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9"/>
  </p:notesMasterIdLst>
  <p:sldIdLst>
    <p:sldId id="284" r:id="rId3"/>
    <p:sldId id="257" r:id="rId4"/>
    <p:sldId id="259" r:id="rId5"/>
    <p:sldId id="274" r:id="rId6"/>
    <p:sldId id="279" r:id="rId7"/>
    <p:sldId id="281" r:id="rId8"/>
    <p:sldId id="283" r:id="rId9"/>
    <p:sldId id="265" r:id="rId10"/>
    <p:sldId id="277" r:id="rId11"/>
    <p:sldId id="278" r:id="rId12"/>
    <p:sldId id="270" r:id="rId13"/>
    <p:sldId id="271" r:id="rId14"/>
    <p:sldId id="264" r:id="rId15"/>
    <p:sldId id="276" r:id="rId16"/>
    <p:sldId id="272" r:id="rId17"/>
    <p:sldId id="275" r:id="rId18"/>
    <p:sldId id="263" r:id="rId19"/>
    <p:sldId id="280" r:id="rId20"/>
    <p:sldId id="266" r:id="rId21"/>
    <p:sldId id="273" r:id="rId22"/>
    <p:sldId id="262" r:id="rId23"/>
    <p:sldId id="269" r:id="rId24"/>
    <p:sldId id="267" r:id="rId25"/>
    <p:sldId id="268" r:id="rId26"/>
    <p:sldId id="261" r:id="rId27"/>
    <p:sldId id="285"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6741"/>
    <a:srgbClr val="4A5A6F"/>
    <a:srgbClr val="F9F9F9"/>
    <a:srgbClr val="F7C6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37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Series 1</c:v>
                </c:pt>
              </c:strCache>
            </c:strRef>
          </c:tx>
          <c:spPr>
            <a:solidFill>
              <a:srgbClr val="4A5A6F"/>
            </a:solidFill>
          </c:spPr>
          <c:invertIfNegative val="0"/>
          <c:cat>
            <c:numRef>
              <c:f>Sheet1!$A$2:$A$6</c:f>
              <c:numCache>
                <c:formatCode>m/d/yyyy</c:formatCode>
                <c:ptCount val="5"/>
                <c:pt idx="0">
                  <c:v>42856</c:v>
                </c:pt>
                <c:pt idx="1">
                  <c:v>42887</c:v>
                </c:pt>
                <c:pt idx="2">
                  <c:v>42917</c:v>
                </c:pt>
                <c:pt idx="3">
                  <c:v>42948</c:v>
                </c:pt>
                <c:pt idx="4">
                  <c:v>42979</c:v>
                </c:pt>
              </c:numCache>
            </c:num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4C99-4C02-99E3-01790CE3FCE3}"/>
            </c:ext>
          </c:extLst>
        </c:ser>
        <c:ser>
          <c:idx val="1"/>
          <c:order val="1"/>
          <c:tx>
            <c:strRef>
              <c:f>Sheet1!$C$1</c:f>
              <c:strCache>
                <c:ptCount val="1"/>
                <c:pt idx="0">
                  <c:v>Series 2</c:v>
                </c:pt>
              </c:strCache>
            </c:strRef>
          </c:tx>
          <c:spPr>
            <a:solidFill>
              <a:srgbClr val="E06741"/>
            </a:solidFill>
          </c:spPr>
          <c:invertIfNegative val="0"/>
          <c:cat>
            <c:numRef>
              <c:f>Sheet1!$A$2:$A$6</c:f>
              <c:numCache>
                <c:formatCode>m/d/yyyy</c:formatCode>
                <c:ptCount val="5"/>
                <c:pt idx="0">
                  <c:v>42856</c:v>
                </c:pt>
                <c:pt idx="1">
                  <c:v>42887</c:v>
                </c:pt>
                <c:pt idx="2">
                  <c:v>42917</c:v>
                </c:pt>
                <c:pt idx="3">
                  <c:v>42948</c:v>
                </c:pt>
                <c:pt idx="4">
                  <c:v>42979</c:v>
                </c:pt>
              </c:numCache>
            </c:numRef>
          </c:cat>
          <c:val>
            <c:numRef>
              <c:f>Sheet1!$C$2:$C$6</c:f>
              <c:numCache>
                <c:formatCode>General</c:formatCode>
                <c:ptCount val="5"/>
                <c:pt idx="0">
                  <c:v>25</c:v>
                </c:pt>
                <c:pt idx="1">
                  <c:v>35</c:v>
                </c:pt>
                <c:pt idx="2">
                  <c:v>20</c:v>
                </c:pt>
                <c:pt idx="3">
                  <c:v>30</c:v>
                </c:pt>
                <c:pt idx="4">
                  <c:v>26</c:v>
                </c:pt>
              </c:numCache>
            </c:numRef>
          </c:val>
          <c:extLst xmlns:c16r2="http://schemas.microsoft.com/office/drawing/2015/06/chart">
            <c:ext xmlns:c16="http://schemas.microsoft.com/office/drawing/2014/chart" uri="{C3380CC4-5D6E-409C-BE32-E72D297353CC}">
              <c16:uniqueId val="{00000001-4C99-4C02-99E3-01790CE3FCE3}"/>
            </c:ext>
          </c:extLst>
        </c:ser>
        <c:ser>
          <c:idx val="2"/>
          <c:order val="2"/>
          <c:tx>
            <c:strRef>
              <c:f>Sheet1!$D$1</c:f>
              <c:strCache>
                <c:ptCount val="1"/>
                <c:pt idx="0">
                  <c:v>Series 3</c:v>
                </c:pt>
              </c:strCache>
            </c:strRef>
          </c:tx>
          <c:spPr>
            <a:solidFill>
              <a:sysClr val="windowText" lastClr="000000">
                <a:lumMod val="50000"/>
                <a:lumOff val="50000"/>
              </a:sysClr>
            </a:solidFill>
            <a:ln w="25400">
              <a:noFill/>
            </a:ln>
          </c:spPr>
          <c:invertIfNegative val="0"/>
          <c:cat>
            <c:numRef>
              <c:f>Sheet1!$A$2:$A$6</c:f>
              <c:numCache>
                <c:formatCode>m/d/yyyy</c:formatCode>
                <c:ptCount val="5"/>
                <c:pt idx="0">
                  <c:v>42856</c:v>
                </c:pt>
                <c:pt idx="1">
                  <c:v>42887</c:v>
                </c:pt>
                <c:pt idx="2">
                  <c:v>42917</c:v>
                </c:pt>
                <c:pt idx="3">
                  <c:v>42948</c:v>
                </c:pt>
                <c:pt idx="4">
                  <c:v>42979</c:v>
                </c:pt>
              </c:numCache>
            </c:numRef>
          </c:cat>
          <c:val>
            <c:numRef>
              <c:f>Sheet1!$D$2:$D$6</c:f>
              <c:numCache>
                <c:formatCode>General</c:formatCode>
                <c:ptCount val="5"/>
                <c:pt idx="0">
                  <c:v>15</c:v>
                </c:pt>
                <c:pt idx="1">
                  <c:v>23</c:v>
                </c:pt>
                <c:pt idx="2">
                  <c:v>60</c:v>
                </c:pt>
                <c:pt idx="3">
                  <c:v>48</c:v>
                </c:pt>
                <c:pt idx="4">
                  <c:v>52</c:v>
                </c:pt>
              </c:numCache>
            </c:numRef>
          </c:val>
          <c:extLst xmlns:c16r2="http://schemas.microsoft.com/office/drawing/2015/06/chart">
            <c:ext xmlns:c16="http://schemas.microsoft.com/office/drawing/2014/chart" uri="{C3380CC4-5D6E-409C-BE32-E72D297353CC}">
              <c16:uniqueId val="{00000002-4C99-4C02-99E3-01790CE3FCE3}"/>
            </c:ext>
          </c:extLst>
        </c:ser>
        <c:dLbls>
          <c:showLegendKey val="0"/>
          <c:showVal val="0"/>
          <c:showCatName val="0"/>
          <c:showSerName val="0"/>
          <c:showPercent val="0"/>
          <c:showBubbleSize val="0"/>
        </c:dLbls>
        <c:gapWidth val="150"/>
        <c:axId val="303623264"/>
        <c:axId val="195790272"/>
      </c:barChart>
      <c:dateAx>
        <c:axId val="303623264"/>
        <c:scaling>
          <c:orientation val="minMax"/>
        </c:scaling>
        <c:delete val="0"/>
        <c:axPos val="b"/>
        <c:numFmt formatCode="m/d/yyyy" sourceLinked="1"/>
        <c:majorTickMark val="out"/>
        <c:minorTickMark val="none"/>
        <c:tickLblPos val="nextTo"/>
        <c:txPr>
          <a:bodyPr/>
          <a:lstStyle/>
          <a:p>
            <a:pPr>
              <a:defRPr sz="1200"/>
            </a:pPr>
            <a:endParaRPr lang="zh-CN"/>
          </a:p>
        </c:txPr>
        <c:crossAx val="195790272"/>
        <c:crosses val="autoZero"/>
        <c:auto val="1"/>
        <c:lblOffset val="100"/>
        <c:baseTimeUnit val="months"/>
      </c:dateAx>
      <c:valAx>
        <c:axId val="195790272"/>
        <c:scaling>
          <c:orientation val="minMax"/>
        </c:scaling>
        <c:delete val="0"/>
        <c:axPos val="l"/>
        <c:majorGridlines>
          <c:spPr>
            <a:ln>
              <a:solidFill>
                <a:schemeClr val="bg1">
                  <a:lumMod val="50000"/>
                  <a:alpha val="5000"/>
                </a:schemeClr>
              </a:solidFill>
            </a:ln>
          </c:spPr>
        </c:majorGridlines>
        <c:numFmt formatCode="General" sourceLinked="1"/>
        <c:majorTickMark val="out"/>
        <c:minorTickMark val="none"/>
        <c:tickLblPos val="nextTo"/>
        <c:spPr>
          <a:ln>
            <a:solidFill>
              <a:srgbClr val="FFFFFF">
                <a:lumMod val="75000"/>
              </a:srgbClr>
            </a:solidFill>
          </a:ln>
        </c:spPr>
        <c:txPr>
          <a:bodyPr/>
          <a:lstStyle/>
          <a:p>
            <a:pPr>
              <a:defRPr sz="1200"/>
            </a:pPr>
            <a:endParaRPr lang="zh-CN"/>
          </a:p>
        </c:txPr>
        <c:crossAx val="303623264"/>
        <c:crosses val="autoZero"/>
        <c:crossBetween val="between"/>
      </c:valAx>
      <c:spPr>
        <a:noFill/>
        <a:ln>
          <a:noFill/>
        </a:ln>
      </c:spPr>
    </c:plotArea>
    <c:legend>
      <c:legendPos val="b"/>
      <c:layout>
        <c:manualLayout>
          <c:xMode val="edge"/>
          <c:yMode val="edge"/>
          <c:x val="3.414766907474167E-2"/>
          <c:y val="0.87918886174303112"/>
          <c:w val="0.42202096077384282"/>
          <c:h val="0.11127393063120795"/>
        </c:manualLayout>
      </c:layout>
      <c:overlay val="0"/>
      <c:txPr>
        <a:bodyPr/>
        <a:lstStyle/>
        <a:p>
          <a:pPr>
            <a:defRPr sz="1400">
              <a:solidFill>
                <a:schemeClr val="tx1">
                  <a:lumMod val="65000"/>
                  <a:lumOff val="35000"/>
                </a:schemeClr>
              </a:solidFill>
              <a:latin typeface="+mn-lt"/>
            </a:defRPr>
          </a:pPr>
          <a:endParaRPr lang="zh-CN"/>
        </a:p>
      </c:txPr>
    </c:legend>
    <c:plotVisOnly val="1"/>
    <c:dispBlanksAs val="zero"/>
    <c:showDLblsOverMax val="0"/>
  </c:chart>
  <c:txPr>
    <a:bodyPr/>
    <a:lstStyle/>
    <a:p>
      <a:pPr>
        <a:defRPr sz="800">
          <a:solidFill>
            <a:schemeClr val="bg1">
              <a:lumMod val="65000"/>
            </a:schemeClr>
          </a:solidFill>
          <a:latin typeface="+mn-lt"/>
        </a:defRPr>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56F87-A81A-4EDE-81AE-3C76F245D5E1}" type="datetimeFigureOut">
              <a:rPr lang="zh-CN" altLang="en-US" smtClean="0"/>
              <a:t>2017/10/25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DC7B0-EBAC-4569-9993-246641655C40}" type="slidenum">
              <a:rPr lang="zh-CN" altLang="en-US" smtClean="0"/>
              <a:t>‹#›</a:t>
            </a:fld>
            <a:endParaRPr lang="zh-CN" altLang="en-US"/>
          </a:p>
        </p:txBody>
      </p:sp>
    </p:spTree>
    <p:extLst>
      <p:ext uri="{BB962C8B-B14F-4D97-AF65-F5344CB8AC3E}">
        <p14:creationId xmlns:p14="http://schemas.microsoft.com/office/powerpoint/2010/main" val="2416002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t>1</a:t>
            </a:fld>
            <a:endParaRPr lang="zh-CN" altLang="en-US"/>
          </a:p>
        </p:txBody>
      </p:sp>
    </p:spTree>
    <p:extLst>
      <p:ext uri="{BB962C8B-B14F-4D97-AF65-F5344CB8AC3E}">
        <p14:creationId xmlns:p14="http://schemas.microsoft.com/office/powerpoint/2010/main" val="114112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t>10</a:t>
            </a:fld>
            <a:endParaRPr lang="zh-CN" altLang="en-US"/>
          </a:p>
        </p:txBody>
      </p:sp>
    </p:spTree>
    <p:extLst>
      <p:ext uri="{BB962C8B-B14F-4D97-AF65-F5344CB8AC3E}">
        <p14:creationId xmlns:p14="http://schemas.microsoft.com/office/powerpoint/2010/main" val="23553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t>11</a:t>
            </a:fld>
            <a:endParaRPr lang="zh-CN" altLang="en-US"/>
          </a:p>
        </p:txBody>
      </p:sp>
    </p:spTree>
    <p:extLst>
      <p:ext uri="{BB962C8B-B14F-4D97-AF65-F5344CB8AC3E}">
        <p14:creationId xmlns:p14="http://schemas.microsoft.com/office/powerpoint/2010/main" val="1723733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t>12</a:t>
            </a:fld>
            <a:endParaRPr lang="zh-CN" altLang="en-US"/>
          </a:p>
        </p:txBody>
      </p:sp>
    </p:spTree>
    <p:extLst>
      <p:ext uri="{BB962C8B-B14F-4D97-AF65-F5344CB8AC3E}">
        <p14:creationId xmlns:p14="http://schemas.microsoft.com/office/powerpoint/2010/main" val="1425140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t>13</a:t>
            </a:fld>
            <a:endParaRPr lang="zh-CN" altLang="en-US"/>
          </a:p>
        </p:txBody>
      </p:sp>
    </p:spTree>
    <p:extLst>
      <p:ext uri="{BB962C8B-B14F-4D97-AF65-F5344CB8AC3E}">
        <p14:creationId xmlns:p14="http://schemas.microsoft.com/office/powerpoint/2010/main" val="83367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t>14</a:t>
            </a:fld>
            <a:endParaRPr lang="zh-CN" altLang="en-US"/>
          </a:p>
        </p:txBody>
      </p:sp>
    </p:spTree>
    <p:extLst>
      <p:ext uri="{BB962C8B-B14F-4D97-AF65-F5344CB8AC3E}">
        <p14:creationId xmlns:p14="http://schemas.microsoft.com/office/powerpoint/2010/main" val="2533948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t>15</a:t>
            </a:fld>
            <a:endParaRPr lang="zh-CN" altLang="en-US"/>
          </a:p>
        </p:txBody>
      </p:sp>
    </p:spTree>
    <p:extLst>
      <p:ext uri="{BB962C8B-B14F-4D97-AF65-F5344CB8AC3E}">
        <p14:creationId xmlns:p14="http://schemas.microsoft.com/office/powerpoint/2010/main" val="2386768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t>16</a:t>
            </a:fld>
            <a:endParaRPr lang="zh-CN" altLang="en-US"/>
          </a:p>
        </p:txBody>
      </p:sp>
    </p:spTree>
    <p:extLst>
      <p:ext uri="{BB962C8B-B14F-4D97-AF65-F5344CB8AC3E}">
        <p14:creationId xmlns:p14="http://schemas.microsoft.com/office/powerpoint/2010/main" val="2854359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t>17</a:t>
            </a:fld>
            <a:endParaRPr lang="zh-CN" altLang="en-US"/>
          </a:p>
        </p:txBody>
      </p:sp>
    </p:spTree>
    <p:extLst>
      <p:ext uri="{BB962C8B-B14F-4D97-AF65-F5344CB8AC3E}">
        <p14:creationId xmlns:p14="http://schemas.microsoft.com/office/powerpoint/2010/main" val="1728709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18</a:t>
            </a:fld>
            <a:endParaRPr lang="zh-CN" altLang="en-US"/>
          </a:p>
        </p:txBody>
      </p:sp>
    </p:spTree>
    <p:extLst>
      <p:ext uri="{BB962C8B-B14F-4D97-AF65-F5344CB8AC3E}">
        <p14:creationId xmlns:p14="http://schemas.microsoft.com/office/powerpoint/2010/main" val="621503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227F45-547E-410F-8DF3-EC7ED5A73EEE}" type="slidenum">
              <a:rPr lang="zh-CN" altLang="en-US" smtClean="0"/>
              <a:t>19</a:t>
            </a:fld>
            <a:endParaRPr lang="zh-CN" altLang="en-US"/>
          </a:p>
        </p:txBody>
      </p:sp>
    </p:spTree>
    <p:extLst>
      <p:ext uri="{BB962C8B-B14F-4D97-AF65-F5344CB8AC3E}">
        <p14:creationId xmlns:p14="http://schemas.microsoft.com/office/powerpoint/2010/main" val="105904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t>2</a:t>
            </a:fld>
            <a:endParaRPr lang="zh-CN" altLang="en-US"/>
          </a:p>
        </p:txBody>
      </p:sp>
    </p:spTree>
    <p:extLst>
      <p:ext uri="{BB962C8B-B14F-4D97-AF65-F5344CB8AC3E}">
        <p14:creationId xmlns:p14="http://schemas.microsoft.com/office/powerpoint/2010/main" val="2419616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t>20</a:t>
            </a:fld>
            <a:endParaRPr lang="zh-CN" altLang="en-US"/>
          </a:p>
        </p:txBody>
      </p:sp>
    </p:spTree>
    <p:extLst>
      <p:ext uri="{BB962C8B-B14F-4D97-AF65-F5344CB8AC3E}">
        <p14:creationId xmlns:p14="http://schemas.microsoft.com/office/powerpoint/2010/main" val="764536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t>21</a:t>
            </a:fld>
            <a:endParaRPr lang="zh-CN" altLang="en-US"/>
          </a:p>
        </p:txBody>
      </p:sp>
    </p:spTree>
    <p:extLst>
      <p:ext uri="{BB962C8B-B14F-4D97-AF65-F5344CB8AC3E}">
        <p14:creationId xmlns:p14="http://schemas.microsoft.com/office/powerpoint/2010/main" val="2715416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t>22</a:t>
            </a:fld>
            <a:endParaRPr lang="zh-CN" altLang="en-US"/>
          </a:p>
        </p:txBody>
      </p:sp>
    </p:spTree>
    <p:extLst>
      <p:ext uri="{BB962C8B-B14F-4D97-AF65-F5344CB8AC3E}">
        <p14:creationId xmlns:p14="http://schemas.microsoft.com/office/powerpoint/2010/main" val="3133297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227F45-547E-410F-8DF3-EC7ED5A73EEE}" type="slidenum">
              <a:rPr lang="zh-CN" altLang="en-US" smtClean="0"/>
              <a:t>23</a:t>
            </a:fld>
            <a:endParaRPr lang="zh-CN" altLang="en-US"/>
          </a:p>
        </p:txBody>
      </p:sp>
    </p:spTree>
    <p:extLst>
      <p:ext uri="{BB962C8B-B14F-4D97-AF65-F5344CB8AC3E}">
        <p14:creationId xmlns:p14="http://schemas.microsoft.com/office/powerpoint/2010/main" val="1845540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227F45-547E-410F-8DF3-EC7ED5A73EEE}" type="slidenum">
              <a:rPr lang="zh-CN" altLang="en-US" smtClean="0"/>
              <a:t>24</a:t>
            </a:fld>
            <a:endParaRPr lang="zh-CN" altLang="en-US"/>
          </a:p>
        </p:txBody>
      </p:sp>
    </p:spTree>
    <p:extLst>
      <p:ext uri="{BB962C8B-B14F-4D97-AF65-F5344CB8AC3E}">
        <p14:creationId xmlns:p14="http://schemas.microsoft.com/office/powerpoint/2010/main" val="1583436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t>25</a:t>
            </a:fld>
            <a:endParaRPr lang="zh-CN" altLang="en-US"/>
          </a:p>
        </p:txBody>
      </p:sp>
    </p:spTree>
    <p:extLst>
      <p:ext uri="{BB962C8B-B14F-4D97-AF65-F5344CB8AC3E}">
        <p14:creationId xmlns:p14="http://schemas.microsoft.com/office/powerpoint/2010/main" val="34430097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09450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t>3</a:t>
            </a:fld>
            <a:endParaRPr lang="zh-CN" altLang="en-US"/>
          </a:p>
        </p:txBody>
      </p:sp>
    </p:spTree>
    <p:extLst>
      <p:ext uri="{BB962C8B-B14F-4D97-AF65-F5344CB8AC3E}">
        <p14:creationId xmlns:p14="http://schemas.microsoft.com/office/powerpoint/2010/main" val="236595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t>4</a:t>
            </a:fld>
            <a:endParaRPr lang="zh-CN" altLang="en-US"/>
          </a:p>
        </p:txBody>
      </p:sp>
    </p:spTree>
    <p:extLst>
      <p:ext uri="{BB962C8B-B14F-4D97-AF65-F5344CB8AC3E}">
        <p14:creationId xmlns:p14="http://schemas.microsoft.com/office/powerpoint/2010/main" val="61911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t>5</a:t>
            </a:fld>
            <a:endParaRPr lang="zh-CN" altLang="en-US"/>
          </a:p>
        </p:txBody>
      </p:sp>
    </p:spTree>
    <p:extLst>
      <p:ext uri="{BB962C8B-B14F-4D97-AF65-F5344CB8AC3E}">
        <p14:creationId xmlns:p14="http://schemas.microsoft.com/office/powerpoint/2010/main" val="3138871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D398E3-16CD-4F8A-A268-FE366D8E7381}" type="slidenum">
              <a:rPr lang="zh-CN" altLang="en-US" smtClean="0"/>
              <a:t>6</a:t>
            </a:fld>
            <a:endParaRPr lang="zh-CN" altLang="en-US"/>
          </a:p>
        </p:txBody>
      </p:sp>
    </p:spTree>
    <p:extLst>
      <p:ext uri="{BB962C8B-B14F-4D97-AF65-F5344CB8AC3E}">
        <p14:creationId xmlns:p14="http://schemas.microsoft.com/office/powerpoint/2010/main" val="1369251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t>7</a:t>
            </a:fld>
            <a:endParaRPr lang="zh-CN" altLang="en-US"/>
          </a:p>
        </p:txBody>
      </p:sp>
    </p:spTree>
    <p:extLst>
      <p:ext uri="{BB962C8B-B14F-4D97-AF65-F5344CB8AC3E}">
        <p14:creationId xmlns:p14="http://schemas.microsoft.com/office/powerpoint/2010/main" val="1726846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24DC7B0-EBAC-4569-9993-246641655C40}" type="slidenum">
              <a:rPr lang="zh-CN" altLang="en-US" smtClean="0"/>
              <a:t>8</a:t>
            </a:fld>
            <a:endParaRPr lang="zh-CN" altLang="en-US"/>
          </a:p>
        </p:txBody>
      </p:sp>
    </p:spTree>
    <p:extLst>
      <p:ext uri="{BB962C8B-B14F-4D97-AF65-F5344CB8AC3E}">
        <p14:creationId xmlns:p14="http://schemas.microsoft.com/office/powerpoint/2010/main" val="384998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t>9</a:t>
            </a:fld>
            <a:endParaRPr lang="zh-CN" altLang="en-US"/>
          </a:p>
        </p:txBody>
      </p:sp>
    </p:spTree>
    <p:extLst>
      <p:ext uri="{BB962C8B-B14F-4D97-AF65-F5344CB8AC3E}">
        <p14:creationId xmlns:p14="http://schemas.microsoft.com/office/powerpoint/2010/main" val="2760910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8422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5433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9273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56144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6010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642597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6643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9637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49059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242220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666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110761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77514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327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1550481" y="2323407"/>
            <a:ext cx="1225190" cy="1559240"/>
          </a:xfrm>
          <a:custGeom>
            <a:avLst/>
            <a:gdLst>
              <a:gd name="connsiteX0" fmla="*/ 604372 w 1225190"/>
              <a:gd name="connsiteY0" fmla="*/ 0 h 1559240"/>
              <a:gd name="connsiteX1" fmla="*/ 1031441 w 1225190"/>
              <a:gd name="connsiteY1" fmla="*/ 124370 h 1559240"/>
              <a:gd name="connsiteX2" fmla="*/ 1182021 w 1225190"/>
              <a:gd name="connsiteY2" fmla="*/ 456363 h 1559240"/>
              <a:gd name="connsiteX3" fmla="*/ 877779 w 1225190"/>
              <a:gd name="connsiteY3" fmla="*/ 469725 h 1559240"/>
              <a:gd name="connsiteX4" fmla="*/ 794009 w 1225190"/>
              <a:gd name="connsiteY4" fmla="*/ 302701 h 1559240"/>
              <a:gd name="connsiteX5" fmla="*/ 601289 w 1225190"/>
              <a:gd name="connsiteY5" fmla="*/ 251822 h 1559240"/>
              <a:gd name="connsiteX6" fmla="*/ 393664 w 1225190"/>
              <a:gd name="connsiteY6" fmla="*/ 306298 h 1559240"/>
              <a:gd name="connsiteX7" fmla="*/ 345355 w 1225190"/>
              <a:gd name="connsiteY7" fmla="*/ 399832 h 1559240"/>
              <a:gd name="connsiteX8" fmla="*/ 390580 w 1225190"/>
              <a:gd name="connsiteY8" fmla="*/ 491310 h 1559240"/>
              <a:gd name="connsiteX9" fmla="*/ 670154 w 1225190"/>
              <a:gd name="connsiteY9" fmla="*/ 592039 h 1559240"/>
              <a:gd name="connsiteX10" fmla="*/ 998550 w 1225190"/>
              <a:gd name="connsiteY10" fmla="*/ 700476 h 1559240"/>
              <a:gd name="connsiteX11" fmla="*/ 1165061 w 1225190"/>
              <a:gd name="connsiteY11" fmla="*/ 853625 h 1559240"/>
              <a:gd name="connsiteX12" fmla="*/ 1225190 w 1225190"/>
              <a:gd name="connsiteY12" fmla="*/ 1093627 h 1559240"/>
              <a:gd name="connsiteX13" fmla="*/ 1153241 w 1225190"/>
              <a:gd name="connsiteY13" fmla="*/ 1336198 h 1559240"/>
              <a:gd name="connsiteX14" fmla="*/ 949728 w 1225190"/>
              <a:gd name="connsiteY14" fmla="*/ 1504251 h 1559240"/>
              <a:gd name="connsiteX15" fmla="*/ 621845 w 1225190"/>
              <a:gd name="connsiteY15" fmla="*/ 1559240 h 1559240"/>
              <a:gd name="connsiteX16" fmla="*/ 182956 w 1225190"/>
              <a:gd name="connsiteY16" fmla="*/ 1427162 h 1559240"/>
              <a:gd name="connsiteX17" fmla="*/ 0 w 1225190"/>
              <a:gd name="connsiteY17" fmla="*/ 1042235 h 1559240"/>
              <a:gd name="connsiteX18" fmla="*/ 296019 w 1225190"/>
              <a:gd name="connsiteY18" fmla="*/ 1013455 h 1559240"/>
              <a:gd name="connsiteX19" fmla="*/ 404456 w 1225190"/>
              <a:gd name="connsiteY19" fmla="*/ 1232386 h 1559240"/>
              <a:gd name="connsiteX20" fmla="*/ 624929 w 1225190"/>
              <a:gd name="connsiteY20" fmla="*/ 1302279 h 1559240"/>
              <a:gd name="connsiteX21" fmla="*/ 846429 w 1225190"/>
              <a:gd name="connsiteY21" fmla="*/ 1240095 h 1559240"/>
              <a:gd name="connsiteX22" fmla="*/ 920948 w 1225190"/>
              <a:gd name="connsiteY22" fmla="*/ 1094655 h 1559240"/>
              <a:gd name="connsiteX23" fmla="*/ 889599 w 1225190"/>
              <a:gd name="connsiteY23" fmla="*/ 1003690 h 1559240"/>
              <a:gd name="connsiteX24" fmla="*/ 780133 w 1225190"/>
              <a:gd name="connsiteY24" fmla="*/ 938422 h 1559240"/>
              <a:gd name="connsiteX25" fmla="*/ 536534 w 1225190"/>
              <a:gd name="connsiteY25" fmla="*/ 872640 h 1559240"/>
              <a:gd name="connsiteX26" fmla="*/ 193234 w 1225190"/>
              <a:gd name="connsiteY26" fmla="*/ 723603 h 1559240"/>
              <a:gd name="connsiteX27" fmla="*/ 54475 w 1225190"/>
              <a:gd name="connsiteY27" fmla="*/ 420389 h 1559240"/>
              <a:gd name="connsiteX28" fmla="*/ 119743 w 1225190"/>
              <a:gd name="connsiteY28" fmla="*/ 205055 h 1559240"/>
              <a:gd name="connsiteX29" fmla="*/ 307839 w 1225190"/>
              <a:gd name="connsiteY29" fmla="*/ 52420 h 1559240"/>
              <a:gd name="connsiteX30" fmla="*/ 604372 w 1225190"/>
              <a:gd name="connsiteY30" fmla="*/ 0 h 155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5190" h="1559240">
                <a:moveTo>
                  <a:pt x="604372" y="0"/>
                </a:moveTo>
                <a:cubicBezTo>
                  <a:pt x="793495" y="0"/>
                  <a:pt x="935852" y="41457"/>
                  <a:pt x="1031441" y="124370"/>
                </a:cubicBezTo>
                <a:cubicBezTo>
                  <a:pt x="1127031" y="207282"/>
                  <a:pt x="1177224" y="317947"/>
                  <a:pt x="1182021" y="456363"/>
                </a:cubicBezTo>
                <a:lnTo>
                  <a:pt x="877779" y="469725"/>
                </a:lnTo>
                <a:cubicBezTo>
                  <a:pt x="864759" y="392294"/>
                  <a:pt x="836836" y="336619"/>
                  <a:pt x="794009" y="302701"/>
                </a:cubicBezTo>
                <a:cubicBezTo>
                  <a:pt x="751182" y="268782"/>
                  <a:pt x="686942" y="251822"/>
                  <a:pt x="601289" y="251822"/>
                </a:cubicBezTo>
                <a:cubicBezTo>
                  <a:pt x="512894" y="251822"/>
                  <a:pt x="443686" y="269981"/>
                  <a:pt x="393664" y="306298"/>
                </a:cubicBezTo>
                <a:cubicBezTo>
                  <a:pt x="361458" y="329596"/>
                  <a:pt x="345355" y="360774"/>
                  <a:pt x="345355" y="399832"/>
                </a:cubicBezTo>
                <a:cubicBezTo>
                  <a:pt x="345355" y="435464"/>
                  <a:pt x="360430" y="465957"/>
                  <a:pt x="390580" y="491310"/>
                </a:cubicBezTo>
                <a:cubicBezTo>
                  <a:pt x="428953" y="523516"/>
                  <a:pt x="522145" y="557092"/>
                  <a:pt x="670154" y="592039"/>
                </a:cubicBezTo>
                <a:cubicBezTo>
                  <a:pt x="818164" y="626985"/>
                  <a:pt x="927629" y="663131"/>
                  <a:pt x="998550" y="700476"/>
                </a:cubicBezTo>
                <a:cubicBezTo>
                  <a:pt x="1069472" y="737821"/>
                  <a:pt x="1124975" y="788871"/>
                  <a:pt x="1165061" y="853625"/>
                </a:cubicBezTo>
                <a:cubicBezTo>
                  <a:pt x="1205147" y="918379"/>
                  <a:pt x="1225190" y="998380"/>
                  <a:pt x="1225190" y="1093627"/>
                </a:cubicBezTo>
                <a:cubicBezTo>
                  <a:pt x="1225190" y="1179966"/>
                  <a:pt x="1201207" y="1260823"/>
                  <a:pt x="1153241" y="1336198"/>
                </a:cubicBezTo>
                <a:cubicBezTo>
                  <a:pt x="1105275" y="1411573"/>
                  <a:pt x="1037437" y="1467591"/>
                  <a:pt x="949728" y="1504251"/>
                </a:cubicBezTo>
                <a:cubicBezTo>
                  <a:pt x="862018" y="1540910"/>
                  <a:pt x="752724" y="1559240"/>
                  <a:pt x="621845" y="1559240"/>
                </a:cubicBezTo>
                <a:cubicBezTo>
                  <a:pt x="431352" y="1559240"/>
                  <a:pt x="285055" y="1515214"/>
                  <a:pt x="182956" y="1427162"/>
                </a:cubicBezTo>
                <a:cubicBezTo>
                  <a:pt x="80857" y="1339110"/>
                  <a:pt x="19871" y="1210801"/>
                  <a:pt x="0" y="1042235"/>
                </a:cubicBezTo>
                <a:lnTo>
                  <a:pt x="296019" y="1013455"/>
                </a:lnTo>
                <a:cubicBezTo>
                  <a:pt x="313835" y="1112813"/>
                  <a:pt x="349981" y="1185790"/>
                  <a:pt x="404456" y="1232386"/>
                </a:cubicBezTo>
                <a:cubicBezTo>
                  <a:pt x="458932" y="1278981"/>
                  <a:pt x="532423" y="1302279"/>
                  <a:pt x="624929" y="1302279"/>
                </a:cubicBezTo>
                <a:cubicBezTo>
                  <a:pt x="722917" y="1302279"/>
                  <a:pt x="796750" y="1281551"/>
                  <a:pt x="846429" y="1240095"/>
                </a:cubicBezTo>
                <a:cubicBezTo>
                  <a:pt x="896108" y="1198638"/>
                  <a:pt x="920948" y="1150158"/>
                  <a:pt x="920948" y="1094655"/>
                </a:cubicBezTo>
                <a:cubicBezTo>
                  <a:pt x="920948" y="1059023"/>
                  <a:pt x="910498" y="1028701"/>
                  <a:pt x="889599" y="1003690"/>
                </a:cubicBezTo>
                <a:cubicBezTo>
                  <a:pt x="868699" y="978680"/>
                  <a:pt x="832211" y="956923"/>
                  <a:pt x="780133" y="938422"/>
                </a:cubicBezTo>
                <a:cubicBezTo>
                  <a:pt x="744501" y="926088"/>
                  <a:pt x="663302" y="904161"/>
                  <a:pt x="536534" y="872640"/>
                </a:cubicBezTo>
                <a:cubicBezTo>
                  <a:pt x="373450" y="832212"/>
                  <a:pt x="259016" y="782532"/>
                  <a:pt x="193234" y="723603"/>
                </a:cubicBezTo>
                <a:cubicBezTo>
                  <a:pt x="100728" y="640690"/>
                  <a:pt x="54475" y="539619"/>
                  <a:pt x="54475" y="420389"/>
                </a:cubicBezTo>
                <a:cubicBezTo>
                  <a:pt x="54475" y="343643"/>
                  <a:pt x="76231" y="271865"/>
                  <a:pt x="119743" y="205055"/>
                </a:cubicBezTo>
                <a:cubicBezTo>
                  <a:pt x="163255" y="138245"/>
                  <a:pt x="225954" y="87367"/>
                  <a:pt x="307839" y="52420"/>
                </a:cubicBezTo>
                <a:cubicBezTo>
                  <a:pt x="389724" y="17474"/>
                  <a:pt x="488568" y="0"/>
                  <a:pt x="604372" y="0"/>
                </a:cubicBezTo>
                <a:close/>
              </a:path>
            </a:pathLst>
          </a:custGeom>
          <a:ln w="28575">
            <a:solidFill>
              <a:schemeClr val="accent2"/>
            </a:solidFill>
          </a:ln>
        </p:spPr>
        <p:txBody>
          <a:bodyPr wrap="square">
            <a:noAutofit/>
          </a:bodyPr>
          <a:lstStyle/>
          <a:p>
            <a:endParaRPr lang="zh-CN" altLang="en-US"/>
          </a:p>
        </p:txBody>
      </p:sp>
      <p:sp>
        <p:nvSpPr>
          <p:cNvPr id="16" name="任意多边形: 形状 15"/>
          <p:cNvSpPr>
            <a:spLocks noGrp="1"/>
          </p:cNvSpPr>
          <p:nvPr>
            <p:ph type="pic" sz="quarter" idx="11"/>
          </p:nvPr>
        </p:nvSpPr>
        <p:spPr>
          <a:xfrm>
            <a:off x="3872219" y="2366363"/>
            <a:ext cx="1977572" cy="1506820"/>
          </a:xfrm>
          <a:custGeom>
            <a:avLst/>
            <a:gdLst>
              <a:gd name="connsiteX0" fmla="*/ 0 w 1977572"/>
              <a:gd name="connsiteY0" fmla="*/ 0 h 1506820"/>
              <a:gd name="connsiteX1" fmla="*/ 311436 w 1977572"/>
              <a:gd name="connsiteY1" fmla="*/ 0 h 1506820"/>
              <a:gd name="connsiteX2" fmla="*/ 538590 w 1977572"/>
              <a:gd name="connsiteY2" fmla="*/ 1035040 h 1506820"/>
              <a:gd name="connsiteX3" fmla="*/ 814052 w 1977572"/>
              <a:gd name="connsiteY3" fmla="*/ 0 h 1506820"/>
              <a:gd name="connsiteX4" fmla="*/ 1175853 w 1977572"/>
              <a:gd name="connsiteY4" fmla="*/ 0 h 1506820"/>
              <a:gd name="connsiteX5" fmla="*/ 1440009 w 1977572"/>
              <a:gd name="connsiteY5" fmla="*/ 1052513 h 1506820"/>
              <a:gd name="connsiteX6" fmla="*/ 1671274 w 1977572"/>
              <a:gd name="connsiteY6" fmla="*/ 0 h 1506820"/>
              <a:gd name="connsiteX7" fmla="*/ 1977572 w 1977572"/>
              <a:gd name="connsiteY7" fmla="*/ 0 h 1506820"/>
              <a:gd name="connsiteX8" fmla="*/ 1611659 w 1977572"/>
              <a:gd name="connsiteY8" fmla="*/ 1506820 h 1506820"/>
              <a:gd name="connsiteX9" fmla="*/ 1288916 w 1977572"/>
              <a:gd name="connsiteY9" fmla="*/ 1506820 h 1506820"/>
              <a:gd name="connsiteX10" fmla="*/ 988786 w 1977572"/>
              <a:gd name="connsiteY10" fmla="*/ 380303 h 1506820"/>
              <a:gd name="connsiteX11" fmla="*/ 689683 w 1977572"/>
              <a:gd name="connsiteY11" fmla="*/ 1506820 h 1506820"/>
              <a:gd name="connsiteX12" fmla="*/ 359745 w 1977572"/>
              <a:gd name="connsiteY12" fmla="*/ 1506820 h 150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77572" h="1506820">
                <a:moveTo>
                  <a:pt x="0" y="0"/>
                </a:moveTo>
                <a:lnTo>
                  <a:pt x="311436" y="0"/>
                </a:lnTo>
                <a:lnTo>
                  <a:pt x="538590" y="1035040"/>
                </a:lnTo>
                <a:lnTo>
                  <a:pt x="814052" y="0"/>
                </a:lnTo>
                <a:lnTo>
                  <a:pt x="1175853" y="0"/>
                </a:lnTo>
                <a:lnTo>
                  <a:pt x="1440009" y="1052513"/>
                </a:lnTo>
                <a:lnTo>
                  <a:pt x="1671274" y="0"/>
                </a:lnTo>
                <a:lnTo>
                  <a:pt x="1977572" y="0"/>
                </a:lnTo>
                <a:lnTo>
                  <a:pt x="1611659" y="1506820"/>
                </a:lnTo>
                <a:lnTo>
                  <a:pt x="1288916" y="1506820"/>
                </a:lnTo>
                <a:lnTo>
                  <a:pt x="988786" y="380303"/>
                </a:lnTo>
                <a:lnTo>
                  <a:pt x="689683" y="1506820"/>
                </a:lnTo>
                <a:lnTo>
                  <a:pt x="359745" y="1506820"/>
                </a:lnTo>
                <a:close/>
              </a:path>
            </a:pathLst>
          </a:custGeom>
          <a:ln w="28575">
            <a:solidFill>
              <a:schemeClr val="accent2"/>
            </a:solidFill>
          </a:ln>
        </p:spPr>
        <p:txBody>
          <a:bodyPr wrap="square">
            <a:noAutofit/>
          </a:bodyPr>
          <a:lstStyle/>
          <a:p>
            <a:endParaRPr lang="zh-CN" altLang="en-US"/>
          </a:p>
        </p:txBody>
      </p:sp>
      <p:sp>
        <p:nvSpPr>
          <p:cNvPr id="17" name="任意多边形: 形状 16"/>
          <p:cNvSpPr>
            <a:spLocks noGrp="1"/>
          </p:cNvSpPr>
          <p:nvPr>
            <p:ph type="pic" sz="quarter" idx="12"/>
          </p:nvPr>
        </p:nvSpPr>
        <p:spPr>
          <a:xfrm>
            <a:off x="6900561" y="2340667"/>
            <a:ext cx="1461594" cy="1558212"/>
          </a:xfrm>
          <a:custGeom>
            <a:avLst/>
            <a:gdLst>
              <a:gd name="connsiteX0" fmla="*/ 731825 w 1461594"/>
              <a:gd name="connsiteY0" fmla="*/ 260045 h 1558212"/>
              <a:gd name="connsiteX1" fmla="*/ 428611 w 1461594"/>
              <a:gd name="connsiteY1" fmla="*/ 389039 h 1558212"/>
              <a:gd name="connsiteX2" fmla="*/ 313492 w 1461594"/>
              <a:gd name="connsiteY2" fmla="*/ 778079 h 1558212"/>
              <a:gd name="connsiteX3" fmla="*/ 431694 w 1461594"/>
              <a:gd name="connsiteY3" fmla="*/ 1166090 h 1558212"/>
              <a:gd name="connsiteX4" fmla="*/ 731825 w 1461594"/>
              <a:gd name="connsiteY4" fmla="*/ 1298168 h 1558212"/>
              <a:gd name="connsiteX5" fmla="*/ 1030414 w 1461594"/>
              <a:gd name="connsiteY5" fmla="*/ 1167118 h 1558212"/>
              <a:gd name="connsiteX6" fmla="*/ 1147074 w 1461594"/>
              <a:gd name="connsiteY6" fmla="*/ 773967 h 1558212"/>
              <a:gd name="connsiteX7" fmla="*/ 1033497 w 1461594"/>
              <a:gd name="connsiteY7" fmla="*/ 387498 h 1558212"/>
              <a:gd name="connsiteX8" fmla="*/ 731825 w 1461594"/>
              <a:gd name="connsiteY8" fmla="*/ 260045 h 1558212"/>
              <a:gd name="connsiteX9" fmla="*/ 728741 w 1461594"/>
              <a:gd name="connsiteY9" fmla="*/ 0 h 1558212"/>
              <a:gd name="connsiteX10" fmla="*/ 1261679 w 1461594"/>
              <a:gd name="connsiteY10" fmla="*/ 206597 h 1558212"/>
              <a:gd name="connsiteX11" fmla="*/ 1461594 w 1461594"/>
              <a:gd name="connsiteY11" fmla="*/ 781162 h 1558212"/>
              <a:gd name="connsiteX12" fmla="*/ 1263220 w 1461594"/>
              <a:gd name="connsiteY12" fmla="*/ 1352130 h 1558212"/>
              <a:gd name="connsiteX13" fmla="*/ 732853 w 1461594"/>
              <a:gd name="connsiteY13" fmla="*/ 1558212 h 1558212"/>
              <a:gd name="connsiteX14" fmla="*/ 198374 w 1461594"/>
              <a:gd name="connsiteY14" fmla="*/ 1353157 h 1558212"/>
              <a:gd name="connsiteX15" fmla="*/ 0 w 1461594"/>
              <a:gd name="connsiteY15" fmla="*/ 788357 h 1558212"/>
              <a:gd name="connsiteX16" fmla="*/ 68865 w 1461594"/>
              <a:gd name="connsiteY16" fmla="*/ 401888 h 1558212"/>
              <a:gd name="connsiteX17" fmla="*/ 209166 w 1461594"/>
              <a:gd name="connsiteY17" fmla="*/ 195291 h 1558212"/>
              <a:gd name="connsiteX18" fmla="*/ 403943 w 1461594"/>
              <a:gd name="connsiteY18" fmla="*/ 59615 h 1558212"/>
              <a:gd name="connsiteX19" fmla="*/ 728741 w 1461594"/>
              <a:gd name="connsiteY19" fmla="*/ 0 h 155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1594" h="1558212">
                <a:moveTo>
                  <a:pt x="731825" y="260045"/>
                </a:moveTo>
                <a:cubicBezTo>
                  <a:pt x="606428" y="260045"/>
                  <a:pt x="505357" y="303043"/>
                  <a:pt x="428611" y="389039"/>
                </a:cubicBezTo>
                <a:cubicBezTo>
                  <a:pt x="351865" y="475036"/>
                  <a:pt x="313492" y="604715"/>
                  <a:pt x="313492" y="778079"/>
                </a:cubicBezTo>
                <a:cubicBezTo>
                  <a:pt x="313492" y="948701"/>
                  <a:pt x="352893" y="1078038"/>
                  <a:pt x="431694" y="1166090"/>
                </a:cubicBezTo>
                <a:cubicBezTo>
                  <a:pt x="510496" y="1254142"/>
                  <a:pt x="610539" y="1298168"/>
                  <a:pt x="731825" y="1298168"/>
                </a:cubicBezTo>
                <a:cubicBezTo>
                  <a:pt x="853111" y="1298168"/>
                  <a:pt x="952640" y="1254484"/>
                  <a:pt x="1030414" y="1167118"/>
                </a:cubicBezTo>
                <a:cubicBezTo>
                  <a:pt x="1108187" y="1079751"/>
                  <a:pt x="1147074" y="948701"/>
                  <a:pt x="1147074" y="773967"/>
                </a:cubicBezTo>
                <a:cubicBezTo>
                  <a:pt x="1147074" y="601289"/>
                  <a:pt x="1109215" y="472466"/>
                  <a:pt x="1033497" y="387498"/>
                </a:cubicBezTo>
                <a:cubicBezTo>
                  <a:pt x="957779" y="302529"/>
                  <a:pt x="857222" y="260045"/>
                  <a:pt x="731825" y="260045"/>
                </a:cubicBezTo>
                <a:close/>
                <a:moveTo>
                  <a:pt x="728741" y="0"/>
                </a:moveTo>
                <a:cubicBezTo>
                  <a:pt x="950756" y="0"/>
                  <a:pt x="1128402" y="68866"/>
                  <a:pt x="1261679" y="206597"/>
                </a:cubicBezTo>
                <a:cubicBezTo>
                  <a:pt x="1394956" y="344328"/>
                  <a:pt x="1461594" y="535850"/>
                  <a:pt x="1461594" y="781162"/>
                </a:cubicBezTo>
                <a:cubicBezTo>
                  <a:pt x="1461594" y="1024418"/>
                  <a:pt x="1395470" y="1214741"/>
                  <a:pt x="1263220" y="1352130"/>
                </a:cubicBezTo>
                <a:cubicBezTo>
                  <a:pt x="1130971" y="1489518"/>
                  <a:pt x="954182" y="1558212"/>
                  <a:pt x="732853" y="1558212"/>
                </a:cubicBezTo>
                <a:cubicBezTo>
                  <a:pt x="508783" y="1558212"/>
                  <a:pt x="330623" y="1489861"/>
                  <a:pt x="198374" y="1353157"/>
                </a:cubicBezTo>
                <a:cubicBezTo>
                  <a:pt x="66125" y="1216454"/>
                  <a:pt x="0" y="1028187"/>
                  <a:pt x="0" y="788357"/>
                </a:cubicBezTo>
                <a:cubicBezTo>
                  <a:pt x="0" y="634866"/>
                  <a:pt x="22955" y="506042"/>
                  <a:pt x="68865" y="401888"/>
                </a:cubicBezTo>
                <a:cubicBezTo>
                  <a:pt x="103127" y="325142"/>
                  <a:pt x="149894" y="256276"/>
                  <a:pt x="209166" y="195291"/>
                </a:cubicBezTo>
                <a:cubicBezTo>
                  <a:pt x="268438" y="134305"/>
                  <a:pt x="333364" y="89080"/>
                  <a:pt x="403943" y="59615"/>
                </a:cubicBezTo>
                <a:cubicBezTo>
                  <a:pt x="497819" y="19872"/>
                  <a:pt x="606085" y="0"/>
                  <a:pt x="728741" y="0"/>
                </a:cubicBezTo>
                <a:close/>
              </a:path>
            </a:pathLst>
          </a:custGeom>
          <a:ln w="28575">
            <a:solidFill>
              <a:schemeClr val="accent2"/>
            </a:solidFill>
          </a:ln>
        </p:spPr>
        <p:txBody>
          <a:bodyPr wrap="square">
            <a:noAutofit/>
          </a:bodyPr>
          <a:lstStyle/>
          <a:p>
            <a:endParaRPr lang="zh-CN" altLang="en-US"/>
          </a:p>
        </p:txBody>
      </p:sp>
      <p:sp>
        <p:nvSpPr>
          <p:cNvPr id="18" name="任意多边形: 形状 17"/>
          <p:cNvSpPr>
            <a:spLocks noGrp="1"/>
          </p:cNvSpPr>
          <p:nvPr>
            <p:ph type="pic" sz="quarter" idx="13"/>
          </p:nvPr>
        </p:nvSpPr>
        <p:spPr>
          <a:xfrm>
            <a:off x="9445691" y="2366363"/>
            <a:ext cx="1197438" cy="1506820"/>
          </a:xfrm>
          <a:custGeom>
            <a:avLst/>
            <a:gdLst>
              <a:gd name="connsiteX0" fmla="*/ 0 w 1197438"/>
              <a:gd name="connsiteY0" fmla="*/ 0 h 1506820"/>
              <a:gd name="connsiteX1" fmla="*/ 1197438 w 1197438"/>
              <a:gd name="connsiteY1" fmla="*/ 0 h 1506820"/>
              <a:gd name="connsiteX2" fmla="*/ 1197438 w 1197438"/>
              <a:gd name="connsiteY2" fmla="*/ 254906 h 1506820"/>
              <a:gd name="connsiteX3" fmla="*/ 751354 w 1197438"/>
              <a:gd name="connsiteY3" fmla="*/ 254906 h 1506820"/>
              <a:gd name="connsiteX4" fmla="*/ 751354 w 1197438"/>
              <a:gd name="connsiteY4" fmla="*/ 1506820 h 1506820"/>
              <a:gd name="connsiteX5" fmla="*/ 447112 w 1197438"/>
              <a:gd name="connsiteY5" fmla="*/ 1506820 h 1506820"/>
              <a:gd name="connsiteX6" fmla="*/ 447112 w 1197438"/>
              <a:gd name="connsiteY6" fmla="*/ 254906 h 1506820"/>
              <a:gd name="connsiteX7" fmla="*/ 0 w 1197438"/>
              <a:gd name="connsiteY7" fmla="*/ 254906 h 150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7438" h="1506820">
                <a:moveTo>
                  <a:pt x="0" y="0"/>
                </a:moveTo>
                <a:lnTo>
                  <a:pt x="1197438" y="0"/>
                </a:lnTo>
                <a:lnTo>
                  <a:pt x="1197438" y="254906"/>
                </a:lnTo>
                <a:lnTo>
                  <a:pt x="751354" y="254906"/>
                </a:lnTo>
                <a:lnTo>
                  <a:pt x="751354" y="1506820"/>
                </a:lnTo>
                <a:lnTo>
                  <a:pt x="447112" y="1506820"/>
                </a:lnTo>
                <a:lnTo>
                  <a:pt x="447112" y="254906"/>
                </a:lnTo>
                <a:lnTo>
                  <a:pt x="0" y="254906"/>
                </a:lnTo>
                <a:close/>
              </a:path>
            </a:pathLst>
          </a:custGeom>
          <a:ln w="28575">
            <a:solidFill>
              <a:schemeClr val="accent2"/>
            </a:solidFill>
          </a:ln>
        </p:spPr>
        <p:txBody>
          <a:bodyPr wrap="square">
            <a:noAutofit/>
          </a:bodyPr>
          <a:lstStyle/>
          <a:p>
            <a:endParaRPr lang="zh-CN" altLang="en-US"/>
          </a:p>
        </p:txBody>
      </p:sp>
    </p:spTree>
    <p:extLst>
      <p:ext uri="{BB962C8B-B14F-4D97-AF65-F5344CB8AC3E}">
        <p14:creationId xmlns:p14="http://schemas.microsoft.com/office/powerpoint/2010/main" val="21191371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9" name="任意多边形: 形状 8"/>
          <p:cNvSpPr>
            <a:spLocks noGrp="1"/>
          </p:cNvSpPr>
          <p:nvPr>
            <p:ph type="pic" sz="quarter" idx="10"/>
          </p:nvPr>
        </p:nvSpPr>
        <p:spPr>
          <a:xfrm>
            <a:off x="8316913" y="2133600"/>
            <a:ext cx="2819400" cy="2819400"/>
          </a:xfrm>
          <a:custGeom>
            <a:avLst/>
            <a:gdLst>
              <a:gd name="connsiteX0" fmla="*/ 1409700 w 2819400"/>
              <a:gd name="connsiteY0" fmla="*/ 0 h 2819400"/>
              <a:gd name="connsiteX1" fmla="*/ 2819400 w 2819400"/>
              <a:gd name="connsiteY1" fmla="*/ 1409700 h 2819400"/>
              <a:gd name="connsiteX2" fmla="*/ 1409700 w 2819400"/>
              <a:gd name="connsiteY2" fmla="*/ 2819400 h 2819400"/>
              <a:gd name="connsiteX3" fmla="*/ 0 w 2819400"/>
              <a:gd name="connsiteY3" fmla="*/ 1409700 h 2819400"/>
              <a:gd name="connsiteX4" fmla="*/ 1409700 w 2819400"/>
              <a:gd name="connsiteY4" fmla="*/ 0 h 281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400" h="2819400">
                <a:moveTo>
                  <a:pt x="1409700" y="0"/>
                </a:moveTo>
                <a:cubicBezTo>
                  <a:pt x="2188256" y="0"/>
                  <a:pt x="2819400" y="631144"/>
                  <a:pt x="2819400" y="1409700"/>
                </a:cubicBezTo>
                <a:cubicBezTo>
                  <a:pt x="2819400" y="2188256"/>
                  <a:pt x="2188256" y="2819400"/>
                  <a:pt x="1409700" y="2819400"/>
                </a:cubicBezTo>
                <a:cubicBezTo>
                  <a:pt x="631144" y="2819400"/>
                  <a:pt x="0" y="2188256"/>
                  <a:pt x="0" y="1409700"/>
                </a:cubicBezTo>
                <a:cubicBezTo>
                  <a:pt x="0" y="631144"/>
                  <a:pt x="631144" y="0"/>
                  <a:pt x="140970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045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5" name="任意多边形: 形状 14"/>
          <p:cNvSpPr>
            <a:spLocks noGrp="1"/>
          </p:cNvSpPr>
          <p:nvPr>
            <p:ph type="pic" sz="quarter" idx="10"/>
          </p:nvPr>
        </p:nvSpPr>
        <p:spPr>
          <a:xfrm>
            <a:off x="1181348" y="1848097"/>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3"/>
                  <a:pt x="1206116" y="77890"/>
                </a:cubicBezTo>
                <a:lnTo>
                  <a:pt x="1958259" y="830033"/>
                </a:lnTo>
                <a:cubicBezTo>
                  <a:pt x="2062112" y="933886"/>
                  <a:pt x="2062112" y="1102263"/>
                  <a:pt x="1958259" y="1206116"/>
                </a:cubicBezTo>
                <a:lnTo>
                  <a:pt x="1206116" y="1958259"/>
                </a:lnTo>
                <a:cubicBezTo>
                  <a:pt x="1102263" y="2062112"/>
                  <a:pt x="933886" y="2062112"/>
                  <a:pt x="830033" y="1958259"/>
                </a:cubicBezTo>
                <a:lnTo>
                  <a:pt x="77890" y="1206116"/>
                </a:lnTo>
                <a:cubicBezTo>
                  <a:pt x="-25963" y="1102263"/>
                  <a:pt x="-25963" y="933886"/>
                  <a:pt x="77890" y="830033"/>
                </a:cubicBezTo>
                <a:lnTo>
                  <a:pt x="830033" y="77890"/>
                </a:lnTo>
                <a:cubicBezTo>
                  <a:pt x="881959" y="25963"/>
                  <a:pt x="950017" y="0"/>
                  <a:pt x="1018075" y="0"/>
                </a:cubicBezTo>
                <a:close/>
              </a:path>
            </a:pathLst>
          </a:custGeom>
        </p:spPr>
        <p:txBody>
          <a:bodyPr wrap="square">
            <a:noAutofit/>
          </a:bodyPr>
          <a:lstStyle/>
          <a:p>
            <a:endParaRPr lang="zh-CN" altLang="en-US"/>
          </a:p>
        </p:txBody>
      </p:sp>
      <p:sp>
        <p:nvSpPr>
          <p:cNvPr id="17" name="任意多边形: 形状 16"/>
          <p:cNvSpPr>
            <a:spLocks noGrp="1"/>
          </p:cNvSpPr>
          <p:nvPr>
            <p:ph type="pic" sz="quarter" idx="11"/>
          </p:nvPr>
        </p:nvSpPr>
        <p:spPr>
          <a:xfrm>
            <a:off x="1181348" y="4104549"/>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4"/>
                  <a:pt x="1206116" y="77890"/>
                </a:cubicBezTo>
                <a:lnTo>
                  <a:pt x="1958259" y="830033"/>
                </a:lnTo>
                <a:cubicBezTo>
                  <a:pt x="2062112" y="933886"/>
                  <a:pt x="2062112" y="1102264"/>
                  <a:pt x="1958259" y="1206116"/>
                </a:cubicBezTo>
                <a:lnTo>
                  <a:pt x="1206116" y="1958259"/>
                </a:lnTo>
                <a:cubicBezTo>
                  <a:pt x="1102263" y="2062112"/>
                  <a:pt x="933886" y="2062112"/>
                  <a:pt x="830033" y="1958259"/>
                </a:cubicBezTo>
                <a:lnTo>
                  <a:pt x="77890" y="1206116"/>
                </a:lnTo>
                <a:cubicBezTo>
                  <a:pt x="-25963" y="1102264"/>
                  <a:pt x="-25963" y="933886"/>
                  <a:pt x="77890" y="830033"/>
                </a:cubicBezTo>
                <a:lnTo>
                  <a:pt x="830033" y="77890"/>
                </a:lnTo>
                <a:cubicBezTo>
                  <a:pt x="881959" y="25964"/>
                  <a:pt x="950017" y="0"/>
                  <a:pt x="1018075" y="0"/>
                </a:cubicBezTo>
                <a:close/>
              </a:path>
            </a:pathLst>
          </a:custGeom>
        </p:spPr>
        <p:txBody>
          <a:bodyPr wrap="square">
            <a:noAutofit/>
          </a:bodyPr>
          <a:lstStyle/>
          <a:p>
            <a:endParaRPr lang="zh-CN" altLang="en-US"/>
          </a:p>
        </p:txBody>
      </p:sp>
      <p:sp>
        <p:nvSpPr>
          <p:cNvPr id="16" name="任意多边形: 形状 15"/>
          <p:cNvSpPr>
            <a:spLocks noGrp="1"/>
          </p:cNvSpPr>
          <p:nvPr>
            <p:ph type="pic" sz="quarter" idx="12"/>
          </p:nvPr>
        </p:nvSpPr>
        <p:spPr>
          <a:xfrm>
            <a:off x="6179706" y="1848097"/>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3"/>
                  <a:pt x="1206116" y="77890"/>
                </a:cubicBezTo>
                <a:lnTo>
                  <a:pt x="1958259" y="830033"/>
                </a:lnTo>
                <a:cubicBezTo>
                  <a:pt x="2062112" y="933886"/>
                  <a:pt x="2062112" y="1102263"/>
                  <a:pt x="1958259" y="1206116"/>
                </a:cubicBezTo>
                <a:lnTo>
                  <a:pt x="1206116" y="1958259"/>
                </a:lnTo>
                <a:cubicBezTo>
                  <a:pt x="1102264" y="2062112"/>
                  <a:pt x="933886" y="2062112"/>
                  <a:pt x="830033" y="1958259"/>
                </a:cubicBezTo>
                <a:lnTo>
                  <a:pt x="77890" y="1206116"/>
                </a:lnTo>
                <a:cubicBezTo>
                  <a:pt x="-25963" y="1102263"/>
                  <a:pt x="-25963" y="933886"/>
                  <a:pt x="77890" y="830033"/>
                </a:cubicBezTo>
                <a:lnTo>
                  <a:pt x="830033" y="77890"/>
                </a:lnTo>
                <a:cubicBezTo>
                  <a:pt x="881960" y="25963"/>
                  <a:pt x="950017" y="0"/>
                  <a:pt x="1018075" y="0"/>
                </a:cubicBezTo>
                <a:close/>
              </a:path>
            </a:pathLst>
          </a:custGeom>
        </p:spPr>
        <p:txBody>
          <a:bodyPr wrap="square">
            <a:noAutofit/>
          </a:bodyPr>
          <a:lstStyle/>
          <a:p>
            <a:endParaRPr lang="zh-CN" altLang="en-US"/>
          </a:p>
        </p:txBody>
      </p:sp>
      <p:sp>
        <p:nvSpPr>
          <p:cNvPr id="18" name="任意多边形: 形状 17"/>
          <p:cNvSpPr>
            <a:spLocks noGrp="1"/>
          </p:cNvSpPr>
          <p:nvPr>
            <p:ph type="pic" sz="quarter" idx="13"/>
          </p:nvPr>
        </p:nvSpPr>
        <p:spPr>
          <a:xfrm>
            <a:off x="6179706" y="4104549"/>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4"/>
                  <a:pt x="1206116" y="77890"/>
                </a:cubicBezTo>
                <a:lnTo>
                  <a:pt x="1958259" y="830033"/>
                </a:lnTo>
                <a:cubicBezTo>
                  <a:pt x="2062112" y="933886"/>
                  <a:pt x="2062112" y="1102264"/>
                  <a:pt x="1958259" y="1206116"/>
                </a:cubicBezTo>
                <a:lnTo>
                  <a:pt x="1206116" y="1958259"/>
                </a:lnTo>
                <a:cubicBezTo>
                  <a:pt x="1102264" y="2062112"/>
                  <a:pt x="933886" y="2062112"/>
                  <a:pt x="830033" y="1958259"/>
                </a:cubicBezTo>
                <a:lnTo>
                  <a:pt x="77890" y="1206116"/>
                </a:lnTo>
                <a:cubicBezTo>
                  <a:pt x="-25963" y="1102264"/>
                  <a:pt x="-25963" y="933886"/>
                  <a:pt x="77890" y="830033"/>
                </a:cubicBezTo>
                <a:lnTo>
                  <a:pt x="830033" y="77890"/>
                </a:lnTo>
                <a:cubicBezTo>
                  <a:pt x="881960" y="25964"/>
                  <a:pt x="950017" y="0"/>
                  <a:pt x="101807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48943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2" name="任意多边形: 形状 11"/>
          <p:cNvSpPr>
            <a:spLocks noGrp="1"/>
          </p:cNvSpPr>
          <p:nvPr>
            <p:ph type="pic" sz="quarter" idx="10"/>
          </p:nvPr>
        </p:nvSpPr>
        <p:spPr>
          <a:xfrm>
            <a:off x="1767924" y="1955800"/>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59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0"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59" y="298446"/>
                </a:lnTo>
                <a:lnTo>
                  <a:pt x="39668" y="297657"/>
                </a:lnTo>
                <a:lnTo>
                  <a:pt x="595575" y="15612"/>
                </a:lnTo>
                <a:lnTo>
                  <a:pt x="611486" y="7657"/>
                </a:lnTo>
                <a:lnTo>
                  <a:pt x="629018"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dirty="0"/>
          </a:p>
        </p:txBody>
      </p:sp>
      <p:sp>
        <p:nvSpPr>
          <p:cNvPr id="13" name="任意多边形: 形状 12"/>
          <p:cNvSpPr>
            <a:spLocks noGrp="1"/>
          </p:cNvSpPr>
          <p:nvPr>
            <p:ph type="pic" sz="quarter" idx="11"/>
          </p:nvPr>
        </p:nvSpPr>
        <p:spPr>
          <a:xfrm>
            <a:off x="4157912" y="1955800"/>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60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1"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60" y="298446"/>
                </a:lnTo>
                <a:lnTo>
                  <a:pt x="39668" y="297657"/>
                </a:lnTo>
                <a:lnTo>
                  <a:pt x="595575" y="15612"/>
                </a:lnTo>
                <a:lnTo>
                  <a:pt x="611486" y="7657"/>
                </a:lnTo>
                <a:lnTo>
                  <a:pt x="629018"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4" name="任意多边形: 形状 13"/>
          <p:cNvSpPr>
            <a:spLocks noGrp="1"/>
          </p:cNvSpPr>
          <p:nvPr>
            <p:ph type="pic" sz="quarter" idx="12"/>
          </p:nvPr>
        </p:nvSpPr>
        <p:spPr>
          <a:xfrm>
            <a:off x="6547900" y="1955800"/>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60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1"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60" y="298446"/>
                </a:lnTo>
                <a:lnTo>
                  <a:pt x="39668" y="297657"/>
                </a:lnTo>
                <a:lnTo>
                  <a:pt x="595575" y="15612"/>
                </a:lnTo>
                <a:lnTo>
                  <a:pt x="611486" y="7657"/>
                </a:lnTo>
                <a:lnTo>
                  <a:pt x="629018"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5" name="任意多边形: 形状 14"/>
          <p:cNvSpPr>
            <a:spLocks noGrp="1"/>
          </p:cNvSpPr>
          <p:nvPr>
            <p:ph type="pic" sz="quarter" idx="13"/>
          </p:nvPr>
        </p:nvSpPr>
        <p:spPr>
          <a:xfrm>
            <a:off x="8937889" y="1955800"/>
            <a:ext cx="1486188" cy="1697906"/>
          </a:xfrm>
          <a:custGeom>
            <a:avLst/>
            <a:gdLst>
              <a:gd name="connsiteX0" fmla="*/ 650986 w 1301972"/>
              <a:gd name="connsiteY0" fmla="*/ 0 h 1487448"/>
              <a:gd name="connsiteX1" fmla="*/ 672954 w 1301972"/>
              <a:gd name="connsiteY1" fmla="*/ 2215 h 1487448"/>
              <a:gd name="connsiteX2" fmla="*/ 690486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5 w 1301972"/>
              <a:gd name="connsiteY11" fmla="*/ 1183427 h 1487448"/>
              <a:gd name="connsiteX12" fmla="*/ 1253925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715337 w 1301972"/>
              <a:gd name="connsiteY16" fmla="*/ 1466022 h 1487448"/>
              <a:gd name="connsiteX17" fmla="*/ 683398 w 1301972"/>
              <a:gd name="connsiteY17" fmla="*/ 1481992 h 1487448"/>
              <a:gd name="connsiteX18" fmla="*/ 672954 w 1301972"/>
              <a:gd name="connsiteY18" fmla="*/ 1485233 h 1487448"/>
              <a:gd name="connsiteX19" fmla="*/ 650986 w 1301972"/>
              <a:gd name="connsiteY19" fmla="*/ 1487448 h 1487448"/>
              <a:gd name="connsiteX20" fmla="*/ 629017 w 1301972"/>
              <a:gd name="connsiteY20" fmla="*/ 1485233 h 1487448"/>
              <a:gd name="connsiteX21" fmla="*/ 618574 w 1301972"/>
              <a:gd name="connsiteY21" fmla="*/ 1481992 h 1487448"/>
              <a:gd name="connsiteX22" fmla="*/ 586634 w 1301972"/>
              <a:gd name="connsiteY22" fmla="*/ 1466022 h 1487448"/>
              <a:gd name="connsiteX23" fmla="*/ 70775 w 1301972"/>
              <a:gd name="connsiteY23" fmla="*/ 1208091 h 1487448"/>
              <a:gd name="connsiteX24" fmla="*/ 48047 w 1301972"/>
              <a:gd name="connsiteY24" fmla="*/ 1196727 h 1487448"/>
              <a:gd name="connsiteX25" fmla="*/ 31927 w 1301972"/>
              <a:gd name="connsiteY25" fmla="*/ 1183427 h 1487448"/>
              <a:gd name="connsiteX26" fmla="*/ 2214 w 1301972"/>
              <a:gd name="connsiteY26" fmla="*/ 1128317 h 1487448"/>
              <a:gd name="connsiteX27" fmla="*/ 0 w 1301972"/>
              <a:gd name="connsiteY27" fmla="*/ 1106352 h 1487448"/>
              <a:gd name="connsiteX28" fmla="*/ 0 w 1301972"/>
              <a:gd name="connsiteY28" fmla="*/ 1106345 h 1487448"/>
              <a:gd name="connsiteX29" fmla="*/ 0 w 1301972"/>
              <a:gd name="connsiteY29" fmla="*/ 381776 h 1487448"/>
              <a:gd name="connsiteX30" fmla="*/ 0 w 1301972"/>
              <a:gd name="connsiteY30" fmla="*/ 381775 h 1487448"/>
              <a:gd name="connsiteX31" fmla="*/ 0 w 1301972"/>
              <a:gd name="connsiteY31" fmla="*/ 381768 h 1487448"/>
              <a:gd name="connsiteX32" fmla="*/ 2214 w 1301972"/>
              <a:gd name="connsiteY32" fmla="*/ 359803 h 1487448"/>
              <a:gd name="connsiteX33" fmla="*/ 26581 w 1301972"/>
              <a:gd name="connsiteY33" fmla="*/ 310435 h 1487448"/>
              <a:gd name="connsiteX34" fmla="*/ 38859 w 1301972"/>
              <a:gd name="connsiteY34" fmla="*/ 298446 h 1487448"/>
              <a:gd name="connsiteX35" fmla="*/ 39667 w 1301972"/>
              <a:gd name="connsiteY35" fmla="*/ 297657 h 1487448"/>
              <a:gd name="connsiteX36" fmla="*/ 595575 w 1301972"/>
              <a:gd name="connsiteY36" fmla="*/ 15612 h 1487448"/>
              <a:gd name="connsiteX37" fmla="*/ 611485 w 1301972"/>
              <a:gd name="connsiteY37" fmla="*/ 7657 h 1487448"/>
              <a:gd name="connsiteX38" fmla="*/ 629017 w 1301972"/>
              <a:gd name="connsiteY38" fmla="*/ 2215 h 1487448"/>
              <a:gd name="connsiteX39" fmla="*/ 650986 w 1301972"/>
              <a:gd name="connsiteY39"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01972" h="1487448">
                <a:moveTo>
                  <a:pt x="650986" y="0"/>
                </a:moveTo>
                <a:cubicBezTo>
                  <a:pt x="658511" y="0"/>
                  <a:pt x="665858" y="763"/>
                  <a:pt x="672954" y="2215"/>
                </a:cubicBezTo>
                <a:lnTo>
                  <a:pt x="690486"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5" y="1183427"/>
                </a:cubicBezTo>
                <a:lnTo>
                  <a:pt x="1253925" y="1196727"/>
                </a:lnTo>
                <a:lnTo>
                  <a:pt x="1231197" y="1208092"/>
                </a:lnTo>
                <a:cubicBezTo>
                  <a:pt x="1231197" y="1208092"/>
                  <a:pt x="1231196" y="1208092"/>
                  <a:pt x="1231196" y="1208092"/>
                </a:cubicBezTo>
                <a:lnTo>
                  <a:pt x="715338" y="1466022"/>
                </a:lnTo>
                <a:lnTo>
                  <a:pt x="715337" y="1466022"/>
                </a:lnTo>
                <a:lnTo>
                  <a:pt x="683398" y="1481992"/>
                </a:lnTo>
                <a:lnTo>
                  <a:pt x="672954" y="1485233"/>
                </a:lnTo>
                <a:cubicBezTo>
                  <a:pt x="665858" y="1486685"/>
                  <a:pt x="658511" y="1487448"/>
                  <a:pt x="650986" y="1487448"/>
                </a:cubicBezTo>
                <a:cubicBezTo>
                  <a:pt x="643461" y="1487448"/>
                  <a:pt x="636114" y="1486685"/>
                  <a:pt x="629017" y="1485233"/>
                </a:cubicBezTo>
                <a:lnTo>
                  <a:pt x="618574" y="1481992"/>
                </a:lnTo>
                <a:lnTo>
                  <a:pt x="586634" y="1466022"/>
                </a:lnTo>
                <a:lnTo>
                  <a:pt x="70775" y="1208091"/>
                </a:lnTo>
                <a:lnTo>
                  <a:pt x="48047" y="1196727"/>
                </a:lnTo>
                <a:lnTo>
                  <a:pt x="31927" y="1183427"/>
                </a:lnTo>
                <a:cubicBezTo>
                  <a:pt x="17132" y="1168632"/>
                  <a:pt x="6570" y="1149605"/>
                  <a:pt x="2214" y="1128317"/>
                </a:cubicBezTo>
                <a:lnTo>
                  <a:pt x="0" y="1106352"/>
                </a:lnTo>
                <a:lnTo>
                  <a:pt x="0" y="1106345"/>
                </a:lnTo>
                <a:lnTo>
                  <a:pt x="0" y="381776"/>
                </a:lnTo>
                <a:lnTo>
                  <a:pt x="0" y="381775"/>
                </a:lnTo>
                <a:lnTo>
                  <a:pt x="0" y="381768"/>
                </a:lnTo>
                <a:lnTo>
                  <a:pt x="2214" y="359803"/>
                </a:lnTo>
                <a:cubicBezTo>
                  <a:pt x="6026" y="341176"/>
                  <a:pt x="14588" y="324280"/>
                  <a:pt x="26581" y="310435"/>
                </a:cubicBezTo>
                <a:lnTo>
                  <a:pt x="38859" y="298446"/>
                </a:lnTo>
                <a:lnTo>
                  <a:pt x="39667" y="297657"/>
                </a:lnTo>
                <a:lnTo>
                  <a:pt x="595575" y="15612"/>
                </a:lnTo>
                <a:lnTo>
                  <a:pt x="611485" y="7657"/>
                </a:lnTo>
                <a:lnTo>
                  <a:pt x="629017"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Tree>
    <p:extLst>
      <p:ext uri="{BB962C8B-B14F-4D97-AF65-F5344CB8AC3E}">
        <p14:creationId xmlns:p14="http://schemas.microsoft.com/office/powerpoint/2010/main" val="18881974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7" name="任意多边形: 形状 16"/>
          <p:cNvSpPr>
            <a:spLocks noGrp="1"/>
          </p:cNvSpPr>
          <p:nvPr>
            <p:ph type="pic" sz="quarter" idx="10"/>
          </p:nvPr>
        </p:nvSpPr>
        <p:spPr>
          <a:xfrm>
            <a:off x="3761515" y="1988499"/>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6" name="任意多边形: 形状 15"/>
          <p:cNvSpPr>
            <a:spLocks noGrp="1"/>
          </p:cNvSpPr>
          <p:nvPr>
            <p:ph type="pic" sz="quarter" idx="11"/>
          </p:nvPr>
        </p:nvSpPr>
        <p:spPr>
          <a:xfrm>
            <a:off x="6369454" y="1988499"/>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9" name="任意多边形: 形状 18"/>
          <p:cNvSpPr>
            <a:spLocks noGrp="1"/>
          </p:cNvSpPr>
          <p:nvPr>
            <p:ph type="pic" sz="quarter" idx="12"/>
          </p:nvPr>
        </p:nvSpPr>
        <p:spPr>
          <a:xfrm>
            <a:off x="5065485" y="3135126"/>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5" name="任意多边形: 形状 14"/>
          <p:cNvSpPr>
            <a:spLocks noGrp="1"/>
          </p:cNvSpPr>
          <p:nvPr>
            <p:ph type="pic" sz="quarter" idx="13"/>
          </p:nvPr>
        </p:nvSpPr>
        <p:spPr>
          <a:xfrm>
            <a:off x="7673424" y="3135126"/>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a:solidFill>
                  <a:schemeClr val="lt1"/>
                </a:solidFill>
              </a:defRPr>
            </a:lvl1pPr>
          </a:lstStyle>
          <a:p>
            <a:pPr marL="0" lvl="0" algn="ctr"/>
            <a:endParaRPr lang="zh-CN" altLang="en-US"/>
          </a:p>
        </p:txBody>
      </p:sp>
      <p:sp>
        <p:nvSpPr>
          <p:cNvPr id="18" name="任意多边形: 形状 17"/>
          <p:cNvSpPr>
            <a:spLocks noGrp="1"/>
          </p:cNvSpPr>
          <p:nvPr>
            <p:ph type="pic" sz="quarter" idx="14"/>
          </p:nvPr>
        </p:nvSpPr>
        <p:spPr>
          <a:xfrm>
            <a:off x="2457545" y="3135126"/>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zh-CN" altLang="en-US" sz="1800" dirty="0">
                <a:solidFill>
                  <a:schemeClr val="lt1"/>
                </a:solidFill>
              </a:defRPr>
            </a:lvl1pPr>
          </a:lstStyle>
          <a:p>
            <a:pPr marL="0" lvl="0" algn="ctr"/>
            <a:endParaRPr lang="zh-CN" altLang="en-US" dirty="0"/>
          </a:p>
        </p:txBody>
      </p:sp>
    </p:spTree>
    <p:extLst>
      <p:ext uri="{BB962C8B-B14F-4D97-AF65-F5344CB8AC3E}">
        <p14:creationId xmlns:p14="http://schemas.microsoft.com/office/powerpoint/2010/main" val="53142366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22" name="任意多边形: 形状 21"/>
          <p:cNvSpPr>
            <a:spLocks noGrp="1"/>
          </p:cNvSpPr>
          <p:nvPr>
            <p:ph type="pic" sz="quarter" idx="13"/>
          </p:nvPr>
        </p:nvSpPr>
        <p:spPr>
          <a:xfrm>
            <a:off x="1892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3" name="任意多边形: 形状 22"/>
          <p:cNvSpPr>
            <a:spLocks noGrp="1"/>
          </p:cNvSpPr>
          <p:nvPr>
            <p:ph type="pic" sz="quarter" idx="14"/>
          </p:nvPr>
        </p:nvSpPr>
        <p:spPr>
          <a:xfrm>
            <a:off x="5321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dirty="0"/>
          </a:p>
        </p:txBody>
      </p:sp>
      <p:sp>
        <p:nvSpPr>
          <p:cNvPr id="24" name="任意多边形: 形状 23"/>
          <p:cNvSpPr>
            <a:spLocks noGrp="1"/>
          </p:cNvSpPr>
          <p:nvPr>
            <p:ph type="pic" sz="quarter" idx="15"/>
          </p:nvPr>
        </p:nvSpPr>
        <p:spPr>
          <a:xfrm>
            <a:off x="8750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19" name="任意多边形: 形状 18"/>
          <p:cNvSpPr>
            <a:spLocks noGrp="1"/>
          </p:cNvSpPr>
          <p:nvPr>
            <p:ph type="pic" sz="quarter" idx="10"/>
          </p:nvPr>
        </p:nvSpPr>
        <p:spPr>
          <a:xfrm>
            <a:off x="1892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0" name="任意多边形: 形状 19"/>
          <p:cNvSpPr>
            <a:spLocks noGrp="1"/>
          </p:cNvSpPr>
          <p:nvPr>
            <p:ph type="pic" sz="quarter" idx="11"/>
          </p:nvPr>
        </p:nvSpPr>
        <p:spPr>
          <a:xfrm>
            <a:off x="5321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1" name="任意多边形: 形状 20"/>
          <p:cNvSpPr>
            <a:spLocks noGrp="1"/>
          </p:cNvSpPr>
          <p:nvPr>
            <p:ph type="pic" sz="quarter" idx="12"/>
          </p:nvPr>
        </p:nvSpPr>
        <p:spPr>
          <a:xfrm>
            <a:off x="8750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54332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587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2017/10/25</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232756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675" r="8038"/>
          <a:stretch/>
        </p:blipFill>
        <p:spPr>
          <a:xfrm>
            <a:off x="0" y="0"/>
            <a:ext cx="12192000" cy="6858000"/>
          </a:xfrm>
          <a:prstGeom prst="rect">
            <a:avLst/>
          </a:prstGeom>
        </p:spPr>
      </p:pic>
      <p:sp>
        <p:nvSpPr>
          <p:cNvPr id="7" name="文本框 6"/>
          <p:cNvSpPr txBox="1"/>
          <p:nvPr/>
        </p:nvSpPr>
        <p:spPr>
          <a:xfrm>
            <a:off x="2876355" y="2280980"/>
            <a:ext cx="5724644" cy="923330"/>
          </a:xfrm>
          <a:prstGeom prst="rect">
            <a:avLst/>
          </a:prstGeom>
          <a:noFill/>
        </p:spPr>
        <p:txBody>
          <a:bodyPr wrap="none" rtlCol="0">
            <a:spAutoFit/>
            <a:scene3d>
              <a:camera prst="orthographicFront"/>
              <a:lightRig rig="threePt" dir="t"/>
            </a:scene3d>
            <a:sp3d contourW="12700"/>
          </a:bodyPr>
          <a:lstStyle/>
          <a:p>
            <a:r>
              <a:rPr lang="zh-CN" altLang="en-US" sz="5400" b="1" dirty="0" smtClean="0">
                <a:solidFill>
                  <a:schemeClr val="accent1"/>
                </a:solidFill>
              </a:rPr>
              <a:t>简约活动策划方案</a:t>
            </a:r>
            <a:endParaRPr lang="zh-CN" altLang="en-US" sz="5400" b="1" dirty="0">
              <a:solidFill>
                <a:schemeClr val="accent1"/>
              </a:solidFill>
            </a:endParaRPr>
          </a:p>
        </p:txBody>
      </p:sp>
      <p:sp>
        <p:nvSpPr>
          <p:cNvPr id="8" name="文本框 7"/>
          <p:cNvSpPr txBox="1"/>
          <p:nvPr/>
        </p:nvSpPr>
        <p:spPr>
          <a:xfrm>
            <a:off x="2876355" y="3229710"/>
            <a:ext cx="5661144" cy="47833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tx1">
                    <a:lumMod val="65000"/>
                    <a:lumOff val="35000"/>
                  </a:schemeClr>
                </a:solidFill>
                <a:latin typeface="+mj-ea"/>
                <a:ea typeface="+mj-ea"/>
              </a:rPr>
              <a:t>The user can demonstrate on a projector or computer, or print the presentation and make it into a film to be used in a wider field</a:t>
            </a:r>
          </a:p>
        </p:txBody>
      </p:sp>
      <p:sp>
        <p:nvSpPr>
          <p:cNvPr id="9" name="矩形 8"/>
          <p:cNvSpPr/>
          <p:nvPr/>
        </p:nvSpPr>
        <p:spPr>
          <a:xfrm>
            <a:off x="2876355" y="1848148"/>
            <a:ext cx="4455066" cy="369332"/>
          </a:xfrm>
          <a:prstGeom prst="rect">
            <a:avLst/>
          </a:prstGeom>
        </p:spPr>
        <p:txBody>
          <a:bodyPr wrap="none">
            <a:spAutoFit/>
            <a:scene3d>
              <a:camera prst="orthographicFront"/>
              <a:lightRig rig="threePt" dir="t"/>
            </a:scene3d>
            <a:sp3d contourW="12700"/>
          </a:bodyPr>
          <a:lstStyle/>
          <a:p>
            <a:r>
              <a:rPr lang="zh-CN" altLang="en-US" b="1" dirty="0">
                <a:solidFill>
                  <a:srgbClr val="4A5A6F"/>
                </a:solidFill>
              </a:rPr>
              <a:t>广告策划 </a:t>
            </a:r>
            <a:r>
              <a:rPr lang="en-US" altLang="zh-CN" b="1" dirty="0">
                <a:solidFill>
                  <a:srgbClr val="4A5A6F"/>
                </a:solidFill>
              </a:rPr>
              <a:t>/ </a:t>
            </a:r>
            <a:r>
              <a:rPr lang="zh-CN" altLang="en-US" b="1" dirty="0">
                <a:solidFill>
                  <a:srgbClr val="4A5A6F"/>
                </a:solidFill>
              </a:rPr>
              <a:t>公关策划 </a:t>
            </a:r>
            <a:r>
              <a:rPr lang="en-US" altLang="zh-CN" b="1" dirty="0">
                <a:solidFill>
                  <a:srgbClr val="4A5A6F"/>
                </a:solidFill>
              </a:rPr>
              <a:t>/ </a:t>
            </a:r>
            <a:r>
              <a:rPr lang="zh-CN" altLang="en-US" b="1" dirty="0">
                <a:solidFill>
                  <a:srgbClr val="4A5A6F"/>
                </a:solidFill>
              </a:rPr>
              <a:t>组织方案 </a:t>
            </a:r>
            <a:r>
              <a:rPr lang="en-US" altLang="zh-CN" b="1" dirty="0">
                <a:solidFill>
                  <a:srgbClr val="4A5A6F"/>
                </a:solidFill>
              </a:rPr>
              <a:t>/ </a:t>
            </a:r>
            <a:r>
              <a:rPr lang="zh-CN" altLang="en-US" b="1" dirty="0">
                <a:solidFill>
                  <a:srgbClr val="4A5A6F"/>
                </a:solidFill>
              </a:rPr>
              <a:t>会务安排</a:t>
            </a:r>
          </a:p>
        </p:txBody>
      </p:sp>
      <p:sp>
        <p:nvSpPr>
          <p:cNvPr id="51" name="矩形 50"/>
          <p:cNvSpPr/>
          <p:nvPr/>
        </p:nvSpPr>
        <p:spPr>
          <a:xfrm>
            <a:off x="1587553" y="4876800"/>
            <a:ext cx="553513" cy="553513"/>
          </a:xfrm>
          <a:prstGeom prst="rect">
            <a:avLst/>
          </a:prstGeom>
          <a:solidFill>
            <a:srgbClr val="F7C6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矩形 51"/>
          <p:cNvSpPr/>
          <p:nvPr/>
        </p:nvSpPr>
        <p:spPr>
          <a:xfrm>
            <a:off x="3148009" y="4876800"/>
            <a:ext cx="553513" cy="553513"/>
          </a:xfrm>
          <a:prstGeom prst="rect">
            <a:avLst/>
          </a:prstGeom>
          <a:solidFill>
            <a:srgbClr val="E067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矩形 52"/>
          <p:cNvSpPr/>
          <p:nvPr/>
        </p:nvSpPr>
        <p:spPr>
          <a:xfrm>
            <a:off x="4708464" y="4876800"/>
            <a:ext cx="553513" cy="553513"/>
          </a:xfrm>
          <a:prstGeom prst="rect">
            <a:avLst/>
          </a:prstGeom>
          <a:solidFill>
            <a:srgbClr val="4A5A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矩形 13"/>
          <p:cNvSpPr/>
          <p:nvPr/>
        </p:nvSpPr>
        <p:spPr>
          <a:xfrm>
            <a:off x="1770839" y="5032201"/>
            <a:ext cx="186943" cy="242711"/>
          </a:xfrm>
          <a:custGeom>
            <a:avLst/>
            <a:gdLst>
              <a:gd name="connsiteX0" fmla="*/ 159295 w 459358"/>
              <a:gd name="connsiteY0" fmla="*/ 288060 h 596388"/>
              <a:gd name="connsiteX1" fmla="*/ 298499 w 459358"/>
              <a:gd name="connsiteY1" fmla="*/ 288060 h 596388"/>
              <a:gd name="connsiteX2" fmla="*/ 338681 w 459358"/>
              <a:gd name="connsiteY2" fmla="*/ 316728 h 596388"/>
              <a:gd name="connsiteX3" fmla="*/ 426222 w 459358"/>
              <a:gd name="connsiteY3" fmla="*/ 366897 h 596388"/>
              <a:gd name="connsiteX4" fmla="*/ 457794 w 459358"/>
              <a:gd name="connsiteY4" fmla="*/ 543206 h 596388"/>
              <a:gd name="connsiteX5" fmla="*/ 443443 w 459358"/>
              <a:gd name="connsiteY5" fmla="*/ 558974 h 596388"/>
              <a:gd name="connsiteX6" fmla="*/ 219569 w 459358"/>
              <a:gd name="connsiteY6" fmla="*/ 596242 h 596388"/>
              <a:gd name="connsiteX7" fmla="*/ 11481 w 459358"/>
              <a:gd name="connsiteY7" fmla="*/ 553240 h 596388"/>
              <a:gd name="connsiteX8" fmla="*/ 0 w 459358"/>
              <a:gd name="connsiteY8" fmla="*/ 524572 h 596388"/>
              <a:gd name="connsiteX9" fmla="*/ 38747 w 459358"/>
              <a:gd name="connsiteY9" fmla="*/ 356864 h 596388"/>
              <a:gd name="connsiteX10" fmla="*/ 73189 w 459358"/>
              <a:gd name="connsiteY10" fmla="*/ 333929 h 596388"/>
              <a:gd name="connsiteX11" fmla="*/ 159295 w 459358"/>
              <a:gd name="connsiteY11" fmla="*/ 288060 h 596388"/>
              <a:gd name="connsiteX12" fmla="*/ 225223 w 459358"/>
              <a:gd name="connsiteY12" fmla="*/ 10030 h 596388"/>
              <a:gd name="connsiteX13" fmla="*/ 218047 w 459358"/>
              <a:gd name="connsiteY13" fmla="*/ 21493 h 596388"/>
              <a:gd name="connsiteX14" fmla="*/ 219482 w 459358"/>
              <a:gd name="connsiteY14" fmla="*/ 21493 h 596388"/>
              <a:gd name="connsiteX15" fmla="*/ 225223 w 459358"/>
              <a:gd name="connsiteY15" fmla="*/ 10030 h 596388"/>
              <a:gd name="connsiteX16" fmla="*/ 236703 w 459358"/>
              <a:gd name="connsiteY16" fmla="*/ 0 h 596388"/>
              <a:gd name="connsiteX17" fmla="*/ 226658 w 459358"/>
              <a:gd name="connsiteY17" fmla="*/ 14329 h 596388"/>
              <a:gd name="connsiteX18" fmla="*/ 238138 w 459358"/>
              <a:gd name="connsiteY18" fmla="*/ 4299 h 596388"/>
              <a:gd name="connsiteX19" fmla="*/ 256793 w 459358"/>
              <a:gd name="connsiteY19" fmla="*/ 30090 h 596388"/>
              <a:gd name="connsiteX20" fmla="*/ 253923 w 459358"/>
              <a:gd name="connsiteY20" fmla="*/ 25791 h 596388"/>
              <a:gd name="connsiteX21" fmla="*/ 259663 w 459358"/>
              <a:gd name="connsiteY21" fmla="*/ 32955 h 596388"/>
              <a:gd name="connsiteX22" fmla="*/ 262533 w 459358"/>
              <a:gd name="connsiteY22" fmla="*/ 32955 h 596388"/>
              <a:gd name="connsiteX23" fmla="*/ 258228 w 459358"/>
              <a:gd name="connsiteY23" fmla="*/ 27224 h 596388"/>
              <a:gd name="connsiteX24" fmla="*/ 263968 w 459358"/>
              <a:gd name="connsiteY24" fmla="*/ 32955 h 596388"/>
              <a:gd name="connsiteX25" fmla="*/ 269708 w 459358"/>
              <a:gd name="connsiteY25" fmla="*/ 34388 h 596388"/>
              <a:gd name="connsiteX26" fmla="*/ 268273 w 459358"/>
              <a:gd name="connsiteY26" fmla="*/ 32955 h 596388"/>
              <a:gd name="connsiteX27" fmla="*/ 272578 w 459358"/>
              <a:gd name="connsiteY27" fmla="*/ 35821 h 596388"/>
              <a:gd name="connsiteX28" fmla="*/ 317064 w 459358"/>
              <a:gd name="connsiteY28" fmla="*/ 63045 h 596388"/>
              <a:gd name="connsiteX29" fmla="*/ 327109 w 459358"/>
              <a:gd name="connsiteY29" fmla="*/ 159046 h 596388"/>
              <a:gd name="connsiteX30" fmla="*/ 329979 w 459358"/>
              <a:gd name="connsiteY30" fmla="*/ 190568 h 596388"/>
              <a:gd name="connsiteX31" fmla="*/ 321369 w 459358"/>
              <a:gd name="connsiteY31" fmla="*/ 206329 h 596388"/>
              <a:gd name="connsiteX32" fmla="*/ 228093 w 459358"/>
              <a:gd name="connsiteY32" fmla="*/ 308061 h 596388"/>
              <a:gd name="connsiteX33" fmla="*/ 139121 w 459358"/>
              <a:gd name="connsiteY33" fmla="*/ 206329 h 596388"/>
              <a:gd name="connsiteX34" fmla="*/ 131946 w 459358"/>
              <a:gd name="connsiteY34" fmla="*/ 190568 h 596388"/>
              <a:gd name="connsiteX35" fmla="*/ 136251 w 459358"/>
              <a:gd name="connsiteY35" fmla="*/ 160478 h 596388"/>
              <a:gd name="connsiteX36" fmla="*/ 133381 w 459358"/>
              <a:gd name="connsiteY36" fmla="*/ 84538 h 596388"/>
              <a:gd name="connsiteX37" fmla="*/ 195087 w 459358"/>
              <a:gd name="connsiteY37" fmla="*/ 21493 h 596388"/>
              <a:gd name="connsiteX38" fmla="*/ 203697 w 459358"/>
              <a:gd name="connsiteY38" fmla="*/ 17194 h 596388"/>
              <a:gd name="connsiteX39" fmla="*/ 209437 w 459358"/>
              <a:gd name="connsiteY39" fmla="*/ 11463 h 596388"/>
              <a:gd name="connsiteX40" fmla="*/ 203697 w 459358"/>
              <a:gd name="connsiteY40" fmla="*/ 21493 h 596388"/>
              <a:gd name="connsiteX41" fmla="*/ 209437 w 459358"/>
              <a:gd name="connsiteY41" fmla="*/ 22926 h 596388"/>
              <a:gd name="connsiteX42" fmla="*/ 215177 w 459358"/>
              <a:gd name="connsiteY42" fmla="*/ 15761 h 596388"/>
              <a:gd name="connsiteX43" fmla="*/ 209437 w 459358"/>
              <a:gd name="connsiteY43" fmla="*/ 24358 h 596388"/>
              <a:gd name="connsiteX44" fmla="*/ 212307 w 459358"/>
              <a:gd name="connsiteY44" fmla="*/ 25791 h 596388"/>
              <a:gd name="connsiteX45" fmla="*/ 226658 w 459358"/>
              <a:gd name="connsiteY45" fmla="*/ 8597 h 596388"/>
              <a:gd name="connsiteX46" fmla="*/ 236703 w 459358"/>
              <a:gd name="connsiteY46" fmla="*/ 0 h 59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59358" h="596388">
                <a:moveTo>
                  <a:pt x="159295" y="288060"/>
                </a:moveTo>
                <a:cubicBezTo>
                  <a:pt x="159295" y="288060"/>
                  <a:pt x="219569" y="442868"/>
                  <a:pt x="298499" y="288060"/>
                </a:cubicBezTo>
                <a:cubicBezTo>
                  <a:pt x="298499" y="288060"/>
                  <a:pt x="298499" y="302394"/>
                  <a:pt x="338681" y="316728"/>
                </a:cubicBezTo>
                <a:cubicBezTo>
                  <a:pt x="338681" y="316728"/>
                  <a:pt x="413306" y="339663"/>
                  <a:pt x="426222" y="366897"/>
                </a:cubicBezTo>
                <a:cubicBezTo>
                  <a:pt x="426222" y="366897"/>
                  <a:pt x="467839" y="460069"/>
                  <a:pt x="457794" y="543206"/>
                </a:cubicBezTo>
                <a:cubicBezTo>
                  <a:pt x="457794" y="543206"/>
                  <a:pt x="457794" y="550373"/>
                  <a:pt x="443443" y="558974"/>
                </a:cubicBezTo>
                <a:cubicBezTo>
                  <a:pt x="443443" y="558974"/>
                  <a:pt x="348727" y="599109"/>
                  <a:pt x="219569" y="596242"/>
                </a:cubicBezTo>
                <a:cubicBezTo>
                  <a:pt x="219569" y="596242"/>
                  <a:pt x="91846" y="589075"/>
                  <a:pt x="11481" y="553240"/>
                </a:cubicBezTo>
                <a:cubicBezTo>
                  <a:pt x="11481" y="553240"/>
                  <a:pt x="0" y="550373"/>
                  <a:pt x="0" y="524572"/>
                </a:cubicBezTo>
                <a:cubicBezTo>
                  <a:pt x="0" y="524572"/>
                  <a:pt x="4305" y="408466"/>
                  <a:pt x="38747" y="356864"/>
                </a:cubicBezTo>
                <a:cubicBezTo>
                  <a:pt x="38747" y="356864"/>
                  <a:pt x="48793" y="342530"/>
                  <a:pt x="73189" y="333929"/>
                </a:cubicBezTo>
                <a:cubicBezTo>
                  <a:pt x="73189" y="333929"/>
                  <a:pt x="153555" y="309561"/>
                  <a:pt x="159295" y="288060"/>
                </a:cubicBezTo>
                <a:close/>
                <a:moveTo>
                  <a:pt x="225223" y="10030"/>
                </a:moveTo>
                <a:cubicBezTo>
                  <a:pt x="222352" y="12896"/>
                  <a:pt x="219482" y="17194"/>
                  <a:pt x="218047" y="21493"/>
                </a:cubicBezTo>
                <a:lnTo>
                  <a:pt x="219482" y="21493"/>
                </a:lnTo>
                <a:cubicBezTo>
                  <a:pt x="220917" y="17194"/>
                  <a:pt x="223788" y="12896"/>
                  <a:pt x="225223" y="10030"/>
                </a:cubicBezTo>
                <a:close/>
                <a:moveTo>
                  <a:pt x="236703" y="0"/>
                </a:moveTo>
                <a:cubicBezTo>
                  <a:pt x="230963" y="4299"/>
                  <a:pt x="228093" y="8597"/>
                  <a:pt x="226658" y="14329"/>
                </a:cubicBezTo>
                <a:cubicBezTo>
                  <a:pt x="230963" y="7164"/>
                  <a:pt x="238138" y="4299"/>
                  <a:pt x="238138" y="4299"/>
                </a:cubicBezTo>
                <a:cubicBezTo>
                  <a:pt x="238138" y="15761"/>
                  <a:pt x="251053" y="25791"/>
                  <a:pt x="256793" y="30090"/>
                </a:cubicBezTo>
                <a:cubicBezTo>
                  <a:pt x="255358" y="27224"/>
                  <a:pt x="253923" y="25791"/>
                  <a:pt x="253923" y="25791"/>
                </a:cubicBezTo>
                <a:cubicBezTo>
                  <a:pt x="256793" y="27224"/>
                  <a:pt x="258228" y="30090"/>
                  <a:pt x="259663" y="32955"/>
                </a:cubicBezTo>
                <a:cubicBezTo>
                  <a:pt x="261098" y="32955"/>
                  <a:pt x="261098" y="32955"/>
                  <a:pt x="262533" y="32955"/>
                </a:cubicBezTo>
                <a:cubicBezTo>
                  <a:pt x="259663" y="30090"/>
                  <a:pt x="258228" y="27224"/>
                  <a:pt x="258228" y="27224"/>
                </a:cubicBezTo>
                <a:cubicBezTo>
                  <a:pt x="261098" y="30090"/>
                  <a:pt x="262533" y="31523"/>
                  <a:pt x="263968" y="32955"/>
                </a:cubicBezTo>
                <a:cubicBezTo>
                  <a:pt x="266838" y="34388"/>
                  <a:pt x="268273" y="34388"/>
                  <a:pt x="269708" y="34388"/>
                </a:cubicBezTo>
                <a:cubicBezTo>
                  <a:pt x="268273" y="32955"/>
                  <a:pt x="268273" y="32955"/>
                  <a:pt x="268273" y="32955"/>
                </a:cubicBezTo>
                <a:cubicBezTo>
                  <a:pt x="269708" y="32955"/>
                  <a:pt x="271143" y="34388"/>
                  <a:pt x="272578" y="35821"/>
                </a:cubicBezTo>
                <a:cubicBezTo>
                  <a:pt x="304149" y="44418"/>
                  <a:pt x="317064" y="63045"/>
                  <a:pt x="317064" y="63045"/>
                </a:cubicBezTo>
                <a:cubicBezTo>
                  <a:pt x="345764" y="94568"/>
                  <a:pt x="331414" y="146150"/>
                  <a:pt x="327109" y="159046"/>
                </a:cubicBezTo>
                <a:cubicBezTo>
                  <a:pt x="340024" y="156180"/>
                  <a:pt x="329979" y="190568"/>
                  <a:pt x="329979" y="190568"/>
                </a:cubicBezTo>
                <a:cubicBezTo>
                  <a:pt x="328544" y="200598"/>
                  <a:pt x="324239" y="204897"/>
                  <a:pt x="321369" y="206329"/>
                </a:cubicBezTo>
                <a:cubicBezTo>
                  <a:pt x="315629" y="253613"/>
                  <a:pt x="272578" y="308061"/>
                  <a:pt x="228093" y="308061"/>
                </a:cubicBezTo>
                <a:cubicBezTo>
                  <a:pt x="187912" y="308061"/>
                  <a:pt x="146296" y="256479"/>
                  <a:pt x="139121" y="206329"/>
                </a:cubicBezTo>
                <a:cubicBezTo>
                  <a:pt x="137686" y="204897"/>
                  <a:pt x="133381" y="200598"/>
                  <a:pt x="131946" y="190568"/>
                </a:cubicBezTo>
                <a:cubicBezTo>
                  <a:pt x="131946" y="190568"/>
                  <a:pt x="120466" y="153314"/>
                  <a:pt x="136251" y="160478"/>
                </a:cubicBezTo>
                <a:cubicBezTo>
                  <a:pt x="124771" y="104598"/>
                  <a:pt x="133381" y="84538"/>
                  <a:pt x="133381" y="84538"/>
                </a:cubicBezTo>
                <a:cubicBezTo>
                  <a:pt x="147731" y="42985"/>
                  <a:pt x="195087" y="21493"/>
                  <a:pt x="195087" y="21493"/>
                </a:cubicBezTo>
                <a:cubicBezTo>
                  <a:pt x="205132" y="10030"/>
                  <a:pt x="205132" y="14329"/>
                  <a:pt x="203697" y="17194"/>
                </a:cubicBezTo>
                <a:cubicBezTo>
                  <a:pt x="206567" y="14329"/>
                  <a:pt x="209437" y="11463"/>
                  <a:pt x="209437" y="11463"/>
                </a:cubicBezTo>
                <a:cubicBezTo>
                  <a:pt x="206567" y="14329"/>
                  <a:pt x="205132" y="18627"/>
                  <a:pt x="203697" y="21493"/>
                </a:cubicBezTo>
                <a:lnTo>
                  <a:pt x="209437" y="22926"/>
                </a:lnTo>
                <a:cubicBezTo>
                  <a:pt x="212307" y="18627"/>
                  <a:pt x="215177" y="15761"/>
                  <a:pt x="215177" y="15761"/>
                </a:cubicBezTo>
                <a:cubicBezTo>
                  <a:pt x="212307" y="18627"/>
                  <a:pt x="210872" y="21493"/>
                  <a:pt x="209437" y="24358"/>
                </a:cubicBezTo>
                <a:lnTo>
                  <a:pt x="212307" y="25791"/>
                </a:lnTo>
                <a:cubicBezTo>
                  <a:pt x="215177" y="15761"/>
                  <a:pt x="223788" y="10030"/>
                  <a:pt x="226658" y="8597"/>
                </a:cubicBezTo>
                <a:cubicBezTo>
                  <a:pt x="230963" y="2866"/>
                  <a:pt x="236703" y="0"/>
                  <a:pt x="2367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矩形 23"/>
          <p:cNvSpPr/>
          <p:nvPr/>
        </p:nvSpPr>
        <p:spPr>
          <a:xfrm>
            <a:off x="3329969" y="5032201"/>
            <a:ext cx="189597" cy="242711"/>
          </a:xfrm>
          <a:custGeom>
            <a:avLst/>
            <a:gdLst>
              <a:gd name="connsiteX0" fmla="*/ 11784 w 473070"/>
              <a:gd name="connsiteY0" fmla="*/ 563888 h 605592"/>
              <a:gd name="connsiteX1" fmla="*/ 461073 w 473070"/>
              <a:gd name="connsiteY1" fmla="*/ 563888 h 605592"/>
              <a:gd name="connsiteX2" fmla="*/ 461073 w 473070"/>
              <a:gd name="connsiteY2" fmla="*/ 605592 h 605592"/>
              <a:gd name="connsiteX3" fmla="*/ 11784 w 473070"/>
              <a:gd name="connsiteY3" fmla="*/ 605592 h 605592"/>
              <a:gd name="connsiteX4" fmla="*/ 11784 w 473070"/>
              <a:gd name="connsiteY4" fmla="*/ 500661 h 605592"/>
              <a:gd name="connsiteX5" fmla="*/ 461073 w 473070"/>
              <a:gd name="connsiteY5" fmla="*/ 500661 h 605592"/>
              <a:gd name="connsiteX6" fmla="*/ 461073 w 473070"/>
              <a:gd name="connsiteY6" fmla="*/ 542506 h 605592"/>
              <a:gd name="connsiteX7" fmla="*/ 11784 w 473070"/>
              <a:gd name="connsiteY7" fmla="*/ 542506 h 605592"/>
              <a:gd name="connsiteX8" fmla="*/ 365246 w 473070"/>
              <a:gd name="connsiteY8" fmla="*/ 196807 h 605592"/>
              <a:gd name="connsiteX9" fmla="*/ 407162 w 473070"/>
              <a:gd name="connsiteY9" fmla="*/ 196807 h 605592"/>
              <a:gd name="connsiteX10" fmla="*/ 407162 w 473070"/>
              <a:gd name="connsiteY10" fmla="*/ 467496 h 605592"/>
              <a:gd name="connsiteX11" fmla="*/ 365246 w 473070"/>
              <a:gd name="connsiteY11" fmla="*/ 467496 h 605592"/>
              <a:gd name="connsiteX12" fmla="*/ 215507 w 473070"/>
              <a:gd name="connsiteY12" fmla="*/ 196807 h 605592"/>
              <a:gd name="connsiteX13" fmla="*/ 257352 w 473070"/>
              <a:gd name="connsiteY13" fmla="*/ 196807 h 605592"/>
              <a:gd name="connsiteX14" fmla="*/ 257352 w 473070"/>
              <a:gd name="connsiteY14" fmla="*/ 467496 h 605592"/>
              <a:gd name="connsiteX15" fmla="*/ 215507 w 473070"/>
              <a:gd name="connsiteY15" fmla="*/ 467496 h 605592"/>
              <a:gd name="connsiteX16" fmla="*/ 65767 w 473070"/>
              <a:gd name="connsiteY16" fmla="*/ 196807 h 605592"/>
              <a:gd name="connsiteX17" fmla="*/ 107612 w 473070"/>
              <a:gd name="connsiteY17" fmla="*/ 196807 h 605592"/>
              <a:gd name="connsiteX18" fmla="*/ 107612 w 473070"/>
              <a:gd name="connsiteY18" fmla="*/ 467496 h 605592"/>
              <a:gd name="connsiteX19" fmla="*/ 65767 w 473070"/>
              <a:gd name="connsiteY19" fmla="*/ 467496 h 605592"/>
              <a:gd name="connsiteX20" fmla="*/ 236581 w 473070"/>
              <a:gd name="connsiteY20" fmla="*/ 0 h 605592"/>
              <a:gd name="connsiteX21" fmla="*/ 473070 w 473070"/>
              <a:gd name="connsiteY21" fmla="*/ 164833 h 605592"/>
              <a:gd name="connsiteX22" fmla="*/ 449115 w 473070"/>
              <a:gd name="connsiteY22" fmla="*/ 199135 h 605592"/>
              <a:gd name="connsiteX23" fmla="*/ 236303 w 473070"/>
              <a:gd name="connsiteY23" fmla="*/ 50711 h 605592"/>
              <a:gd name="connsiteX24" fmla="*/ 23491 w 473070"/>
              <a:gd name="connsiteY24" fmla="*/ 194963 h 605592"/>
              <a:gd name="connsiteX25" fmla="*/ 0 w 473070"/>
              <a:gd name="connsiteY25" fmla="*/ 16038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3070" h="605592">
                <a:moveTo>
                  <a:pt x="11784" y="563888"/>
                </a:moveTo>
                <a:lnTo>
                  <a:pt x="461073" y="563888"/>
                </a:lnTo>
                <a:lnTo>
                  <a:pt x="461073" y="605592"/>
                </a:lnTo>
                <a:lnTo>
                  <a:pt x="11784" y="605592"/>
                </a:lnTo>
                <a:close/>
                <a:moveTo>
                  <a:pt x="11784" y="500661"/>
                </a:moveTo>
                <a:lnTo>
                  <a:pt x="461073" y="500661"/>
                </a:lnTo>
                <a:lnTo>
                  <a:pt x="461073" y="542506"/>
                </a:lnTo>
                <a:lnTo>
                  <a:pt x="11784" y="542506"/>
                </a:lnTo>
                <a:close/>
                <a:moveTo>
                  <a:pt x="365246" y="196807"/>
                </a:moveTo>
                <a:lnTo>
                  <a:pt x="407162" y="196807"/>
                </a:lnTo>
                <a:lnTo>
                  <a:pt x="407162" y="467496"/>
                </a:lnTo>
                <a:lnTo>
                  <a:pt x="365246" y="467496"/>
                </a:lnTo>
                <a:close/>
                <a:moveTo>
                  <a:pt x="215507" y="196807"/>
                </a:moveTo>
                <a:lnTo>
                  <a:pt x="257352" y="196807"/>
                </a:lnTo>
                <a:lnTo>
                  <a:pt x="257352" y="467496"/>
                </a:lnTo>
                <a:lnTo>
                  <a:pt x="215507" y="467496"/>
                </a:lnTo>
                <a:close/>
                <a:moveTo>
                  <a:pt x="65767" y="196807"/>
                </a:moveTo>
                <a:lnTo>
                  <a:pt x="107612" y="196807"/>
                </a:lnTo>
                <a:lnTo>
                  <a:pt x="107612" y="467496"/>
                </a:lnTo>
                <a:lnTo>
                  <a:pt x="65767" y="467496"/>
                </a:lnTo>
                <a:close/>
                <a:moveTo>
                  <a:pt x="236581" y="0"/>
                </a:moveTo>
                <a:lnTo>
                  <a:pt x="473070" y="164833"/>
                </a:lnTo>
                <a:lnTo>
                  <a:pt x="449115" y="199135"/>
                </a:lnTo>
                <a:lnTo>
                  <a:pt x="236303" y="50711"/>
                </a:lnTo>
                <a:lnTo>
                  <a:pt x="23491" y="194963"/>
                </a:lnTo>
                <a:lnTo>
                  <a:pt x="0" y="160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矩形 35"/>
          <p:cNvSpPr/>
          <p:nvPr/>
        </p:nvSpPr>
        <p:spPr>
          <a:xfrm>
            <a:off x="4863869" y="5032384"/>
            <a:ext cx="242711" cy="24234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矩形 47"/>
          <p:cNvSpPr/>
          <p:nvPr/>
        </p:nvSpPr>
        <p:spPr>
          <a:xfrm>
            <a:off x="1310312" y="5559493"/>
            <a:ext cx="1107996" cy="27699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smtClean="0">
                <a:solidFill>
                  <a:schemeClr val="tx1">
                    <a:lumMod val="75000"/>
                    <a:lumOff val="25000"/>
                  </a:schemeClr>
                </a:solidFill>
              </a:rPr>
              <a:t>汇报：</a:t>
            </a:r>
            <a:r>
              <a:rPr lang="zh-CN" altLang="en-US" sz="1200" dirty="0">
                <a:solidFill>
                  <a:schemeClr val="tx1">
                    <a:lumMod val="75000"/>
                    <a:lumOff val="25000"/>
                  </a:schemeClr>
                </a:solidFill>
              </a:rPr>
              <a:t>优品</a:t>
            </a:r>
          </a:p>
        </p:txBody>
      </p:sp>
      <p:sp>
        <p:nvSpPr>
          <p:cNvPr id="49" name="矩形 48"/>
          <p:cNvSpPr/>
          <p:nvPr/>
        </p:nvSpPr>
        <p:spPr>
          <a:xfrm>
            <a:off x="2771161" y="5559493"/>
            <a:ext cx="1307213" cy="326803"/>
          </a:xfrm>
          <a:prstGeom prst="rect">
            <a:avLst/>
          </a:prstGeom>
        </p:spPr>
        <p:txBody>
          <a:bodyPr wrap="non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75000"/>
                    <a:lumOff val="25000"/>
                  </a:schemeClr>
                </a:solidFill>
              </a:rPr>
              <a:t>部门：策划部</a:t>
            </a:r>
          </a:p>
        </p:txBody>
      </p:sp>
      <p:sp>
        <p:nvSpPr>
          <p:cNvPr id="50" name="矩形 49"/>
          <p:cNvSpPr/>
          <p:nvPr/>
        </p:nvSpPr>
        <p:spPr>
          <a:xfrm>
            <a:off x="4380734" y="5559493"/>
            <a:ext cx="1208984" cy="276999"/>
          </a:xfrm>
          <a:prstGeom prst="rect">
            <a:avLst/>
          </a:prstGeom>
        </p:spPr>
        <p:txBody>
          <a:bodyPr wrap="non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smtClean="0">
                <a:solidFill>
                  <a:schemeClr val="tx1">
                    <a:lumMod val="75000"/>
                    <a:lumOff val="25000"/>
                  </a:schemeClr>
                </a:solidFill>
              </a:rPr>
              <a:t>时间：</a:t>
            </a:r>
            <a:r>
              <a:rPr lang="en-US" altLang="zh-CN" sz="1200" dirty="0" smtClean="0">
                <a:solidFill>
                  <a:schemeClr val="tx1">
                    <a:lumMod val="75000"/>
                    <a:lumOff val="25000"/>
                  </a:schemeClr>
                </a:solidFill>
              </a:rPr>
              <a:t>10</a:t>
            </a:r>
            <a:r>
              <a:rPr lang="zh-CN" altLang="en-US" sz="1200" dirty="0" smtClean="0">
                <a:solidFill>
                  <a:schemeClr val="tx1">
                    <a:lumMod val="75000"/>
                    <a:lumOff val="25000"/>
                  </a:schemeClr>
                </a:solidFill>
              </a:rPr>
              <a:t>月</a:t>
            </a:r>
            <a:r>
              <a:rPr lang="en-US" altLang="zh-CN" sz="1200" dirty="0" smtClean="0">
                <a:solidFill>
                  <a:schemeClr val="tx1">
                    <a:lumMod val="75000"/>
                    <a:lumOff val="25000"/>
                  </a:schemeClr>
                </a:solidFill>
              </a:rPr>
              <a:t>1</a:t>
            </a:r>
            <a:r>
              <a:rPr lang="zh-CN" altLang="en-US" sz="1200" dirty="0" smtClean="0">
                <a:solidFill>
                  <a:schemeClr val="tx1">
                    <a:lumMod val="75000"/>
                    <a:lumOff val="25000"/>
                  </a:schemeClr>
                </a:solidFill>
              </a:rPr>
              <a:t>日</a:t>
            </a:r>
            <a:endParaRPr lang="zh-CN" altLang="en-US" sz="1200" dirty="0">
              <a:solidFill>
                <a:schemeClr val="tx1">
                  <a:lumMod val="75000"/>
                  <a:lumOff val="25000"/>
                </a:schemeClr>
              </a:solidFill>
            </a:endParaRPr>
          </a:p>
        </p:txBody>
      </p:sp>
    </p:spTree>
    <p:extLst>
      <p:ext uri="{BB962C8B-B14F-4D97-AF65-F5344CB8AC3E}">
        <p14:creationId xmlns:p14="http://schemas.microsoft.com/office/powerpoint/2010/main" val="326388290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up)">
                                      <p:cBhvr>
                                        <p:cTn id="17" dur="500"/>
                                        <p:tgtEl>
                                          <p:spTgt spid="9"/>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Effect transition="in" filter="fade">
                                      <p:cBhvr>
                                        <p:cTn id="23" dur="500"/>
                                        <p:tgtEl>
                                          <p:spTgt spid="5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ppt_w</p:attrName>
                                        </p:attrNameLst>
                                      </p:cBhvr>
                                      <p:tavLst>
                                        <p:tav tm="0">
                                          <p:val>
                                            <p:fltVal val="0"/>
                                          </p:val>
                                        </p:tav>
                                        <p:tav tm="100000">
                                          <p:val>
                                            <p:strVal val="#ppt_w"/>
                                          </p:val>
                                        </p:tav>
                                      </p:tavLst>
                                    </p:anim>
                                    <p:anim calcmode="lin" valueType="num">
                                      <p:cBhvr>
                                        <p:cTn id="27" dur="500" fill="hold"/>
                                        <p:tgtEl>
                                          <p:spTgt spid="52"/>
                                        </p:tgtEl>
                                        <p:attrNameLst>
                                          <p:attrName>ppt_h</p:attrName>
                                        </p:attrNameLst>
                                      </p:cBhvr>
                                      <p:tavLst>
                                        <p:tav tm="0">
                                          <p:val>
                                            <p:fltVal val="0"/>
                                          </p:val>
                                        </p:tav>
                                        <p:tav tm="100000">
                                          <p:val>
                                            <p:strVal val="#ppt_h"/>
                                          </p:val>
                                        </p:tav>
                                      </p:tavLst>
                                    </p:anim>
                                    <p:animEffect transition="in" filter="fade">
                                      <p:cBhvr>
                                        <p:cTn id="28" dur="500"/>
                                        <p:tgtEl>
                                          <p:spTgt spid="5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fltVal val="0"/>
                                          </p:val>
                                        </p:tav>
                                        <p:tav tm="100000">
                                          <p:val>
                                            <p:strVal val="#ppt_w"/>
                                          </p:val>
                                        </p:tav>
                                      </p:tavLst>
                                    </p:anim>
                                    <p:anim calcmode="lin" valueType="num">
                                      <p:cBhvr>
                                        <p:cTn id="32" dur="500" fill="hold"/>
                                        <p:tgtEl>
                                          <p:spTgt spid="53"/>
                                        </p:tgtEl>
                                        <p:attrNameLst>
                                          <p:attrName>ppt_h</p:attrName>
                                        </p:attrNameLst>
                                      </p:cBhvr>
                                      <p:tavLst>
                                        <p:tav tm="0">
                                          <p:val>
                                            <p:fltVal val="0"/>
                                          </p:val>
                                        </p:tav>
                                        <p:tav tm="100000">
                                          <p:val>
                                            <p:strVal val="#ppt_h"/>
                                          </p:val>
                                        </p:tav>
                                      </p:tavLst>
                                    </p:anim>
                                    <p:animEffect transition="in" filter="fade">
                                      <p:cBhvr>
                                        <p:cTn id="33" dur="500"/>
                                        <p:tgtEl>
                                          <p:spTgt spid="5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p:cTn id="36" dur="500" fill="hold"/>
                                        <p:tgtEl>
                                          <p:spTgt spid="45"/>
                                        </p:tgtEl>
                                        <p:attrNameLst>
                                          <p:attrName>ppt_w</p:attrName>
                                        </p:attrNameLst>
                                      </p:cBhvr>
                                      <p:tavLst>
                                        <p:tav tm="0">
                                          <p:val>
                                            <p:fltVal val="0"/>
                                          </p:val>
                                        </p:tav>
                                        <p:tav tm="100000">
                                          <p:val>
                                            <p:strVal val="#ppt_w"/>
                                          </p:val>
                                        </p:tav>
                                      </p:tavLst>
                                    </p:anim>
                                    <p:anim calcmode="lin" valueType="num">
                                      <p:cBhvr>
                                        <p:cTn id="37" dur="500" fill="hold"/>
                                        <p:tgtEl>
                                          <p:spTgt spid="45"/>
                                        </p:tgtEl>
                                        <p:attrNameLst>
                                          <p:attrName>ppt_h</p:attrName>
                                        </p:attrNameLst>
                                      </p:cBhvr>
                                      <p:tavLst>
                                        <p:tav tm="0">
                                          <p:val>
                                            <p:fltVal val="0"/>
                                          </p:val>
                                        </p:tav>
                                        <p:tav tm="100000">
                                          <p:val>
                                            <p:strVal val="#ppt_h"/>
                                          </p:val>
                                        </p:tav>
                                      </p:tavLst>
                                    </p:anim>
                                    <p:animEffect transition="in" filter="fade">
                                      <p:cBhvr>
                                        <p:cTn id="38" dur="500"/>
                                        <p:tgtEl>
                                          <p:spTgt spid="4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p:cTn id="41" dur="500" fill="hold"/>
                                        <p:tgtEl>
                                          <p:spTgt spid="46"/>
                                        </p:tgtEl>
                                        <p:attrNameLst>
                                          <p:attrName>ppt_w</p:attrName>
                                        </p:attrNameLst>
                                      </p:cBhvr>
                                      <p:tavLst>
                                        <p:tav tm="0">
                                          <p:val>
                                            <p:fltVal val="0"/>
                                          </p:val>
                                        </p:tav>
                                        <p:tav tm="100000">
                                          <p:val>
                                            <p:strVal val="#ppt_w"/>
                                          </p:val>
                                        </p:tav>
                                      </p:tavLst>
                                    </p:anim>
                                    <p:anim calcmode="lin" valueType="num">
                                      <p:cBhvr>
                                        <p:cTn id="42" dur="500" fill="hold"/>
                                        <p:tgtEl>
                                          <p:spTgt spid="46"/>
                                        </p:tgtEl>
                                        <p:attrNameLst>
                                          <p:attrName>ppt_h</p:attrName>
                                        </p:attrNameLst>
                                      </p:cBhvr>
                                      <p:tavLst>
                                        <p:tav tm="0">
                                          <p:val>
                                            <p:fltVal val="0"/>
                                          </p:val>
                                        </p:tav>
                                        <p:tav tm="100000">
                                          <p:val>
                                            <p:strVal val="#ppt_h"/>
                                          </p:val>
                                        </p:tav>
                                      </p:tavLst>
                                    </p:anim>
                                    <p:animEffect transition="in" filter="fade">
                                      <p:cBhvr>
                                        <p:cTn id="43" dur="500"/>
                                        <p:tgtEl>
                                          <p:spTgt spid="4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Effect transition="in" filter="fade">
                                      <p:cBhvr>
                                        <p:cTn id="48" dur="500"/>
                                        <p:tgtEl>
                                          <p:spTgt spid="47"/>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51" grpId="0" animBg="1"/>
      <p:bldP spid="52" grpId="0" animBg="1"/>
      <p:bldP spid="53" grpId="0" animBg="1"/>
      <p:bldP spid="45" grpId="0" animBg="1"/>
      <p:bldP spid="46" grpId="0" animBg="1"/>
      <p:bldP spid="47" grpId="0" animBg="1"/>
      <p:bldP spid="48" grpId="0"/>
      <p:bldP spid="49" grpId="0"/>
      <p:bldP spid="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组合 138"/>
          <p:cNvGrpSpPr/>
          <p:nvPr/>
        </p:nvGrpSpPr>
        <p:grpSpPr>
          <a:xfrm>
            <a:off x="4300326" y="1993156"/>
            <a:ext cx="3591348" cy="3592414"/>
            <a:chOff x="4674737" y="2106204"/>
            <a:chExt cx="2829891" cy="2830733"/>
          </a:xfrm>
        </p:grpSpPr>
        <p:sp>
          <p:nvSpPr>
            <p:cNvPr id="140" name="任意多边形 77"/>
            <p:cNvSpPr/>
            <p:nvPr/>
          </p:nvSpPr>
          <p:spPr>
            <a:xfrm>
              <a:off x="5404214" y="2835194"/>
              <a:ext cx="1502516" cy="1352263"/>
            </a:xfrm>
            <a:custGeom>
              <a:avLst/>
              <a:gdLst>
                <a:gd name="T0" fmla="*/ 116 w 257"/>
                <a:gd name="T1" fmla="*/ 232 h 232"/>
                <a:gd name="T2" fmla="*/ 124 w 257"/>
                <a:gd name="T3" fmla="*/ 224 h 232"/>
                <a:gd name="T4" fmla="*/ 116 w 257"/>
                <a:gd name="T5" fmla="*/ 216 h 232"/>
                <a:gd name="T6" fmla="*/ 16 w 257"/>
                <a:gd name="T7" fmla="*/ 116 h 232"/>
                <a:gd name="T8" fmla="*/ 116 w 257"/>
                <a:gd name="T9" fmla="*/ 16 h 232"/>
                <a:gd name="T10" fmla="*/ 216 w 257"/>
                <a:gd name="T11" fmla="*/ 116 h 232"/>
                <a:gd name="T12" fmla="*/ 212 w 257"/>
                <a:gd name="T13" fmla="*/ 150 h 232"/>
                <a:gd name="T14" fmla="*/ 204 w 257"/>
                <a:gd name="T15" fmla="*/ 132 h 232"/>
                <a:gd name="T16" fmla="*/ 194 w 257"/>
                <a:gd name="T17" fmla="*/ 127 h 232"/>
                <a:gd name="T18" fmla="*/ 189 w 257"/>
                <a:gd name="T19" fmla="*/ 138 h 232"/>
                <a:gd name="T20" fmla="*/ 204 w 257"/>
                <a:gd name="T21" fmla="*/ 174 h 232"/>
                <a:gd name="T22" fmla="*/ 204 w 257"/>
                <a:gd name="T23" fmla="*/ 175 h 232"/>
                <a:gd name="T24" fmla="*/ 204 w 257"/>
                <a:gd name="T25" fmla="*/ 175 h 232"/>
                <a:gd name="T26" fmla="*/ 205 w 257"/>
                <a:gd name="T27" fmla="*/ 176 h 232"/>
                <a:gd name="T28" fmla="*/ 205 w 257"/>
                <a:gd name="T29" fmla="*/ 176 h 232"/>
                <a:gd name="T30" fmla="*/ 206 w 257"/>
                <a:gd name="T31" fmla="*/ 177 h 232"/>
                <a:gd name="T32" fmla="*/ 207 w 257"/>
                <a:gd name="T33" fmla="*/ 178 h 232"/>
                <a:gd name="T34" fmla="*/ 208 w 257"/>
                <a:gd name="T35" fmla="*/ 178 h 232"/>
                <a:gd name="T36" fmla="*/ 209 w 257"/>
                <a:gd name="T37" fmla="*/ 179 h 232"/>
                <a:gd name="T38" fmla="*/ 210 w 257"/>
                <a:gd name="T39" fmla="*/ 179 h 232"/>
                <a:gd name="T40" fmla="*/ 210 w 257"/>
                <a:gd name="T41" fmla="*/ 179 h 232"/>
                <a:gd name="T42" fmla="*/ 211 w 257"/>
                <a:gd name="T43" fmla="*/ 179 h 232"/>
                <a:gd name="T44" fmla="*/ 211 w 257"/>
                <a:gd name="T45" fmla="*/ 179 h 232"/>
                <a:gd name="T46" fmla="*/ 212 w 257"/>
                <a:gd name="T47" fmla="*/ 179 h 232"/>
                <a:gd name="T48" fmla="*/ 213 w 257"/>
                <a:gd name="T49" fmla="*/ 179 h 232"/>
                <a:gd name="T50" fmla="*/ 214 w 257"/>
                <a:gd name="T51" fmla="*/ 179 h 232"/>
                <a:gd name="T52" fmla="*/ 215 w 257"/>
                <a:gd name="T53" fmla="*/ 178 h 232"/>
                <a:gd name="T54" fmla="*/ 215 w 257"/>
                <a:gd name="T55" fmla="*/ 178 h 232"/>
                <a:gd name="T56" fmla="*/ 252 w 257"/>
                <a:gd name="T57" fmla="*/ 157 h 232"/>
                <a:gd name="T58" fmla="*/ 255 w 257"/>
                <a:gd name="T59" fmla="*/ 146 h 232"/>
                <a:gd name="T60" fmla="*/ 244 w 257"/>
                <a:gd name="T61" fmla="*/ 143 h 232"/>
                <a:gd name="T62" fmla="*/ 228 w 257"/>
                <a:gd name="T63" fmla="*/ 152 h 232"/>
                <a:gd name="T64" fmla="*/ 232 w 257"/>
                <a:gd name="T65" fmla="*/ 116 h 232"/>
                <a:gd name="T66" fmla="*/ 116 w 257"/>
                <a:gd name="T67" fmla="*/ 0 h 232"/>
                <a:gd name="T68" fmla="*/ 0 w 257"/>
                <a:gd name="T69" fmla="*/ 116 h 232"/>
                <a:gd name="T70" fmla="*/ 116 w 257"/>
                <a:gd name="T71"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 h="232">
                  <a:moveTo>
                    <a:pt x="116" y="232"/>
                  </a:moveTo>
                  <a:cubicBezTo>
                    <a:pt x="121" y="232"/>
                    <a:pt x="124" y="229"/>
                    <a:pt x="124" y="224"/>
                  </a:cubicBezTo>
                  <a:cubicBezTo>
                    <a:pt x="124" y="220"/>
                    <a:pt x="121" y="216"/>
                    <a:pt x="116" y="216"/>
                  </a:cubicBezTo>
                  <a:cubicBezTo>
                    <a:pt x="61" y="216"/>
                    <a:pt x="16" y="171"/>
                    <a:pt x="16" y="116"/>
                  </a:cubicBezTo>
                  <a:cubicBezTo>
                    <a:pt x="16" y="61"/>
                    <a:pt x="61" y="16"/>
                    <a:pt x="116" y="16"/>
                  </a:cubicBezTo>
                  <a:cubicBezTo>
                    <a:pt x="171" y="16"/>
                    <a:pt x="216" y="61"/>
                    <a:pt x="216" y="116"/>
                  </a:cubicBezTo>
                  <a:cubicBezTo>
                    <a:pt x="216" y="117"/>
                    <a:pt x="217" y="134"/>
                    <a:pt x="212" y="150"/>
                  </a:cubicBezTo>
                  <a:cubicBezTo>
                    <a:pt x="204" y="132"/>
                    <a:pt x="204" y="132"/>
                    <a:pt x="204" y="132"/>
                  </a:cubicBezTo>
                  <a:cubicBezTo>
                    <a:pt x="202" y="128"/>
                    <a:pt x="198" y="126"/>
                    <a:pt x="194" y="127"/>
                  </a:cubicBezTo>
                  <a:cubicBezTo>
                    <a:pt x="189" y="129"/>
                    <a:pt x="187" y="134"/>
                    <a:pt x="189" y="138"/>
                  </a:cubicBezTo>
                  <a:cubicBezTo>
                    <a:pt x="204" y="174"/>
                    <a:pt x="204" y="174"/>
                    <a:pt x="204" y="174"/>
                  </a:cubicBezTo>
                  <a:cubicBezTo>
                    <a:pt x="204" y="174"/>
                    <a:pt x="204" y="174"/>
                    <a:pt x="204" y="175"/>
                  </a:cubicBezTo>
                  <a:cubicBezTo>
                    <a:pt x="204" y="175"/>
                    <a:pt x="204" y="175"/>
                    <a:pt x="204" y="175"/>
                  </a:cubicBezTo>
                  <a:cubicBezTo>
                    <a:pt x="204" y="175"/>
                    <a:pt x="204" y="175"/>
                    <a:pt x="205" y="176"/>
                  </a:cubicBezTo>
                  <a:cubicBezTo>
                    <a:pt x="205" y="176"/>
                    <a:pt x="205" y="176"/>
                    <a:pt x="205" y="176"/>
                  </a:cubicBezTo>
                  <a:cubicBezTo>
                    <a:pt x="205" y="177"/>
                    <a:pt x="206" y="177"/>
                    <a:pt x="206" y="177"/>
                  </a:cubicBezTo>
                  <a:cubicBezTo>
                    <a:pt x="206" y="177"/>
                    <a:pt x="207" y="178"/>
                    <a:pt x="207" y="178"/>
                  </a:cubicBezTo>
                  <a:cubicBezTo>
                    <a:pt x="207" y="178"/>
                    <a:pt x="207" y="178"/>
                    <a:pt x="208" y="178"/>
                  </a:cubicBezTo>
                  <a:cubicBezTo>
                    <a:pt x="208" y="178"/>
                    <a:pt x="208" y="179"/>
                    <a:pt x="209" y="179"/>
                  </a:cubicBezTo>
                  <a:cubicBezTo>
                    <a:pt x="209" y="179"/>
                    <a:pt x="209" y="179"/>
                    <a:pt x="210" y="179"/>
                  </a:cubicBezTo>
                  <a:cubicBezTo>
                    <a:pt x="210" y="179"/>
                    <a:pt x="210" y="179"/>
                    <a:pt x="210" y="179"/>
                  </a:cubicBezTo>
                  <a:cubicBezTo>
                    <a:pt x="211" y="179"/>
                    <a:pt x="211" y="179"/>
                    <a:pt x="211" y="179"/>
                  </a:cubicBezTo>
                  <a:cubicBezTo>
                    <a:pt x="211" y="179"/>
                    <a:pt x="211" y="179"/>
                    <a:pt x="211" y="179"/>
                  </a:cubicBezTo>
                  <a:cubicBezTo>
                    <a:pt x="211" y="179"/>
                    <a:pt x="212" y="179"/>
                    <a:pt x="212" y="179"/>
                  </a:cubicBezTo>
                  <a:cubicBezTo>
                    <a:pt x="212" y="179"/>
                    <a:pt x="213" y="179"/>
                    <a:pt x="213" y="179"/>
                  </a:cubicBezTo>
                  <a:cubicBezTo>
                    <a:pt x="213" y="179"/>
                    <a:pt x="214" y="179"/>
                    <a:pt x="214" y="179"/>
                  </a:cubicBezTo>
                  <a:cubicBezTo>
                    <a:pt x="214" y="178"/>
                    <a:pt x="215" y="178"/>
                    <a:pt x="215" y="178"/>
                  </a:cubicBezTo>
                  <a:cubicBezTo>
                    <a:pt x="215" y="178"/>
                    <a:pt x="215" y="178"/>
                    <a:pt x="215" y="178"/>
                  </a:cubicBezTo>
                  <a:cubicBezTo>
                    <a:pt x="252" y="157"/>
                    <a:pt x="252" y="157"/>
                    <a:pt x="252" y="157"/>
                  </a:cubicBezTo>
                  <a:cubicBezTo>
                    <a:pt x="256" y="154"/>
                    <a:pt x="257" y="149"/>
                    <a:pt x="255" y="146"/>
                  </a:cubicBezTo>
                  <a:cubicBezTo>
                    <a:pt x="253" y="142"/>
                    <a:pt x="248" y="140"/>
                    <a:pt x="244" y="143"/>
                  </a:cubicBezTo>
                  <a:cubicBezTo>
                    <a:pt x="228" y="152"/>
                    <a:pt x="228" y="152"/>
                    <a:pt x="228" y="152"/>
                  </a:cubicBezTo>
                  <a:cubicBezTo>
                    <a:pt x="233" y="134"/>
                    <a:pt x="232" y="117"/>
                    <a:pt x="232" y="116"/>
                  </a:cubicBezTo>
                  <a:cubicBezTo>
                    <a:pt x="232" y="52"/>
                    <a:pt x="180" y="0"/>
                    <a:pt x="116" y="0"/>
                  </a:cubicBezTo>
                  <a:cubicBezTo>
                    <a:pt x="52" y="0"/>
                    <a:pt x="0" y="52"/>
                    <a:pt x="0" y="116"/>
                  </a:cubicBezTo>
                  <a:cubicBezTo>
                    <a:pt x="0" y="180"/>
                    <a:pt x="52" y="232"/>
                    <a:pt x="116" y="23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1" name="任意多边形 2"/>
            <p:cNvSpPr/>
            <p:nvPr/>
          </p:nvSpPr>
          <p:spPr>
            <a:xfrm rot="10800000">
              <a:off x="4674737" y="2106204"/>
              <a:ext cx="1664820" cy="1398714"/>
            </a:xfrm>
            <a:custGeom>
              <a:avLst/>
              <a:gdLst>
                <a:gd name="connsiteX0" fmla="*/ 370825 w 2466521"/>
                <a:gd name="connsiteY0" fmla="*/ 2072270 h 2072270"/>
                <a:gd name="connsiteX1" fmla="*/ 303147 w 2466521"/>
                <a:gd name="connsiteY1" fmla="*/ 2068853 h 2072270"/>
                <a:gd name="connsiteX2" fmla="*/ 284239 w 2466521"/>
                <a:gd name="connsiteY2" fmla="*/ 2066281 h 2072270"/>
                <a:gd name="connsiteX3" fmla="*/ 47099 w 2466521"/>
                <a:gd name="connsiteY3" fmla="*/ 1877727 h 2072270"/>
                <a:gd name="connsiteX4" fmla="*/ 62381 w 2466521"/>
                <a:gd name="connsiteY4" fmla="*/ 1481505 h 2072270"/>
                <a:gd name="connsiteX5" fmla="*/ 215929 w 2466521"/>
                <a:gd name="connsiteY5" fmla="*/ 1344762 h 2072270"/>
                <a:gd name="connsiteX6" fmla="*/ 307716 w 2466521"/>
                <a:gd name="connsiteY6" fmla="*/ 1313682 h 2072270"/>
                <a:gd name="connsiteX7" fmla="*/ 370825 w 2466521"/>
                <a:gd name="connsiteY7" fmla="*/ 1316868 h 2072270"/>
                <a:gd name="connsiteX8" fmla="*/ 1705439 w 2466521"/>
                <a:gd name="connsiteY8" fmla="*/ 112493 h 2072270"/>
                <a:gd name="connsiteX9" fmla="*/ 1709142 w 2466521"/>
                <a:gd name="connsiteY9" fmla="*/ 39163 h 2072270"/>
                <a:gd name="connsiteX10" fmla="*/ 1718451 w 2466521"/>
                <a:gd name="connsiteY10" fmla="*/ 53001 h 2072270"/>
                <a:gd name="connsiteX11" fmla="*/ 1815545 w 2466521"/>
                <a:gd name="connsiteY11" fmla="*/ 136486 h 2072270"/>
                <a:gd name="connsiteX12" fmla="*/ 2300446 w 2466521"/>
                <a:gd name="connsiteY12" fmla="*/ 155189 h 2072270"/>
                <a:gd name="connsiteX13" fmla="*/ 2403682 w 2466521"/>
                <a:gd name="connsiteY13" fmla="*/ 79431 h 2072270"/>
                <a:gd name="connsiteX14" fmla="*/ 2466521 w 2466521"/>
                <a:gd name="connsiteY14" fmla="*/ 0 h 2072270"/>
                <a:gd name="connsiteX15" fmla="*/ 2456941 w 2466521"/>
                <a:gd name="connsiteY15" fmla="*/ 189728 h 2072270"/>
                <a:gd name="connsiteX16" fmla="*/ 370825 w 2466521"/>
                <a:gd name="connsiteY16" fmla="*/ 2072270 h 207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6521" h="2072270">
                  <a:moveTo>
                    <a:pt x="370825" y="2072270"/>
                  </a:moveTo>
                  <a:lnTo>
                    <a:pt x="303147" y="2068853"/>
                  </a:lnTo>
                  <a:lnTo>
                    <a:pt x="284239" y="2066281"/>
                  </a:lnTo>
                  <a:cubicBezTo>
                    <a:pt x="184305" y="2038557"/>
                    <a:pt x="98017" y="1971400"/>
                    <a:pt x="47099" y="1877727"/>
                  </a:cubicBezTo>
                  <a:cubicBezTo>
                    <a:pt x="-20793" y="1752830"/>
                    <a:pt x="-14929" y="1600802"/>
                    <a:pt x="62381" y="1481505"/>
                  </a:cubicBezTo>
                  <a:cubicBezTo>
                    <a:pt x="101036" y="1421857"/>
                    <a:pt x="154456" y="1375169"/>
                    <a:pt x="215929" y="1344762"/>
                  </a:cubicBezTo>
                  <a:lnTo>
                    <a:pt x="307716" y="1313682"/>
                  </a:lnTo>
                  <a:lnTo>
                    <a:pt x="370825" y="1316868"/>
                  </a:lnTo>
                  <a:cubicBezTo>
                    <a:pt x="1065430" y="1316868"/>
                    <a:pt x="1636739" y="788972"/>
                    <a:pt x="1705439" y="112493"/>
                  </a:cubicBezTo>
                  <a:lnTo>
                    <a:pt x="1709142" y="39163"/>
                  </a:lnTo>
                  <a:lnTo>
                    <a:pt x="1718451" y="53001"/>
                  </a:lnTo>
                  <a:cubicBezTo>
                    <a:pt x="1746512" y="84662"/>
                    <a:pt x="1779046" y="112833"/>
                    <a:pt x="1815545" y="136486"/>
                  </a:cubicBezTo>
                  <a:cubicBezTo>
                    <a:pt x="1961542" y="231099"/>
                    <a:pt x="2147595" y="238275"/>
                    <a:pt x="2300446" y="155189"/>
                  </a:cubicBezTo>
                  <a:cubicBezTo>
                    <a:pt x="2338659" y="134418"/>
                    <a:pt x="2373266" y="108837"/>
                    <a:pt x="2403682" y="79431"/>
                  </a:cubicBezTo>
                  <a:lnTo>
                    <a:pt x="2466521" y="0"/>
                  </a:lnTo>
                  <a:lnTo>
                    <a:pt x="2456941" y="189728"/>
                  </a:lnTo>
                  <a:cubicBezTo>
                    <a:pt x="2349556" y="1247124"/>
                    <a:pt x="1456552" y="2072270"/>
                    <a:pt x="370825" y="207227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2" name="任意多边形 3"/>
            <p:cNvSpPr/>
            <p:nvPr/>
          </p:nvSpPr>
          <p:spPr>
            <a:xfrm rot="10800000">
              <a:off x="6247940" y="2121237"/>
              <a:ext cx="1256688" cy="1620066"/>
            </a:xfrm>
            <a:custGeom>
              <a:avLst/>
              <a:gdLst>
                <a:gd name="connsiteX0" fmla="*/ 1807547 w 1861852"/>
                <a:gd name="connsiteY0" fmla="*/ 2400216 h 2400216"/>
                <a:gd name="connsiteX1" fmla="*/ 1674335 w 1861852"/>
                <a:gd name="connsiteY1" fmla="*/ 2379885 h 2400216"/>
                <a:gd name="connsiteX2" fmla="*/ 0 w 1861852"/>
                <a:gd name="connsiteY2" fmla="*/ 325545 h 2400216"/>
                <a:gd name="connsiteX3" fmla="*/ 1464 w 1861852"/>
                <a:gd name="connsiteY3" fmla="*/ 296556 h 2400216"/>
                <a:gd name="connsiteX4" fmla="*/ 3139 w 1861852"/>
                <a:gd name="connsiteY4" fmla="*/ 284239 h 2400216"/>
                <a:gd name="connsiteX5" fmla="*/ 191693 w 1861852"/>
                <a:gd name="connsiteY5" fmla="*/ 47099 h 2400216"/>
                <a:gd name="connsiteX6" fmla="*/ 587915 w 1861852"/>
                <a:gd name="connsiteY6" fmla="*/ 62381 h 2400216"/>
                <a:gd name="connsiteX7" fmla="*/ 724658 w 1861852"/>
                <a:gd name="connsiteY7" fmla="*/ 215929 h 2400216"/>
                <a:gd name="connsiteX8" fmla="*/ 756229 w 1861852"/>
                <a:gd name="connsiteY8" fmla="*/ 309165 h 2400216"/>
                <a:gd name="connsiteX9" fmla="*/ 755402 w 1861852"/>
                <a:gd name="connsiteY9" fmla="*/ 325545 h 2400216"/>
                <a:gd name="connsiteX10" fmla="*/ 1826575 w 1861852"/>
                <a:gd name="connsiteY10" fmla="*/ 1639830 h 2400216"/>
                <a:gd name="connsiteX11" fmla="*/ 1861852 w 1861852"/>
                <a:gd name="connsiteY11" fmla="*/ 1645214 h 2400216"/>
                <a:gd name="connsiteX12" fmla="*/ 1799125 w 1861852"/>
                <a:gd name="connsiteY12" fmla="*/ 1687413 h 2400216"/>
                <a:gd name="connsiteX13" fmla="*/ 1715640 w 1861852"/>
                <a:gd name="connsiteY13" fmla="*/ 1784507 h 2400216"/>
                <a:gd name="connsiteX14" fmla="*/ 1696937 w 1861852"/>
                <a:gd name="connsiteY14" fmla="*/ 2269408 h 2400216"/>
                <a:gd name="connsiteX15" fmla="*/ 1772695 w 1861852"/>
                <a:gd name="connsiteY15" fmla="*/ 2372644 h 2400216"/>
                <a:gd name="connsiteX16" fmla="*/ 1807547 w 1861852"/>
                <a:gd name="connsiteY16" fmla="*/ 2400216 h 240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1852" h="2400216">
                  <a:moveTo>
                    <a:pt x="1807547" y="2400216"/>
                  </a:moveTo>
                  <a:lnTo>
                    <a:pt x="1674335" y="2379885"/>
                  </a:lnTo>
                  <a:cubicBezTo>
                    <a:pt x="718794" y="2184353"/>
                    <a:pt x="0" y="1338891"/>
                    <a:pt x="0" y="325545"/>
                  </a:cubicBezTo>
                  <a:lnTo>
                    <a:pt x="1464" y="296556"/>
                  </a:lnTo>
                  <a:lnTo>
                    <a:pt x="3139" y="284239"/>
                  </a:lnTo>
                  <a:cubicBezTo>
                    <a:pt x="30863" y="184305"/>
                    <a:pt x="98020" y="98017"/>
                    <a:pt x="191693" y="47099"/>
                  </a:cubicBezTo>
                  <a:cubicBezTo>
                    <a:pt x="316590" y="-20793"/>
                    <a:pt x="468618" y="-14929"/>
                    <a:pt x="587915" y="62381"/>
                  </a:cubicBezTo>
                  <a:cubicBezTo>
                    <a:pt x="647564" y="101036"/>
                    <a:pt x="694251" y="154456"/>
                    <a:pt x="724658" y="215929"/>
                  </a:cubicBezTo>
                  <a:lnTo>
                    <a:pt x="756229" y="309165"/>
                  </a:lnTo>
                  <a:lnTo>
                    <a:pt x="755402" y="325545"/>
                  </a:lnTo>
                  <a:cubicBezTo>
                    <a:pt x="755402" y="973843"/>
                    <a:pt x="1215258" y="1514736"/>
                    <a:pt x="1826575" y="1639830"/>
                  </a:cubicBezTo>
                  <a:lnTo>
                    <a:pt x="1861852" y="1645214"/>
                  </a:lnTo>
                  <a:lnTo>
                    <a:pt x="1799125" y="1687413"/>
                  </a:lnTo>
                  <a:cubicBezTo>
                    <a:pt x="1767464" y="1715474"/>
                    <a:pt x="1739293" y="1748008"/>
                    <a:pt x="1715640" y="1784507"/>
                  </a:cubicBezTo>
                  <a:cubicBezTo>
                    <a:pt x="1621027" y="1930504"/>
                    <a:pt x="1613851" y="2116557"/>
                    <a:pt x="1696937" y="2269408"/>
                  </a:cubicBezTo>
                  <a:cubicBezTo>
                    <a:pt x="1717709" y="2307621"/>
                    <a:pt x="1743290" y="2342228"/>
                    <a:pt x="1772695" y="2372644"/>
                  </a:cubicBezTo>
                  <a:lnTo>
                    <a:pt x="1807547" y="2400216"/>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3" name="任意多边形 4"/>
            <p:cNvSpPr/>
            <p:nvPr/>
          </p:nvSpPr>
          <p:spPr>
            <a:xfrm rot="10800000">
              <a:off x="4680913" y="3419867"/>
              <a:ext cx="1243855" cy="1499149"/>
            </a:xfrm>
            <a:custGeom>
              <a:avLst/>
              <a:gdLst>
                <a:gd name="connsiteX0" fmla="*/ 1444238 w 1842839"/>
                <a:gd name="connsiteY0" fmla="*/ 2220782 h 2221070"/>
                <a:gd name="connsiteX1" fmla="*/ 1248227 w 1842839"/>
                <a:gd name="connsiteY1" fmla="*/ 2158690 h 2221070"/>
                <a:gd name="connsiteX2" fmla="*/ 1111484 w 1842839"/>
                <a:gd name="connsiteY2" fmla="*/ 2005141 h 2221070"/>
                <a:gd name="connsiteX3" fmla="*/ 1091568 w 1842839"/>
                <a:gd name="connsiteY3" fmla="*/ 1946324 h 2221070"/>
                <a:gd name="connsiteX4" fmla="*/ 1090906 w 1842839"/>
                <a:gd name="connsiteY4" fmla="*/ 1933225 h 2221070"/>
                <a:gd name="connsiteX5" fmla="*/ 1073259 w 1842839"/>
                <a:gd name="connsiteY5" fmla="*/ 1817593 h 2221070"/>
                <a:gd name="connsiteX6" fmla="*/ 1072426 w 1842839"/>
                <a:gd name="connsiteY6" fmla="*/ 1803275 h 2221070"/>
                <a:gd name="connsiteX7" fmla="*/ 1071057 w 1842839"/>
                <a:gd name="connsiteY7" fmla="*/ 1803169 h 2221070"/>
                <a:gd name="connsiteX8" fmla="*/ 1070577 w 1842839"/>
                <a:gd name="connsiteY8" fmla="*/ 1800023 h 2221070"/>
                <a:gd name="connsiteX9" fmla="*/ 26659 w 1842839"/>
                <a:gd name="connsiteY9" fmla="*/ 756105 h 2221070"/>
                <a:gd name="connsiteX10" fmla="*/ 0 w 1842839"/>
                <a:gd name="connsiteY10" fmla="*/ 752036 h 2221070"/>
                <a:gd name="connsiteX11" fmla="*/ 71201 w 1842839"/>
                <a:gd name="connsiteY11" fmla="*/ 704136 h 2221070"/>
                <a:gd name="connsiteX12" fmla="*/ 154686 w 1842839"/>
                <a:gd name="connsiteY12" fmla="*/ 607042 h 2221070"/>
                <a:gd name="connsiteX13" fmla="*/ 173389 w 1842839"/>
                <a:gd name="connsiteY13" fmla="*/ 122141 h 2221070"/>
                <a:gd name="connsiteX14" fmla="*/ 97631 w 1842839"/>
                <a:gd name="connsiteY14" fmla="*/ 18905 h 2221070"/>
                <a:gd name="connsiteX15" fmla="*/ 73735 w 1842839"/>
                <a:gd name="connsiteY15" fmla="*/ 0 h 2221070"/>
                <a:gd name="connsiteX16" fmla="*/ 178899 w 1842839"/>
                <a:gd name="connsiteY16" fmla="*/ 16050 h 2221070"/>
                <a:gd name="connsiteX17" fmla="*/ 1842408 w 1842839"/>
                <a:gd name="connsiteY17" fmla="*/ 1855990 h 2221070"/>
                <a:gd name="connsiteX18" fmla="*/ 1842839 w 1842839"/>
                <a:gd name="connsiteY18" fmla="*/ 1864516 h 2221070"/>
                <a:gd name="connsiteX19" fmla="*/ 1833003 w 1842839"/>
                <a:gd name="connsiteY19" fmla="*/ 1936832 h 2221070"/>
                <a:gd name="connsiteX20" fmla="*/ 1644449 w 1842839"/>
                <a:gd name="connsiteY20" fmla="*/ 2173972 h 2221070"/>
                <a:gd name="connsiteX21" fmla="*/ 1444238 w 1842839"/>
                <a:gd name="connsiteY21" fmla="*/ 2220782 h 222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2839" h="2221070">
                  <a:moveTo>
                    <a:pt x="1444238" y="2220782"/>
                  </a:moveTo>
                  <a:cubicBezTo>
                    <a:pt x="1375707" y="2218139"/>
                    <a:pt x="1307876" y="2197345"/>
                    <a:pt x="1248227" y="2158690"/>
                  </a:cubicBezTo>
                  <a:cubicBezTo>
                    <a:pt x="1188579" y="2120035"/>
                    <a:pt x="1141891" y="2066615"/>
                    <a:pt x="1111484" y="2005141"/>
                  </a:cubicBezTo>
                  <a:lnTo>
                    <a:pt x="1091568" y="1946324"/>
                  </a:lnTo>
                  <a:lnTo>
                    <a:pt x="1090906" y="1933225"/>
                  </a:lnTo>
                  <a:lnTo>
                    <a:pt x="1073259" y="1817593"/>
                  </a:lnTo>
                  <a:lnTo>
                    <a:pt x="1072426" y="1803275"/>
                  </a:lnTo>
                  <a:lnTo>
                    <a:pt x="1071057" y="1803169"/>
                  </a:lnTo>
                  <a:lnTo>
                    <a:pt x="1070577" y="1800023"/>
                  </a:lnTo>
                  <a:cubicBezTo>
                    <a:pt x="963354" y="1276037"/>
                    <a:pt x="550645" y="863328"/>
                    <a:pt x="26659" y="756105"/>
                  </a:cubicBezTo>
                  <a:lnTo>
                    <a:pt x="0" y="752036"/>
                  </a:lnTo>
                  <a:lnTo>
                    <a:pt x="71201" y="704136"/>
                  </a:lnTo>
                  <a:cubicBezTo>
                    <a:pt x="102862" y="676075"/>
                    <a:pt x="131033" y="643541"/>
                    <a:pt x="154686" y="607042"/>
                  </a:cubicBezTo>
                  <a:cubicBezTo>
                    <a:pt x="249299" y="461045"/>
                    <a:pt x="256475" y="274992"/>
                    <a:pt x="173389" y="122141"/>
                  </a:cubicBezTo>
                  <a:cubicBezTo>
                    <a:pt x="152618" y="83928"/>
                    <a:pt x="127037" y="49321"/>
                    <a:pt x="97631" y="18905"/>
                  </a:cubicBezTo>
                  <a:lnTo>
                    <a:pt x="73735" y="0"/>
                  </a:lnTo>
                  <a:lnTo>
                    <a:pt x="178899" y="16050"/>
                  </a:lnTo>
                  <a:cubicBezTo>
                    <a:pt x="1066187" y="197616"/>
                    <a:pt x="1749341" y="939580"/>
                    <a:pt x="1842408" y="1855990"/>
                  </a:cubicBezTo>
                  <a:lnTo>
                    <a:pt x="1842839" y="1864516"/>
                  </a:lnTo>
                  <a:lnTo>
                    <a:pt x="1833003" y="1936832"/>
                  </a:lnTo>
                  <a:cubicBezTo>
                    <a:pt x="1805279" y="2036766"/>
                    <a:pt x="1738122" y="2123054"/>
                    <a:pt x="1644449" y="2173972"/>
                  </a:cubicBezTo>
                  <a:cubicBezTo>
                    <a:pt x="1582001" y="2207918"/>
                    <a:pt x="1512769" y="2223425"/>
                    <a:pt x="1444238" y="2220782"/>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4" name="任意多边形 5"/>
            <p:cNvSpPr/>
            <p:nvPr/>
          </p:nvSpPr>
          <p:spPr>
            <a:xfrm rot="10800000">
              <a:off x="5827432" y="3653007"/>
              <a:ext cx="1667483" cy="1283930"/>
            </a:xfrm>
            <a:custGeom>
              <a:avLst/>
              <a:gdLst>
                <a:gd name="connsiteX0" fmla="*/ 756723 w 2470467"/>
                <a:gd name="connsiteY0" fmla="*/ 1902212 h 1902212"/>
                <a:gd name="connsiteX1" fmla="*/ 717833 w 2470467"/>
                <a:gd name="connsiteY1" fmla="*/ 1844405 h 1902212"/>
                <a:gd name="connsiteX2" fmla="*/ 620739 w 2470467"/>
                <a:gd name="connsiteY2" fmla="*/ 1760920 h 1902212"/>
                <a:gd name="connsiteX3" fmla="*/ 135838 w 2470467"/>
                <a:gd name="connsiteY3" fmla="*/ 1742217 h 1902212"/>
                <a:gd name="connsiteX4" fmla="*/ 32602 w 2470467"/>
                <a:gd name="connsiteY4" fmla="*/ 1817975 h 1902212"/>
                <a:gd name="connsiteX5" fmla="*/ 0 w 2470467"/>
                <a:gd name="connsiteY5" fmla="*/ 1859186 h 1902212"/>
                <a:gd name="connsiteX6" fmla="*/ 28211 w 2470467"/>
                <a:gd name="connsiteY6" fmla="*/ 1674335 h 1902212"/>
                <a:gd name="connsiteX7" fmla="*/ 2082551 w 2470467"/>
                <a:gd name="connsiteY7" fmla="*/ 0 h 1902212"/>
                <a:gd name="connsiteX8" fmla="*/ 2195875 w 2470467"/>
                <a:gd name="connsiteY8" fmla="*/ 5722 h 1902212"/>
                <a:gd name="connsiteX9" fmla="*/ 2280810 w 2470467"/>
                <a:gd name="connsiteY9" fmla="*/ 41993 h 1902212"/>
                <a:gd name="connsiteX10" fmla="*/ 2423369 w 2470467"/>
                <a:gd name="connsiteY10" fmla="*/ 190157 h 1902212"/>
                <a:gd name="connsiteX11" fmla="*/ 2408087 w 2470467"/>
                <a:gd name="connsiteY11" fmla="*/ 586379 h 1902212"/>
                <a:gd name="connsiteX12" fmla="*/ 2157128 w 2470467"/>
                <a:gd name="connsiteY12" fmla="*/ 756107 h 1902212"/>
                <a:gd name="connsiteX13" fmla="*/ 2128954 w 2470467"/>
                <a:gd name="connsiteY13" fmla="*/ 757745 h 1902212"/>
                <a:gd name="connsiteX14" fmla="*/ 2082551 w 2470467"/>
                <a:gd name="connsiteY14" fmla="*/ 755402 h 1902212"/>
                <a:gd name="connsiteX15" fmla="*/ 768266 w 2470467"/>
                <a:gd name="connsiteY15" fmla="*/ 1826575 h 1902212"/>
                <a:gd name="connsiteX16" fmla="*/ 756723 w 2470467"/>
                <a:gd name="connsiteY16" fmla="*/ 1902212 h 190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0467" h="1902212">
                  <a:moveTo>
                    <a:pt x="756723" y="1902212"/>
                  </a:moveTo>
                  <a:lnTo>
                    <a:pt x="717833" y="1844405"/>
                  </a:lnTo>
                  <a:cubicBezTo>
                    <a:pt x="689772" y="1812744"/>
                    <a:pt x="657238" y="1784573"/>
                    <a:pt x="620739" y="1760920"/>
                  </a:cubicBezTo>
                  <a:cubicBezTo>
                    <a:pt x="474742" y="1666307"/>
                    <a:pt x="288689" y="1659131"/>
                    <a:pt x="135838" y="1742217"/>
                  </a:cubicBezTo>
                  <a:cubicBezTo>
                    <a:pt x="97625" y="1762989"/>
                    <a:pt x="63018" y="1788570"/>
                    <a:pt x="32602" y="1817975"/>
                  </a:cubicBezTo>
                  <a:lnTo>
                    <a:pt x="0" y="1859186"/>
                  </a:lnTo>
                  <a:lnTo>
                    <a:pt x="28211" y="1674335"/>
                  </a:lnTo>
                  <a:cubicBezTo>
                    <a:pt x="223744" y="718794"/>
                    <a:pt x="1069206" y="0"/>
                    <a:pt x="2082551" y="0"/>
                  </a:cubicBezTo>
                  <a:lnTo>
                    <a:pt x="2195875" y="5722"/>
                  </a:lnTo>
                  <a:lnTo>
                    <a:pt x="2280810" y="41993"/>
                  </a:lnTo>
                  <a:cubicBezTo>
                    <a:pt x="2339758" y="77045"/>
                    <a:pt x="2389424" y="127708"/>
                    <a:pt x="2423369" y="190157"/>
                  </a:cubicBezTo>
                  <a:cubicBezTo>
                    <a:pt x="2491261" y="315054"/>
                    <a:pt x="2485397" y="467082"/>
                    <a:pt x="2408087" y="586379"/>
                  </a:cubicBezTo>
                  <a:cubicBezTo>
                    <a:pt x="2350105" y="675852"/>
                    <a:pt x="2258900" y="736163"/>
                    <a:pt x="2157128" y="756107"/>
                  </a:cubicBezTo>
                  <a:lnTo>
                    <a:pt x="2128954" y="757745"/>
                  </a:lnTo>
                  <a:lnTo>
                    <a:pt x="2082551" y="755402"/>
                  </a:lnTo>
                  <a:cubicBezTo>
                    <a:pt x="1434253" y="755402"/>
                    <a:pt x="893360" y="1215258"/>
                    <a:pt x="768266" y="1826575"/>
                  </a:cubicBezTo>
                  <a:lnTo>
                    <a:pt x="756723" y="190221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145" name="组合 144"/>
            <p:cNvGrpSpPr/>
            <p:nvPr/>
          </p:nvGrpSpPr>
          <p:grpSpPr>
            <a:xfrm>
              <a:off x="5342310" y="3178734"/>
              <a:ext cx="1554723" cy="675219"/>
              <a:chOff x="4989350" y="3368779"/>
              <a:chExt cx="2303406" cy="1000371"/>
            </a:xfrm>
          </p:grpSpPr>
          <p:sp>
            <p:nvSpPr>
              <p:cNvPr id="160" name="文本框 33"/>
              <p:cNvSpPr txBox="1"/>
              <p:nvPr/>
            </p:nvSpPr>
            <p:spPr>
              <a:xfrm>
                <a:off x="5290187" y="3924658"/>
                <a:ext cx="1707103" cy="444492"/>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78578">
                  <a:defRPr/>
                </a:pPr>
                <a:r>
                  <a:rPr lang="en-US" sz="937" kern="0">
                    <a:solidFill>
                      <a:schemeClr val="bg1"/>
                    </a:solidFill>
                  </a:rPr>
                  <a:t>Aliquam gravida eu enim ut molestie. </a:t>
                </a:r>
              </a:p>
            </p:txBody>
          </p:sp>
          <p:sp>
            <p:nvSpPr>
              <p:cNvPr id="161" name="矩形 160"/>
              <p:cNvSpPr/>
              <p:nvPr/>
            </p:nvSpPr>
            <p:spPr>
              <a:xfrm>
                <a:off x="4989350" y="3368779"/>
                <a:ext cx="2303406" cy="511488"/>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78578">
                  <a:defRPr/>
                </a:pPr>
                <a:r>
                  <a:rPr lang="en-US" sz="2247" kern="0">
                    <a:solidFill>
                      <a:schemeClr val="bg1"/>
                    </a:solidFill>
                  </a:rPr>
                  <a:t>2016</a:t>
                </a:r>
              </a:p>
            </p:txBody>
          </p:sp>
        </p:grpSp>
        <p:grpSp>
          <p:nvGrpSpPr>
            <p:cNvPr id="146" name="组合 145"/>
            <p:cNvGrpSpPr/>
            <p:nvPr/>
          </p:nvGrpSpPr>
          <p:grpSpPr>
            <a:xfrm>
              <a:off x="5852753" y="2203809"/>
              <a:ext cx="272022" cy="313233"/>
              <a:chOff x="2623759" y="1362870"/>
              <a:chExt cx="581783" cy="669925"/>
            </a:xfrm>
            <a:solidFill>
              <a:srgbClr val="FFFFFF"/>
            </a:solidFill>
          </p:grpSpPr>
          <p:sp>
            <p:nvSpPr>
              <p:cNvPr id="157" name="任意多边形 46"/>
              <p:cNvSpPr>
                <a:spLocks/>
              </p:cNvSpPr>
              <p:nvPr/>
            </p:nvSpPr>
            <p:spPr bwMode="auto">
              <a:xfrm>
                <a:off x="2675283" y="1685926"/>
                <a:ext cx="81858" cy="9842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8" name="任意多边形 47"/>
              <p:cNvSpPr>
                <a:spLocks/>
              </p:cNvSpPr>
              <p:nvPr/>
            </p:nvSpPr>
            <p:spPr bwMode="auto">
              <a:xfrm>
                <a:off x="3072158" y="1685926"/>
                <a:ext cx="81858" cy="9842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9" name="任意多边形 48"/>
              <p:cNvSpPr>
                <a:spLocks/>
              </p:cNvSpPr>
              <p:nvPr/>
            </p:nvSpPr>
            <p:spPr bwMode="auto">
              <a:xfrm>
                <a:off x="2623759" y="1362870"/>
                <a:ext cx="581783" cy="669925"/>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147" name="任意多边形 36"/>
            <p:cNvSpPr>
              <a:spLocks/>
            </p:cNvSpPr>
            <p:nvPr/>
          </p:nvSpPr>
          <p:spPr bwMode="auto">
            <a:xfrm>
              <a:off x="7084332" y="3244127"/>
              <a:ext cx="345121" cy="341818"/>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FFFFFF"/>
            </a:solidFill>
            <a:ln>
              <a:noFill/>
            </a:ln>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nvGrpSpPr>
            <p:cNvPr id="148" name="组合 147"/>
            <p:cNvGrpSpPr/>
            <p:nvPr/>
          </p:nvGrpSpPr>
          <p:grpSpPr>
            <a:xfrm>
              <a:off x="6005126" y="4488588"/>
              <a:ext cx="280505" cy="375501"/>
              <a:chOff x="5198783" y="1319213"/>
              <a:chExt cx="556184" cy="744538"/>
            </a:xfrm>
            <a:solidFill>
              <a:srgbClr val="FFFFFF"/>
            </a:solidFill>
          </p:grpSpPr>
          <p:sp>
            <p:nvSpPr>
              <p:cNvPr id="152" name="任意多边形 41"/>
              <p:cNvSpPr>
                <a:spLocks/>
              </p:cNvSpPr>
              <p:nvPr/>
            </p:nvSpPr>
            <p:spPr bwMode="auto">
              <a:xfrm>
                <a:off x="5424724" y="1492251"/>
                <a:ext cx="104303" cy="125413"/>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3" name="任意多边形 42"/>
              <p:cNvSpPr>
                <a:spLocks/>
              </p:cNvSpPr>
              <p:nvPr/>
            </p:nvSpPr>
            <p:spPr bwMode="auto">
              <a:xfrm>
                <a:off x="5198783" y="1319213"/>
                <a:ext cx="556184" cy="595313"/>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4" name="任意多边形 43"/>
              <p:cNvSpPr>
                <a:spLocks/>
              </p:cNvSpPr>
              <p:nvPr/>
            </p:nvSpPr>
            <p:spPr bwMode="auto">
              <a:xfrm>
                <a:off x="5425384" y="1939926"/>
                <a:ext cx="102983" cy="12382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5" name="任意多边形 44"/>
              <p:cNvSpPr>
                <a:spLocks/>
              </p:cNvSpPr>
              <p:nvPr/>
            </p:nvSpPr>
            <p:spPr bwMode="auto">
              <a:xfrm>
                <a:off x="5507761" y="1939926"/>
                <a:ext cx="62054" cy="74613"/>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6" name="任意多边形 45"/>
              <p:cNvSpPr>
                <a:spLocks/>
              </p:cNvSpPr>
              <p:nvPr/>
            </p:nvSpPr>
            <p:spPr bwMode="auto">
              <a:xfrm>
                <a:off x="5383142" y="1939926"/>
                <a:ext cx="62054" cy="74613"/>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149" name="组合 148"/>
            <p:cNvGrpSpPr/>
            <p:nvPr/>
          </p:nvGrpSpPr>
          <p:grpSpPr>
            <a:xfrm>
              <a:off x="4791015" y="3546539"/>
              <a:ext cx="327462" cy="327460"/>
              <a:chOff x="8923338" y="3625057"/>
              <a:chExt cx="706438" cy="706438"/>
            </a:xfrm>
            <a:solidFill>
              <a:srgbClr val="FFFFFF"/>
            </a:solidFill>
          </p:grpSpPr>
          <p:sp>
            <p:nvSpPr>
              <p:cNvPr id="150" name="任意多边形 39"/>
              <p:cNvSpPr>
                <a:spLocks/>
              </p:cNvSpPr>
              <p:nvPr/>
            </p:nvSpPr>
            <p:spPr bwMode="auto">
              <a:xfrm>
                <a:off x="8923338" y="3625057"/>
                <a:ext cx="706438" cy="706438"/>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151" name="任意多边形 40"/>
              <p:cNvSpPr>
                <a:spLocks/>
              </p:cNvSpPr>
              <p:nvPr/>
            </p:nvSpPr>
            <p:spPr bwMode="auto">
              <a:xfrm>
                <a:off x="9412735" y="3941763"/>
                <a:ext cx="51492" cy="61913"/>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grpSp>
        <p:nvGrpSpPr>
          <p:cNvPr id="58" name="组合 57"/>
          <p:cNvGrpSpPr/>
          <p:nvPr/>
        </p:nvGrpSpPr>
        <p:grpSpPr>
          <a:xfrm>
            <a:off x="8273143" y="2171125"/>
            <a:ext cx="3136221" cy="1210826"/>
            <a:chOff x="8539843" y="2171125"/>
            <a:chExt cx="3136221" cy="1210826"/>
          </a:xfrm>
        </p:grpSpPr>
        <p:sp>
          <p:nvSpPr>
            <p:cNvPr id="59" name="矩形 58"/>
            <p:cNvSpPr/>
            <p:nvPr/>
          </p:nvSpPr>
          <p:spPr>
            <a:xfrm>
              <a:off x="8539844" y="2514021"/>
              <a:ext cx="313622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用户可以在投影仪或者计算机上进行演示，也可以将演示文稿打印出来制作成胶片</a:t>
              </a:r>
            </a:p>
          </p:txBody>
        </p:sp>
        <p:sp>
          <p:nvSpPr>
            <p:cNvPr id="60" name="矩形 59"/>
            <p:cNvSpPr/>
            <p:nvPr/>
          </p:nvSpPr>
          <p:spPr>
            <a:xfrm>
              <a:off x="8539843" y="2171125"/>
              <a:ext cx="2164600" cy="424732"/>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标题文字添加</a:t>
              </a:r>
            </a:p>
          </p:txBody>
        </p:sp>
      </p:grpSp>
      <p:grpSp>
        <p:nvGrpSpPr>
          <p:cNvPr id="61" name="组合 60"/>
          <p:cNvGrpSpPr/>
          <p:nvPr/>
        </p:nvGrpSpPr>
        <p:grpSpPr>
          <a:xfrm>
            <a:off x="8273143" y="4012373"/>
            <a:ext cx="3136221" cy="1210826"/>
            <a:chOff x="8539843" y="2171125"/>
            <a:chExt cx="3136221" cy="1210826"/>
          </a:xfrm>
        </p:grpSpPr>
        <p:sp>
          <p:nvSpPr>
            <p:cNvPr id="62" name="矩形 61"/>
            <p:cNvSpPr/>
            <p:nvPr/>
          </p:nvSpPr>
          <p:spPr>
            <a:xfrm>
              <a:off x="8539844" y="2514021"/>
              <a:ext cx="3136220" cy="86793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用户可以在投影仪或者计算机上进行演示，也可以将演示文稿打印出来制作成胶片</a:t>
              </a:r>
            </a:p>
          </p:txBody>
        </p:sp>
        <p:sp>
          <p:nvSpPr>
            <p:cNvPr id="63" name="矩形 62"/>
            <p:cNvSpPr/>
            <p:nvPr/>
          </p:nvSpPr>
          <p:spPr>
            <a:xfrm>
              <a:off x="8539843" y="2171125"/>
              <a:ext cx="2164600" cy="424732"/>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标题文字添加</a:t>
              </a:r>
            </a:p>
          </p:txBody>
        </p:sp>
      </p:grpSp>
      <p:grpSp>
        <p:nvGrpSpPr>
          <p:cNvPr id="64" name="组合 63"/>
          <p:cNvGrpSpPr/>
          <p:nvPr/>
        </p:nvGrpSpPr>
        <p:grpSpPr>
          <a:xfrm>
            <a:off x="693739" y="2171125"/>
            <a:ext cx="3136220" cy="1210826"/>
            <a:chOff x="8539844" y="2171125"/>
            <a:chExt cx="3136220" cy="1210826"/>
          </a:xfrm>
        </p:grpSpPr>
        <p:sp>
          <p:nvSpPr>
            <p:cNvPr id="65" name="矩形 64"/>
            <p:cNvSpPr/>
            <p:nvPr/>
          </p:nvSpPr>
          <p:spPr>
            <a:xfrm>
              <a:off x="8539844" y="2514021"/>
              <a:ext cx="3136220"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用户可以在投影仪或者计算机上进行演示，也可以将演示文稿打印出来制作成胶片</a:t>
              </a:r>
            </a:p>
          </p:txBody>
        </p:sp>
        <p:sp>
          <p:nvSpPr>
            <p:cNvPr id="66" name="矩形 65"/>
            <p:cNvSpPr/>
            <p:nvPr/>
          </p:nvSpPr>
          <p:spPr>
            <a:xfrm>
              <a:off x="9511464" y="2171125"/>
              <a:ext cx="2164600"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标题文字添加</a:t>
              </a:r>
            </a:p>
          </p:txBody>
        </p:sp>
      </p:grpSp>
      <p:grpSp>
        <p:nvGrpSpPr>
          <p:cNvPr id="67" name="组合 66"/>
          <p:cNvGrpSpPr/>
          <p:nvPr/>
        </p:nvGrpSpPr>
        <p:grpSpPr>
          <a:xfrm>
            <a:off x="693739" y="4012373"/>
            <a:ext cx="3136220" cy="1210826"/>
            <a:chOff x="8539844" y="2171125"/>
            <a:chExt cx="3136220" cy="1210826"/>
          </a:xfrm>
        </p:grpSpPr>
        <p:sp>
          <p:nvSpPr>
            <p:cNvPr id="68" name="矩形 67"/>
            <p:cNvSpPr/>
            <p:nvPr/>
          </p:nvSpPr>
          <p:spPr>
            <a:xfrm>
              <a:off x="8539844" y="2514021"/>
              <a:ext cx="3136220" cy="86793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用户可以在投影仪或者计算机上进行演示，也可以将演示文稿打印出来制作成胶片</a:t>
              </a:r>
            </a:p>
          </p:txBody>
        </p:sp>
        <p:sp>
          <p:nvSpPr>
            <p:cNvPr id="69" name="矩形 68"/>
            <p:cNvSpPr/>
            <p:nvPr/>
          </p:nvSpPr>
          <p:spPr>
            <a:xfrm>
              <a:off x="9511464" y="2171125"/>
              <a:ext cx="2164600"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标题文字添加</a:t>
              </a:r>
            </a:p>
          </p:txBody>
        </p:sp>
      </p:grpSp>
      <p:pic>
        <p:nvPicPr>
          <p:cNvPr id="38" name="图片 37"/>
          <p:cNvPicPr>
            <a:picLocks noChangeAspect="1"/>
          </p:cNvPicPr>
          <p:nvPr/>
        </p:nvPicPr>
        <p:blipFill>
          <a:blip r:embed="rId3"/>
          <a:stretch>
            <a:fillRect/>
          </a:stretch>
        </p:blipFill>
        <p:spPr>
          <a:xfrm rot="16200000">
            <a:off x="145169" y="-145167"/>
            <a:ext cx="1268414" cy="1558750"/>
          </a:xfrm>
          <a:prstGeom prst="rect">
            <a:avLst/>
          </a:prstGeom>
        </p:spPr>
      </p:pic>
      <p:grpSp>
        <p:nvGrpSpPr>
          <p:cNvPr id="39" name="组合 38"/>
          <p:cNvGrpSpPr/>
          <p:nvPr/>
        </p:nvGrpSpPr>
        <p:grpSpPr>
          <a:xfrm>
            <a:off x="1785305" y="394109"/>
            <a:ext cx="4440139" cy="712314"/>
            <a:chOff x="1451102" y="1713400"/>
            <a:chExt cx="4440139" cy="712314"/>
          </a:xfrm>
        </p:grpSpPr>
        <p:grpSp>
          <p:nvGrpSpPr>
            <p:cNvPr id="40" name="组合 39"/>
            <p:cNvGrpSpPr/>
            <p:nvPr/>
          </p:nvGrpSpPr>
          <p:grpSpPr>
            <a:xfrm>
              <a:off x="1451102" y="1713400"/>
              <a:ext cx="2998505" cy="535920"/>
              <a:chOff x="5906988" y="1931114"/>
              <a:chExt cx="2998505" cy="535920"/>
            </a:xfrm>
          </p:grpSpPr>
          <p:sp>
            <p:nvSpPr>
              <p:cNvPr id="42" name="矩形 41"/>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活动内容构成</a:t>
                </a:r>
                <a:endParaRPr lang="zh-CN" altLang="en-US" sz="2800" b="1" dirty="0">
                  <a:solidFill>
                    <a:schemeClr val="accent6"/>
                  </a:solidFill>
                </a:endParaRPr>
              </a:p>
            </p:txBody>
          </p:sp>
          <p:sp>
            <p:nvSpPr>
              <p:cNvPr id="43" name="矩形 42"/>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02.</a:t>
                </a:r>
                <a:endParaRPr lang="zh-CN" altLang="en-US" sz="2800" b="1" dirty="0">
                  <a:solidFill>
                    <a:schemeClr val="accent6"/>
                  </a:solidFill>
                </a:endParaRPr>
              </a:p>
            </p:txBody>
          </p:sp>
        </p:grpSp>
        <p:sp>
          <p:nvSpPr>
            <p:cNvPr id="41" name="文本框 40"/>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4253950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9"/>
                                        </p:tgtEl>
                                        <p:attrNameLst>
                                          <p:attrName>style.visibility</p:attrName>
                                        </p:attrNameLst>
                                      </p:cBhvr>
                                      <p:to>
                                        <p:strVal val="visible"/>
                                      </p:to>
                                    </p:set>
                                    <p:anim calcmode="lin" valueType="num">
                                      <p:cBhvr>
                                        <p:cTn id="7" dur="1000" fill="hold"/>
                                        <p:tgtEl>
                                          <p:spTgt spid="139"/>
                                        </p:tgtEl>
                                        <p:attrNameLst>
                                          <p:attrName>ppt_w</p:attrName>
                                        </p:attrNameLst>
                                      </p:cBhvr>
                                      <p:tavLst>
                                        <p:tav tm="0">
                                          <p:val>
                                            <p:fltVal val="0"/>
                                          </p:val>
                                        </p:tav>
                                        <p:tav tm="100000">
                                          <p:val>
                                            <p:strVal val="#ppt_w"/>
                                          </p:val>
                                        </p:tav>
                                      </p:tavLst>
                                    </p:anim>
                                    <p:anim calcmode="lin" valueType="num">
                                      <p:cBhvr>
                                        <p:cTn id="8" dur="1000" fill="hold"/>
                                        <p:tgtEl>
                                          <p:spTgt spid="139"/>
                                        </p:tgtEl>
                                        <p:attrNameLst>
                                          <p:attrName>ppt_h</p:attrName>
                                        </p:attrNameLst>
                                      </p:cBhvr>
                                      <p:tavLst>
                                        <p:tav tm="0">
                                          <p:val>
                                            <p:fltVal val="0"/>
                                          </p:val>
                                        </p:tav>
                                        <p:tav tm="100000">
                                          <p:val>
                                            <p:strVal val="#ppt_h"/>
                                          </p:val>
                                        </p:tav>
                                      </p:tavLst>
                                    </p:anim>
                                    <p:anim calcmode="lin" valueType="num">
                                      <p:cBhvr>
                                        <p:cTn id="9" dur="1000" fill="hold"/>
                                        <p:tgtEl>
                                          <p:spTgt spid="139"/>
                                        </p:tgtEl>
                                        <p:attrNameLst>
                                          <p:attrName>style.rotation</p:attrName>
                                        </p:attrNameLst>
                                      </p:cBhvr>
                                      <p:tavLst>
                                        <p:tav tm="0">
                                          <p:val>
                                            <p:fltVal val="90"/>
                                          </p:val>
                                        </p:tav>
                                        <p:tav tm="100000">
                                          <p:val>
                                            <p:fltVal val="0"/>
                                          </p:val>
                                        </p:tav>
                                      </p:tavLst>
                                    </p:anim>
                                    <p:animEffect transition="in" filter="fade">
                                      <p:cBhvr>
                                        <p:cTn id="10" dur="1000"/>
                                        <p:tgtEl>
                                          <p:spTgt spid="139"/>
                                        </p:tgtEl>
                                      </p:cBhvr>
                                    </p:animEffect>
                                  </p:childTnLst>
                                </p:cTn>
                              </p:par>
                            </p:childTnLst>
                          </p:cTn>
                        </p:par>
                        <p:par>
                          <p:cTn id="11" fill="hold">
                            <p:stCondLst>
                              <p:cond delay="1000"/>
                            </p:stCondLst>
                            <p:childTnLst>
                              <p:par>
                                <p:cTn id="12" presetID="2" presetClass="entr" presetSubtype="8" decel="100000" fill="hold" nodeType="afterEffect">
                                  <p:stCondLst>
                                    <p:cond delay="0"/>
                                  </p:stCondLst>
                                  <p:childTnLst>
                                    <p:set>
                                      <p:cBhvr>
                                        <p:cTn id="13" dur="1" fill="hold">
                                          <p:stCondLst>
                                            <p:cond delay="0"/>
                                          </p:stCondLst>
                                        </p:cTn>
                                        <p:tgtEl>
                                          <p:spTgt spid="64"/>
                                        </p:tgtEl>
                                        <p:attrNameLst>
                                          <p:attrName>style.visibility</p:attrName>
                                        </p:attrNameLst>
                                      </p:cBhvr>
                                      <p:to>
                                        <p:strVal val="visible"/>
                                      </p:to>
                                    </p:set>
                                    <p:anim calcmode="lin" valueType="num">
                                      <p:cBhvr additive="base">
                                        <p:cTn id="14" dur="1000" fill="hold"/>
                                        <p:tgtEl>
                                          <p:spTgt spid="64"/>
                                        </p:tgtEl>
                                        <p:attrNameLst>
                                          <p:attrName>ppt_x</p:attrName>
                                        </p:attrNameLst>
                                      </p:cBhvr>
                                      <p:tavLst>
                                        <p:tav tm="0">
                                          <p:val>
                                            <p:strVal val="0-#ppt_w/2"/>
                                          </p:val>
                                        </p:tav>
                                        <p:tav tm="100000">
                                          <p:val>
                                            <p:strVal val="#ppt_x"/>
                                          </p:val>
                                        </p:tav>
                                      </p:tavLst>
                                    </p:anim>
                                    <p:anim calcmode="lin" valueType="num">
                                      <p:cBhvr additive="base">
                                        <p:cTn id="15" dur="1000" fill="hold"/>
                                        <p:tgtEl>
                                          <p:spTgt spid="64"/>
                                        </p:tgtEl>
                                        <p:attrNameLst>
                                          <p:attrName>ppt_y</p:attrName>
                                        </p:attrNameLst>
                                      </p:cBhvr>
                                      <p:tavLst>
                                        <p:tav tm="0">
                                          <p:val>
                                            <p:strVal val="#ppt_y"/>
                                          </p:val>
                                        </p:tav>
                                        <p:tav tm="100000">
                                          <p:val>
                                            <p:strVal val="#ppt_y"/>
                                          </p:val>
                                        </p:tav>
                                      </p:tavLst>
                                    </p:anim>
                                  </p:childTnLst>
                                </p:cTn>
                              </p:par>
                              <p:par>
                                <p:cTn id="16" presetID="2" presetClass="entr" presetSubtype="8" decel="100000" fill="hold" nodeType="withEffect">
                                  <p:stCondLst>
                                    <p:cond delay="250"/>
                                  </p:stCondLst>
                                  <p:childTnLst>
                                    <p:set>
                                      <p:cBhvr>
                                        <p:cTn id="17" dur="1" fill="hold">
                                          <p:stCondLst>
                                            <p:cond delay="0"/>
                                          </p:stCondLst>
                                        </p:cTn>
                                        <p:tgtEl>
                                          <p:spTgt spid="67"/>
                                        </p:tgtEl>
                                        <p:attrNameLst>
                                          <p:attrName>style.visibility</p:attrName>
                                        </p:attrNameLst>
                                      </p:cBhvr>
                                      <p:to>
                                        <p:strVal val="visible"/>
                                      </p:to>
                                    </p:set>
                                    <p:anim calcmode="lin" valueType="num">
                                      <p:cBhvr additive="base">
                                        <p:cTn id="18" dur="1000" fill="hold"/>
                                        <p:tgtEl>
                                          <p:spTgt spid="67"/>
                                        </p:tgtEl>
                                        <p:attrNameLst>
                                          <p:attrName>ppt_x</p:attrName>
                                        </p:attrNameLst>
                                      </p:cBhvr>
                                      <p:tavLst>
                                        <p:tav tm="0">
                                          <p:val>
                                            <p:strVal val="0-#ppt_w/2"/>
                                          </p:val>
                                        </p:tav>
                                        <p:tav tm="100000">
                                          <p:val>
                                            <p:strVal val="#ppt_x"/>
                                          </p:val>
                                        </p:tav>
                                      </p:tavLst>
                                    </p:anim>
                                    <p:anim calcmode="lin" valueType="num">
                                      <p:cBhvr additive="base">
                                        <p:cTn id="19" dur="1000" fill="hold"/>
                                        <p:tgtEl>
                                          <p:spTgt spid="67"/>
                                        </p:tgtEl>
                                        <p:attrNameLst>
                                          <p:attrName>ppt_y</p:attrName>
                                        </p:attrNameLst>
                                      </p:cBhvr>
                                      <p:tavLst>
                                        <p:tav tm="0">
                                          <p:val>
                                            <p:strVal val="#ppt_y"/>
                                          </p:val>
                                        </p:tav>
                                        <p:tav tm="100000">
                                          <p:val>
                                            <p:strVal val="#ppt_y"/>
                                          </p:val>
                                        </p:tav>
                                      </p:tavLst>
                                    </p:anim>
                                  </p:childTnLst>
                                </p:cTn>
                              </p:par>
                              <p:par>
                                <p:cTn id="20" presetID="2" presetClass="entr" presetSubtype="2" decel="100000" fill="hold" nodeType="withEffect">
                                  <p:stCondLst>
                                    <p:cond delay="500"/>
                                  </p:stCondLst>
                                  <p:childTnLst>
                                    <p:set>
                                      <p:cBhvr>
                                        <p:cTn id="21" dur="1" fill="hold">
                                          <p:stCondLst>
                                            <p:cond delay="0"/>
                                          </p:stCondLst>
                                        </p:cTn>
                                        <p:tgtEl>
                                          <p:spTgt spid="58"/>
                                        </p:tgtEl>
                                        <p:attrNameLst>
                                          <p:attrName>style.visibility</p:attrName>
                                        </p:attrNameLst>
                                      </p:cBhvr>
                                      <p:to>
                                        <p:strVal val="visible"/>
                                      </p:to>
                                    </p:set>
                                    <p:anim calcmode="lin" valueType="num">
                                      <p:cBhvr additive="base">
                                        <p:cTn id="22" dur="1000" fill="hold"/>
                                        <p:tgtEl>
                                          <p:spTgt spid="58"/>
                                        </p:tgtEl>
                                        <p:attrNameLst>
                                          <p:attrName>ppt_x</p:attrName>
                                        </p:attrNameLst>
                                      </p:cBhvr>
                                      <p:tavLst>
                                        <p:tav tm="0">
                                          <p:val>
                                            <p:strVal val="1+#ppt_w/2"/>
                                          </p:val>
                                        </p:tav>
                                        <p:tav tm="100000">
                                          <p:val>
                                            <p:strVal val="#ppt_x"/>
                                          </p:val>
                                        </p:tav>
                                      </p:tavLst>
                                    </p:anim>
                                    <p:anim calcmode="lin" valueType="num">
                                      <p:cBhvr additive="base">
                                        <p:cTn id="23" dur="1000" fill="hold"/>
                                        <p:tgtEl>
                                          <p:spTgt spid="58"/>
                                        </p:tgtEl>
                                        <p:attrNameLst>
                                          <p:attrName>ppt_y</p:attrName>
                                        </p:attrNameLst>
                                      </p:cBhvr>
                                      <p:tavLst>
                                        <p:tav tm="0">
                                          <p:val>
                                            <p:strVal val="#ppt_y"/>
                                          </p:val>
                                        </p:tav>
                                        <p:tav tm="100000">
                                          <p:val>
                                            <p:strVal val="#ppt_y"/>
                                          </p:val>
                                        </p:tav>
                                      </p:tavLst>
                                    </p:anim>
                                  </p:childTnLst>
                                </p:cTn>
                              </p:par>
                              <p:par>
                                <p:cTn id="24" presetID="2" presetClass="entr" presetSubtype="2" decel="100000" fill="hold" nodeType="withEffect">
                                  <p:stCondLst>
                                    <p:cond delay="750"/>
                                  </p:stCondLst>
                                  <p:childTnLst>
                                    <p:set>
                                      <p:cBhvr>
                                        <p:cTn id="25" dur="1" fill="hold">
                                          <p:stCondLst>
                                            <p:cond delay="0"/>
                                          </p:stCondLst>
                                        </p:cTn>
                                        <p:tgtEl>
                                          <p:spTgt spid="61"/>
                                        </p:tgtEl>
                                        <p:attrNameLst>
                                          <p:attrName>style.visibility</p:attrName>
                                        </p:attrNameLst>
                                      </p:cBhvr>
                                      <p:to>
                                        <p:strVal val="visible"/>
                                      </p:to>
                                    </p:set>
                                    <p:anim calcmode="lin" valueType="num">
                                      <p:cBhvr additive="base">
                                        <p:cTn id="26" dur="1000" fill="hold"/>
                                        <p:tgtEl>
                                          <p:spTgt spid="61"/>
                                        </p:tgtEl>
                                        <p:attrNameLst>
                                          <p:attrName>ppt_x</p:attrName>
                                        </p:attrNameLst>
                                      </p:cBhvr>
                                      <p:tavLst>
                                        <p:tav tm="0">
                                          <p:val>
                                            <p:strVal val="1+#ppt_w/2"/>
                                          </p:val>
                                        </p:tav>
                                        <p:tav tm="100000">
                                          <p:val>
                                            <p:strVal val="#ppt_x"/>
                                          </p:val>
                                        </p:tav>
                                      </p:tavLst>
                                    </p:anim>
                                    <p:anim calcmode="lin" valueType="num">
                                      <p:cBhvr additive="base">
                                        <p:cTn id="27" dur="1000" fill="hold"/>
                                        <p:tgtEl>
                                          <p:spTgt spid="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a:stCxn id="2" idx="6"/>
          </p:cNvCxnSpPr>
          <p:nvPr/>
        </p:nvCxnSpPr>
        <p:spPr>
          <a:xfrm>
            <a:off x="2605202" y="3543300"/>
            <a:ext cx="9586798"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092200" y="2786799"/>
            <a:ext cx="1513002" cy="1513002"/>
          </a:xfrm>
          <a:prstGeom prst="ellipse">
            <a:avLst/>
          </a:prstGeom>
          <a:solidFill>
            <a:schemeClr val="tx2"/>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6" name="椭圆 5"/>
          <p:cNvSpPr/>
          <p:nvPr/>
        </p:nvSpPr>
        <p:spPr>
          <a:xfrm>
            <a:off x="4248098" y="3112691"/>
            <a:ext cx="861218" cy="861218"/>
          </a:xfrm>
          <a:prstGeom prst="ellipse">
            <a:avLst/>
          </a:prstGeom>
          <a:solidFill>
            <a:schemeClr val="accent2"/>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7" name="椭圆 6"/>
          <p:cNvSpPr/>
          <p:nvPr/>
        </p:nvSpPr>
        <p:spPr>
          <a:xfrm>
            <a:off x="7091802" y="3112691"/>
            <a:ext cx="861218" cy="861218"/>
          </a:xfrm>
          <a:prstGeom prst="ellipse">
            <a:avLst/>
          </a:prstGeom>
          <a:solidFill>
            <a:schemeClr val="accent1"/>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8" name="椭圆 7"/>
          <p:cNvSpPr/>
          <p:nvPr/>
        </p:nvSpPr>
        <p:spPr>
          <a:xfrm>
            <a:off x="9935505" y="3112691"/>
            <a:ext cx="861218" cy="861218"/>
          </a:xfrm>
          <a:prstGeom prst="ellipse">
            <a:avLst/>
          </a:prstGeom>
          <a:solidFill>
            <a:schemeClr val="accent2"/>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2" name="文本框 11"/>
          <p:cNvSpPr txBox="1"/>
          <p:nvPr/>
        </p:nvSpPr>
        <p:spPr>
          <a:xfrm>
            <a:off x="3557720" y="4136664"/>
            <a:ext cx="2241974" cy="369332"/>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tabLst/>
              <a:defRPr kumimoji="0" b="1" i="0" u="none" strike="noStrike" cap="none" spc="0" normalizeH="0" baseline="0">
                <a:ln>
                  <a:noFill/>
                </a:ln>
                <a:solidFill>
                  <a:schemeClr val="tx1">
                    <a:lumMod val="65000"/>
                    <a:lumOff val="35000"/>
                  </a:schemeClr>
                </a:solidFill>
                <a:effectLst/>
                <a:uLnTx/>
                <a:uFillTx/>
                <a:latin typeface="Arial"/>
                <a:ea typeface="微软雅黑"/>
              </a:defRPr>
            </a:lvl1pPr>
          </a:lstStyle>
          <a:p>
            <a:r>
              <a:rPr lang="zh-CN" altLang="en-US" dirty="0"/>
              <a:t>文字添加此处</a:t>
            </a:r>
          </a:p>
        </p:txBody>
      </p:sp>
      <p:sp>
        <p:nvSpPr>
          <p:cNvPr id="15" name="文本框 14"/>
          <p:cNvSpPr txBox="1"/>
          <p:nvPr/>
        </p:nvSpPr>
        <p:spPr>
          <a:xfrm>
            <a:off x="6401424" y="4136664"/>
            <a:ext cx="2241974" cy="369332"/>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tabLst/>
              <a:defRPr kumimoji="0" b="1" i="0" u="none" strike="noStrike" cap="none" spc="0" normalizeH="0" baseline="0">
                <a:ln>
                  <a:noFill/>
                </a:ln>
                <a:solidFill>
                  <a:schemeClr val="tx1">
                    <a:lumMod val="65000"/>
                    <a:lumOff val="35000"/>
                  </a:schemeClr>
                </a:solidFill>
                <a:effectLst/>
                <a:uLnTx/>
                <a:uFillTx/>
                <a:latin typeface="Arial"/>
                <a:ea typeface="微软雅黑"/>
              </a:defRPr>
            </a:lvl1pPr>
          </a:lstStyle>
          <a:p>
            <a:r>
              <a:rPr lang="zh-CN" altLang="en-US" dirty="0"/>
              <a:t>文字添加此处</a:t>
            </a:r>
          </a:p>
        </p:txBody>
      </p:sp>
      <p:sp>
        <p:nvSpPr>
          <p:cNvPr id="16" name="文本框 15"/>
          <p:cNvSpPr txBox="1"/>
          <p:nvPr/>
        </p:nvSpPr>
        <p:spPr>
          <a:xfrm>
            <a:off x="9245127" y="4136664"/>
            <a:ext cx="2241974" cy="369332"/>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tabLst/>
              <a:defRPr kumimoji="0" b="1" i="0" u="none" strike="noStrike" cap="none" spc="0" normalizeH="0" baseline="0">
                <a:ln>
                  <a:noFill/>
                </a:ln>
                <a:solidFill>
                  <a:schemeClr val="tx1">
                    <a:lumMod val="65000"/>
                    <a:lumOff val="35000"/>
                  </a:schemeClr>
                </a:solidFill>
                <a:effectLst/>
                <a:uLnTx/>
                <a:uFillTx/>
                <a:latin typeface="Arial"/>
                <a:ea typeface="微软雅黑"/>
              </a:defRPr>
            </a:lvl1pPr>
          </a:lstStyle>
          <a:p>
            <a:r>
              <a:rPr lang="zh-CN" altLang="en-US" dirty="0"/>
              <a:t>文字添加此处</a:t>
            </a:r>
          </a:p>
        </p:txBody>
      </p:sp>
      <p:sp>
        <p:nvSpPr>
          <p:cNvPr id="17" name="矩形 16"/>
          <p:cNvSpPr/>
          <p:nvPr/>
        </p:nvSpPr>
        <p:spPr>
          <a:xfrm>
            <a:off x="998381" y="3330934"/>
            <a:ext cx="1700640"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文字添加</a:t>
            </a:r>
          </a:p>
        </p:txBody>
      </p:sp>
      <p:sp>
        <p:nvSpPr>
          <p:cNvPr id="18" name="矩形 17"/>
          <p:cNvSpPr/>
          <p:nvPr/>
        </p:nvSpPr>
        <p:spPr>
          <a:xfrm>
            <a:off x="3557719" y="4537144"/>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19" name="矩形 18"/>
          <p:cNvSpPr/>
          <p:nvPr/>
        </p:nvSpPr>
        <p:spPr>
          <a:xfrm>
            <a:off x="6401423" y="4537144"/>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20" name="矩形 19"/>
          <p:cNvSpPr/>
          <p:nvPr/>
        </p:nvSpPr>
        <p:spPr>
          <a:xfrm>
            <a:off x="9245127" y="4537144"/>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24" name="椭圆 20"/>
          <p:cNvSpPr/>
          <p:nvPr/>
        </p:nvSpPr>
        <p:spPr>
          <a:xfrm>
            <a:off x="4441418" y="3306011"/>
            <a:ext cx="474578" cy="474578"/>
          </a:xfrm>
          <a:custGeom>
            <a:avLst/>
            <a:gdLst>
              <a:gd name="connsiteX0" fmla="*/ 102452 w 338138"/>
              <a:gd name="connsiteY0" fmla="*/ 116974 h 338138"/>
              <a:gd name="connsiteX1" fmla="*/ 158700 w 338138"/>
              <a:gd name="connsiteY1" fmla="*/ 150395 h 338138"/>
              <a:gd name="connsiteX2" fmla="*/ 169165 w 338138"/>
              <a:gd name="connsiteY2" fmla="*/ 147721 h 338138"/>
              <a:gd name="connsiteX3" fmla="*/ 183554 w 338138"/>
              <a:gd name="connsiteY3" fmla="*/ 154406 h 338138"/>
              <a:gd name="connsiteX4" fmla="*/ 238495 w 338138"/>
              <a:gd name="connsiteY4" fmla="*/ 122321 h 338138"/>
              <a:gd name="connsiteX5" fmla="*/ 246343 w 338138"/>
              <a:gd name="connsiteY5" fmla="*/ 123658 h 338138"/>
              <a:gd name="connsiteX6" fmla="*/ 243727 w 338138"/>
              <a:gd name="connsiteY6" fmla="*/ 130342 h 338138"/>
              <a:gd name="connsiteX7" fmla="*/ 188787 w 338138"/>
              <a:gd name="connsiteY7" fmla="*/ 163763 h 338138"/>
              <a:gd name="connsiteX8" fmla="*/ 190095 w 338138"/>
              <a:gd name="connsiteY8" fmla="*/ 169111 h 338138"/>
              <a:gd name="connsiteX9" fmla="*/ 169165 w 338138"/>
              <a:gd name="connsiteY9" fmla="*/ 190500 h 338138"/>
              <a:gd name="connsiteX10" fmla="*/ 148235 w 338138"/>
              <a:gd name="connsiteY10" fmla="*/ 169111 h 338138"/>
              <a:gd name="connsiteX11" fmla="*/ 91987 w 338138"/>
              <a:gd name="connsiteY11" fmla="*/ 135690 h 338138"/>
              <a:gd name="connsiteX12" fmla="*/ 88063 w 338138"/>
              <a:gd name="connsiteY12" fmla="*/ 120984 h 338138"/>
              <a:gd name="connsiteX13" fmla="*/ 102452 w 338138"/>
              <a:gd name="connsiteY13" fmla="*/ 116974 h 338138"/>
              <a:gd name="connsiteX14" fmla="*/ 159317 w 338138"/>
              <a:gd name="connsiteY14" fmla="*/ 22225 h 338138"/>
              <a:gd name="connsiteX15" fmla="*/ 22225 w 338138"/>
              <a:gd name="connsiteY15" fmla="*/ 158580 h 338138"/>
              <a:gd name="connsiteX16" fmla="*/ 43316 w 338138"/>
              <a:gd name="connsiteY16" fmla="*/ 158580 h 338138"/>
              <a:gd name="connsiteX17" fmla="*/ 43316 w 338138"/>
              <a:gd name="connsiteY17" fmla="*/ 179558 h 338138"/>
              <a:gd name="connsiteX18" fmla="*/ 22225 w 338138"/>
              <a:gd name="connsiteY18" fmla="*/ 179558 h 338138"/>
              <a:gd name="connsiteX19" fmla="*/ 159317 w 338138"/>
              <a:gd name="connsiteY19" fmla="*/ 315913 h 338138"/>
              <a:gd name="connsiteX20" fmla="*/ 159317 w 338138"/>
              <a:gd name="connsiteY20" fmla="*/ 294936 h 338138"/>
              <a:gd name="connsiteX21" fmla="*/ 180408 w 338138"/>
              <a:gd name="connsiteY21" fmla="*/ 294936 h 338138"/>
              <a:gd name="connsiteX22" fmla="*/ 180408 w 338138"/>
              <a:gd name="connsiteY22" fmla="*/ 315913 h 338138"/>
              <a:gd name="connsiteX23" fmla="*/ 317500 w 338138"/>
              <a:gd name="connsiteY23" fmla="*/ 179558 h 338138"/>
              <a:gd name="connsiteX24" fmla="*/ 296409 w 338138"/>
              <a:gd name="connsiteY24" fmla="*/ 179558 h 338138"/>
              <a:gd name="connsiteX25" fmla="*/ 296409 w 338138"/>
              <a:gd name="connsiteY25" fmla="*/ 158580 h 338138"/>
              <a:gd name="connsiteX26" fmla="*/ 317500 w 338138"/>
              <a:gd name="connsiteY26" fmla="*/ 158580 h 338138"/>
              <a:gd name="connsiteX27" fmla="*/ 180408 w 338138"/>
              <a:gd name="connsiteY27" fmla="*/ 22225 h 338138"/>
              <a:gd name="connsiteX28" fmla="*/ 180408 w 338138"/>
              <a:gd name="connsiteY28" fmla="*/ 43202 h 338138"/>
              <a:gd name="connsiteX29" fmla="*/ 159317 w 338138"/>
              <a:gd name="connsiteY29" fmla="*/ 43202 h 338138"/>
              <a:gd name="connsiteX30" fmla="*/ 159317 w 338138"/>
              <a:gd name="connsiteY30" fmla="*/ 22225 h 338138"/>
              <a:gd name="connsiteX31" fmla="*/ 169069 w 338138"/>
              <a:gd name="connsiteY31" fmla="*/ 0 h 338138"/>
              <a:gd name="connsiteX32" fmla="*/ 338138 w 338138"/>
              <a:gd name="connsiteY32" fmla="*/ 169069 h 338138"/>
              <a:gd name="connsiteX33" fmla="*/ 169069 w 338138"/>
              <a:gd name="connsiteY33" fmla="*/ 338138 h 338138"/>
              <a:gd name="connsiteX34" fmla="*/ 0 w 338138"/>
              <a:gd name="connsiteY34" fmla="*/ 169069 h 338138"/>
              <a:gd name="connsiteX35" fmla="*/ 169069 w 338138"/>
              <a:gd name="connsiteY35"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38138" h="338138">
                <a:moveTo>
                  <a:pt x="102452" y="116974"/>
                </a:moveTo>
                <a:cubicBezTo>
                  <a:pt x="158700" y="150395"/>
                  <a:pt x="158700" y="150395"/>
                  <a:pt x="158700" y="150395"/>
                </a:cubicBezTo>
                <a:cubicBezTo>
                  <a:pt x="162624" y="149058"/>
                  <a:pt x="165241" y="147721"/>
                  <a:pt x="169165" y="147721"/>
                </a:cubicBezTo>
                <a:cubicBezTo>
                  <a:pt x="174397" y="147721"/>
                  <a:pt x="179630" y="150395"/>
                  <a:pt x="183554" y="154406"/>
                </a:cubicBezTo>
                <a:cubicBezTo>
                  <a:pt x="238495" y="122321"/>
                  <a:pt x="238495" y="122321"/>
                  <a:pt x="238495" y="122321"/>
                </a:cubicBezTo>
                <a:cubicBezTo>
                  <a:pt x="241111" y="119648"/>
                  <a:pt x="245035" y="120984"/>
                  <a:pt x="246343" y="123658"/>
                </a:cubicBezTo>
                <a:cubicBezTo>
                  <a:pt x="247651" y="126332"/>
                  <a:pt x="246343" y="129006"/>
                  <a:pt x="243727" y="130342"/>
                </a:cubicBezTo>
                <a:cubicBezTo>
                  <a:pt x="188787" y="163763"/>
                  <a:pt x="188787" y="163763"/>
                  <a:pt x="188787" y="163763"/>
                </a:cubicBezTo>
                <a:cubicBezTo>
                  <a:pt x="190095" y="165100"/>
                  <a:pt x="190095" y="167774"/>
                  <a:pt x="190095" y="169111"/>
                </a:cubicBezTo>
                <a:cubicBezTo>
                  <a:pt x="190095" y="181142"/>
                  <a:pt x="180938" y="190500"/>
                  <a:pt x="169165" y="190500"/>
                </a:cubicBezTo>
                <a:cubicBezTo>
                  <a:pt x="157392" y="190500"/>
                  <a:pt x="148235" y="181142"/>
                  <a:pt x="148235" y="169111"/>
                </a:cubicBezTo>
                <a:cubicBezTo>
                  <a:pt x="91987" y="135690"/>
                  <a:pt x="91987" y="135690"/>
                  <a:pt x="91987" y="135690"/>
                </a:cubicBezTo>
                <a:cubicBezTo>
                  <a:pt x="86754" y="133016"/>
                  <a:pt x="84138" y="126332"/>
                  <a:pt x="88063" y="120984"/>
                </a:cubicBezTo>
                <a:cubicBezTo>
                  <a:pt x="90679" y="115637"/>
                  <a:pt x="97219" y="114300"/>
                  <a:pt x="102452" y="116974"/>
                </a:cubicBezTo>
                <a:close/>
                <a:moveTo>
                  <a:pt x="159317" y="22225"/>
                </a:moveTo>
                <a:cubicBezTo>
                  <a:pt x="86817" y="27469"/>
                  <a:pt x="27498" y="86469"/>
                  <a:pt x="22225" y="158580"/>
                </a:cubicBezTo>
                <a:cubicBezTo>
                  <a:pt x="22225" y="158580"/>
                  <a:pt x="22225" y="158580"/>
                  <a:pt x="43316" y="158580"/>
                </a:cubicBezTo>
                <a:cubicBezTo>
                  <a:pt x="43316" y="158580"/>
                  <a:pt x="43316" y="158580"/>
                  <a:pt x="43316" y="179558"/>
                </a:cubicBezTo>
                <a:cubicBezTo>
                  <a:pt x="43316" y="179558"/>
                  <a:pt x="43316" y="179558"/>
                  <a:pt x="22225" y="179558"/>
                </a:cubicBezTo>
                <a:cubicBezTo>
                  <a:pt x="27498" y="251669"/>
                  <a:pt x="86817" y="310669"/>
                  <a:pt x="159317" y="315913"/>
                </a:cubicBezTo>
                <a:cubicBezTo>
                  <a:pt x="159317" y="315913"/>
                  <a:pt x="159317" y="315913"/>
                  <a:pt x="159317" y="294936"/>
                </a:cubicBezTo>
                <a:cubicBezTo>
                  <a:pt x="159317" y="294936"/>
                  <a:pt x="159317" y="294936"/>
                  <a:pt x="180408" y="294936"/>
                </a:cubicBezTo>
                <a:cubicBezTo>
                  <a:pt x="180408" y="294936"/>
                  <a:pt x="180408" y="294936"/>
                  <a:pt x="180408" y="315913"/>
                </a:cubicBezTo>
                <a:cubicBezTo>
                  <a:pt x="252909" y="310669"/>
                  <a:pt x="312227" y="251669"/>
                  <a:pt x="317500" y="179558"/>
                </a:cubicBezTo>
                <a:cubicBezTo>
                  <a:pt x="317500" y="179558"/>
                  <a:pt x="317500" y="179558"/>
                  <a:pt x="296409" y="179558"/>
                </a:cubicBezTo>
                <a:cubicBezTo>
                  <a:pt x="296409" y="179558"/>
                  <a:pt x="296409" y="179558"/>
                  <a:pt x="296409" y="158580"/>
                </a:cubicBezTo>
                <a:cubicBezTo>
                  <a:pt x="296409" y="158580"/>
                  <a:pt x="296409" y="158580"/>
                  <a:pt x="317500" y="158580"/>
                </a:cubicBezTo>
                <a:cubicBezTo>
                  <a:pt x="312227" y="86469"/>
                  <a:pt x="252909" y="27469"/>
                  <a:pt x="180408" y="22225"/>
                </a:cubicBezTo>
                <a:cubicBezTo>
                  <a:pt x="180408" y="22225"/>
                  <a:pt x="180408" y="22225"/>
                  <a:pt x="180408" y="43202"/>
                </a:cubicBezTo>
                <a:cubicBezTo>
                  <a:pt x="180408" y="43202"/>
                  <a:pt x="180408" y="43202"/>
                  <a:pt x="159317" y="43202"/>
                </a:cubicBezTo>
                <a:cubicBezTo>
                  <a:pt x="159317" y="43202"/>
                  <a:pt x="159317" y="43202"/>
                  <a:pt x="159317" y="22225"/>
                </a:cubicBezTo>
                <a:close/>
                <a:moveTo>
                  <a:pt x="169069" y="0"/>
                </a:moveTo>
                <a:cubicBezTo>
                  <a:pt x="262443" y="0"/>
                  <a:pt x="338138" y="75695"/>
                  <a:pt x="338138" y="169069"/>
                </a:cubicBezTo>
                <a:cubicBezTo>
                  <a:pt x="338138" y="262443"/>
                  <a:pt x="262443" y="338138"/>
                  <a:pt x="169069" y="338138"/>
                </a:cubicBezTo>
                <a:cubicBezTo>
                  <a:pt x="75695" y="338138"/>
                  <a:pt x="0" y="262443"/>
                  <a:pt x="0" y="169069"/>
                </a:cubicBezTo>
                <a:cubicBezTo>
                  <a:pt x="0" y="75695"/>
                  <a:pt x="75695" y="0"/>
                  <a:pt x="169069" y="0"/>
                </a:cubicBezTo>
                <a:close/>
              </a:path>
            </a:pathLst>
          </a:custGeom>
          <a:solidFill>
            <a:schemeClr val="bg1"/>
          </a:solidFill>
          <a:ln w="15875">
            <a:no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26" name="椭圆 21"/>
          <p:cNvSpPr/>
          <p:nvPr/>
        </p:nvSpPr>
        <p:spPr>
          <a:xfrm>
            <a:off x="7285121" y="3329081"/>
            <a:ext cx="474578" cy="428439"/>
          </a:xfrm>
          <a:custGeom>
            <a:avLst/>
            <a:gdLst>
              <a:gd name="connsiteX0" fmla="*/ 168018 w 337624"/>
              <a:gd name="connsiteY0" fmla="*/ 203200 h 304800"/>
              <a:gd name="connsiteX1" fmla="*/ 148174 w 337624"/>
              <a:gd name="connsiteY1" fmla="*/ 223838 h 304800"/>
              <a:gd name="connsiteX2" fmla="*/ 168018 w 337624"/>
              <a:gd name="connsiteY2" fmla="*/ 244476 h 304800"/>
              <a:gd name="connsiteX3" fmla="*/ 187862 w 337624"/>
              <a:gd name="connsiteY3" fmla="*/ 223838 h 304800"/>
              <a:gd name="connsiteX4" fmla="*/ 168018 w 337624"/>
              <a:gd name="connsiteY4" fmla="*/ 203200 h 304800"/>
              <a:gd name="connsiteX5" fmla="*/ 168018 w 337624"/>
              <a:gd name="connsiteY5" fmla="*/ 80963 h 304800"/>
              <a:gd name="connsiteX6" fmla="*/ 148174 w 337624"/>
              <a:gd name="connsiteY6" fmla="*/ 100857 h 304800"/>
              <a:gd name="connsiteX7" fmla="*/ 148174 w 337624"/>
              <a:gd name="connsiteY7" fmla="*/ 165844 h 304800"/>
              <a:gd name="connsiteX8" fmla="*/ 168018 w 337624"/>
              <a:gd name="connsiteY8" fmla="*/ 185738 h 304800"/>
              <a:gd name="connsiteX9" fmla="*/ 187862 w 337624"/>
              <a:gd name="connsiteY9" fmla="*/ 165844 h 304800"/>
              <a:gd name="connsiteX10" fmla="*/ 187862 w 337624"/>
              <a:gd name="connsiteY10" fmla="*/ 100857 h 304800"/>
              <a:gd name="connsiteX11" fmla="*/ 168018 w 337624"/>
              <a:gd name="connsiteY11" fmla="*/ 80963 h 304800"/>
              <a:gd name="connsiteX12" fmla="*/ 168018 w 337624"/>
              <a:gd name="connsiteY12" fmla="*/ 25400 h 304800"/>
              <a:gd name="connsiteX13" fmla="*/ 195698 w 337624"/>
              <a:gd name="connsiteY13" fmla="*/ 41192 h 304800"/>
              <a:gd name="connsiteX14" fmla="*/ 305097 w 337624"/>
              <a:gd name="connsiteY14" fmla="*/ 232022 h 304800"/>
              <a:gd name="connsiteX15" fmla="*/ 305097 w 337624"/>
              <a:gd name="connsiteY15" fmla="*/ 263607 h 304800"/>
              <a:gd name="connsiteX16" fmla="*/ 277418 w 337624"/>
              <a:gd name="connsiteY16" fmla="*/ 279400 h 304800"/>
              <a:gd name="connsiteX17" fmla="*/ 58618 w 337624"/>
              <a:gd name="connsiteY17" fmla="*/ 279400 h 304800"/>
              <a:gd name="connsiteX18" fmla="*/ 30939 w 337624"/>
              <a:gd name="connsiteY18" fmla="*/ 263607 h 304800"/>
              <a:gd name="connsiteX19" fmla="*/ 30939 w 337624"/>
              <a:gd name="connsiteY19" fmla="*/ 232022 h 304800"/>
              <a:gd name="connsiteX20" fmla="*/ 140338 w 337624"/>
              <a:gd name="connsiteY20" fmla="*/ 41192 h 304800"/>
              <a:gd name="connsiteX21" fmla="*/ 168018 w 337624"/>
              <a:gd name="connsiteY21" fmla="*/ 25400 h 304800"/>
              <a:gd name="connsiteX22" fmla="*/ 168812 w 337624"/>
              <a:gd name="connsiteY22" fmla="*/ 15875 h 304800"/>
              <a:gd name="connsiteX23" fmla="*/ 134592 w 337624"/>
              <a:gd name="connsiteY23" fmla="*/ 34253 h 304800"/>
              <a:gd name="connsiteX24" fmla="*/ 21404 w 337624"/>
              <a:gd name="connsiteY24" fmla="*/ 231165 h 304800"/>
              <a:gd name="connsiteX25" fmla="*/ 21404 w 337624"/>
              <a:gd name="connsiteY25" fmla="*/ 270547 h 304800"/>
              <a:gd name="connsiteX26" fmla="*/ 55624 w 337624"/>
              <a:gd name="connsiteY26" fmla="*/ 288925 h 304800"/>
              <a:gd name="connsiteX27" fmla="*/ 281999 w 337624"/>
              <a:gd name="connsiteY27" fmla="*/ 288925 h 304800"/>
              <a:gd name="connsiteX28" fmla="*/ 316219 w 337624"/>
              <a:gd name="connsiteY28" fmla="*/ 270547 h 304800"/>
              <a:gd name="connsiteX29" fmla="*/ 316219 w 337624"/>
              <a:gd name="connsiteY29" fmla="*/ 231165 h 304800"/>
              <a:gd name="connsiteX30" fmla="*/ 203031 w 337624"/>
              <a:gd name="connsiteY30" fmla="*/ 34253 h 304800"/>
              <a:gd name="connsiteX31" fmla="*/ 168812 w 337624"/>
              <a:gd name="connsiteY31" fmla="*/ 15875 h 304800"/>
              <a:gd name="connsiteX32" fmla="*/ 168812 w 337624"/>
              <a:gd name="connsiteY32" fmla="*/ 0 h 304800"/>
              <a:gd name="connsiteX33" fmla="*/ 216291 w 337624"/>
              <a:gd name="connsiteY33" fmla="*/ 26276 h 304800"/>
              <a:gd name="connsiteX34" fmla="*/ 329711 w 337624"/>
              <a:gd name="connsiteY34" fmla="*/ 223345 h 304800"/>
              <a:gd name="connsiteX35" fmla="*/ 329711 w 337624"/>
              <a:gd name="connsiteY35" fmla="*/ 278524 h 304800"/>
              <a:gd name="connsiteX36" fmla="*/ 282233 w 337624"/>
              <a:gd name="connsiteY36" fmla="*/ 304800 h 304800"/>
              <a:gd name="connsiteX37" fmla="*/ 55391 w 337624"/>
              <a:gd name="connsiteY37" fmla="*/ 304800 h 304800"/>
              <a:gd name="connsiteX38" fmla="*/ 7913 w 337624"/>
              <a:gd name="connsiteY38" fmla="*/ 278524 h 304800"/>
              <a:gd name="connsiteX39" fmla="*/ 7913 w 337624"/>
              <a:gd name="connsiteY39" fmla="*/ 223345 h 304800"/>
              <a:gd name="connsiteX40" fmla="*/ 121333 w 337624"/>
              <a:gd name="connsiteY40" fmla="*/ 26276 h 304800"/>
              <a:gd name="connsiteX41" fmla="*/ 168812 w 337624"/>
              <a:gd name="connsiteY41"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7624" h="304800">
                <a:moveTo>
                  <a:pt x="168018" y="203200"/>
                </a:moveTo>
                <a:cubicBezTo>
                  <a:pt x="157058" y="203200"/>
                  <a:pt x="148174" y="212440"/>
                  <a:pt x="148174" y="223838"/>
                </a:cubicBezTo>
                <a:cubicBezTo>
                  <a:pt x="148174" y="235236"/>
                  <a:pt x="157058" y="244476"/>
                  <a:pt x="168018" y="244476"/>
                </a:cubicBezTo>
                <a:cubicBezTo>
                  <a:pt x="178978" y="244476"/>
                  <a:pt x="187862" y="235236"/>
                  <a:pt x="187862" y="223838"/>
                </a:cubicBezTo>
                <a:cubicBezTo>
                  <a:pt x="187862" y="212440"/>
                  <a:pt x="178978" y="203200"/>
                  <a:pt x="168018" y="203200"/>
                </a:cubicBezTo>
                <a:close/>
                <a:moveTo>
                  <a:pt x="168018" y="80963"/>
                </a:moveTo>
                <a:cubicBezTo>
                  <a:pt x="157435" y="80963"/>
                  <a:pt x="148174" y="90247"/>
                  <a:pt x="148174" y="100857"/>
                </a:cubicBezTo>
                <a:lnTo>
                  <a:pt x="148174" y="165844"/>
                </a:lnTo>
                <a:cubicBezTo>
                  <a:pt x="148174" y="177780"/>
                  <a:pt x="157435" y="185738"/>
                  <a:pt x="168018" y="185738"/>
                </a:cubicBezTo>
                <a:cubicBezTo>
                  <a:pt x="178602" y="185738"/>
                  <a:pt x="187862" y="177780"/>
                  <a:pt x="187862" y="165844"/>
                </a:cubicBezTo>
                <a:cubicBezTo>
                  <a:pt x="187862" y="165844"/>
                  <a:pt x="187862" y="165844"/>
                  <a:pt x="187862" y="100857"/>
                </a:cubicBezTo>
                <a:cubicBezTo>
                  <a:pt x="187862" y="90247"/>
                  <a:pt x="178602" y="80963"/>
                  <a:pt x="168018" y="80963"/>
                </a:cubicBezTo>
                <a:close/>
                <a:moveTo>
                  <a:pt x="168018" y="25400"/>
                </a:moveTo>
                <a:cubicBezTo>
                  <a:pt x="179881" y="25400"/>
                  <a:pt x="190425" y="31980"/>
                  <a:pt x="195698" y="41192"/>
                </a:cubicBezTo>
                <a:cubicBezTo>
                  <a:pt x="195698" y="41192"/>
                  <a:pt x="195698" y="41192"/>
                  <a:pt x="305097" y="232022"/>
                </a:cubicBezTo>
                <a:cubicBezTo>
                  <a:pt x="311687" y="241234"/>
                  <a:pt x="311687" y="253079"/>
                  <a:pt x="305097" y="263607"/>
                </a:cubicBezTo>
                <a:cubicBezTo>
                  <a:pt x="299825" y="274136"/>
                  <a:pt x="289280" y="279400"/>
                  <a:pt x="277418" y="279400"/>
                </a:cubicBezTo>
                <a:cubicBezTo>
                  <a:pt x="277418" y="279400"/>
                  <a:pt x="277418" y="279400"/>
                  <a:pt x="58618" y="279400"/>
                </a:cubicBezTo>
                <a:cubicBezTo>
                  <a:pt x="46756" y="279400"/>
                  <a:pt x="36211" y="274136"/>
                  <a:pt x="30939" y="263607"/>
                </a:cubicBezTo>
                <a:cubicBezTo>
                  <a:pt x="24349" y="253079"/>
                  <a:pt x="24349" y="241234"/>
                  <a:pt x="30939" y="232022"/>
                </a:cubicBezTo>
                <a:cubicBezTo>
                  <a:pt x="30939" y="232022"/>
                  <a:pt x="30939" y="232022"/>
                  <a:pt x="140338" y="41192"/>
                </a:cubicBezTo>
                <a:cubicBezTo>
                  <a:pt x="145611" y="31980"/>
                  <a:pt x="156156" y="25400"/>
                  <a:pt x="168018" y="25400"/>
                </a:cubicBezTo>
                <a:close/>
                <a:moveTo>
                  <a:pt x="168812" y="15875"/>
                </a:moveTo>
                <a:cubicBezTo>
                  <a:pt x="154334" y="15875"/>
                  <a:pt x="142489" y="22438"/>
                  <a:pt x="134592" y="34253"/>
                </a:cubicBezTo>
                <a:cubicBezTo>
                  <a:pt x="21404" y="231165"/>
                  <a:pt x="21404" y="231165"/>
                  <a:pt x="21404" y="231165"/>
                </a:cubicBezTo>
                <a:cubicBezTo>
                  <a:pt x="14824" y="242979"/>
                  <a:pt x="14824" y="257419"/>
                  <a:pt x="21404" y="270547"/>
                </a:cubicBezTo>
                <a:cubicBezTo>
                  <a:pt x="27985" y="282362"/>
                  <a:pt x="41146" y="288925"/>
                  <a:pt x="55624" y="288925"/>
                </a:cubicBezTo>
                <a:cubicBezTo>
                  <a:pt x="281999" y="288925"/>
                  <a:pt x="281999" y="288925"/>
                  <a:pt x="281999" y="288925"/>
                </a:cubicBezTo>
                <a:cubicBezTo>
                  <a:pt x="296477" y="288925"/>
                  <a:pt x="309638" y="282362"/>
                  <a:pt x="316219" y="270547"/>
                </a:cubicBezTo>
                <a:cubicBezTo>
                  <a:pt x="322799" y="257419"/>
                  <a:pt x="322799" y="242979"/>
                  <a:pt x="316219" y="231165"/>
                </a:cubicBezTo>
                <a:cubicBezTo>
                  <a:pt x="203031" y="34253"/>
                  <a:pt x="203031" y="34253"/>
                  <a:pt x="203031" y="34253"/>
                </a:cubicBezTo>
                <a:cubicBezTo>
                  <a:pt x="195134" y="22438"/>
                  <a:pt x="183289" y="15875"/>
                  <a:pt x="168812" y="15875"/>
                </a:cubicBezTo>
                <a:close/>
                <a:moveTo>
                  <a:pt x="168812" y="0"/>
                </a:moveTo>
                <a:cubicBezTo>
                  <a:pt x="188595" y="0"/>
                  <a:pt x="207059" y="9196"/>
                  <a:pt x="216291" y="26276"/>
                </a:cubicBezTo>
                <a:cubicBezTo>
                  <a:pt x="329711" y="223345"/>
                  <a:pt x="329711" y="223345"/>
                  <a:pt x="329711" y="223345"/>
                </a:cubicBezTo>
                <a:cubicBezTo>
                  <a:pt x="340262" y="240424"/>
                  <a:pt x="340262" y="261445"/>
                  <a:pt x="329711" y="278524"/>
                </a:cubicBezTo>
                <a:cubicBezTo>
                  <a:pt x="320480" y="295604"/>
                  <a:pt x="302016" y="304800"/>
                  <a:pt x="282233" y="304800"/>
                </a:cubicBezTo>
                <a:cubicBezTo>
                  <a:pt x="55391" y="304800"/>
                  <a:pt x="55391" y="304800"/>
                  <a:pt x="55391" y="304800"/>
                </a:cubicBezTo>
                <a:cubicBezTo>
                  <a:pt x="35608" y="304800"/>
                  <a:pt x="17144" y="295604"/>
                  <a:pt x="7913" y="278524"/>
                </a:cubicBezTo>
                <a:cubicBezTo>
                  <a:pt x="-2638" y="261445"/>
                  <a:pt x="-2638" y="240424"/>
                  <a:pt x="7913" y="223345"/>
                </a:cubicBezTo>
                <a:cubicBezTo>
                  <a:pt x="121333" y="26276"/>
                  <a:pt x="121333" y="26276"/>
                  <a:pt x="121333" y="26276"/>
                </a:cubicBezTo>
                <a:cubicBezTo>
                  <a:pt x="130565" y="9196"/>
                  <a:pt x="149030" y="0"/>
                  <a:pt x="168812" y="0"/>
                </a:cubicBezTo>
                <a:close/>
              </a:path>
            </a:pathLst>
          </a:custGeom>
          <a:solidFill>
            <a:schemeClr val="bg1"/>
          </a:solidFill>
          <a:ln w="15875">
            <a:no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sp>
        <p:nvSpPr>
          <p:cNvPr id="27" name="椭圆 22"/>
          <p:cNvSpPr/>
          <p:nvPr/>
        </p:nvSpPr>
        <p:spPr>
          <a:xfrm>
            <a:off x="10159047" y="3306011"/>
            <a:ext cx="414136" cy="474578"/>
          </a:xfrm>
          <a:custGeom>
            <a:avLst/>
            <a:gdLst>
              <a:gd name="connsiteX0" fmla="*/ 123825 w 293688"/>
              <a:gd name="connsiteY0" fmla="*/ 284163 h 336550"/>
              <a:gd name="connsiteX1" fmla="*/ 123825 w 293688"/>
              <a:gd name="connsiteY1" fmla="*/ 312738 h 336550"/>
              <a:gd name="connsiteX2" fmla="*/ 169863 w 293688"/>
              <a:gd name="connsiteY2" fmla="*/ 312738 h 336550"/>
              <a:gd name="connsiteX3" fmla="*/ 169863 w 293688"/>
              <a:gd name="connsiteY3" fmla="*/ 284163 h 336550"/>
              <a:gd name="connsiteX4" fmla="*/ 233363 w 293688"/>
              <a:gd name="connsiteY4" fmla="*/ 58738 h 336550"/>
              <a:gd name="connsiteX5" fmla="*/ 233363 w 293688"/>
              <a:gd name="connsiteY5" fmla="*/ 97959 h 336550"/>
              <a:gd name="connsiteX6" fmla="*/ 233363 w 293688"/>
              <a:gd name="connsiteY6" fmla="*/ 103188 h 336550"/>
              <a:gd name="connsiteX7" fmla="*/ 263526 w 293688"/>
              <a:gd name="connsiteY7" fmla="*/ 74426 h 336550"/>
              <a:gd name="connsiteX8" fmla="*/ 263526 w 293688"/>
              <a:gd name="connsiteY8" fmla="*/ 58738 h 336550"/>
              <a:gd name="connsiteX9" fmla="*/ 30163 w 293688"/>
              <a:gd name="connsiteY9" fmla="*/ 58738 h 336550"/>
              <a:gd name="connsiteX10" fmla="*/ 30163 w 293688"/>
              <a:gd name="connsiteY10" fmla="*/ 74426 h 336550"/>
              <a:gd name="connsiteX11" fmla="*/ 60326 w 293688"/>
              <a:gd name="connsiteY11" fmla="*/ 103188 h 336550"/>
              <a:gd name="connsiteX12" fmla="*/ 60326 w 293688"/>
              <a:gd name="connsiteY12" fmla="*/ 97959 h 336550"/>
              <a:gd name="connsiteX13" fmla="*/ 60326 w 293688"/>
              <a:gd name="connsiteY13" fmla="*/ 58738 h 336550"/>
              <a:gd name="connsiteX14" fmla="*/ 30163 w 293688"/>
              <a:gd name="connsiteY14" fmla="*/ 58738 h 336550"/>
              <a:gd name="connsiteX15" fmla="*/ 142753 w 293688"/>
              <a:gd name="connsiteY15" fmla="*/ 46781 h 336550"/>
              <a:gd name="connsiteX16" fmla="*/ 133521 w 293688"/>
              <a:gd name="connsiteY16" fmla="*/ 67674 h 336550"/>
              <a:gd name="connsiteX17" fmla="*/ 109782 w 293688"/>
              <a:gd name="connsiteY17" fmla="*/ 70286 h 336550"/>
              <a:gd name="connsiteX18" fmla="*/ 107144 w 293688"/>
              <a:gd name="connsiteY18" fmla="*/ 78121 h 336550"/>
              <a:gd name="connsiteX19" fmla="*/ 125608 w 293688"/>
              <a:gd name="connsiteY19" fmla="*/ 93791 h 336550"/>
              <a:gd name="connsiteX20" fmla="*/ 119014 w 293688"/>
              <a:gd name="connsiteY20" fmla="*/ 115991 h 336550"/>
              <a:gd name="connsiteX21" fmla="*/ 126927 w 293688"/>
              <a:gd name="connsiteY21" fmla="*/ 121214 h 336550"/>
              <a:gd name="connsiteX22" fmla="*/ 146710 w 293688"/>
              <a:gd name="connsiteY22" fmla="*/ 109462 h 336550"/>
              <a:gd name="connsiteX23" fmla="*/ 166493 w 293688"/>
              <a:gd name="connsiteY23" fmla="*/ 121214 h 336550"/>
              <a:gd name="connsiteX24" fmla="*/ 174406 w 293688"/>
              <a:gd name="connsiteY24" fmla="*/ 115991 h 336550"/>
              <a:gd name="connsiteX25" fmla="*/ 167811 w 293688"/>
              <a:gd name="connsiteY25" fmla="*/ 93791 h 336550"/>
              <a:gd name="connsiteX26" fmla="*/ 186275 w 293688"/>
              <a:gd name="connsiteY26" fmla="*/ 78121 h 336550"/>
              <a:gd name="connsiteX27" fmla="*/ 183638 w 293688"/>
              <a:gd name="connsiteY27" fmla="*/ 70286 h 336550"/>
              <a:gd name="connsiteX28" fmla="*/ 159898 w 293688"/>
              <a:gd name="connsiteY28" fmla="*/ 67674 h 336550"/>
              <a:gd name="connsiteX29" fmla="*/ 150666 w 293688"/>
              <a:gd name="connsiteY29" fmla="*/ 46781 h 336550"/>
              <a:gd name="connsiteX30" fmla="*/ 142753 w 293688"/>
              <a:gd name="connsiteY30" fmla="*/ 46781 h 336550"/>
              <a:gd name="connsiteX31" fmla="*/ 59531 w 293688"/>
              <a:gd name="connsiteY31" fmla="*/ 0 h 336550"/>
              <a:gd name="connsiteX32" fmla="*/ 234157 w 293688"/>
              <a:gd name="connsiteY32" fmla="*/ 0 h 336550"/>
              <a:gd name="connsiteX33" fmla="*/ 234157 w 293688"/>
              <a:gd name="connsiteY33" fmla="*/ 27608 h 336550"/>
              <a:gd name="connsiteX34" fmla="*/ 293688 w 293688"/>
              <a:gd name="connsiteY34" fmla="*/ 27608 h 336550"/>
              <a:gd name="connsiteX35" fmla="*/ 293688 w 293688"/>
              <a:gd name="connsiteY35" fmla="*/ 73620 h 336550"/>
              <a:gd name="connsiteX36" fmla="*/ 234157 w 293688"/>
              <a:gd name="connsiteY36" fmla="*/ 132780 h 336550"/>
              <a:gd name="connsiteX37" fmla="*/ 226219 w 293688"/>
              <a:gd name="connsiteY37" fmla="*/ 132780 h 336550"/>
              <a:gd name="connsiteX38" fmla="*/ 190500 w 293688"/>
              <a:gd name="connsiteY38" fmla="*/ 170904 h 336550"/>
              <a:gd name="connsiteX39" fmla="*/ 165365 w 293688"/>
              <a:gd name="connsiteY39" fmla="*/ 216917 h 336550"/>
              <a:gd name="connsiteX40" fmla="*/ 165365 w 293688"/>
              <a:gd name="connsiteY40" fmla="*/ 253727 h 336550"/>
              <a:gd name="connsiteX41" fmla="*/ 186531 w 293688"/>
              <a:gd name="connsiteY41" fmla="*/ 253727 h 336550"/>
              <a:gd name="connsiteX42" fmla="*/ 198438 w 293688"/>
              <a:gd name="connsiteY42" fmla="*/ 265559 h 336550"/>
              <a:gd name="connsiteX43" fmla="*/ 198438 w 293688"/>
              <a:gd name="connsiteY43" fmla="*/ 281335 h 336550"/>
              <a:gd name="connsiteX44" fmla="*/ 216959 w 293688"/>
              <a:gd name="connsiteY44" fmla="*/ 281335 h 336550"/>
              <a:gd name="connsiteX45" fmla="*/ 216959 w 293688"/>
              <a:gd name="connsiteY45" fmla="*/ 336550 h 336550"/>
              <a:gd name="connsiteX46" fmla="*/ 76729 w 293688"/>
              <a:gd name="connsiteY46" fmla="*/ 336550 h 336550"/>
              <a:gd name="connsiteX47" fmla="*/ 76729 w 293688"/>
              <a:gd name="connsiteY47" fmla="*/ 281335 h 336550"/>
              <a:gd name="connsiteX48" fmla="*/ 95250 w 293688"/>
              <a:gd name="connsiteY48" fmla="*/ 281335 h 336550"/>
              <a:gd name="connsiteX49" fmla="*/ 95250 w 293688"/>
              <a:gd name="connsiteY49" fmla="*/ 265559 h 336550"/>
              <a:gd name="connsiteX50" fmla="*/ 107156 w 293688"/>
              <a:gd name="connsiteY50" fmla="*/ 253727 h 336550"/>
              <a:gd name="connsiteX51" fmla="*/ 128323 w 293688"/>
              <a:gd name="connsiteY51" fmla="*/ 253727 h 336550"/>
              <a:gd name="connsiteX52" fmla="*/ 128323 w 293688"/>
              <a:gd name="connsiteY52" fmla="*/ 216917 h 336550"/>
              <a:gd name="connsiteX53" fmla="*/ 103188 w 293688"/>
              <a:gd name="connsiteY53" fmla="*/ 170904 h 336550"/>
              <a:gd name="connsiteX54" fmla="*/ 67469 w 293688"/>
              <a:gd name="connsiteY54" fmla="*/ 132780 h 336550"/>
              <a:gd name="connsiteX55" fmla="*/ 59531 w 293688"/>
              <a:gd name="connsiteY55" fmla="*/ 132780 h 336550"/>
              <a:gd name="connsiteX56" fmla="*/ 0 w 293688"/>
              <a:gd name="connsiteY56" fmla="*/ 73620 h 336550"/>
              <a:gd name="connsiteX57" fmla="*/ 0 w 293688"/>
              <a:gd name="connsiteY57" fmla="*/ 27608 h 336550"/>
              <a:gd name="connsiteX58" fmla="*/ 59531 w 293688"/>
              <a:gd name="connsiteY58" fmla="*/ 27608 h 336550"/>
              <a:gd name="connsiteX59" fmla="*/ 59531 w 293688"/>
              <a:gd name="connsiteY5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3688" h="336550">
                <a:moveTo>
                  <a:pt x="123825" y="284163"/>
                </a:moveTo>
                <a:lnTo>
                  <a:pt x="123825" y="312738"/>
                </a:lnTo>
                <a:lnTo>
                  <a:pt x="169863" y="312738"/>
                </a:lnTo>
                <a:lnTo>
                  <a:pt x="169863" y="284163"/>
                </a:lnTo>
                <a:close/>
                <a:moveTo>
                  <a:pt x="233363" y="58738"/>
                </a:moveTo>
                <a:cubicBezTo>
                  <a:pt x="233363" y="58738"/>
                  <a:pt x="233363" y="58738"/>
                  <a:pt x="233363" y="97959"/>
                </a:cubicBezTo>
                <a:cubicBezTo>
                  <a:pt x="233363" y="99266"/>
                  <a:pt x="233363" y="101881"/>
                  <a:pt x="233363" y="103188"/>
                </a:cubicBezTo>
                <a:cubicBezTo>
                  <a:pt x="249816" y="103188"/>
                  <a:pt x="263526" y="90114"/>
                  <a:pt x="263526" y="74426"/>
                </a:cubicBezTo>
                <a:cubicBezTo>
                  <a:pt x="263526" y="74426"/>
                  <a:pt x="263526" y="74426"/>
                  <a:pt x="263526" y="58738"/>
                </a:cubicBezTo>
                <a:close/>
                <a:moveTo>
                  <a:pt x="30163" y="58738"/>
                </a:moveTo>
                <a:cubicBezTo>
                  <a:pt x="30163" y="58738"/>
                  <a:pt x="30163" y="58738"/>
                  <a:pt x="30163" y="74426"/>
                </a:cubicBezTo>
                <a:cubicBezTo>
                  <a:pt x="30163" y="90114"/>
                  <a:pt x="43873" y="103188"/>
                  <a:pt x="60326" y="103188"/>
                </a:cubicBezTo>
                <a:cubicBezTo>
                  <a:pt x="60326" y="101881"/>
                  <a:pt x="60326" y="99266"/>
                  <a:pt x="60326" y="97959"/>
                </a:cubicBezTo>
                <a:cubicBezTo>
                  <a:pt x="60326" y="97959"/>
                  <a:pt x="60326" y="97959"/>
                  <a:pt x="60326" y="58738"/>
                </a:cubicBezTo>
                <a:cubicBezTo>
                  <a:pt x="60326" y="58738"/>
                  <a:pt x="60326" y="58738"/>
                  <a:pt x="30163" y="58738"/>
                </a:cubicBezTo>
                <a:close/>
                <a:moveTo>
                  <a:pt x="142753" y="46781"/>
                </a:moveTo>
                <a:cubicBezTo>
                  <a:pt x="142753" y="46781"/>
                  <a:pt x="142753" y="46781"/>
                  <a:pt x="133521" y="67674"/>
                </a:cubicBezTo>
                <a:cubicBezTo>
                  <a:pt x="133521" y="67674"/>
                  <a:pt x="133521" y="67674"/>
                  <a:pt x="109782" y="70286"/>
                </a:cubicBezTo>
                <a:cubicBezTo>
                  <a:pt x="105826" y="70286"/>
                  <a:pt x="103188" y="75509"/>
                  <a:pt x="107144" y="78121"/>
                </a:cubicBezTo>
                <a:cubicBezTo>
                  <a:pt x="107144" y="78121"/>
                  <a:pt x="107144" y="78121"/>
                  <a:pt x="125608" y="93791"/>
                </a:cubicBezTo>
                <a:cubicBezTo>
                  <a:pt x="125608" y="93791"/>
                  <a:pt x="125608" y="93791"/>
                  <a:pt x="119014" y="115991"/>
                </a:cubicBezTo>
                <a:cubicBezTo>
                  <a:pt x="119014" y="119908"/>
                  <a:pt x="122971" y="123826"/>
                  <a:pt x="126927" y="121214"/>
                </a:cubicBezTo>
                <a:cubicBezTo>
                  <a:pt x="126927" y="121214"/>
                  <a:pt x="126927" y="121214"/>
                  <a:pt x="146710" y="109462"/>
                </a:cubicBezTo>
                <a:cubicBezTo>
                  <a:pt x="146710" y="109462"/>
                  <a:pt x="146710" y="109462"/>
                  <a:pt x="166493" y="121214"/>
                </a:cubicBezTo>
                <a:cubicBezTo>
                  <a:pt x="170449" y="123826"/>
                  <a:pt x="174406" y="119908"/>
                  <a:pt x="174406" y="115991"/>
                </a:cubicBezTo>
                <a:cubicBezTo>
                  <a:pt x="174406" y="115991"/>
                  <a:pt x="174406" y="115991"/>
                  <a:pt x="167811" y="93791"/>
                </a:cubicBezTo>
                <a:cubicBezTo>
                  <a:pt x="167811" y="93791"/>
                  <a:pt x="167811" y="93791"/>
                  <a:pt x="186275" y="78121"/>
                </a:cubicBezTo>
                <a:cubicBezTo>
                  <a:pt x="188913" y="75509"/>
                  <a:pt x="187594" y="70286"/>
                  <a:pt x="183638" y="70286"/>
                </a:cubicBezTo>
                <a:cubicBezTo>
                  <a:pt x="183638" y="70286"/>
                  <a:pt x="183638" y="70286"/>
                  <a:pt x="159898" y="67674"/>
                </a:cubicBezTo>
                <a:cubicBezTo>
                  <a:pt x="159898" y="67674"/>
                  <a:pt x="159898" y="67674"/>
                  <a:pt x="150666" y="46781"/>
                </a:cubicBezTo>
                <a:cubicBezTo>
                  <a:pt x="149348" y="42863"/>
                  <a:pt x="144072" y="42863"/>
                  <a:pt x="142753" y="46781"/>
                </a:cubicBezTo>
                <a:close/>
                <a:moveTo>
                  <a:pt x="59531" y="0"/>
                </a:moveTo>
                <a:cubicBezTo>
                  <a:pt x="59531" y="0"/>
                  <a:pt x="59531" y="0"/>
                  <a:pt x="234157" y="0"/>
                </a:cubicBezTo>
                <a:lnTo>
                  <a:pt x="234157" y="27608"/>
                </a:lnTo>
                <a:cubicBezTo>
                  <a:pt x="234157" y="27608"/>
                  <a:pt x="234157" y="27608"/>
                  <a:pt x="293688" y="27608"/>
                </a:cubicBezTo>
                <a:cubicBezTo>
                  <a:pt x="293688" y="27608"/>
                  <a:pt x="293688" y="27608"/>
                  <a:pt x="293688" y="73620"/>
                </a:cubicBezTo>
                <a:cubicBezTo>
                  <a:pt x="293688" y="106487"/>
                  <a:pt x="267230" y="132780"/>
                  <a:pt x="234157" y="132780"/>
                </a:cubicBezTo>
                <a:cubicBezTo>
                  <a:pt x="234157" y="132780"/>
                  <a:pt x="234157" y="132780"/>
                  <a:pt x="226219" y="132780"/>
                </a:cubicBezTo>
                <a:cubicBezTo>
                  <a:pt x="218282" y="148555"/>
                  <a:pt x="206375" y="163016"/>
                  <a:pt x="190500" y="170904"/>
                </a:cubicBezTo>
                <a:cubicBezTo>
                  <a:pt x="174625" y="181421"/>
                  <a:pt x="165365" y="198512"/>
                  <a:pt x="165365" y="216917"/>
                </a:cubicBezTo>
                <a:cubicBezTo>
                  <a:pt x="165365" y="216917"/>
                  <a:pt x="165365" y="216917"/>
                  <a:pt x="165365" y="253727"/>
                </a:cubicBezTo>
                <a:cubicBezTo>
                  <a:pt x="165365" y="253727"/>
                  <a:pt x="165365" y="253727"/>
                  <a:pt x="186531" y="253727"/>
                </a:cubicBezTo>
                <a:cubicBezTo>
                  <a:pt x="193146" y="253727"/>
                  <a:pt x="198438" y="258986"/>
                  <a:pt x="198438" y="265559"/>
                </a:cubicBezTo>
                <a:cubicBezTo>
                  <a:pt x="198438" y="265559"/>
                  <a:pt x="198438" y="265559"/>
                  <a:pt x="198438" y="281335"/>
                </a:cubicBezTo>
                <a:cubicBezTo>
                  <a:pt x="198438" y="281335"/>
                  <a:pt x="198438" y="281335"/>
                  <a:pt x="216959" y="281335"/>
                </a:cubicBezTo>
                <a:cubicBezTo>
                  <a:pt x="216959" y="281335"/>
                  <a:pt x="216959" y="281335"/>
                  <a:pt x="216959" y="336550"/>
                </a:cubicBezTo>
                <a:cubicBezTo>
                  <a:pt x="216959" y="336550"/>
                  <a:pt x="216959" y="336550"/>
                  <a:pt x="76729" y="336550"/>
                </a:cubicBezTo>
                <a:cubicBezTo>
                  <a:pt x="76729" y="336550"/>
                  <a:pt x="76729" y="336550"/>
                  <a:pt x="76729" y="281335"/>
                </a:cubicBezTo>
                <a:cubicBezTo>
                  <a:pt x="76729" y="281335"/>
                  <a:pt x="76729" y="281335"/>
                  <a:pt x="95250" y="281335"/>
                </a:cubicBezTo>
                <a:cubicBezTo>
                  <a:pt x="95250" y="281335"/>
                  <a:pt x="95250" y="281335"/>
                  <a:pt x="95250" y="265559"/>
                </a:cubicBezTo>
                <a:cubicBezTo>
                  <a:pt x="95250" y="258986"/>
                  <a:pt x="100542" y="253727"/>
                  <a:pt x="107156" y="253727"/>
                </a:cubicBezTo>
                <a:cubicBezTo>
                  <a:pt x="107156" y="253727"/>
                  <a:pt x="107156" y="253727"/>
                  <a:pt x="128323" y="253727"/>
                </a:cubicBezTo>
                <a:cubicBezTo>
                  <a:pt x="128323" y="253727"/>
                  <a:pt x="128323" y="253727"/>
                  <a:pt x="128323" y="216917"/>
                </a:cubicBezTo>
                <a:cubicBezTo>
                  <a:pt x="128323" y="198512"/>
                  <a:pt x="119063" y="181421"/>
                  <a:pt x="103188" y="170904"/>
                </a:cubicBezTo>
                <a:cubicBezTo>
                  <a:pt x="87313" y="163016"/>
                  <a:pt x="75406" y="148555"/>
                  <a:pt x="67469" y="132780"/>
                </a:cubicBezTo>
                <a:cubicBezTo>
                  <a:pt x="67469" y="132780"/>
                  <a:pt x="67469" y="132780"/>
                  <a:pt x="59531" y="132780"/>
                </a:cubicBezTo>
                <a:cubicBezTo>
                  <a:pt x="26458" y="132780"/>
                  <a:pt x="0" y="106487"/>
                  <a:pt x="0" y="73620"/>
                </a:cubicBezTo>
                <a:cubicBezTo>
                  <a:pt x="0" y="73620"/>
                  <a:pt x="0" y="73620"/>
                  <a:pt x="0" y="27608"/>
                </a:cubicBezTo>
                <a:cubicBezTo>
                  <a:pt x="0" y="27608"/>
                  <a:pt x="0" y="27608"/>
                  <a:pt x="59531" y="27608"/>
                </a:cubicBezTo>
                <a:cubicBezTo>
                  <a:pt x="59531" y="27608"/>
                  <a:pt x="59531" y="27608"/>
                  <a:pt x="59531" y="0"/>
                </a:cubicBezTo>
                <a:close/>
              </a:path>
            </a:pathLst>
          </a:custGeom>
          <a:solidFill>
            <a:schemeClr val="bg1"/>
          </a:solidFill>
          <a:ln w="15875">
            <a:no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pic>
        <p:nvPicPr>
          <p:cNvPr id="21" name="图片 20"/>
          <p:cNvPicPr>
            <a:picLocks noChangeAspect="1"/>
          </p:cNvPicPr>
          <p:nvPr/>
        </p:nvPicPr>
        <p:blipFill>
          <a:blip r:embed="rId3"/>
          <a:stretch>
            <a:fillRect/>
          </a:stretch>
        </p:blipFill>
        <p:spPr>
          <a:xfrm rot="16200000">
            <a:off x="145169" y="-145167"/>
            <a:ext cx="1268414" cy="1558750"/>
          </a:xfrm>
          <a:prstGeom prst="rect">
            <a:avLst/>
          </a:prstGeom>
        </p:spPr>
      </p:pic>
      <p:grpSp>
        <p:nvGrpSpPr>
          <p:cNvPr id="22" name="组合 21"/>
          <p:cNvGrpSpPr/>
          <p:nvPr/>
        </p:nvGrpSpPr>
        <p:grpSpPr>
          <a:xfrm>
            <a:off x="1785305" y="394109"/>
            <a:ext cx="4440139" cy="712314"/>
            <a:chOff x="1451102" y="1713400"/>
            <a:chExt cx="4440139" cy="712314"/>
          </a:xfrm>
        </p:grpSpPr>
        <p:grpSp>
          <p:nvGrpSpPr>
            <p:cNvPr id="23" name="组合 22"/>
            <p:cNvGrpSpPr/>
            <p:nvPr/>
          </p:nvGrpSpPr>
          <p:grpSpPr>
            <a:xfrm>
              <a:off x="1451102" y="1713400"/>
              <a:ext cx="2998505" cy="535920"/>
              <a:chOff x="5906988" y="1931114"/>
              <a:chExt cx="2998505" cy="535920"/>
            </a:xfrm>
          </p:grpSpPr>
          <p:sp>
            <p:nvSpPr>
              <p:cNvPr id="28" name="矩形 27"/>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活动内容构成</a:t>
                </a:r>
                <a:endParaRPr lang="zh-CN" altLang="en-US" sz="2800" b="1" dirty="0">
                  <a:solidFill>
                    <a:schemeClr val="accent6"/>
                  </a:solidFill>
                </a:endParaRPr>
              </a:p>
            </p:txBody>
          </p:sp>
          <p:sp>
            <p:nvSpPr>
              <p:cNvPr id="29" name="矩形 28"/>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02.</a:t>
                </a:r>
                <a:endParaRPr lang="zh-CN" altLang="en-US" sz="2800" b="1" dirty="0">
                  <a:solidFill>
                    <a:schemeClr val="accent6"/>
                  </a:solidFill>
                </a:endParaRPr>
              </a:p>
            </p:txBody>
          </p:sp>
        </p:grpSp>
        <p:sp>
          <p:nvSpPr>
            <p:cNvPr id="25" name="文本框 24"/>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305610571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000"/>
                            </p:stCondLst>
                            <p:childTnLst>
                              <p:par>
                                <p:cTn id="20" presetID="53" presetClass="entr" presetSubtype="16"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p:cTn id="42" dur="500" fill="hold"/>
                                        <p:tgtEl>
                                          <p:spTgt spid="26"/>
                                        </p:tgtEl>
                                        <p:attrNameLst>
                                          <p:attrName>ppt_w</p:attrName>
                                        </p:attrNameLst>
                                      </p:cBhvr>
                                      <p:tavLst>
                                        <p:tav tm="0">
                                          <p:val>
                                            <p:fltVal val="0"/>
                                          </p:val>
                                        </p:tav>
                                        <p:tav tm="100000">
                                          <p:val>
                                            <p:strVal val="#ppt_w"/>
                                          </p:val>
                                        </p:tav>
                                      </p:tavLst>
                                    </p:anim>
                                    <p:anim calcmode="lin" valueType="num">
                                      <p:cBhvr>
                                        <p:cTn id="43" dur="500" fill="hold"/>
                                        <p:tgtEl>
                                          <p:spTgt spid="26"/>
                                        </p:tgtEl>
                                        <p:attrNameLst>
                                          <p:attrName>ppt_h</p:attrName>
                                        </p:attrNameLst>
                                      </p:cBhvr>
                                      <p:tavLst>
                                        <p:tav tm="0">
                                          <p:val>
                                            <p:fltVal val="0"/>
                                          </p:val>
                                        </p:tav>
                                        <p:tav tm="100000">
                                          <p:val>
                                            <p:strVal val="#ppt_h"/>
                                          </p:val>
                                        </p:tav>
                                      </p:tavLst>
                                    </p:anim>
                                    <p:animEffect transition="in" filter="fade">
                                      <p:cBhvr>
                                        <p:cTn id="44" dur="500"/>
                                        <p:tgtEl>
                                          <p:spTgt spid="26"/>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500" fill="hold"/>
                                        <p:tgtEl>
                                          <p:spTgt spid="27"/>
                                        </p:tgtEl>
                                        <p:attrNameLst>
                                          <p:attrName>ppt_w</p:attrName>
                                        </p:attrNameLst>
                                      </p:cBhvr>
                                      <p:tavLst>
                                        <p:tav tm="0">
                                          <p:val>
                                            <p:fltVal val="0"/>
                                          </p:val>
                                        </p:tav>
                                        <p:tav tm="100000">
                                          <p:val>
                                            <p:strVal val="#ppt_w"/>
                                          </p:val>
                                        </p:tav>
                                      </p:tavLst>
                                    </p:anim>
                                    <p:anim calcmode="lin" valueType="num">
                                      <p:cBhvr>
                                        <p:cTn id="48" dur="500" fill="hold"/>
                                        <p:tgtEl>
                                          <p:spTgt spid="27"/>
                                        </p:tgtEl>
                                        <p:attrNameLst>
                                          <p:attrName>ppt_h</p:attrName>
                                        </p:attrNameLst>
                                      </p:cBhvr>
                                      <p:tavLst>
                                        <p:tav tm="0">
                                          <p:val>
                                            <p:fltVal val="0"/>
                                          </p:val>
                                        </p:tav>
                                        <p:tav tm="100000">
                                          <p:val>
                                            <p:strVal val="#ppt_h"/>
                                          </p:val>
                                        </p:tav>
                                      </p:tavLst>
                                    </p:anim>
                                    <p:animEffect transition="in" filter="fade">
                                      <p:cBhvr>
                                        <p:cTn id="49" dur="500"/>
                                        <p:tgtEl>
                                          <p:spTgt spid="27"/>
                                        </p:tgtEl>
                                      </p:cBhvr>
                                    </p:animEffect>
                                  </p:childTnLst>
                                </p:cTn>
                              </p:par>
                            </p:childTnLst>
                          </p:cTn>
                        </p:par>
                        <p:par>
                          <p:cTn id="50" fill="hold">
                            <p:stCondLst>
                              <p:cond delay="1500"/>
                            </p:stCondLst>
                            <p:childTnLst>
                              <p:par>
                                <p:cTn id="51" presetID="42"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1000"/>
                                        <p:tgtEl>
                                          <p:spTgt spid="12"/>
                                        </p:tgtEl>
                                      </p:cBhvr>
                                    </p:animEffect>
                                    <p:anim calcmode="lin" valueType="num">
                                      <p:cBhvr>
                                        <p:cTn id="54" dur="1000" fill="hold"/>
                                        <p:tgtEl>
                                          <p:spTgt spid="12"/>
                                        </p:tgtEl>
                                        <p:attrNameLst>
                                          <p:attrName>ppt_x</p:attrName>
                                        </p:attrNameLst>
                                      </p:cBhvr>
                                      <p:tavLst>
                                        <p:tav tm="0">
                                          <p:val>
                                            <p:strVal val="#ppt_x"/>
                                          </p:val>
                                        </p:tav>
                                        <p:tav tm="100000">
                                          <p:val>
                                            <p:strVal val="#ppt_x"/>
                                          </p:val>
                                        </p:tav>
                                      </p:tavLst>
                                    </p:anim>
                                    <p:anim calcmode="lin" valueType="num">
                                      <p:cBhvr>
                                        <p:cTn id="55" dur="1000" fill="hold"/>
                                        <p:tgtEl>
                                          <p:spTgt spid="1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anim calcmode="lin" valueType="num">
                                      <p:cBhvr>
                                        <p:cTn id="59" dur="1000" fill="hold"/>
                                        <p:tgtEl>
                                          <p:spTgt spid="15"/>
                                        </p:tgtEl>
                                        <p:attrNameLst>
                                          <p:attrName>ppt_x</p:attrName>
                                        </p:attrNameLst>
                                      </p:cBhvr>
                                      <p:tavLst>
                                        <p:tav tm="0">
                                          <p:val>
                                            <p:strVal val="#ppt_x"/>
                                          </p:val>
                                        </p:tav>
                                        <p:tav tm="100000">
                                          <p:val>
                                            <p:strVal val="#ppt_x"/>
                                          </p:val>
                                        </p:tav>
                                      </p:tavLst>
                                    </p:anim>
                                    <p:anim calcmode="lin" valueType="num">
                                      <p:cBhvr>
                                        <p:cTn id="60" dur="1000" fill="hold"/>
                                        <p:tgtEl>
                                          <p:spTgt spid="15"/>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1000"/>
                                        <p:tgtEl>
                                          <p:spTgt spid="18"/>
                                        </p:tgtEl>
                                      </p:cBhvr>
                                    </p:animEffect>
                                    <p:anim calcmode="lin" valueType="num">
                                      <p:cBhvr>
                                        <p:cTn id="69" dur="1000" fill="hold"/>
                                        <p:tgtEl>
                                          <p:spTgt spid="18"/>
                                        </p:tgtEl>
                                        <p:attrNameLst>
                                          <p:attrName>ppt_x</p:attrName>
                                        </p:attrNameLst>
                                      </p:cBhvr>
                                      <p:tavLst>
                                        <p:tav tm="0">
                                          <p:val>
                                            <p:strVal val="#ppt_x"/>
                                          </p:val>
                                        </p:tav>
                                        <p:tav tm="100000">
                                          <p:val>
                                            <p:strVal val="#ppt_x"/>
                                          </p:val>
                                        </p:tav>
                                      </p:tavLst>
                                    </p:anim>
                                    <p:anim calcmode="lin" valueType="num">
                                      <p:cBhvr>
                                        <p:cTn id="70" dur="1000" fill="hold"/>
                                        <p:tgtEl>
                                          <p:spTgt spid="18"/>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anim calcmode="lin" valueType="num">
                                      <p:cBhvr>
                                        <p:cTn id="74" dur="1000" fill="hold"/>
                                        <p:tgtEl>
                                          <p:spTgt spid="19"/>
                                        </p:tgtEl>
                                        <p:attrNameLst>
                                          <p:attrName>ppt_x</p:attrName>
                                        </p:attrNameLst>
                                      </p:cBhvr>
                                      <p:tavLst>
                                        <p:tav tm="0">
                                          <p:val>
                                            <p:strVal val="#ppt_x"/>
                                          </p:val>
                                        </p:tav>
                                        <p:tav tm="100000">
                                          <p:val>
                                            <p:strVal val="#ppt_x"/>
                                          </p:val>
                                        </p:tav>
                                      </p:tavLst>
                                    </p:anim>
                                    <p:anim calcmode="lin" valueType="num">
                                      <p:cBhvr>
                                        <p:cTn id="75" dur="1000" fill="hold"/>
                                        <p:tgtEl>
                                          <p:spTgt spid="19"/>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fade">
                                      <p:cBhvr>
                                        <p:cTn id="78" dur="1000"/>
                                        <p:tgtEl>
                                          <p:spTgt spid="20"/>
                                        </p:tgtEl>
                                      </p:cBhvr>
                                    </p:animEffect>
                                    <p:anim calcmode="lin" valueType="num">
                                      <p:cBhvr>
                                        <p:cTn id="79" dur="1000" fill="hold"/>
                                        <p:tgtEl>
                                          <p:spTgt spid="20"/>
                                        </p:tgtEl>
                                        <p:attrNameLst>
                                          <p:attrName>ppt_x</p:attrName>
                                        </p:attrNameLst>
                                      </p:cBhvr>
                                      <p:tavLst>
                                        <p:tav tm="0">
                                          <p:val>
                                            <p:strVal val="#ppt_x"/>
                                          </p:val>
                                        </p:tav>
                                        <p:tav tm="100000">
                                          <p:val>
                                            <p:strVal val="#ppt_x"/>
                                          </p:val>
                                        </p:tav>
                                      </p:tavLst>
                                    </p:anim>
                                    <p:anim calcmode="lin" valueType="num">
                                      <p:cBhvr>
                                        <p:cTn id="8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12" grpId="0"/>
      <p:bldP spid="15" grpId="0"/>
      <p:bldP spid="16" grpId="0"/>
      <p:bldP spid="17" grpId="0"/>
      <p:bldP spid="18" grpId="0"/>
      <p:bldP spid="19" grpId="0"/>
      <p:bldP spid="20" grpId="0"/>
      <p:bldP spid="24" grpId="0" animBg="1"/>
      <p:bldP spid="26" grpId="0" animBg="1"/>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150" r="19150"/>
          <a:stretch>
            <a:fillRect/>
          </a:stretch>
        </p:blipFill>
        <p:spPr/>
      </p:pic>
      <p:sp>
        <p:nvSpPr>
          <p:cNvPr id="4" name="等腰三角形 3"/>
          <p:cNvSpPr/>
          <p:nvPr/>
        </p:nvSpPr>
        <p:spPr>
          <a:xfrm rot="5400000">
            <a:off x="7457707" y="3433817"/>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nvGrpSpPr>
          <p:cNvPr id="2" name="组合 1"/>
          <p:cNvGrpSpPr/>
          <p:nvPr/>
        </p:nvGrpSpPr>
        <p:grpSpPr>
          <a:xfrm>
            <a:off x="0" y="2786799"/>
            <a:ext cx="6946320" cy="2618275"/>
            <a:chOff x="0" y="2786799"/>
            <a:chExt cx="6946320" cy="2618275"/>
          </a:xfrm>
        </p:grpSpPr>
        <p:cxnSp>
          <p:nvCxnSpPr>
            <p:cNvPr id="5" name="直接连接符 4"/>
            <p:cNvCxnSpPr>
              <a:cxnSpLocks/>
            </p:cNvCxnSpPr>
            <p:nvPr/>
          </p:nvCxnSpPr>
          <p:spPr>
            <a:xfrm>
              <a:off x="0" y="3543300"/>
              <a:ext cx="6096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339499" y="2786799"/>
              <a:ext cx="1513002" cy="1513002"/>
            </a:xfrm>
            <a:prstGeom prst="ellipse">
              <a:avLst/>
            </a:prstGeom>
            <a:solidFill>
              <a:schemeClr val="accent1"/>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8" name="椭圆 7"/>
            <p:cNvSpPr/>
            <p:nvPr/>
          </p:nvSpPr>
          <p:spPr>
            <a:xfrm>
              <a:off x="2239141" y="3112691"/>
              <a:ext cx="861218" cy="861218"/>
            </a:xfrm>
            <a:prstGeom prst="ellipse">
              <a:avLst/>
            </a:prstGeom>
            <a:solidFill>
              <a:schemeClr val="accent2"/>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文本框 8"/>
            <p:cNvSpPr txBox="1"/>
            <p:nvPr/>
          </p:nvSpPr>
          <p:spPr>
            <a:xfrm>
              <a:off x="1725442" y="4136664"/>
              <a:ext cx="1888616" cy="369332"/>
            </a:xfrm>
            <a:prstGeom prst="rect">
              <a:avLst/>
            </a:prstGeom>
            <a:noFill/>
          </p:spPr>
          <p:txBody>
            <a:bodyPr wrap="square" rtlCol="0">
              <a:spAutoFit/>
              <a:scene3d>
                <a:camera prst="orthographicFront"/>
                <a:lightRig rig="threePt" dir="t"/>
              </a:scene3d>
              <a:sp3d contourW="12700"/>
            </a:bodyPr>
            <a:lstStyle/>
            <a:p>
              <a:pPr marR="0" lvl="0" algn="ctr" defTabSz="914400" rtl="0" eaLnBrk="1" fontAlgn="auto" latinLnBrk="0" hangingPunct="1">
                <a:lnSpc>
                  <a:spcPct val="100000"/>
                </a:lnSpc>
                <a:spcBef>
                  <a:spcPts val="0"/>
                </a:spcBef>
                <a:spcAft>
                  <a:spcPts val="0"/>
                </a:spcAft>
                <a:buClrTx/>
                <a:buSzTx/>
                <a:tabLst/>
                <a:defRPr/>
              </a:pPr>
              <a:r>
                <a:rPr kumimoji="0" lang="zh-CN" altLang="en-US" b="1" i="0" u="none" strike="noStrike" kern="1200" cap="none" spc="0" normalizeH="0" baseline="0" noProof="0" dirty="0">
                  <a:ln>
                    <a:noFill/>
                  </a:ln>
                  <a:solidFill>
                    <a:schemeClr val="tx1">
                      <a:lumMod val="65000"/>
                      <a:lumOff val="35000"/>
                    </a:schemeClr>
                  </a:solidFill>
                  <a:effectLst/>
                  <a:uLnTx/>
                  <a:uFillTx/>
                  <a:latin typeface="Arial"/>
                  <a:ea typeface="微软雅黑"/>
                  <a:cs typeface="+mn-cs"/>
                </a:rPr>
                <a:t>文字添加此处</a:t>
              </a:r>
            </a:p>
          </p:txBody>
        </p:sp>
        <p:sp>
          <p:nvSpPr>
            <p:cNvPr id="15" name="矩形 14"/>
            <p:cNvSpPr/>
            <p:nvPr/>
          </p:nvSpPr>
          <p:spPr>
            <a:xfrm>
              <a:off x="1548762" y="4537144"/>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16" name="矩形 15"/>
            <p:cNvSpPr/>
            <p:nvPr/>
          </p:nvSpPr>
          <p:spPr>
            <a:xfrm>
              <a:off x="5245680" y="3330934"/>
              <a:ext cx="1700640" cy="4247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rPr>
                <a:t>文字添加</a:t>
              </a:r>
            </a:p>
          </p:txBody>
        </p:sp>
        <p:sp>
          <p:nvSpPr>
            <p:cNvPr id="18" name="椭圆 16"/>
            <p:cNvSpPr/>
            <p:nvPr/>
          </p:nvSpPr>
          <p:spPr>
            <a:xfrm>
              <a:off x="2462276" y="3306011"/>
              <a:ext cx="420830" cy="474578"/>
            </a:xfrm>
            <a:custGeom>
              <a:avLst/>
              <a:gdLst>
                <a:gd name="connsiteX0" fmla="*/ 83998 w 298823"/>
                <a:gd name="connsiteY0" fmla="*/ 191940 h 336988"/>
                <a:gd name="connsiteX1" fmla="*/ 75231 w 298823"/>
                <a:gd name="connsiteY1" fmla="*/ 198416 h 336988"/>
                <a:gd name="connsiteX2" fmla="*/ 73932 w 298823"/>
                <a:gd name="connsiteY2" fmla="*/ 208776 h 336988"/>
                <a:gd name="connsiteX3" fmla="*/ 80426 w 298823"/>
                <a:gd name="connsiteY3" fmla="*/ 217842 h 336988"/>
                <a:gd name="connsiteX4" fmla="*/ 115496 w 298823"/>
                <a:gd name="connsiteY4" fmla="*/ 238563 h 336988"/>
                <a:gd name="connsiteX5" fmla="*/ 114197 w 298823"/>
                <a:gd name="connsiteY5" fmla="*/ 233383 h 336988"/>
                <a:gd name="connsiteX6" fmla="*/ 98611 w 298823"/>
                <a:gd name="connsiteY6" fmla="*/ 195826 h 336988"/>
                <a:gd name="connsiteX7" fmla="*/ 94714 w 298823"/>
                <a:gd name="connsiteY7" fmla="*/ 193235 h 336988"/>
                <a:gd name="connsiteX8" fmla="*/ 83998 w 298823"/>
                <a:gd name="connsiteY8" fmla="*/ 191940 h 336988"/>
                <a:gd name="connsiteX9" fmla="*/ 73603 w 298823"/>
                <a:gd name="connsiteY9" fmla="*/ 53869 h 336988"/>
                <a:gd name="connsiteX10" fmla="*/ 65732 w 298823"/>
                <a:gd name="connsiteY10" fmla="*/ 70965 h 336988"/>
                <a:gd name="connsiteX11" fmla="*/ 127388 w 298823"/>
                <a:gd name="connsiteY11" fmla="*/ 227467 h 336988"/>
                <a:gd name="connsiteX12" fmla="*/ 178549 w 298823"/>
                <a:gd name="connsiteY12" fmla="*/ 274812 h 336988"/>
                <a:gd name="connsiteX13" fmla="*/ 183796 w 298823"/>
                <a:gd name="connsiteY13" fmla="*/ 278757 h 336988"/>
                <a:gd name="connsiteX14" fmla="*/ 199538 w 298823"/>
                <a:gd name="connsiteY14" fmla="*/ 319526 h 336988"/>
                <a:gd name="connsiteX15" fmla="*/ 282183 w 298823"/>
                <a:gd name="connsiteY15" fmla="*/ 286648 h 336988"/>
                <a:gd name="connsiteX16" fmla="*/ 266441 w 298823"/>
                <a:gd name="connsiteY16" fmla="*/ 245879 h 336988"/>
                <a:gd name="connsiteX17" fmla="*/ 266441 w 298823"/>
                <a:gd name="connsiteY17" fmla="*/ 239303 h 336988"/>
                <a:gd name="connsiteX18" fmla="*/ 271689 w 298823"/>
                <a:gd name="connsiteY18" fmla="*/ 170916 h 336988"/>
                <a:gd name="connsiteX19" fmla="*/ 244140 w 298823"/>
                <a:gd name="connsiteY19" fmla="*/ 99898 h 336988"/>
                <a:gd name="connsiteX20" fmla="*/ 225775 w 298823"/>
                <a:gd name="connsiteY20" fmla="*/ 92008 h 336988"/>
                <a:gd name="connsiteX21" fmla="*/ 217904 w 298823"/>
                <a:gd name="connsiteY21" fmla="*/ 110419 h 336988"/>
                <a:gd name="connsiteX22" fmla="*/ 229710 w 298823"/>
                <a:gd name="connsiteY22" fmla="*/ 138037 h 336988"/>
                <a:gd name="connsiteX23" fmla="*/ 225775 w 298823"/>
                <a:gd name="connsiteY23" fmla="*/ 147243 h 336988"/>
                <a:gd name="connsiteX24" fmla="*/ 215280 w 298823"/>
                <a:gd name="connsiteY24" fmla="*/ 143298 h 336988"/>
                <a:gd name="connsiteX25" fmla="*/ 204785 w 298823"/>
                <a:gd name="connsiteY25" fmla="*/ 115680 h 336988"/>
                <a:gd name="connsiteX26" fmla="*/ 203474 w 298823"/>
                <a:gd name="connsiteY26" fmla="*/ 113050 h 336988"/>
                <a:gd name="connsiteX27" fmla="*/ 200850 w 298823"/>
                <a:gd name="connsiteY27" fmla="*/ 105159 h 336988"/>
                <a:gd name="connsiteX28" fmla="*/ 192979 w 298823"/>
                <a:gd name="connsiteY28" fmla="*/ 98583 h 336988"/>
                <a:gd name="connsiteX29" fmla="*/ 182484 w 298823"/>
                <a:gd name="connsiteY29" fmla="*/ 97268 h 336988"/>
                <a:gd name="connsiteX30" fmla="*/ 174613 w 298823"/>
                <a:gd name="connsiteY30" fmla="*/ 105159 h 336988"/>
                <a:gd name="connsiteX31" fmla="*/ 174613 w 298823"/>
                <a:gd name="connsiteY31" fmla="*/ 115680 h 336988"/>
                <a:gd name="connsiteX32" fmla="*/ 190355 w 298823"/>
                <a:gd name="connsiteY32" fmla="*/ 155134 h 336988"/>
                <a:gd name="connsiteX33" fmla="*/ 186420 w 298823"/>
                <a:gd name="connsiteY33" fmla="*/ 164340 h 336988"/>
                <a:gd name="connsiteX34" fmla="*/ 177237 w 298823"/>
                <a:gd name="connsiteY34" fmla="*/ 160395 h 336988"/>
                <a:gd name="connsiteX35" fmla="*/ 157560 w 298823"/>
                <a:gd name="connsiteY35" fmla="*/ 111735 h 336988"/>
                <a:gd name="connsiteX36" fmla="*/ 149689 w 298823"/>
                <a:gd name="connsiteY36" fmla="*/ 103844 h 336988"/>
                <a:gd name="connsiteX37" fmla="*/ 139194 w 298823"/>
                <a:gd name="connsiteY37" fmla="*/ 103844 h 336988"/>
                <a:gd name="connsiteX38" fmla="*/ 131323 w 298823"/>
                <a:gd name="connsiteY38" fmla="*/ 122256 h 336988"/>
                <a:gd name="connsiteX39" fmla="*/ 149689 w 298823"/>
                <a:gd name="connsiteY39" fmla="*/ 169601 h 336988"/>
                <a:gd name="connsiteX40" fmla="*/ 145753 w 298823"/>
                <a:gd name="connsiteY40" fmla="*/ 178807 h 336988"/>
                <a:gd name="connsiteX41" fmla="*/ 136570 w 298823"/>
                <a:gd name="connsiteY41" fmla="*/ 174861 h 336988"/>
                <a:gd name="connsiteX42" fmla="*/ 118205 w 298823"/>
                <a:gd name="connsiteY42" fmla="*/ 127516 h 336988"/>
                <a:gd name="connsiteX43" fmla="*/ 91968 w 298823"/>
                <a:gd name="connsiteY43" fmla="*/ 61759 h 336988"/>
                <a:gd name="connsiteX44" fmla="*/ 84753 w 298823"/>
                <a:gd name="connsiteY44" fmla="*/ 53869 h 336988"/>
                <a:gd name="connsiteX45" fmla="*/ 73603 w 298823"/>
                <a:gd name="connsiteY45" fmla="*/ 53869 h 336988"/>
                <a:gd name="connsiteX46" fmla="*/ 56758 w 298823"/>
                <a:gd name="connsiteY46" fmla="*/ 49650 h 336988"/>
                <a:gd name="connsiteX47" fmla="*/ 49954 w 298823"/>
                <a:gd name="connsiteY47" fmla="*/ 55917 h 336988"/>
                <a:gd name="connsiteX48" fmla="*/ 48594 w 298823"/>
                <a:gd name="connsiteY48" fmla="*/ 67197 h 336988"/>
                <a:gd name="connsiteX49" fmla="*/ 51315 w 298823"/>
                <a:gd name="connsiteY49" fmla="*/ 73463 h 336988"/>
                <a:gd name="connsiteX50" fmla="*/ 56758 w 298823"/>
                <a:gd name="connsiteY50" fmla="*/ 49650 h 336988"/>
                <a:gd name="connsiteX51" fmla="*/ 46241 w 298823"/>
                <a:gd name="connsiteY51" fmla="*/ 18716 h 336988"/>
                <a:gd name="connsiteX52" fmla="*/ 18129 w 298823"/>
                <a:gd name="connsiteY52" fmla="*/ 45142 h 336988"/>
                <a:gd name="connsiteX53" fmla="*/ 44588 w 298823"/>
                <a:gd name="connsiteY53" fmla="*/ 109486 h 336988"/>
                <a:gd name="connsiteX54" fmla="*/ 67077 w 298823"/>
                <a:gd name="connsiteY54" fmla="*/ 113425 h 336988"/>
                <a:gd name="connsiteX55" fmla="*/ 59140 w 298823"/>
                <a:gd name="connsiteY55" fmla="*/ 95041 h 336988"/>
                <a:gd name="connsiteX56" fmla="*/ 48556 w 298823"/>
                <a:gd name="connsiteY56" fmla="*/ 91102 h 336988"/>
                <a:gd name="connsiteX57" fmla="*/ 34004 w 298823"/>
                <a:gd name="connsiteY57" fmla="*/ 71405 h 336988"/>
                <a:gd name="connsiteX58" fmla="*/ 37973 w 298823"/>
                <a:gd name="connsiteY58" fmla="*/ 47768 h 336988"/>
                <a:gd name="connsiteX59" fmla="*/ 81629 w 298823"/>
                <a:gd name="connsiteY59" fmla="*/ 37263 h 336988"/>
                <a:gd name="connsiteX60" fmla="*/ 84275 w 298823"/>
                <a:gd name="connsiteY60" fmla="*/ 38577 h 336988"/>
                <a:gd name="connsiteX61" fmla="*/ 105442 w 298823"/>
                <a:gd name="connsiteY61" fmla="*/ 56961 h 336988"/>
                <a:gd name="connsiteX62" fmla="*/ 113379 w 298823"/>
                <a:gd name="connsiteY62" fmla="*/ 75345 h 336988"/>
                <a:gd name="connsiteX63" fmla="*/ 84275 w 298823"/>
                <a:gd name="connsiteY63" fmla="*/ 18880 h 336988"/>
                <a:gd name="connsiteX64" fmla="*/ 46241 w 298823"/>
                <a:gd name="connsiteY64" fmla="*/ 18716 h 336988"/>
                <a:gd name="connsiteX65" fmla="*/ 64058 w 298823"/>
                <a:gd name="connsiteY65" fmla="*/ 0 h 336988"/>
                <a:gd name="connsiteX66" fmla="*/ 89065 w 298823"/>
                <a:gd name="connsiteY66" fmla="*/ 5387 h 336988"/>
                <a:gd name="connsiteX67" fmla="*/ 123284 w 298823"/>
                <a:gd name="connsiteY67" fmla="*/ 89604 h 336988"/>
                <a:gd name="connsiteX68" fmla="*/ 120652 w 298823"/>
                <a:gd name="connsiteY68" fmla="*/ 94867 h 336988"/>
                <a:gd name="connsiteX69" fmla="*/ 121968 w 298823"/>
                <a:gd name="connsiteY69" fmla="*/ 98815 h 336988"/>
                <a:gd name="connsiteX70" fmla="*/ 133813 w 298823"/>
                <a:gd name="connsiteY70" fmla="*/ 90920 h 336988"/>
                <a:gd name="connsiteX71" fmla="*/ 156188 w 298823"/>
                <a:gd name="connsiteY71" fmla="*/ 90920 h 336988"/>
                <a:gd name="connsiteX72" fmla="*/ 164084 w 298823"/>
                <a:gd name="connsiteY72" fmla="*/ 96183 h 336988"/>
                <a:gd name="connsiteX73" fmla="*/ 177246 w 298823"/>
                <a:gd name="connsiteY73" fmla="*/ 84340 h 336988"/>
                <a:gd name="connsiteX74" fmla="*/ 207517 w 298823"/>
                <a:gd name="connsiteY74" fmla="*/ 89604 h 336988"/>
                <a:gd name="connsiteX75" fmla="*/ 220678 w 298823"/>
                <a:gd name="connsiteY75" fmla="*/ 79077 h 336988"/>
                <a:gd name="connsiteX76" fmla="*/ 257530 w 298823"/>
                <a:gd name="connsiteY76" fmla="*/ 94867 h 336988"/>
                <a:gd name="connsiteX77" fmla="*/ 286485 w 298823"/>
                <a:gd name="connsiteY77" fmla="*/ 165925 h 336988"/>
                <a:gd name="connsiteX78" fmla="*/ 281220 w 298823"/>
                <a:gd name="connsiteY78" fmla="*/ 243561 h 336988"/>
                <a:gd name="connsiteX79" fmla="*/ 298330 w 298823"/>
                <a:gd name="connsiteY79" fmla="*/ 289617 h 336988"/>
                <a:gd name="connsiteX80" fmla="*/ 294382 w 298823"/>
                <a:gd name="connsiteY80" fmla="*/ 298828 h 336988"/>
                <a:gd name="connsiteX81" fmla="*/ 198304 w 298823"/>
                <a:gd name="connsiteY81" fmla="*/ 336988 h 336988"/>
                <a:gd name="connsiteX82" fmla="*/ 195672 w 298823"/>
                <a:gd name="connsiteY82" fmla="*/ 336988 h 336988"/>
                <a:gd name="connsiteX83" fmla="*/ 189091 w 298823"/>
                <a:gd name="connsiteY83" fmla="*/ 331725 h 336988"/>
                <a:gd name="connsiteX84" fmla="*/ 170665 w 298823"/>
                <a:gd name="connsiteY84" fmla="*/ 286985 h 336988"/>
                <a:gd name="connsiteX85" fmla="*/ 139078 w 298823"/>
                <a:gd name="connsiteY85" fmla="*/ 269879 h 336988"/>
                <a:gd name="connsiteX86" fmla="*/ 71955 w 298823"/>
                <a:gd name="connsiteY86" fmla="*/ 229087 h 336988"/>
                <a:gd name="connsiteX87" fmla="*/ 58794 w 298823"/>
                <a:gd name="connsiteY87" fmla="*/ 211980 h 336988"/>
                <a:gd name="connsiteX88" fmla="*/ 61426 w 298823"/>
                <a:gd name="connsiteY88" fmla="*/ 189610 h 336988"/>
                <a:gd name="connsiteX89" fmla="*/ 79852 w 298823"/>
                <a:gd name="connsiteY89" fmla="*/ 176452 h 336988"/>
                <a:gd name="connsiteX90" fmla="*/ 90381 w 298823"/>
                <a:gd name="connsiteY90" fmla="*/ 176452 h 336988"/>
                <a:gd name="connsiteX91" fmla="*/ 71955 w 298823"/>
                <a:gd name="connsiteY91" fmla="*/ 127764 h 336988"/>
                <a:gd name="connsiteX92" fmla="*/ 70639 w 298823"/>
                <a:gd name="connsiteY92" fmla="*/ 127764 h 336988"/>
                <a:gd name="connsiteX93" fmla="*/ 64058 w 298823"/>
                <a:gd name="connsiteY93" fmla="*/ 129080 h 336988"/>
                <a:gd name="connsiteX94" fmla="*/ 39052 w 298823"/>
                <a:gd name="connsiteY94" fmla="*/ 123817 h 336988"/>
                <a:gd name="connsiteX95" fmla="*/ 4832 w 298823"/>
                <a:gd name="connsiteY95" fmla="*/ 39600 h 336988"/>
                <a:gd name="connsiteX96" fmla="*/ 64058 w 298823"/>
                <a:gd name="connsiteY96" fmla="*/ 0 h 33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298823" h="336988">
                  <a:moveTo>
                    <a:pt x="83998" y="191940"/>
                  </a:moveTo>
                  <a:cubicBezTo>
                    <a:pt x="80426" y="192912"/>
                    <a:pt x="77179" y="195178"/>
                    <a:pt x="75231" y="198416"/>
                  </a:cubicBezTo>
                  <a:cubicBezTo>
                    <a:pt x="72633" y="201006"/>
                    <a:pt x="72633" y="204891"/>
                    <a:pt x="73932" y="208776"/>
                  </a:cubicBezTo>
                  <a:cubicBezTo>
                    <a:pt x="73932" y="212662"/>
                    <a:pt x="76530" y="215252"/>
                    <a:pt x="80426" y="217842"/>
                  </a:cubicBezTo>
                  <a:lnTo>
                    <a:pt x="115496" y="238563"/>
                  </a:lnTo>
                  <a:cubicBezTo>
                    <a:pt x="115496" y="237268"/>
                    <a:pt x="114197" y="235973"/>
                    <a:pt x="114197" y="233383"/>
                  </a:cubicBezTo>
                  <a:cubicBezTo>
                    <a:pt x="114197" y="233383"/>
                    <a:pt x="114197" y="233383"/>
                    <a:pt x="98611" y="195826"/>
                  </a:cubicBezTo>
                  <a:cubicBezTo>
                    <a:pt x="98611" y="195826"/>
                    <a:pt x="98611" y="195826"/>
                    <a:pt x="94714" y="193235"/>
                  </a:cubicBezTo>
                  <a:cubicBezTo>
                    <a:pt x="91467" y="191293"/>
                    <a:pt x="87570" y="190969"/>
                    <a:pt x="83998" y="191940"/>
                  </a:cubicBezTo>
                  <a:close/>
                  <a:moveTo>
                    <a:pt x="73603" y="53869"/>
                  </a:moveTo>
                  <a:cubicBezTo>
                    <a:pt x="65732" y="56499"/>
                    <a:pt x="63108" y="64390"/>
                    <a:pt x="65732" y="70965"/>
                  </a:cubicBezTo>
                  <a:cubicBezTo>
                    <a:pt x="65732" y="70965"/>
                    <a:pt x="65732" y="70965"/>
                    <a:pt x="127388" y="227467"/>
                  </a:cubicBezTo>
                  <a:cubicBezTo>
                    <a:pt x="136570" y="251139"/>
                    <a:pt x="154936" y="266921"/>
                    <a:pt x="178549" y="274812"/>
                  </a:cubicBezTo>
                  <a:cubicBezTo>
                    <a:pt x="181173" y="274812"/>
                    <a:pt x="182484" y="276127"/>
                    <a:pt x="183796" y="278757"/>
                  </a:cubicBezTo>
                  <a:cubicBezTo>
                    <a:pt x="183796" y="278757"/>
                    <a:pt x="183796" y="278757"/>
                    <a:pt x="199538" y="319526"/>
                  </a:cubicBezTo>
                  <a:lnTo>
                    <a:pt x="282183" y="286648"/>
                  </a:lnTo>
                  <a:cubicBezTo>
                    <a:pt x="282183" y="286648"/>
                    <a:pt x="282183" y="286648"/>
                    <a:pt x="266441" y="245879"/>
                  </a:cubicBezTo>
                  <a:cubicBezTo>
                    <a:pt x="265129" y="243248"/>
                    <a:pt x="265129" y="241933"/>
                    <a:pt x="266441" y="239303"/>
                  </a:cubicBezTo>
                  <a:cubicBezTo>
                    <a:pt x="279559" y="218261"/>
                    <a:pt x="280871" y="193273"/>
                    <a:pt x="271689" y="170916"/>
                  </a:cubicBezTo>
                  <a:cubicBezTo>
                    <a:pt x="271689" y="170916"/>
                    <a:pt x="271689" y="170916"/>
                    <a:pt x="244140" y="99898"/>
                  </a:cubicBezTo>
                  <a:cubicBezTo>
                    <a:pt x="241517" y="92008"/>
                    <a:pt x="233646" y="89377"/>
                    <a:pt x="225775" y="92008"/>
                  </a:cubicBezTo>
                  <a:cubicBezTo>
                    <a:pt x="219215" y="94638"/>
                    <a:pt x="215280" y="102529"/>
                    <a:pt x="217904" y="110419"/>
                  </a:cubicBezTo>
                  <a:cubicBezTo>
                    <a:pt x="217904" y="110419"/>
                    <a:pt x="217904" y="110419"/>
                    <a:pt x="229710" y="138037"/>
                  </a:cubicBezTo>
                  <a:cubicBezTo>
                    <a:pt x="231022" y="141983"/>
                    <a:pt x="228398" y="145928"/>
                    <a:pt x="225775" y="147243"/>
                  </a:cubicBezTo>
                  <a:cubicBezTo>
                    <a:pt x="221839" y="149874"/>
                    <a:pt x="217904" y="147243"/>
                    <a:pt x="215280" y="143298"/>
                  </a:cubicBezTo>
                  <a:cubicBezTo>
                    <a:pt x="215280" y="143298"/>
                    <a:pt x="215280" y="143298"/>
                    <a:pt x="204785" y="115680"/>
                  </a:cubicBezTo>
                  <a:cubicBezTo>
                    <a:pt x="204785" y="114365"/>
                    <a:pt x="204785" y="114365"/>
                    <a:pt x="203474" y="113050"/>
                  </a:cubicBezTo>
                  <a:cubicBezTo>
                    <a:pt x="203474" y="113050"/>
                    <a:pt x="203474" y="113050"/>
                    <a:pt x="200850" y="105159"/>
                  </a:cubicBezTo>
                  <a:cubicBezTo>
                    <a:pt x="199538" y="102529"/>
                    <a:pt x="196914" y="99898"/>
                    <a:pt x="192979" y="98583"/>
                  </a:cubicBezTo>
                  <a:cubicBezTo>
                    <a:pt x="190355" y="95953"/>
                    <a:pt x="186420" y="95953"/>
                    <a:pt x="182484" y="97268"/>
                  </a:cubicBezTo>
                  <a:cubicBezTo>
                    <a:pt x="178549" y="98583"/>
                    <a:pt x="175925" y="101213"/>
                    <a:pt x="174613" y="105159"/>
                  </a:cubicBezTo>
                  <a:cubicBezTo>
                    <a:pt x="173302" y="109104"/>
                    <a:pt x="173302" y="113050"/>
                    <a:pt x="174613" y="115680"/>
                  </a:cubicBezTo>
                  <a:cubicBezTo>
                    <a:pt x="174613" y="115680"/>
                    <a:pt x="174613" y="115680"/>
                    <a:pt x="190355" y="155134"/>
                  </a:cubicBezTo>
                  <a:cubicBezTo>
                    <a:pt x="191667" y="159080"/>
                    <a:pt x="190355" y="163025"/>
                    <a:pt x="186420" y="164340"/>
                  </a:cubicBezTo>
                  <a:cubicBezTo>
                    <a:pt x="182484" y="165655"/>
                    <a:pt x="178549" y="164340"/>
                    <a:pt x="177237" y="160395"/>
                  </a:cubicBezTo>
                  <a:cubicBezTo>
                    <a:pt x="177237" y="160395"/>
                    <a:pt x="177237" y="160395"/>
                    <a:pt x="157560" y="111735"/>
                  </a:cubicBezTo>
                  <a:cubicBezTo>
                    <a:pt x="156248" y="107789"/>
                    <a:pt x="153624" y="105159"/>
                    <a:pt x="149689" y="103844"/>
                  </a:cubicBezTo>
                  <a:cubicBezTo>
                    <a:pt x="147065" y="102529"/>
                    <a:pt x="143130" y="102529"/>
                    <a:pt x="139194" y="103844"/>
                  </a:cubicBezTo>
                  <a:cubicBezTo>
                    <a:pt x="132635" y="106474"/>
                    <a:pt x="128699" y="114365"/>
                    <a:pt x="131323" y="122256"/>
                  </a:cubicBezTo>
                  <a:cubicBezTo>
                    <a:pt x="131323" y="122256"/>
                    <a:pt x="131323" y="122256"/>
                    <a:pt x="149689" y="169601"/>
                  </a:cubicBezTo>
                  <a:cubicBezTo>
                    <a:pt x="151000" y="173546"/>
                    <a:pt x="149689" y="177491"/>
                    <a:pt x="145753" y="178807"/>
                  </a:cubicBezTo>
                  <a:cubicBezTo>
                    <a:pt x="141818" y="180122"/>
                    <a:pt x="137882" y="178807"/>
                    <a:pt x="136570" y="174861"/>
                  </a:cubicBezTo>
                  <a:cubicBezTo>
                    <a:pt x="136570" y="174861"/>
                    <a:pt x="136570" y="174861"/>
                    <a:pt x="118205" y="127516"/>
                  </a:cubicBezTo>
                  <a:cubicBezTo>
                    <a:pt x="118205" y="127516"/>
                    <a:pt x="118205" y="127516"/>
                    <a:pt x="91968" y="61759"/>
                  </a:cubicBezTo>
                  <a:cubicBezTo>
                    <a:pt x="90657" y="57814"/>
                    <a:pt x="88033" y="55184"/>
                    <a:pt x="84753" y="53869"/>
                  </a:cubicBezTo>
                  <a:cubicBezTo>
                    <a:pt x="81474" y="52554"/>
                    <a:pt x="77538" y="52554"/>
                    <a:pt x="73603" y="53869"/>
                  </a:cubicBezTo>
                  <a:close/>
                  <a:moveTo>
                    <a:pt x="56758" y="49650"/>
                  </a:moveTo>
                  <a:cubicBezTo>
                    <a:pt x="54036" y="50903"/>
                    <a:pt x="51315" y="53410"/>
                    <a:pt x="49954" y="55917"/>
                  </a:cubicBezTo>
                  <a:cubicBezTo>
                    <a:pt x="47233" y="59677"/>
                    <a:pt x="47233" y="63437"/>
                    <a:pt x="48594" y="67197"/>
                  </a:cubicBezTo>
                  <a:cubicBezTo>
                    <a:pt x="48594" y="69703"/>
                    <a:pt x="49954" y="72210"/>
                    <a:pt x="51315" y="73463"/>
                  </a:cubicBezTo>
                  <a:cubicBezTo>
                    <a:pt x="48594" y="64690"/>
                    <a:pt x="51315" y="55917"/>
                    <a:pt x="56758" y="49650"/>
                  </a:cubicBezTo>
                  <a:close/>
                  <a:moveTo>
                    <a:pt x="46241" y="18716"/>
                  </a:moveTo>
                  <a:cubicBezTo>
                    <a:pt x="34335" y="23476"/>
                    <a:pt x="24082" y="32668"/>
                    <a:pt x="18129" y="45142"/>
                  </a:cubicBezTo>
                  <a:cubicBezTo>
                    <a:pt x="7546" y="70092"/>
                    <a:pt x="19452" y="98981"/>
                    <a:pt x="44588" y="109486"/>
                  </a:cubicBezTo>
                  <a:cubicBezTo>
                    <a:pt x="52525" y="113425"/>
                    <a:pt x="59140" y="114738"/>
                    <a:pt x="67077" y="113425"/>
                  </a:cubicBezTo>
                  <a:cubicBezTo>
                    <a:pt x="67077" y="113425"/>
                    <a:pt x="67077" y="113425"/>
                    <a:pt x="59140" y="95041"/>
                  </a:cubicBezTo>
                  <a:cubicBezTo>
                    <a:pt x="55171" y="93728"/>
                    <a:pt x="52525" y="92415"/>
                    <a:pt x="48556" y="91102"/>
                  </a:cubicBezTo>
                  <a:cubicBezTo>
                    <a:pt x="41942" y="87163"/>
                    <a:pt x="36650" y="79284"/>
                    <a:pt x="34004" y="71405"/>
                  </a:cubicBezTo>
                  <a:cubicBezTo>
                    <a:pt x="31358" y="63526"/>
                    <a:pt x="32681" y="54335"/>
                    <a:pt x="37973" y="47768"/>
                  </a:cubicBezTo>
                  <a:cubicBezTo>
                    <a:pt x="47233" y="33324"/>
                    <a:pt x="65754" y="28072"/>
                    <a:pt x="81629" y="37263"/>
                  </a:cubicBezTo>
                  <a:cubicBezTo>
                    <a:pt x="81629" y="37263"/>
                    <a:pt x="82952" y="37263"/>
                    <a:pt x="84275" y="38577"/>
                  </a:cubicBezTo>
                  <a:cubicBezTo>
                    <a:pt x="93536" y="41203"/>
                    <a:pt x="101473" y="47768"/>
                    <a:pt x="105442" y="56961"/>
                  </a:cubicBezTo>
                  <a:cubicBezTo>
                    <a:pt x="105442" y="56961"/>
                    <a:pt x="105442" y="56961"/>
                    <a:pt x="113379" y="75345"/>
                  </a:cubicBezTo>
                  <a:cubicBezTo>
                    <a:pt x="118671" y="53021"/>
                    <a:pt x="106765" y="28072"/>
                    <a:pt x="84275" y="18880"/>
                  </a:cubicBezTo>
                  <a:cubicBezTo>
                    <a:pt x="71708" y="13627"/>
                    <a:pt x="58147" y="13956"/>
                    <a:pt x="46241" y="18716"/>
                  </a:cubicBezTo>
                  <a:close/>
                  <a:moveTo>
                    <a:pt x="64058" y="0"/>
                  </a:moveTo>
                  <a:cubicBezTo>
                    <a:pt x="72366" y="42"/>
                    <a:pt x="80839" y="1769"/>
                    <a:pt x="89065" y="5387"/>
                  </a:cubicBezTo>
                  <a:cubicBezTo>
                    <a:pt x="121968" y="18546"/>
                    <a:pt x="137762" y="56707"/>
                    <a:pt x="123284" y="89604"/>
                  </a:cubicBezTo>
                  <a:cubicBezTo>
                    <a:pt x="121968" y="90920"/>
                    <a:pt x="121968" y="93551"/>
                    <a:pt x="120652" y="94867"/>
                  </a:cubicBezTo>
                  <a:cubicBezTo>
                    <a:pt x="120652" y="94867"/>
                    <a:pt x="120652" y="94867"/>
                    <a:pt x="121968" y="98815"/>
                  </a:cubicBezTo>
                  <a:cubicBezTo>
                    <a:pt x="124601" y="94867"/>
                    <a:pt x="128549" y="92236"/>
                    <a:pt x="133813" y="90920"/>
                  </a:cubicBezTo>
                  <a:cubicBezTo>
                    <a:pt x="140394" y="88288"/>
                    <a:pt x="148291" y="88288"/>
                    <a:pt x="156188" y="90920"/>
                  </a:cubicBezTo>
                  <a:cubicBezTo>
                    <a:pt x="158820" y="92236"/>
                    <a:pt x="161452" y="93551"/>
                    <a:pt x="164084" y="96183"/>
                  </a:cubicBezTo>
                  <a:cubicBezTo>
                    <a:pt x="166717" y="90920"/>
                    <a:pt x="171981" y="86972"/>
                    <a:pt x="177246" y="84340"/>
                  </a:cubicBezTo>
                  <a:cubicBezTo>
                    <a:pt x="187775" y="80393"/>
                    <a:pt x="199620" y="83024"/>
                    <a:pt x="207517" y="89604"/>
                  </a:cubicBezTo>
                  <a:cubicBezTo>
                    <a:pt x="210149" y="85656"/>
                    <a:pt x="215414" y="80393"/>
                    <a:pt x="220678" y="79077"/>
                  </a:cubicBezTo>
                  <a:cubicBezTo>
                    <a:pt x="235156" y="72497"/>
                    <a:pt x="252265" y="80393"/>
                    <a:pt x="257530" y="94867"/>
                  </a:cubicBezTo>
                  <a:cubicBezTo>
                    <a:pt x="257530" y="94867"/>
                    <a:pt x="257530" y="94867"/>
                    <a:pt x="286485" y="165925"/>
                  </a:cubicBezTo>
                  <a:cubicBezTo>
                    <a:pt x="295698" y="190926"/>
                    <a:pt x="294382" y="219875"/>
                    <a:pt x="281220" y="243561"/>
                  </a:cubicBezTo>
                  <a:cubicBezTo>
                    <a:pt x="281220" y="243561"/>
                    <a:pt x="281220" y="243561"/>
                    <a:pt x="298330" y="289617"/>
                  </a:cubicBezTo>
                  <a:cubicBezTo>
                    <a:pt x="299646" y="292249"/>
                    <a:pt x="298330" y="297512"/>
                    <a:pt x="294382" y="298828"/>
                  </a:cubicBezTo>
                  <a:cubicBezTo>
                    <a:pt x="294382" y="298828"/>
                    <a:pt x="294382" y="298828"/>
                    <a:pt x="198304" y="336988"/>
                  </a:cubicBezTo>
                  <a:cubicBezTo>
                    <a:pt x="196988" y="336988"/>
                    <a:pt x="196988" y="336988"/>
                    <a:pt x="195672" y="336988"/>
                  </a:cubicBezTo>
                  <a:cubicBezTo>
                    <a:pt x="193039" y="336988"/>
                    <a:pt x="190407" y="335672"/>
                    <a:pt x="189091" y="331725"/>
                  </a:cubicBezTo>
                  <a:cubicBezTo>
                    <a:pt x="189091" y="331725"/>
                    <a:pt x="189091" y="331725"/>
                    <a:pt x="170665" y="286985"/>
                  </a:cubicBezTo>
                  <a:cubicBezTo>
                    <a:pt x="158820" y="284353"/>
                    <a:pt x="148291" y="277774"/>
                    <a:pt x="139078" y="269879"/>
                  </a:cubicBezTo>
                  <a:cubicBezTo>
                    <a:pt x="139078" y="269879"/>
                    <a:pt x="139078" y="269879"/>
                    <a:pt x="71955" y="229087"/>
                  </a:cubicBezTo>
                  <a:cubicBezTo>
                    <a:pt x="65375" y="225139"/>
                    <a:pt x="60110" y="218560"/>
                    <a:pt x="58794" y="211980"/>
                  </a:cubicBezTo>
                  <a:cubicBezTo>
                    <a:pt x="57477" y="204085"/>
                    <a:pt x="57477" y="196190"/>
                    <a:pt x="61426" y="189610"/>
                  </a:cubicBezTo>
                  <a:cubicBezTo>
                    <a:pt x="65375" y="183031"/>
                    <a:pt x="71955" y="179083"/>
                    <a:pt x="79852" y="176452"/>
                  </a:cubicBezTo>
                  <a:cubicBezTo>
                    <a:pt x="83800" y="176452"/>
                    <a:pt x="87749" y="175136"/>
                    <a:pt x="90381" y="176452"/>
                  </a:cubicBezTo>
                  <a:cubicBezTo>
                    <a:pt x="90381" y="176452"/>
                    <a:pt x="90381" y="176452"/>
                    <a:pt x="71955" y="127764"/>
                  </a:cubicBezTo>
                  <a:cubicBezTo>
                    <a:pt x="71955" y="127764"/>
                    <a:pt x="70639" y="127764"/>
                    <a:pt x="70639" y="127764"/>
                  </a:cubicBezTo>
                  <a:cubicBezTo>
                    <a:pt x="68007" y="129080"/>
                    <a:pt x="66691" y="129080"/>
                    <a:pt x="64058" y="129080"/>
                  </a:cubicBezTo>
                  <a:cubicBezTo>
                    <a:pt x="56161" y="129080"/>
                    <a:pt x="46948" y="126448"/>
                    <a:pt x="39052" y="123817"/>
                  </a:cubicBezTo>
                  <a:cubicBezTo>
                    <a:pt x="6148" y="109342"/>
                    <a:pt x="-8329" y="71182"/>
                    <a:pt x="4832" y="39600"/>
                  </a:cubicBezTo>
                  <a:cubicBezTo>
                    <a:pt x="15690" y="14928"/>
                    <a:pt x="39134" y="-123"/>
                    <a:pt x="64058" y="0"/>
                  </a:cubicBezTo>
                  <a:close/>
                </a:path>
              </a:pathLst>
            </a:custGeom>
            <a:solidFill>
              <a:schemeClr val="bg1"/>
            </a:solidFill>
            <a:ln w="15875">
              <a:no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pic>
        <p:nvPicPr>
          <p:cNvPr id="17" name="图片 16"/>
          <p:cNvPicPr>
            <a:picLocks noChangeAspect="1"/>
          </p:cNvPicPr>
          <p:nvPr/>
        </p:nvPicPr>
        <p:blipFill>
          <a:blip r:embed="rId4"/>
          <a:stretch>
            <a:fillRect/>
          </a:stretch>
        </p:blipFill>
        <p:spPr>
          <a:xfrm rot="16200000">
            <a:off x="145169" y="-145167"/>
            <a:ext cx="1268414" cy="1558750"/>
          </a:xfrm>
          <a:prstGeom prst="rect">
            <a:avLst/>
          </a:prstGeom>
        </p:spPr>
      </p:pic>
      <p:grpSp>
        <p:nvGrpSpPr>
          <p:cNvPr id="19" name="组合 18"/>
          <p:cNvGrpSpPr/>
          <p:nvPr/>
        </p:nvGrpSpPr>
        <p:grpSpPr>
          <a:xfrm>
            <a:off x="1785305" y="394109"/>
            <a:ext cx="4440139" cy="712314"/>
            <a:chOff x="1451102" y="1713400"/>
            <a:chExt cx="4440139" cy="712314"/>
          </a:xfrm>
        </p:grpSpPr>
        <p:grpSp>
          <p:nvGrpSpPr>
            <p:cNvPr id="20" name="组合 19"/>
            <p:cNvGrpSpPr/>
            <p:nvPr/>
          </p:nvGrpSpPr>
          <p:grpSpPr>
            <a:xfrm>
              <a:off x="1451102" y="1713400"/>
              <a:ext cx="2998505" cy="535920"/>
              <a:chOff x="5906988" y="1931114"/>
              <a:chExt cx="2998505" cy="535920"/>
            </a:xfrm>
          </p:grpSpPr>
          <p:sp>
            <p:nvSpPr>
              <p:cNvPr id="22" name="矩形 21"/>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活动内容构成</a:t>
                </a:r>
                <a:endParaRPr lang="zh-CN" altLang="en-US" sz="2800" b="1" dirty="0">
                  <a:solidFill>
                    <a:schemeClr val="accent6"/>
                  </a:solidFill>
                </a:endParaRPr>
              </a:p>
            </p:txBody>
          </p:sp>
          <p:sp>
            <p:nvSpPr>
              <p:cNvPr id="23" name="矩形 22"/>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02.</a:t>
                </a:r>
                <a:endParaRPr lang="zh-CN" altLang="en-US" sz="2800" b="1" dirty="0">
                  <a:solidFill>
                    <a:schemeClr val="accent6"/>
                  </a:solidFill>
                </a:endParaRPr>
              </a:p>
            </p:txBody>
          </p:sp>
        </p:grpSp>
        <p:sp>
          <p:nvSpPr>
            <p:cNvPr id="21" name="文本框 20"/>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417629382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r="537" b="1009"/>
          <a:stretch/>
        </p:blipFill>
        <p:spPr>
          <a:xfrm flipH="1" flipV="1">
            <a:off x="0" y="0"/>
            <a:ext cx="6739951" cy="5137152"/>
          </a:xfrm>
          <a:prstGeom prst="rect">
            <a:avLst/>
          </a:prstGeom>
        </p:spPr>
      </p:pic>
      <p:grpSp>
        <p:nvGrpSpPr>
          <p:cNvPr id="10" name="组合 9"/>
          <p:cNvGrpSpPr/>
          <p:nvPr/>
        </p:nvGrpSpPr>
        <p:grpSpPr>
          <a:xfrm>
            <a:off x="5342001" y="2263775"/>
            <a:ext cx="5661144" cy="2041355"/>
            <a:chOff x="5342001" y="2263775"/>
            <a:chExt cx="5661144" cy="2041355"/>
          </a:xfrm>
        </p:grpSpPr>
        <p:sp>
          <p:nvSpPr>
            <p:cNvPr id="3" name="矩形 2"/>
            <p:cNvSpPr/>
            <p:nvPr/>
          </p:nvSpPr>
          <p:spPr>
            <a:xfrm>
              <a:off x="7432936" y="3014507"/>
              <a:ext cx="3570209" cy="769441"/>
            </a:xfrm>
            <a:prstGeom prst="rect">
              <a:avLst/>
            </a:prstGeom>
          </p:spPr>
          <p:txBody>
            <a:bodyPr wrap="none">
              <a:spAutoFit/>
              <a:scene3d>
                <a:camera prst="orthographicFront"/>
                <a:lightRig rig="threePt" dir="t"/>
              </a:scene3d>
              <a:sp3d contourW="12700"/>
            </a:bodyPr>
            <a:lstStyle/>
            <a:p>
              <a:pPr algn="r"/>
              <a:r>
                <a:rPr lang="zh-CN" altLang="en-US" sz="4400" b="1" dirty="0" smtClean="0">
                  <a:solidFill>
                    <a:schemeClr val="accent1"/>
                  </a:solidFill>
                </a:rPr>
                <a:t>活动前期准备</a:t>
              </a:r>
              <a:endParaRPr lang="zh-CN" altLang="en-US" sz="4400" b="1" dirty="0">
                <a:solidFill>
                  <a:schemeClr val="accent1"/>
                </a:solidFill>
              </a:endParaRPr>
            </a:p>
          </p:txBody>
        </p:sp>
        <p:sp>
          <p:nvSpPr>
            <p:cNvPr id="4" name="矩形 3"/>
            <p:cNvSpPr/>
            <p:nvPr/>
          </p:nvSpPr>
          <p:spPr>
            <a:xfrm>
              <a:off x="8748617" y="2263775"/>
              <a:ext cx="2254528" cy="707886"/>
            </a:xfrm>
            <a:prstGeom prst="rect">
              <a:avLst/>
            </a:prstGeom>
          </p:spPr>
          <p:txBody>
            <a:bodyPr wrap="none">
              <a:spAutoFit/>
              <a:scene3d>
                <a:camera prst="orthographicFront"/>
                <a:lightRig rig="threePt" dir="t"/>
              </a:scene3d>
              <a:sp3d contourW="12700"/>
            </a:bodyPr>
            <a:lstStyle/>
            <a:p>
              <a:pPr algn="r"/>
              <a:r>
                <a:rPr lang="en-US" altLang="zh-CN" sz="4000" b="1" dirty="0" smtClean="0">
                  <a:solidFill>
                    <a:schemeClr val="accent1"/>
                  </a:solidFill>
                </a:rPr>
                <a:t>PART 03</a:t>
              </a:r>
              <a:endParaRPr lang="zh-CN" altLang="en-US" sz="4000" b="1" dirty="0">
                <a:solidFill>
                  <a:schemeClr val="accent1"/>
                </a:solidFill>
              </a:endParaRPr>
            </a:p>
          </p:txBody>
        </p:sp>
        <p:sp>
          <p:nvSpPr>
            <p:cNvPr id="5" name="文本框 4"/>
            <p:cNvSpPr txBox="1"/>
            <p:nvPr/>
          </p:nvSpPr>
          <p:spPr>
            <a:xfrm>
              <a:off x="5342001" y="3826794"/>
              <a:ext cx="5661144" cy="478336"/>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100" dirty="0">
                  <a:solidFill>
                    <a:schemeClr val="tx1">
                      <a:lumMod val="65000"/>
                      <a:lumOff val="35000"/>
                    </a:schemeClr>
                  </a:solidFill>
                  <a:latin typeface="+mj-ea"/>
                  <a:ea typeface="+mj-ea"/>
                </a:rPr>
                <a:t>The user can demonstrate on a projector or computer, or print the presentation and make it into a film to be used in a wider field</a:t>
              </a:r>
            </a:p>
          </p:txBody>
        </p:sp>
      </p:grpSp>
      <p:grpSp>
        <p:nvGrpSpPr>
          <p:cNvPr id="11" name="组合 10"/>
          <p:cNvGrpSpPr/>
          <p:nvPr/>
        </p:nvGrpSpPr>
        <p:grpSpPr>
          <a:xfrm>
            <a:off x="3169317" y="5137953"/>
            <a:ext cx="7834254" cy="400110"/>
            <a:chOff x="3169317" y="5137953"/>
            <a:chExt cx="7834254" cy="400110"/>
          </a:xfrm>
        </p:grpSpPr>
        <p:sp>
          <p:nvSpPr>
            <p:cNvPr id="6" name="矩形 5"/>
            <p:cNvSpPr/>
            <p:nvPr/>
          </p:nvSpPr>
          <p:spPr>
            <a:xfrm>
              <a:off x="3169317"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场地规划</a:t>
              </a:r>
              <a:endParaRPr lang="zh-CN" altLang="en-US" sz="2000" dirty="0">
                <a:solidFill>
                  <a:schemeClr val="accent2"/>
                </a:solidFill>
              </a:endParaRPr>
            </a:p>
          </p:txBody>
        </p:sp>
        <p:sp>
          <p:nvSpPr>
            <p:cNvPr id="7" name="矩形 6"/>
            <p:cNvSpPr/>
            <p:nvPr/>
          </p:nvSpPr>
          <p:spPr>
            <a:xfrm>
              <a:off x="5184845"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视觉表现</a:t>
              </a:r>
              <a:endParaRPr lang="zh-CN" altLang="en-US" sz="2000" dirty="0">
                <a:solidFill>
                  <a:schemeClr val="accent2"/>
                </a:solidFill>
              </a:endParaRPr>
            </a:p>
          </p:txBody>
        </p:sp>
        <p:sp>
          <p:nvSpPr>
            <p:cNvPr id="8" name="矩形 7"/>
            <p:cNvSpPr/>
            <p:nvPr/>
          </p:nvSpPr>
          <p:spPr>
            <a:xfrm>
              <a:off x="7200373"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文档制作</a:t>
              </a:r>
              <a:endParaRPr lang="zh-CN" altLang="en-US" sz="2000" dirty="0">
                <a:solidFill>
                  <a:schemeClr val="accent2"/>
                </a:solidFill>
              </a:endParaRPr>
            </a:p>
          </p:txBody>
        </p:sp>
        <p:sp>
          <p:nvSpPr>
            <p:cNvPr id="9" name="矩形 8"/>
            <p:cNvSpPr/>
            <p:nvPr/>
          </p:nvSpPr>
          <p:spPr>
            <a:xfrm>
              <a:off x="9215902"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物料清单</a:t>
              </a:r>
              <a:endParaRPr lang="zh-CN" altLang="en-US" sz="2000" dirty="0">
                <a:solidFill>
                  <a:schemeClr val="accent2"/>
                </a:solidFill>
              </a:endParaRPr>
            </a:p>
          </p:txBody>
        </p:sp>
      </p:grpSp>
    </p:spTree>
    <p:extLst>
      <p:ext uri="{BB962C8B-B14F-4D97-AF65-F5344CB8AC3E}">
        <p14:creationId xmlns:p14="http://schemas.microsoft.com/office/powerpoint/2010/main" val="3397812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占位符 2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38" b="38"/>
          <a:stretch>
            <a:fillRect/>
          </a:stretch>
        </p:blipFill>
        <p:spPr>
          <a:ln w="50800">
            <a:solidFill>
              <a:schemeClr val="accent2"/>
            </a:solidFill>
          </a:ln>
          <a:effectLst/>
        </p:spPr>
      </p:pic>
      <p:pic>
        <p:nvPicPr>
          <p:cNvPr id="27" name="图片占位符 26"/>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39" b="39"/>
          <a:stretch>
            <a:fillRect/>
          </a:stretch>
        </p:blipFill>
        <p:spPr>
          <a:ln w="50800">
            <a:solidFill>
              <a:schemeClr val="accent2"/>
            </a:solidFill>
          </a:ln>
          <a:effectLst/>
        </p:spPr>
      </p:pic>
      <p:pic>
        <p:nvPicPr>
          <p:cNvPr id="25" name="图片占位符 24"/>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a:stretch>
            <a:fillRect/>
          </a:stretch>
        </p:blipFill>
        <p:spPr>
          <a:ln w="50800">
            <a:solidFill>
              <a:schemeClr val="accent2"/>
            </a:solidFill>
          </a:ln>
          <a:effectLst/>
        </p:spPr>
      </p:pic>
      <p:pic>
        <p:nvPicPr>
          <p:cNvPr id="29" name="图片占位符 28"/>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a:stretch>
            <a:fillRect/>
          </a:stretch>
        </p:blipFill>
        <p:spPr>
          <a:ln w="50800">
            <a:solidFill>
              <a:schemeClr val="accent2"/>
            </a:solidFill>
          </a:ln>
          <a:effectLst/>
        </p:spPr>
      </p:pic>
      <p:pic>
        <p:nvPicPr>
          <p:cNvPr id="31" name="图片占位符 30"/>
          <p:cNvPicPr>
            <a:picLocks noGrp="1" noChangeAspect="1"/>
          </p:cNvPicPr>
          <p:nvPr>
            <p:ph type="pic" sz="quarter" idx="14"/>
          </p:nvPr>
        </p:nvPicPr>
        <p:blipFill>
          <a:blip r:embed="rId7" cstate="print">
            <a:extLst>
              <a:ext uri="{28A0092B-C50C-407E-A947-70E740481C1C}">
                <a14:useLocalDpi xmlns:a14="http://schemas.microsoft.com/office/drawing/2010/main" val="0"/>
              </a:ext>
            </a:extLst>
          </a:blip>
          <a:srcRect/>
          <a:stretch>
            <a:fillRect/>
          </a:stretch>
        </p:blipFill>
        <p:spPr>
          <a:ln w="50800">
            <a:solidFill>
              <a:schemeClr val="accent2"/>
            </a:solidFill>
          </a:ln>
          <a:effectLst/>
        </p:spPr>
      </p:pic>
      <p:sp>
        <p:nvSpPr>
          <p:cNvPr id="32" name="矩形 31"/>
          <p:cNvSpPr/>
          <p:nvPr/>
        </p:nvSpPr>
        <p:spPr>
          <a:xfrm>
            <a:off x="2564550" y="1601223"/>
            <a:ext cx="1637800"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sp>
        <p:nvSpPr>
          <p:cNvPr id="33" name="矩形 32"/>
          <p:cNvSpPr/>
          <p:nvPr/>
        </p:nvSpPr>
        <p:spPr>
          <a:xfrm>
            <a:off x="1980834" y="5523837"/>
            <a:ext cx="1637800"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sp>
        <p:nvSpPr>
          <p:cNvPr id="34" name="矩形 33"/>
          <p:cNvSpPr/>
          <p:nvPr/>
        </p:nvSpPr>
        <p:spPr>
          <a:xfrm>
            <a:off x="5313735" y="5523837"/>
            <a:ext cx="1637800"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sp>
        <p:nvSpPr>
          <p:cNvPr id="35" name="矩形 34"/>
          <p:cNvSpPr/>
          <p:nvPr/>
        </p:nvSpPr>
        <p:spPr>
          <a:xfrm>
            <a:off x="8703938" y="5523837"/>
            <a:ext cx="1637800"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sp>
        <p:nvSpPr>
          <p:cNvPr id="36" name="矩形 35"/>
          <p:cNvSpPr/>
          <p:nvPr/>
        </p:nvSpPr>
        <p:spPr>
          <a:xfrm>
            <a:off x="8158493" y="1601223"/>
            <a:ext cx="1637800"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pic>
        <p:nvPicPr>
          <p:cNvPr id="20" name="图片 19"/>
          <p:cNvPicPr>
            <a:picLocks noChangeAspect="1"/>
          </p:cNvPicPr>
          <p:nvPr/>
        </p:nvPicPr>
        <p:blipFill>
          <a:blip r:embed="rId8"/>
          <a:stretch>
            <a:fillRect/>
          </a:stretch>
        </p:blipFill>
        <p:spPr>
          <a:xfrm rot="16200000">
            <a:off x="145169" y="-145167"/>
            <a:ext cx="1268414" cy="1558750"/>
          </a:xfrm>
          <a:prstGeom prst="rect">
            <a:avLst/>
          </a:prstGeom>
        </p:spPr>
      </p:pic>
      <p:grpSp>
        <p:nvGrpSpPr>
          <p:cNvPr id="21" name="组合 20"/>
          <p:cNvGrpSpPr/>
          <p:nvPr/>
        </p:nvGrpSpPr>
        <p:grpSpPr>
          <a:xfrm>
            <a:off x="1785305" y="394109"/>
            <a:ext cx="4440139" cy="712314"/>
            <a:chOff x="1451102" y="1713400"/>
            <a:chExt cx="4440139" cy="712314"/>
          </a:xfrm>
        </p:grpSpPr>
        <p:grpSp>
          <p:nvGrpSpPr>
            <p:cNvPr id="22" name="组合 21"/>
            <p:cNvGrpSpPr/>
            <p:nvPr/>
          </p:nvGrpSpPr>
          <p:grpSpPr>
            <a:xfrm>
              <a:off x="1451102" y="1713400"/>
              <a:ext cx="2998505" cy="535920"/>
              <a:chOff x="5906988" y="1931114"/>
              <a:chExt cx="2998505" cy="535920"/>
            </a:xfrm>
          </p:grpSpPr>
          <p:sp>
            <p:nvSpPr>
              <p:cNvPr id="26" name="矩形 25"/>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活动前期准备</a:t>
                </a:r>
              </a:p>
            </p:txBody>
          </p:sp>
          <p:sp>
            <p:nvSpPr>
              <p:cNvPr id="28" name="矩形 27"/>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03.</a:t>
                </a:r>
                <a:endParaRPr lang="zh-CN" altLang="en-US" sz="2800" b="1" dirty="0">
                  <a:solidFill>
                    <a:schemeClr val="accent6"/>
                  </a:solidFill>
                </a:endParaRPr>
              </a:p>
            </p:txBody>
          </p:sp>
        </p:grpSp>
        <p:sp>
          <p:nvSpPr>
            <p:cNvPr id="24" name="文本框 23"/>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3085510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par>
                                <p:cTn id="25" presetID="53" presetClass="entr" presetSubtype="16"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p:cTn id="27" dur="500" fill="hold"/>
                                        <p:tgtEl>
                                          <p:spTgt spid="23"/>
                                        </p:tgtEl>
                                        <p:attrNameLst>
                                          <p:attrName>ppt_w</p:attrName>
                                        </p:attrNameLst>
                                      </p:cBhvr>
                                      <p:tavLst>
                                        <p:tav tm="0">
                                          <p:val>
                                            <p:fltVal val="0"/>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animEffect transition="in" filter="fade">
                                      <p:cBhvr>
                                        <p:cTn id="29" dur="500"/>
                                        <p:tgtEl>
                                          <p:spTgt spid="23"/>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500"/>
                                        <p:tgtEl>
                                          <p:spTgt spid="3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占位符 1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a:stretch>
            <a:fillRect/>
          </a:stretch>
        </p:blipFill>
        <p:spPr>
          <a:ln w="25400">
            <a:solidFill>
              <a:srgbClr val="E06741"/>
            </a:solidFill>
          </a:ln>
        </p:spPr>
      </p:pic>
      <p:pic>
        <p:nvPicPr>
          <p:cNvPr id="20" name="图片占位符 19"/>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39" b="39"/>
          <a:stretch>
            <a:fillRect/>
          </a:stretch>
        </p:blipFill>
        <p:spPr>
          <a:ln w="25400">
            <a:solidFill>
              <a:srgbClr val="E06741"/>
            </a:solidFill>
          </a:ln>
        </p:spPr>
      </p:pic>
      <p:pic>
        <p:nvPicPr>
          <p:cNvPr id="18" name="图片占位符 17"/>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39" r="39"/>
          <a:stretch>
            <a:fillRect/>
          </a:stretch>
        </p:blipFill>
        <p:spPr>
          <a:ln w="25400">
            <a:solidFill>
              <a:srgbClr val="E06741"/>
            </a:solidFill>
          </a:ln>
        </p:spPr>
      </p:pic>
      <p:pic>
        <p:nvPicPr>
          <p:cNvPr id="22" name="图片占位符 21"/>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a:stretch>
            <a:fillRect/>
          </a:stretch>
        </p:blipFill>
        <p:spPr>
          <a:ln w="25400">
            <a:solidFill>
              <a:srgbClr val="E06741"/>
            </a:solidFill>
          </a:ln>
        </p:spPr>
      </p:pic>
      <p:grpSp>
        <p:nvGrpSpPr>
          <p:cNvPr id="23" name="组合 22"/>
          <p:cNvGrpSpPr/>
          <p:nvPr/>
        </p:nvGrpSpPr>
        <p:grpSpPr>
          <a:xfrm>
            <a:off x="3327648" y="2218643"/>
            <a:ext cx="2450852" cy="1220554"/>
            <a:chOff x="1866391" y="3891261"/>
            <a:chExt cx="2450852" cy="1220554"/>
          </a:xfrm>
        </p:grpSpPr>
        <p:sp>
          <p:nvSpPr>
            <p:cNvPr id="24" name="矩形 23"/>
            <p:cNvSpPr/>
            <p:nvPr/>
          </p:nvSpPr>
          <p:spPr>
            <a:xfrm>
              <a:off x="1866391" y="4243885"/>
              <a:ext cx="2450852"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25" name="矩形 24"/>
            <p:cNvSpPr/>
            <p:nvPr/>
          </p:nvSpPr>
          <p:spPr>
            <a:xfrm>
              <a:off x="1866391" y="3891261"/>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标题文字添加</a:t>
              </a:r>
            </a:p>
          </p:txBody>
        </p:sp>
      </p:grpSp>
      <p:grpSp>
        <p:nvGrpSpPr>
          <p:cNvPr id="26" name="组合 25"/>
          <p:cNvGrpSpPr/>
          <p:nvPr/>
        </p:nvGrpSpPr>
        <p:grpSpPr>
          <a:xfrm>
            <a:off x="8326006" y="2218643"/>
            <a:ext cx="2450852" cy="1220554"/>
            <a:chOff x="1866391" y="3891261"/>
            <a:chExt cx="2450852" cy="1220554"/>
          </a:xfrm>
        </p:grpSpPr>
        <p:sp>
          <p:nvSpPr>
            <p:cNvPr id="27" name="矩形 26"/>
            <p:cNvSpPr/>
            <p:nvPr/>
          </p:nvSpPr>
          <p:spPr>
            <a:xfrm>
              <a:off x="1866391" y="4243885"/>
              <a:ext cx="2450852"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28" name="矩形 27"/>
            <p:cNvSpPr/>
            <p:nvPr/>
          </p:nvSpPr>
          <p:spPr>
            <a:xfrm>
              <a:off x="1866391" y="3891261"/>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标题文字添加</a:t>
              </a:r>
            </a:p>
          </p:txBody>
        </p:sp>
      </p:grpSp>
      <p:grpSp>
        <p:nvGrpSpPr>
          <p:cNvPr id="29" name="组合 28"/>
          <p:cNvGrpSpPr/>
          <p:nvPr/>
        </p:nvGrpSpPr>
        <p:grpSpPr>
          <a:xfrm>
            <a:off x="3327648" y="4487796"/>
            <a:ext cx="2450852" cy="1220554"/>
            <a:chOff x="1866391" y="3891261"/>
            <a:chExt cx="2450852" cy="1220554"/>
          </a:xfrm>
        </p:grpSpPr>
        <p:sp>
          <p:nvSpPr>
            <p:cNvPr id="30" name="矩形 29"/>
            <p:cNvSpPr/>
            <p:nvPr/>
          </p:nvSpPr>
          <p:spPr>
            <a:xfrm>
              <a:off x="1866391" y="4243885"/>
              <a:ext cx="2450852"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31" name="矩形 30"/>
            <p:cNvSpPr/>
            <p:nvPr/>
          </p:nvSpPr>
          <p:spPr>
            <a:xfrm>
              <a:off x="1866391" y="3891261"/>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标题文字添加</a:t>
              </a:r>
            </a:p>
          </p:txBody>
        </p:sp>
      </p:grpSp>
      <p:grpSp>
        <p:nvGrpSpPr>
          <p:cNvPr id="32" name="组合 31"/>
          <p:cNvGrpSpPr/>
          <p:nvPr/>
        </p:nvGrpSpPr>
        <p:grpSpPr>
          <a:xfrm>
            <a:off x="8326006" y="4487796"/>
            <a:ext cx="2450852" cy="1220554"/>
            <a:chOff x="1866391" y="3891261"/>
            <a:chExt cx="2450852" cy="1220554"/>
          </a:xfrm>
        </p:grpSpPr>
        <p:sp>
          <p:nvSpPr>
            <p:cNvPr id="33" name="矩形 32"/>
            <p:cNvSpPr/>
            <p:nvPr/>
          </p:nvSpPr>
          <p:spPr>
            <a:xfrm>
              <a:off x="1866391" y="4243885"/>
              <a:ext cx="2450852"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34" name="矩形 33"/>
            <p:cNvSpPr/>
            <p:nvPr/>
          </p:nvSpPr>
          <p:spPr>
            <a:xfrm>
              <a:off x="1866391" y="3891261"/>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65000"/>
                      <a:lumOff val="35000"/>
                    </a:schemeClr>
                  </a:solidFill>
                </a:rPr>
                <a:t>标题文字添加</a:t>
              </a:r>
            </a:p>
          </p:txBody>
        </p:sp>
      </p:grpSp>
      <p:pic>
        <p:nvPicPr>
          <p:cNvPr id="35" name="图片 34"/>
          <p:cNvPicPr>
            <a:picLocks noChangeAspect="1"/>
          </p:cNvPicPr>
          <p:nvPr/>
        </p:nvPicPr>
        <p:blipFill>
          <a:blip r:embed="rId7"/>
          <a:stretch>
            <a:fillRect/>
          </a:stretch>
        </p:blipFill>
        <p:spPr>
          <a:xfrm rot="16200000">
            <a:off x="145169" y="-145167"/>
            <a:ext cx="1268414" cy="1558750"/>
          </a:xfrm>
          <a:prstGeom prst="rect">
            <a:avLst/>
          </a:prstGeom>
        </p:spPr>
      </p:pic>
      <p:grpSp>
        <p:nvGrpSpPr>
          <p:cNvPr id="36" name="组合 35"/>
          <p:cNvGrpSpPr/>
          <p:nvPr/>
        </p:nvGrpSpPr>
        <p:grpSpPr>
          <a:xfrm>
            <a:off x="1785305" y="394109"/>
            <a:ext cx="4440139" cy="712314"/>
            <a:chOff x="1451102" y="1713400"/>
            <a:chExt cx="4440139" cy="712314"/>
          </a:xfrm>
        </p:grpSpPr>
        <p:grpSp>
          <p:nvGrpSpPr>
            <p:cNvPr id="37" name="组合 36"/>
            <p:cNvGrpSpPr/>
            <p:nvPr/>
          </p:nvGrpSpPr>
          <p:grpSpPr>
            <a:xfrm>
              <a:off x="1451102" y="1713400"/>
              <a:ext cx="2998505" cy="535920"/>
              <a:chOff x="5906988" y="1931114"/>
              <a:chExt cx="2998505" cy="535920"/>
            </a:xfrm>
          </p:grpSpPr>
          <p:sp>
            <p:nvSpPr>
              <p:cNvPr id="39" name="矩形 38"/>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活动前期准备</a:t>
                </a:r>
              </a:p>
            </p:txBody>
          </p:sp>
          <p:sp>
            <p:nvSpPr>
              <p:cNvPr id="40" name="矩形 39"/>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03.</a:t>
                </a:r>
                <a:endParaRPr lang="zh-CN" altLang="en-US" sz="2800" b="1" dirty="0">
                  <a:solidFill>
                    <a:schemeClr val="accent6"/>
                  </a:solidFill>
                </a:endParaRPr>
              </a:p>
            </p:txBody>
          </p:sp>
        </p:grpSp>
        <p:sp>
          <p:nvSpPr>
            <p:cNvPr id="38" name="文本框 37"/>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2568083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fltVal val="0"/>
                                          </p:val>
                                        </p:tav>
                                        <p:tav tm="100000">
                                          <p:val>
                                            <p:strVal val="#ppt_h"/>
                                          </p:val>
                                        </p:tav>
                                      </p:tavLst>
                                    </p:anim>
                                    <p:animEffect transition="in" filter="fade">
                                      <p:cBhvr>
                                        <p:cTn id="19" dur="500"/>
                                        <p:tgtEl>
                                          <p:spTgt spid="18"/>
                                        </p:tgtEl>
                                      </p:cBhvr>
                                    </p:animEffect>
                                  </p:childTnLst>
                                </p:cTn>
                              </p:par>
                              <p:par>
                                <p:cTn id="20" presetID="53" presetClass="entr" presetSubtype="16"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par>
                          <p:cTn id="25" fill="hold">
                            <p:stCondLst>
                              <p:cond delay="500"/>
                            </p:stCondLst>
                            <p:childTnLst>
                              <p:par>
                                <p:cTn id="26" presetID="2" presetClass="entr" presetSubtype="2"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1+#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additive="base">
                                        <p:cTn id="32" dur="500" fill="hold"/>
                                        <p:tgtEl>
                                          <p:spTgt spid="29"/>
                                        </p:tgtEl>
                                        <p:attrNameLst>
                                          <p:attrName>ppt_x</p:attrName>
                                        </p:attrNameLst>
                                      </p:cBhvr>
                                      <p:tavLst>
                                        <p:tav tm="0">
                                          <p:val>
                                            <p:strVal val="1+#ppt_w/2"/>
                                          </p:val>
                                        </p:tav>
                                        <p:tav tm="100000">
                                          <p:val>
                                            <p:strVal val="#ppt_x"/>
                                          </p:val>
                                        </p:tav>
                                      </p:tavLst>
                                    </p:anim>
                                    <p:anim calcmode="lin" valueType="num">
                                      <p:cBhvr additive="base">
                                        <p:cTn id="33" dur="500" fill="hold"/>
                                        <p:tgtEl>
                                          <p:spTgt spid="29"/>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1+#ppt_w/2"/>
                                          </p:val>
                                        </p:tav>
                                        <p:tav tm="100000">
                                          <p:val>
                                            <p:strVal val="#ppt_x"/>
                                          </p:val>
                                        </p:tav>
                                      </p:tavLst>
                                    </p:anim>
                                    <p:anim calcmode="lin" valueType="num">
                                      <p:cBhvr additive="base">
                                        <p:cTn id="37" dur="500" fill="hold"/>
                                        <p:tgtEl>
                                          <p:spTgt spid="26"/>
                                        </p:tgtEl>
                                        <p:attrNameLst>
                                          <p:attrName>ppt_y</p:attrName>
                                        </p:attrNameLst>
                                      </p:cBhvr>
                                      <p:tavLst>
                                        <p:tav tm="0">
                                          <p:val>
                                            <p:strVal val="#ppt_y"/>
                                          </p:val>
                                        </p:tav>
                                        <p:tav tm="100000">
                                          <p:val>
                                            <p:strVal val="#ppt_y"/>
                                          </p:val>
                                        </p:tav>
                                      </p:tavLst>
                                    </p:anim>
                                  </p:childTnLst>
                                </p:cTn>
                              </p:par>
                              <p:par>
                                <p:cTn id="38" presetID="2" presetClass="entr" presetSubtype="2"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 calcmode="lin" valueType="num">
                                      <p:cBhvr additive="base">
                                        <p:cTn id="40" dur="500" fill="hold"/>
                                        <p:tgtEl>
                                          <p:spTgt spid="32"/>
                                        </p:tgtEl>
                                        <p:attrNameLst>
                                          <p:attrName>ppt_x</p:attrName>
                                        </p:attrNameLst>
                                      </p:cBhvr>
                                      <p:tavLst>
                                        <p:tav tm="0">
                                          <p:val>
                                            <p:strVal val="1+#ppt_w/2"/>
                                          </p:val>
                                        </p:tav>
                                        <p:tav tm="100000">
                                          <p:val>
                                            <p:strVal val="#ppt_x"/>
                                          </p:val>
                                        </p:tav>
                                      </p:tavLst>
                                    </p:anim>
                                    <p:anim calcmode="lin" valueType="num">
                                      <p:cBhvr additive="base">
                                        <p:cTn id="41"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61417" y="2065720"/>
            <a:ext cx="9695508" cy="3444877"/>
            <a:chOff x="1261417" y="2065720"/>
            <a:chExt cx="9695508" cy="3444877"/>
          </a:xfrm>
        </p:grpSpPr>
        <p:sp>
          <p:nvSpPr>
            <p:cNvPr id="27" name="矩形 26"/>
            <p:cNvSpPr/>
            <p:nvPr/>
          </p:nvSpPr>
          <p:spPr>
            <a:xfrm>
              <a:off x="1572004" y="2083994"/>
              <a:ext cx="2011323" cy="86793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28" name="矩形 27"/>
            <p:cNvSpPr/>
            <p:nvPr/>
          </p:nvSpPr>
          <p:spPr>
            <a:xfrm>
              <a:off x="4919160" y="2083994"/>
              <a:ext cx="2011323" cy="86793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29" name="矩形 28"/>
            <p:cNvSpPr/>
            <p:nvPr/>
          </p:nvSpPr>
          <p:spPr>
            <a:xfrm>
              <a:off x="8314212" y="2083994"/>
              <a:ext cx="2011323" cy="86793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0" name="矩形 29"/>
            <p:cNvSpPr/>
            <p:nvPr/>
          </p:nvSpPr>
          <p:spPr>
            <a:xfrm>
              <a:off x="8557759" y="4607095"/>
              <a:ext cx="2011323" cy="86793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1" name="矩形 30"/>
            <p:cNvSpPr/>
            <p:nvPr/>
          </p:nvSpPr>
          <p:spPr>
            <a:xfrm>
              <a:off x="5198348" y="4607095"/>
              <a:ext cx="2011323" cy="86793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2" name="矩形 31"/>
            <p:cNvSpPr/>
            <p:nvPr/>
          </p:nvSpPr>
          <p:spPr>
            <a:xfrm>
              <a:off x="1829412" y="4619795"/>
              <a:ext cx="2011323" cy="867930"/>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cxnSp>
          <p:nvCxnSpPr>
            <p:cNvPr id="3" name="直接箭头连接符 2"/>
            <p:cNvCxnSpPr/>
            <p:nvPr/>
          </p:nvCxnSpPr>
          <p:spPr>
            <a:xfrm>
              <a:off x="1261417" y="3814763"/>
              <a:ext cx="9695508" cy="0"/>
            </a:xfrm>
            <a:prstGeom prst="straightConnector1">
              <a:avLst/>
            </a:prstGeom>
            <a:ln w="19050">
              <a:solidFill>
                <a:schemeClr val="bg1">
                  <a:lumMod val="65000"/>
                </a:schemeClr>
              </a:solidFill>
              <a:tailEnd type="arrow" w="lg" len="lg"/>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16200000">
              <a:off x="1530237" y="3489269"/>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rot="16200000">
              <a:off x="3214257" y="3489269"/>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rot="16200000">
              <a:off x="4898277" y="3489269"/>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rot="16200000">
              <a:off x="6582297" y="3489269"/>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rot="16200000">
              <a:off x="8266317" y="3489269"/>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p:cNvSpPr/>
            <p:nvPr/>
          </p:nvSpPr>
          <p:spPr>
            <a:xfrm rot="16200000">
              <a:off x="9950337" y="3489269"/>
              <a:ext cx="650988" cy="650988"/>
            </a:xfrm>
            <a:prstGeom prst="ellipse">
              <a:avLst/>
            </a:prstGeom>
            <a:solidFill>
              <a:schemeClr val="accent6"/>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等腰三角形 3"/>
            <p:cNvSpPr/>
            <p:nvPr/>
          </p:nvSpPr>
          <p:spPr>
            <a:xfrm>
              <a:off x="1789437" y="3174122"/>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5151433" y="3174122"/>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8513429" y="3174122"/>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flipV="1">
              <a:off x="10209537" y="4322876"/>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6841497" y="4322876"/>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V="1">
              <a:off x="3473457" y="4322876"/>
              <a:ext cx="132588" cy="1143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1423557" y="2065720"/>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p:cNvSpPr/>
            <p:nvPr/>
          </p:nvSpPr>
          <p:spPr>
            <a:xfrm>
              <a:off x="4791597" y="2065720"/>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圆角 22"/>
            <p:cNvSpPr/>
            <p:nvPr/>
          </p:nvSpPr>
          <p:spPr>
            <a:xfrm>
              <a:off x="8159637" y="2065720"/>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圆角 23"/>
            <p:cNvSpPr/>
            <p:nvPr/>
          </p:nvSpPr>
          <p:spPr>
            <a:xfrm>
              <a:off x="8418837" y="4586243"/>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5050797" y="4586243"/>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a:off x="1682757" y="4573543"/>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635158" y="3630096"/>
              <a:ext cx="441146" cy="369332"/>
            </a:xfrm>
            <a:prstGeom prst="rect">
              <a:avLst/>
            </a:prstGeom>
            <a:noFill/>
          </p:spPr>
          <p:txBody>
            <a:bodyPr wrap="none" rtlCol="0">
              <a:spAutoFit/>
            </a:bodyPr>
            <a:lstStyle/>
            <a:p>
              <a:pPr algn="ctr"/>
              <a:r>
                <a:rPr lang="en-US" altLang="zh-CN" b="1" dirty="0">
                  <a:solidFill>
                    <a:schemeClr val="bg1"/>
                  </a:solidFill>
                </a:rPr>
                <a:t>01</a:t>
              </a:r>
              <a:endParaRPr lang="zh-CN" altLang="en-US" b="1" dirty="0">
                <a:solidFill>
                  <a:schemeClr val="bg1"/>
                </a:solidFill>
              </a:endParaRPr>
            </a:p>
          </p:txBody>
        </p:sp>
        <p:sp>
          <p:nvSpPr>
            <p:cNvPr id="34" name="文本框 33"/>
            <p:cNvSpPr txBox="1"/>
            <p:nvPr/>
          </p:nvSpPr>
          <p:spPr>
            <a:xfrm>
              <a:off x="3319178" y="3630096"/>
              <a:ext cx="441147" cy="369332"/>
            </a:xfrm>
            <a:prstGeom prst="rect">
              <a:avLst/>
            </a:prstGeom>
            <a:noFill/>
          </p:spPr>
          <p:txBody>
            <a:bodyPr wrap="none" rtlCol="0">
              <a:spAutoFit/>
            </a:bodyPr>
            <a:lstStyle/>
            <a:p>
              <a:pPr algn="ctr"/>
              <a:r>
                <a:rPr lang="en-US" altLang="zh-CN" b="1" dirty="0">
                  <a:solidFill>
                    <a:schemeClr val="bg1"/>
                  </a:solidFill>
                </a:rPr>
                <a:t>02</a:t>
              </a:r>
              <a:endParaRPr lang="zh-CN" altLang="en-US" b="1" dirty="0">
                <a:solidFill>
                  <a:schemeClr val="bg1"/>
                </a:solidFill>
              </a:endParaRPr>
            </a:p>
          </p:txBody>
        </p:sp>
        <p:sp>
          <p:nvSpPr>
            <p:cNvPr id="35" name="文本框 34"/>
            <p:cNvSpPr txBox="1"/>
            <p:nvPr/>
          </p:nvSpPr>
          <p:spPr>
            <a:xfrm>
              <a:off x="4997154" y="3630096"/>
              <a:ext cx="441147" cy="369332"/>
            </a:xfrm>
            <a:prstGeom prst="rect">
              <a:avLst/>
            </a:prstGeom>
            <a:noFill/>
          </p:spPr>
          <p:txBody>
            <a:bodyPr wrap="none" rtlCol="0">
              <a:spAutoFit/>
            </a:bodyPr>
            <a:lstStyle/>
            <a:p>
              <a:pPr algn="ctr"/>
              <a:r>
                <a:rPr lang="en-US" altLang="zh-CN" b="1" dirty="0">
                  <a:solidFill>
                    <a:schemeClr val="bg1"/>
                  </a:solidFill>
                </a:rPr>
                <a:t>03</a:t>
              </a:r>
              <a:endParaRPr lang="zh-CN" altLang="en-US" b="1" dirty="0">
                <a:solidFill>
                  <a:schemeClr val="bg1"/>
                </a:solidFill>
              </a:endParaRPr>
            </a:p>
          </p:txBody>
        </p:sp>
        <p:sp>
          <p:nvSpPr>
            <p:cNvPr id="36" name="文本框 35"/>
            <p:cNvSpPr txBox="1"/>
            <p:nvPr/>
          </p:nvSpPr>
          <p:spPr>
            <a:xfrm>
              <a:off x="6675130" y="3630096"/>
              <a:ext cx="441147" cy="369332"/>
            </a:xfrm>
            <a:prstGeom prst="rect">
              <a:avLst/>
            </a:prstGeom>
            <a:noFill/>
          </p:spPr>
          <p:txBody>
            <a:bodyPr wrap="none" rtlCol="0">
              <a:spAutoFit/>
            </a:bodyPr>
            <a:lstStyle/>
            <a:p>
              <a:pPr algn="ctr"/>
              <a:r>
                <a:rPr lang="en-US" altLang="zh-CN" b="1" dirty="0">
                  <a:solidFill>
                    <a:schemeClr val="bg1"/>
                  </a:solidFill>
                </a:rPr>
                <a:t>04</a:t>
              </a:r>
              <a:endParaRPr lang="zh-CN" altLang="en-US" b="1" dirty="0">
                <a:solidFill>
                  <a:schemeClr val="bg1"/>
                </a:solidFill>
              </a:endParaRPr>
            </a:p>
          </p:txBody>
        </p:sp>
        <p:sp>
          <p:nvSpPr>
            <p:cNvPr id="37" name="文本框 36"/>
            <p:cNvSpPr txBox="1"/>
            <p:nvPr/>
          </p:nvSpPr>
          <p:spPr>
            <a:xfrm>
              <a:off x="8353106" y="3630096"/>
              <a:ext cx="441147" cy="369332"/>
            </a:xfrm>
            <a:prstGeom prst="rect">
              <a:avLst/>
            </a:prstGeom>
            <a:noFill/>
          </p:spPr>
          <p:txBody>
            <a:bodyPr wrap="none" rtlCol="0">
              <a:spAutoFit/>
            </a:bodyPr>
            <a:lstStyle/>
            <a:p>
              <a:pPr algn="ctr"/>
              <a:r>
                <a:rPr lang="en-US" altLang="zh-CN" b="1" dirty="0">
                  <a:solidFill>
                    <a:schemeClr val="bg1"/>
                  </a:solidFill>
                </a:rPr>
                <a:t>05</a:t>
              </a:r>
              <a:endParaRPr lang="zh-CN" altLang="en-US" b="1" dirty="0">
                <a:solidFill>
                  <a:schemeClr val="bg1"/>
                </a:solidFill>
              </a:endParaRPr>
            </a:p>
          </p:txBody>
        </p:sp>
        <p:sp>
          <p:nvSpPr>
            <p:cNvPr id="38" name="文本框 37"/>
            <p:cNvSpPr txBox="1"/>
            <p:nvPr/>
          </p:nvSpPr>
          <p:spPr>
            <a:xfrm>
              <a:off x="10031082" y="3630096"/>
              <a:ext cx="441147" cy="369332"/>
            </a:xfrm>
            <a:prstGeom prst="rect">
              <a:avLst/>
            </a:prstGeom>
            <a:noFill/>
          </p:spPr>
          <p:txBody>
            <a:bodyPr wrap="none" rtlCol="0">
              <a:spAutoFit/>
            </a:bodyPr>
            <a:lstStyle/>
            <a:p>
              <a:pPr algn="ctr"/>
              <a:r>
                <a:rPr lang="en-US" altLang="zh-CN" b="1" dirty="0">
                  <a:solidFill>
                    <a:schemeClr val="bg1"/>
                  </a:solidFill>
                </a:rPr>
                <a:t>06</a:t>
              </a:r>
              <a:endParaRPr lang="zh-CN" altLang="en-US" b="1" dirty="0">
                <a:solidFill>
                  <a:schemeClr val="bg1"/>
                </a:solidFill>
              </a:endParaRPr>
            </a:p>
          </p:txBody>
        </p:sp>
      </p:grpSp>
      <p:pic>
        <p:nvPicPr>
          <p:cNvPr id="39" name="图片 38"/>
          <p:cNvPicPr>
            <a:picLocks noChangeAspect="1"/>
          </p:cNvPicPr>
          <p:nvPr/>
        </p:nvPicPr>
        <p:blipFill>
          <a:blip r:embed="rId3"/>
          <a:stretch>
            <a:fillRect/>
          </a:stretch>
        </p:blipFill>
        <p:spPr>
          <a:xfrm rot="16200000">
            <a:off x="145169" y="-145167"/>
            <a:ext cx="1268414" cy="1558750"/>
          </a:xfrm>
          <a:prstGeom prst="rect">
            <a:avLst/>
          </a:prstGeom>
        </p:spPr>
      </p:pic>
      <p:grpSp>
        <p:nvGrpSpPr>
          <p:cNvPr id="40" name="组合 39"/>
          <p:cNvGrpSpPr/>
          <p:nvPr/>
        </p:nvGrpSpPr>
        <p:grpSpPr>
          <a:xfrm>
            <a:off x="1785305" y="394109"/>
            <a:ext cx="4440139" cy="712314"/>
            <a:chOff x="1451102" y="1713400"/>
            <a:chExt cx="4440139" cy="712314"/>
          </a:xfrm>
        </p:grpSpPr>
        <p:grpSp>
          <p:nvGrpSpPr>
            <p:cNvPr id="41" name="组合 40"/>
            <p:cNvGrpSpPr/>
            <p:nvPr/>
          </p:nvGrpSpPr>
          <p:grpSpPr>
            <a:xfrm>
              <a:off x="1451102" y="1713400"/>
              <a:ext cx="2998505" cy="535920"/>
              <a:chOff x="5906988" y="1931114"/>
              <a:chExt cx="2998505" cy="535920"/>
            </a:xfrm>
          </p:grpSpPr>
          <p:sp>
            <p:nvSpPr>
              <p:cNvPr id="43" name="矩形 42"/>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活动前期准备</a:t>
                </a:r>
              </a:p>
            </p:txBody>
          </p:sp>
          <p:sp>
            <p:nvSpPr>
              <p:cNvPr id="44" name="矩形 43"/>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03.</a:t>
                </a:r>
                <a:endParaRPr lang="zh-CN" altLang="en-US" sz="2800" b="1" dirty="0">
                  <a:solidFill>
                    <a:schemeClr val="accent6"/>
                  </a:solidFill>
                </a:endParaRPr>
              </a:p>
            </p:txBody>
          </p:sp>
        </p:grpSp>
        <p:sp>
          <p:nvSpPr>
            <p:cNvPr id="42" name="文本框 41"/>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7398696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r="537" b="1009"/>
          <a:stretch/>
        </p:blipFill>
        <p:spPr>
          <a:xfrm flipH="1" flipV="1">
            <a:off x="0" y="0"/>
            <a:ext cx="6739951" cy="5137152"/>
          </a:xfrm>
          <a:prstGeom prst="rect">
            <a:avLst/>
          </a:prstGeom>
        </p:spPr>
      </p:pic>
      <p:grpSp>
        <p:nvGrpSpPr>
          <p:cNvPr id="10" name="组合 9"/>
          <p:cNvGrpSpPr/>
          <p:nvPr/>
        </p:nvGrpSpPr>
        <p:grpSpPr>
          <a:xfrm>
            <a:off x="5342001" y="2263775"/>
            <a:ext cx="5661144" cy="2041355"/>
            <a:chOff x="5342001" y="2263775"/>
            <a:chExt cx="5661144" cy="2041355"/>
          </a:xfrm>
        </p:grpSpPr>
        <p:sp>
          <p:nvSpPr>
            <p:cNvPr id="3" name="矩形 2"/>
            <p:cNvSpPr/>
            <p:nvPr/>
          </p:nvSpPr>
          <p:spPr>
            <a:xfrm>
              <a:off x="7432936" y="3014507"/>
              <a:ext cx="3570209" cy="769441"/>
            </a:xfrm>
            <a:prstGeom prst="rect">
              <a:avLst/>
            </a:prstGeom>
          </p:spPr>
          <p:txBody>
            <a:bodyPr wrap="none">
              <a:spAutoFit/>
              <a:scene3d>
                <a:camera prst="orthographicFront"/>
                <a:lightRig rig="threePt" dir="t"/>
              </a:scene3d>
              <a:sp3d contourW="12700"/>
            </a:bodyPr>
            <a:lstStyle/>
            <a:p>
              <a:pPr algn="r"/>
              <a:r>
                <a:rPr lang="zh-CN" altLang="en-US" sz="4400" b="1" dirty="0" smtClean="0">
                  <a:solidFill>
                    <a:schemeClr val="accent1"/>
                  </a:solidFill>
                </a:rPr>
                <a:t>活动执行方案</a:t>
              </a:r>
              <a:endParaRPr lang="zh-CN" altLang="en-US" sz="4400" b="1" dirty="0">
                <a:solidFill>
                  <a:schemeClr val="accent1"/>
                </a:solidFill>
              </a:endParaRPr>
            </a:p>
          </p:txBody>
        </p:sp>
        <p:sp>
          <p:nvSpPr>
            <p:cNvPr id="4" name="矩形 3"/>
            <p:cNvSpPr/>
            <p:nvPr/>
          </p:nvSpPr>
          <p:spPr>
            <a:xfrm>
              <a:off x="8748617" y="2263775"/>
              <a:ext cx="2254528" cy="707886"/>
            </a:xfrm>
            <a:prstGeom prst="rect">
              <a:avLst/>
            </a:prstGeom>
          </p:spPr>
          <p:txBody>
            <a:bodyPr wrap="none">
              <a:spAutoFit/>
              <a:scene3d>
                <a:camera prst="orthographicFront"/>
                <a:lightRig rig="threePt" dir="t"/>
              </a:scene3d>
              <a:sp3d contourW="12700"/>
            </a:bodyPr>
            <a:lstStyle/>
            <a:p>
              <a:pPr algn="r"/>
              <a:r>
                <a:rPr lang="en-US" altLang="zh-CN" sz="4000" b="1" dirty="0" smtClean="0">
                  <a:solidFill>
                    <a:schemeClr val="accent1"/>
                  </a:solidFill>
                </a:rPr>
                <a:t>PART 04</a:t>
              </a:r>
              <a:endParaRPr lang="zh-CN" altLang="en-US" sz="4000" b="1" dirty="0">
                <a:solidFill>
                  <a:schemeClr val="accent1"/>
                </a:solidFill>
              </a:endParaRPr>
            </a:p>
          </p:txBody>
        </p:sp>
        <p:sp>
          <p:nvSpPr>
            <p:cNvPr id="5" name="文本框 4"/>
            <p:cNvSpPr txBox="1"/>
            <p:nvPr/>
          </p:nvSpPr>
          <p:spPr>
            <a:xfrm>
              <a:off x="5342001" y="3826794"/>
              <a:ext cx="5661144" cy="478336"/>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100" dirty="0">
                  <a:solidFill>
                    <a:schemeClr val="tx1">
                      <a:lumMod val="65000"/>
                      <a:lumOff val="35000"/>
                    </a:schemeClr>
                  </a:solidFill>
                  <a:latin typeface="+mj-ea"/>
                  <a:ea typeface="+mj-ea"/>
                </a:rPr>
                <a:t>The user can demonstrate on a projector or computer, or print the presentation and make it into a film to be used in a wider field</a:t>
              </a:r>
            </a:p>
          </p:txBody>
        </p:sp>
      </p:grpSp>
      <p:grpSp>
        <p:nvGrpSpPr>
          <p:cNvPr id="11" name="组合 10"/>
          <p:cNvGrpSpPr/>
          <p:nvPr/>
        </p:nvGrpSpPr>
        <p:grpSpPr>
          <a:xfrm>
            <a:off x="3169317" y="5137953"/>
            <a:ext cx="7834254" cy="400110"/>
            <a:chOff x="3169317" y="5137953"/>
            <a:chExt cx="7834254" cy="400110"/>
          </a:xfrm>
        </p:grpSpPr>
        <p:sp>
          <p:nvSpPr>
            <p:cNvPr id="6" name="矩形 5"/>
            <p:cNvSpPr/>
            <p:nvPr/>
          </p:nvSpPr>
          <p:spPr>
            <a:xfrm>
              <a:off x="3169317"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赞助方案</a:t>
              </a:r>
              <a:endParaRPr lang="zh-CN" altLang="en-US" sz="2000" dirty="0">
                <a:solidFill>
                  <a:schemeClr val="accent2"/>
                </a:solidFill>
              </a:endParaRPr>
            </a:p>
          </p:txBody>
        </p:sp>
        <p:sp>
          <p:nvSpPr>
            <p:cNvPr id="7" name="矩形 6"/>
            <p:cNvSpPr/>
            <p:nvPr/>
          </p:nvSpPr>
          <p:spPr>
            <a:xfrm>
              <a:off x="5184845"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广告宣传</a:t>
              </a:r>
              <a:endParaRPr lang="zh-CN" altLang="en-US" sz="2000" dirty="0">
                <a:solidFill>
                  <a:schemeClr val="accent2"/>
                </a:solidFill>
              </a:endParaRPr>
            </a:p>
          </p:txBody>
        </p:sp>
        <p:sp>
          <p:nvSpPr>
            <p:cNvPr id="8" name="矩形 7"/>
            <p:cNvSpPr/>
            <p:nvPr/>
          </p:nvSpPr>
          <p:spPr>
            <a:xfrm>
              <a:off x="7200373"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活动选址</a:t>
              </a:r>
              <a:endParaRPr lang="zh-CN" altLang="en-US" sz="2000" dirty="0">
                <a:solidFill>
                  <a:schemeClr val="accent2"/>
                </a:solidFill>
              </a:endParaRPr>
            </a:p>
          </p:txBody>
        </p:sp>
        <p:sp>
          <p:nvSpPr>
            <p:cNvPr id="9" name="矩形 8"/>
            <p:cNvSpPr/>
            <p:nvPr/>
          </p:nvSpPr>
          <p:spPr>
            <a:xfrm>
              <a:off x="9215902"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场地布置</a:t>
              </a:r>
              <a:endParaRPr lang="zh-CN" altLang="en-US" sz="2000" dirty="0">
                <a:solidFill>
                  <a:schemeClr val="accent2"/>
                </a:solidFill>
              </a:endParaRPr>
            </a:p>
          </p:txBody>
        </p:sp>
      </p:grpSp>
    </p:spTree>
    <p:extLst>
      <p:ext uri="{BB962C8B-B14F-4D97-AF65-F5344CB8AC3E}">
        <p14:creationId xmlns:p14="http://schemas.microsoft.com/office/powerpoint/2010/main" val="26950078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cf734803-9a05-4975-b914-a32fc27e5d2b">
            <a:extLst/>
          </p:cNvPr>
          <p:cNvGrpSpPr>
            <a:grpSpLocks noChangeAspect="1"/>
          </p:cNvGrpSpPr>
          <p:nvPr/>
        </p:nvGrpSpPr>
        <p:grpSpPr>
          <a:xfrm>
            <a:off x="3412609" y="1384527"/>
            <a:ext cx="5366781" cy="3780218"/>
            <a:chOff x="3585447" y="1485684"/>
            <a:chExt cx="5366781" cy="3780218"/>
          </a:xfrm>
        </p:grpSpPr>
        <p:grpSp>
          <p:nvGrpSpPr>
            <p:cNvPr id="10" name="Group 1">
              <a:extLst/>
            </p:cNvPr>
            <p:cNvGrpSpPr/>
            <p:nvPr/>
          </p:nvGrpSpPr>
          <p:grpSpPr>
            <a:xfrm>
              <a:off x="4800050" y="2570251"/>
              <a:ext cx="2352798" cy="2352790"/>
              <a:chOff x="4800050" y="2348734"/>
              <a:chExt cx="2352798" cy="2352790"/>
            </a:xfrm>
          </p:grpSpPr>
          <p:sp>
            <p:nvSpPr>
              <p:cNvPr id="455" name="Freeform 6">
                <a:extLst/>
              </p:cNvPr>
              <p:cNvSpPr/>
              <p:nvPr/>
            </p:nvSpPr>
            <p:spPr>
              <a:xfrm>
                <a:off x="4800050" y="2348734"/>
                <a:ext cx="2352798" cy="2352790"/>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500">
                  <a:lnSpc>
                    <a:spcPct val="120000"/>
                  </a:lnSpc>
                  <a:spcBef>
                    <a:spcPct val="0"/>
                  </a:spcBef>
                  <a:spcAft>
                    <a:spcPct val="0"/>
                  </a:spcAft>
                </a:pPr>
                <a:endParaRPr lang="en-US" sz="3000" dirty="0">
                  <a:cs typeface="+mn-ea"/>
                  <a:sym typeface="+mn-lt"/>
                </a:endParaRPr>
              </a:p>
            </p:txBody>
          </p:sp>
          <p:sp>
            <p:nvSpPr>
              <p:cNvPr id="456" name="Oval 7">
                <a:extLst/>
              </p:cNvPr>
              <p:cNvSpPr/>
              <p:nvPr/>
            </p:nvSpPr>
            <p:spPr>
              <a:xfrm>
                <a:off x="5246579" y="2795260"/>
                <a:ext cx="1459740" cy="1459738"/>
              </a:xfrm>
              <a:prstGeom prst="ellipse">
                <a:avLst/>
              </a:prstGeom>
              <a:solidFill>
                <a:schemeClr val="bg1"/>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dirty="0">
                  <a:solidFill>
                    <a:schemeClr val="tx1"/>
                  </a:solidFill>
                  <a:cs typeface="+mn-ea"/>
                  <a:sym typeface="+mn-lt"/>
                </a:endParaRPr>
              </a:p>
            </p:txBody>
          </p:sp>
        </p:grpSp>
        <p:grpSp>
          <p:nvGrpSpPr>
            <p:cNvPr id="14" name="Group 757">
              <a:extLst/>
            </p:cNvPr>
            <p:cNvGrpSpPr/>
            <p:nvPr/>
          </p:nvGrpSpPr>
          <p:grpSpPr>
            <a:xfrm>
              <a:off x="6882288" y="3405936"/>
              <a:ext cx="1522822" cy="1522817"/>
              <a:chOff x="6882288" y="3184419"/>
              <a:chExt cx="1522822" cy="1522817"/>
            </a:xfrm>
          </p:grpSpPr>
          <p:sp>
            <p:nvSpPr>
              <p:cNvPr id="453" name="Freeform 158">
                <a:extLst/>
              </p:cNvPr>
              <p:cNvSpPr/>
              <p:nvPr/>
            </p:nvSpPr>
            <p:spPr>
              <a:xfrm>
                <a:off x="6882288" y="3184419"/>
                <a:ext cx="1522822" cy="1522817"/>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algn="ctr" defTabSz="1333500">
                  <a:lnSpc>
                    <a:spcPct val="120000"/>
                  </a:lnSpc>
                  <a:spcBef>
                    <a:spcPct val="0"/>
                  </a:spcBef>
                  <a:spcAft>
                    <a:spcPct val="0"/>
                  </a:spcAft>
                </a:pPr>
                <a:endParaRPr lang="en-US" sz="3000" dirty="0">
                  <a:cs typeface="+mn-ea"/>
                  <a:sym typeface="+mn-lt"/>
                </a:endParaRPr>
              </a:p>
            </p:txBody>
          </p:sp>
          <p:sp>
            <p:nvSpPr>
              <p:cNvPr id="454" name="Oval 159">
                <a:extLst/>
              </p:cNvPr>
              <p:cNvSpPr/>
              <p:nvPr/>
            </p:nvSpPr>
            <p:spPr>
              <a:xfrm>
                <a:off x="7171299" y="3473428"/>
                <a:ext cx="944801" cy="944799"/>
              </a:xfrm>
              <a:prstGeom prst="ellipse">
                <a:avLst/>
              </a:prstGeom>
              <a:solidFill>
                <a:schemeClr val="bg1"/>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dirty="0">
                  <a:solidFill>
                    <a:schemeClr val="tx1"/>
                  </a:solidFill>
                  <a:cs typeface="+mn-ea"/>
                  <a:sym typeface="+mn-lt"/>
                </a:endParaRPr>
              </a:p>
            </p:txBody>
          </p:sp>
        </p:grpSp>
        <p:grpSp>
          <p:nvGrpSpPr>
            <p:cNvPr id="15" name="Group 2">
              <a:extLst/>
            </p:cNvPr>
            <p:cNvGrpSpPr/>
            <p:nvPr/>
          </p:nvGrpSpPr>
          <p:grpSpPr>
            <a:xfrm>
              <a:off x="3975192" y="3673245"/>
              <a:ext cx="1107734" cy="1107730"/>
              <a:chOff x="3975192" y="3451728"/>
              <a:chExt cx="1107734" cy="1107730"/>
            </a:xfrm>
          </p:grpSpPr>
          <p:sp>
            <p:nvSpPr>
              <p:cNvPr id="451" name="Freeform 309">
                <a:extLst/>
              </p:cNvPr>
              <p:cNvSpPr/>
              <p:nvPr/>
            </p:nvSpPr>
            <p:spPr>
              <a:xfrm>
                <a:off x="3975192" y="3451728"/>
                <a:ext cx="1107734" cy="1107730"/>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56481" tIns="548640" rIns="356481" bIns="436755" numCol="1" spcCol="1270" anchor="ctr" anchorCtr="0">
                <a:noAutofit/>
              </a:bodyPr>
              <a:lstStyle/>
              <a:p>
                <a:pPr lvl="0" algn="ctr" defTabSz="1333500">
                  <a:lnSpc>
                    <a:spcPct val="120000"/>
                  </a:lnSpc>
                  <a:spcBef>
                    <a:spcPct val="0"/>
                  </a:spcBef>
                  <a:spcAft>
                    <a:spcPct val="0"/>
                  </a:spcAft>
                </a:pPr>
                <a:endParaRPr lang="en-US" sz="3000" kern="1200" dirty="0">
                  <a:cs typeface="+mn-ea"/>
                  <a:sym typeface="+mn-lt"/>
                </a:endParaRPr>
              </a:p>
            </p:txBody>
          </p:sp>
          <p:sp>
            <p:nvSpPr>
              <p:cNvPr id="452" name="Oval 310">
                <a:extLst/>
              </p:cNvPr>
              <p:cNvSpPr/>
              <p:nvPr/>
            </p:nvSpPr>
            <p:spPr>
              <a:xfrm>
                <a:off x="4185425" y="3661959"/>
                <a:ext cx="687269" cy="687267"/>
              </a:xfrm>
              <a:prstGeom prst="ellipse">
                <a:avLst/>
              </a:prstGeom>
              <a:solidFill>
                <a:schemeClr val="bg1"/>
              </a:solidFill>
              <a:ln w="12700">
                <a:no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dirty="0">
                  <a:solidFill>
                    <a:schemeClr val="tx1"/>
                  </a:solidFill>
                  <a:cs typeface="+mn-ea"/>
                  <a:sym typeface="+mn-lt"/>
                </a:endParaRPr>
              </a:p>
            </p:txBody>
          </p:sp>
        </p:grpSp>
        <p:grpSp>
          <p:nvGrpSpPr>
            <p:cNvPr id="16" name="Group 311">
              <a:extLst/>
            </p:cNvPr>
            <p:cNvGrpSpPr/>
            <p:nvPr/>
          </p:nvGrpSpPr>
          <p:grpSpPr>
            <a:xfrm flipH="1" flipV="1">
              <a:off x="3585447" y="4084611"/>
              <a:ext cx="1084052" cy="1181291"/>
              <a:chOff x="654280" y="1047000"/>
              <a:chExt cx="3037332" cy="3309787"/>
            </a:xfrm>
          </p:grpSpPr>
          <p:grpSp>
            <p:nvGrpSpPr>
              <p:cNvPr id="308" name="Group 312">
                <a:extLst/>
              </p:cNvPr>
              <p:cNvGrpSpPr/>
              <p:nvPr/>
            </p:nvGrpSpPr>
            <p:grpSpPr>
              <a:xfrm>
                <a:off x="654280" y="2079826"/>
                <a:ext cx="3024555" cy="2276961"/>
                <a:chOff x="604505" y="1981058"/>
                <a:chExt cx="3153719" cy="2374200"/>
              </a:xfrm>
            </p:grpSpPr>
            <p:grpSp>
              <p:nvGrpSpPr>
                <p:cNvPr id="329" name="Group 336">
                  <a:extLst/>
                </p:cNvPr>
                <p:cNvGrpSpPr/>
                <p:nvPr/>
              </p:nvGrpSpPr>
              <p:grpSpPr>
                <a:xfrm rot="15155533" flipH="1">
                  <a:off x="773232" y="1812331"/>
                  <a:ext cx="2374200" cy="2711653"/>
                  <a:chOff x="6326188" y="1654175"/>
                  <a:chExt cx="2410644" cy="3082384"/>
                </a:xfrm>
                <a:solidFill>
                  <a:schemeClr val="bg2">
                    <a:lumMod val="75000"/>
                  </a:schemeClr>
                </a:solidFill>
              </p:grpSpPr>
              <p:sp>
                <p:nvSpPr>
                  <p:cNvPr id="411" name="Freeform 129">
                    <a:extLst/>
                  </p:cNvPr>
                  <p:cNvSpPr>
                    <a:spLocks/>
                  </p:cNvSpPr>
                  <p:nvPr/>
                </p:nvSpPr>
                <p:spPr bwMode="auto">
                  <a:xfrm>
                    <a:off x="8027988" y="1720850"/>
                    <a:ext cx="3175" cy="1588"/>
                  </a:xfrm>
                  <a:custGeom>
                    <a:avLst/>
                    <a:gdLst/>
                    <a:ahLst/>
                    <a:cxnLst>
                      <a:cxn ang="0">
                        <a:pos x="0" y="0"/>
                      </a:cxn>
                      <a:cxn ang="0">
                        <a:pos x="0" y="0"/>
                      </a:cxn>
                      <a:cxn ang="0">
                        <a:pos x="0" y="0"/>
                      </a:cxn>
                    </a:cxnLst>
                    <a:rect l="0" t="0" r="r" b="b"/>
                    <a:pathLst>
                      <a:path w="1">
                        <a:moveTo>
                          <a:pt x="0" y="0"/>
                        </a:moveTo>
                        <a:cubicBezTo>
                          <a:pt x="0" y="0"/>
                          <a:pt x="1"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2" name="Freeform 130">
                    <a:extLst/>
                  </p:cNvPr>
                  <p:cNvSpPr>
                    <a:spLocks/>
                  </p:cNvSpPr>
                  <p:nvPr/>
                </p:nvSpPr>
                <p:spPr bwMode="auto">
                  <a:xfrm>
                    <a:off x="7724775" y="1841500"/>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3" name="Freeform 131">
                    <a:extLst/>
                  </p:cNvPr>
                  <p:cNvSpPr>
                    <a:spLocks/>
                  </p:cNvSpPr>
                  <p:nvPr/>
                </p:nvSpPr>
                <p:spPr bwMode="auto">
                  <a:xfrm>
                    <a:off x="8218488" y="1671638"/>
                    <a:ext cx="12700" cy="1588"/>
                  </a:xfrm>
                  <a:custGeom>
                    <a:avLst/>
                    <a:gdLst/>
                    <a:ahLst/>
                    <a:cxnLst>
                      <a:cxn ang="0">
                        <a:pos x="0" y="1"/>
                      </a:cxn>
                      <a:cxn ang="0">
                        <a:pos x="0" y="1"/>
                      </a:cxn>
                      <a:cxn ang="0">
                        <a:pos x="5" y="0"/>
                      </a:cxn>
                      <a:cxn ang="0">
                        <a:pos x="0" y="1"/>
                      </a:cxn>
                    </a:cxnLst>
                    <a:rect l="0" t="0" r="r" b="b"/>
                    <a:pathLst>
                      <a:path w="5" h="1">
                        <a:moveTo>
                          <a:pt x="0" y="1"/>
                        </a:moveTo>
                        <a:cubicBezTo>
                          <a:pt x="0" y="1"/>
                          <a:pt x="0" y="1"/>
                          <a:pt x="0" y="1"/>
                        </a:cubicBezTo>
                        <a:cubicBezTo>
                          <a:pt x="5" y="0"/>
                          <a:pt x="5" y="0"/>
                          <a:pt x="5"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4" name="Freeform 132">
                    <a:extLst/>
                  </p:cNvPr>
                  <p:cNvSpPr>
                    <a:spLocks/>
                  </p:cNvSpPr>
                  <p:nvPr/>
                </p:nvSpPr>
                <p:spPr bwMode="auto">
                  <a:xfrm>
                    <a:off x="7169150" y="2263775"/>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5" name="Freeform 133">
                    <a:extLst/>
                  </p:cNvPr>
                  <p:cNvSpPr>
                    <a:spLocks/>
                  </p:cNvSpPr>
                  <p:nvPr/>
                </p:nvSpPr>
                <p:spPr bwMode="auto">
                  <a:xfrm>
                    <a:off x="7480300" y="1995488"/>
                    <a:ext cx="4762" cy="4763"/>
                  </a:xfrm>
                  <a:custGeom>
                    <a:avLst/>
                    <a:gdLst/>
                    <a:ahLst/>
                    <a:cxnLst>
                      <a:cxn ang="0">
                        <a:pos x="2" y="0"/>
                      </a:cxn>
                      <a:cxn ang="0">
                        <a:pos x="0" y="2"/>
                      </a:cxn>
                      <a:cxn ang="0">
                        <a:pos x="2" y="0"/>
                      </a:cxn>
                    </a:cxnLst>
                    <a:rect l="0" t="0" r="r" b="b"/>
                    <a:pathLst>
                      <a:path w="2" h="2">
                        <a:moveTo>
                          <a:pt x="2" y="0"/>
                        </a:moveTo>
                        <a:cubicBezTo>
                          <a:pt x="1" y="0"/>
                          <a:pt x="1" y="1"/>
                          <a:pt x="0" y="2"/>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6" name="Freeform 134">
                    <a:extLst/>
                  </p:cNvPr>
                  <p:cNvSpPr>
                    <a:spLocks/>
                  </p:cNvSpPr>
                  <p:nvPr/>
                </p:nvSpPr>
                <p:spPr bwMode="auto">
                  <a:xfrm>
                    <a:off x="8318500" y="1681163"/>
                    <a:ext cx="7937" cy="1588"/>
                  </a:xfrm>
                  <a:custGeom>
                    <a:avLst/>
                    <a:gdLst/>
                    <a:ahLst/>
                    <a:cxnLst>
                      <a:cxn ang="0">
                        <a:pos x="3" y="0"/>
                      </a:cxn>
                      <a:cxn ang="0">
                        <a:pos x="0" y="0"/>
                      </a:cxn>
                      <a:cxn ang="0">
                        <a:pos x="3" y="0"/>
                      </a:cxn>
                    </a:cxnLst>
                    <a:rect l="0" t="0" r="r" b="b"/>
                    <a:pathLst>
                      <a:path w="3">
                        <a:moveTo>
                          <a:pt x="3" y="0"/>
                        </a:moveTo>
                        <a:cubicBezTo>
                          <a:pt x="0" y="0"/>
                          <a:pt x="0" y="0"/>
                          <a:pt x="0" y="0"/>
                        </a:cubicBezTo>
                        <a:cubicBezTo>
                          <a:pt x="0" y="0"/>
                          <a:pt x="1"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7" name="Freeform 135">
                    <a:extLst/>
                  </p:cNvPr>
                  <p:cNvSpPr>
                    <a:spLocks/>
                  </p:cNvSpPr>
                  <p:nvPr/>
                </p:nvSpPr>
                <p:spPr bwMode="auto">
                  <a:xfrm>
                    <a:off x="8516938" y="1655763"/>
                    <a:ext cx="1587" cy="1588"/>
                  </a:xfrm>
                  <a:custGeom>
                    <a:avLst/>
                    <a:gdLst/>
                    <a:ahLst/>
                    <a:cxnLst>
                      <a:cxn ang="0">
                        <a:pos x="1" y="0"/>
                      </a:cxn>
                      <a:cxn ang="0">
                        <a:pos x="1" y="0"/>
                      </a:cxn>
                      <a:cxn ang="0">
                        <a:pos x="1" y="0"/>
                      </a:cxn>
                    </a:cxnLst>
                    <a:rect l="0" t="0" r="r" b="b"/>
                    <a:pathLst>
                      <a:path w="1">
                        <a:moveTo>
                          <a:pt x="1" y="0"/>
                        </a:moveTo>
                        <a:cubicBezTo>
                          <a:pt x="1" y="0"/>
                          <a:pt x="1" y="0"/>
                          <a:pt x="1"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8" name="Freeform 136">
                    <a:extLst/>
                  </p:cNvPr>
                  <p:cNvSpPr>
                    <a:spLocks/>
                  </p:cNvSpPr>
                  <p:nvPr/>
                </p:nvSpPr>
                <p:spPr bwMode="auto">
                  <a:xfrm>
                    <a:off x="8434388" y="1654175"/>
                    <a:ext cx="7937" cy="1588"/>
                  </a:xfrm>
                  <a:custGeom>
                    <a:avLst/>
                    <a:gdLst/>
                    <a:ahLst/>
                    <a:cxnLst>
                      <a:cxn ang="0">
                        <a:pos x="3" y="0"/>
                      </a:cxn>
                      <a:cxn ang="0">
                        <a:pos x="0" y="0"/>
                      </a:cxn>
                      <a:cxn ang="0">
                        <a:pos x="3" y="0"/>
                      </a:cxn>
                    </a:cxnLst>
                    <a:rect l="0" t="0" r="r" b="b"/>
                    <a:pathLst>
                      <a:path w="3">
                        <a:moveTo>
                          <a:pt x="3" y="0"/>
                        </a:moveTo>
                        <a:cubicBezTo>
                          <a:pt x="2" y="0"/>
                          <a:pt x="1" y="0"/>
                          <a:pt x="0" y="0"/>
                        </a:cubicBezTo>
                        <a:cubicBezTo>
                          <a:pt x="1" y="0"/>
                          <a:pt x="3"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9" name="Freeform 137">
                    <a:extLst/>
                  </p:cNvPr>
                  <p:cNvSpPr>
                    <a:spLocks/>
                  </p:cNvSpPr>
                  <p:nvPr/>
                </p:nvSpPr>
                <p:spPr bwMode="auto">
                  <a:xfrm>
                    <a:off x="8432800" y="1654175"/>
                    <a:ext cx="1587" cy="1588"/>
                  </a:xfrm>
                  <a:custGeom>
                    <a:avLst/>
                    <a:gdLst/>
                    <a:ahLst/>
                    <a:cxnLst>
                      <a:cxn ang="0">
                        <a:pos x="0" y="0"/>
                      </a:cxn>
                      <a:cxn ang="0">
                        <a:pos x="1" y="0"/>
                      </a:cxn>
                      <a:cxn ang="0">
                        <a:pos x="0" y="0"/>
                      </a:cxn>
                    </a:cxnLst>
                    <a:rect l="0" t="0" r="r" b="b"/>
                    <a:pathLst>
                      <a:path w="1">
                        <a:moveTo>
                          <a:pt x="0" y="0"/>
                        </a:move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0" name="Freeform 138">
                    <a:extLst/>
                  </p:cNvPr>
                  <p:cNvSpPr>
                    <a:spLocks/>
                  </p:cNvSpPr>
                  <p:nvPr/>
                </p:nvSpPr>
                <p:spPr bwMode="auto">
                  <a:xfrm>
                    <a:off x="6326188" y="4597400"/>
                    <a:ext cx="3175" cy="17463"/>
                  </a:xfrm>
                  <a:custGeom>
                    <a:avLst/>
                    <a:gdLst/>
                    <a:ahLst/>
                    <a:cxnLst>
                      <a:cxn ang="0">
                        <a:pos x="0" y="0"/>
                      </a:cxn>
                      <a:cxn ang="0">
                        <a:pos x="1" y="7"/>
                      </a:cxn>
                      <a:cxn ang="0">
                        <a:pos x="0" y="0"/>
                      </a:cxn>
                    </a:cxnLst>
                    <a:rect l="0" t="0" r="r" b="b"/>
                    <a:pathLst>
                      <a:path w="1" h="7">
                        <a:moveTo>
                          <a:pt x="0" y="0"/>
                        </a:moveTo>
                        <a:cubicBezTo>
                          <a:pt x="0" y="3"/>
                          <a:pt x="0" y="5"/>
                          <a:pt x="1" y="7"/>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1" name="Freeform 139">
                    <a:extLst/>
                  </p:cNvPr>
                  <p:cNvSpPr>
                    <a:spLocks/>
                  </p:cNvSpPr>
                  <p:nvPr/>
                </p:nvSpPr>
                <p:spPr bwMode="auto">
                  <a:xfrm>
                    <a:off x="6789738" y="2773363"/>
                    <a:ext cx="3175" cy="1588"/>
                  </a:xfrm>
                  <a:custGeom>
                    <a:avLst/>
                    <a:gdLst/>
                    <a:ahLst/>
                    <a:cxnLst>
                      <a:cxn ang="0">
                        <a:pos x="1" y="1"/>
                      </a:cxn>
                      <a:cxn ang="0">
                        <a:pos x="1" y="0"/>
                      </a:cxn>
                      <a:cxn ang="0">
                        <a:pos x="1" y="1"/>
                      </a:cxn>
                    </a:cxnLst>
                    <a:rect l="0" t="0" r="r" b="b"/>
                    <a:pathLst>
                      <a:path w="1" h="1">
                        <a:moveTo>
                          <a:pt x="1" y="1"/>
                        </a:moveTo>
                        <a:cubicBezTo>
                          <a:pt x="1" y="0"/>
                          <a:pt x="1" y="0"/>
                          <a:pt x="1"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2" name="Freeform 140">
                    <a:extLst/>
                  </p:cNvPr>
                  <p:cNvSpPr>
                    <a:spLocks/>
                  </p:cNvSpPr>
                  <p:nvPr/>
                </p:nvSpPr>
                <p:spPr bwMode="auto">
                  <a:xfrm>
                    <a:off x="6342063" y="4603750"/>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3" name="Freeform 141">
                    <a:extLst/>
                  </p:cNvPr>
                  <p:cNvSpPr>
                    <a:spLocks/>
                  </p:cNvSpPr>
                  <p:nvPr/>
                </p:nvSpPr>
                <p:spPr bwMode="auto">
                  <a:xfrm>
                    <a:off x="8207375" y="1704975"/>
                    <a:ext cx="17462" cy="6350"/>
                  </a:xfrm>
                  <a:custGeom>
                    <a:avLst/>
                    <a:gdLst/>
                    <a:ahLst/>
                    <a:cxnLst>
                      <a:cxn ang="0">
                        <a:pos x="7" y="0"/>
                      </a:cxn>
                      <a:cxn ang="0">
                        <a:pos x="0" y="2"/>
                      </a:cxn>
                      <a:cxn ang="0">
                        <a:pos x="7" y="0"/>
                      </a:cxn>
                    </a:cxnLst>
                    <a:rect l="0" t="0" r="r" b="b"/>
                    <a:pathLst>
                      <a:path w="7" h="2">
                        <a:moveTo>
                          <a:pt x="7" y="0"/>
                        </a:moveTo>
                        <a:cubicBezTo>
                          <a:pt x="5" y="1"/>
                          <a:pt x="0" y="1"/>
                          <a:pt x="0" y="2"/>
                        </a:cubicBezTo>
                        <a:cubicBezTo>
                          <a:pt x="3" y="1"/>
                          <a:pt x="6" y="1"/>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4" name="Freeform 142">
                    <a:extLst/>
                  </p:cNvPr>
                  <p:cNvSpPr>
                    <a:spLocks/>
                  </p:cNvSpPr>
                  <p:nvPr/>
                </p:nvSpPr>
                <p:spPr bwMode="auto">
                  <a:xfrm>
                    <a:off x="6788150" y="2924175"/>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5" name="Freeform 143">
                    <a:extLst/>
                  </p:cNvPr>
                  <p:cNvSpPr>
                    <a:spLocks/>
                  </p:cNvSpPr>
                  <p:nvPr/>
                </p:nvSpPr>
                <p:spPr bwMode="auto">
                  <a:xfrm>
                    <a:off x="6342063" y="4602163"/>
                    <a:ext cx="1587" cy="1588"/>
                  </a:xfrm>
                  <a:custGeom>
                    <a:avLst/>
                    <a:gdLst/>
                    <a:ahLst/>
                    <a:cxnLst>
                      <a:cxn ang="0">
                        <a:pos x="0" y="1"/>
                      </a:cxn>
                      <a:cxn ang="0">
                        <a:pos x="0" y="0"/>
                      </a:cxn>
                      <a:cxn ang="0">
                        <a:pos x="0" y="0"/>
                      </a:cxn>
                      <a:cxn ang="0">
                        <a:pos x="0" y="1"/>
                      </a:cxn>
                    </a:cxnLst>
                    <a:rect l="0" t="0" r="r" b="b"/>
                    <a:pathLst>
                      <a:path h="1">
                        <a:moveTo>
                          <a:pt x="0" y="1"/>
                        </a:move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6" name="Rectangle 144">
                    <a:extLst/>
                  </p:cNvPr>
                  <p:cNvSpPr>
                    <a:spLocks noChangeArrowheads="1"/>
                  </p:cNvSpPr>
                  <p:nvPr/>
                </p:nvSpPr>
                <p:spPr bwMode="auto">
                  <a:xfrm>
                    <a:off x="6518275" y="3373438"/>
                    <a:ext cx="1587"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7" name="Freeform 145">
                    <a:extLst/>
                  </p:cNvPr>
                  <p:cNvSpPr>
                    <a:spLocks/>
                  </p:cNvSpPr>
                  <p:nvPr/>
                </p:nvSpPr>
                <p:spPr bwMode="auto">
                  <a:xfrm>
                    <a:off x="6505575" y="3398838"/>
                    <a:ext cx="1587" cy="6350"/>
                  </a:xfrm>
                  <a:custGeom>
                    <a:avLst/>
                    <a:gdLst/>
                    <a:ahLst/>
                    <a:cxnLst>
                      <a:cxn ang="0">
                        <a:pos x="0" y="3"/>
                      </a:cxn>
                      <a:cxn ang="0">
                        <a:pos x="0" y="0"/>
                      </a:cxn>
                      <a:cxn ang="0">
                        <a:pos x="0" y="3"/>
                      </a:cxn>
                    </a:cxnLst>
                    <a:rect l="0" t="0" r="r" b="b"/>
                    <a:pathLst>
                      <a:path h="3">
                        <a:moveTo>
                          <a:pt x="0" y="3"/>
                        </a:moveTo>
                        <a:cubicBezTo>
                          <a:pt x="0" y="0"/>
                          <a:pt x="0" y="0"/>
                          <a:pt x="0" y="0"/>
                        </a:cubicBezTo>
                        <a:cubicBezTo>
                          <a:pt x="0"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8" name="Freeform 146">
                    <a:extLst/>
                  </p:cNvPr>
                  <p:cNvSpPr>
                    <a:spLocks/>
                  </p:cNvSpPr>
                  <p:nvPr/>
                </p:nvSpPr>
                <p:spPr bwMode="auto">
                  <a:xfrm>
                    <a:off x="6329363" y="4614863"/>
                    <a:ext cx="1587" cy="6350"/>
                  </a:xfrm>
                  <a:custGeom>
                    <a:avLst/>
                    <a:gdLst/>
                    <a:ahLst/>
                    <a:cxnLst>
                      <a:cxn ang="0">
                        <a:pos x="0" y="0"/>
                      </a:cxn>
                      <a:cxn ang="0">
                        <a:pos x="0" y="3"/>
                      </a:cxn>
                      <a:cxn ang="0">
                        <a:pos x="0" y="0"/>
                      </a:cxn>
                    </a:cxnLst>
                    <a:rect l="0" t="0" r="r" b="b"/>
                    <a:pathLst>
                      <a:path h="3">
                        <a:moveTo>
                          <a:pt x="0" y="0"/>
                        </a:moveTo>
                        <a:cubicBezTo>
                          <a:pt x="0" y="3"/>
                          <a:pt x="0" y="3"/>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9" name="Freeform 147">
                    <a:extLst/>
                  </p:cNvPr>
                  <p:cNvSpPr>
                    <a:spLocks/>
                  </p:cNvSpPr>
                  <p:nvPr/>
                </p:nvSpPr>
                <p:spPr bwMode="auto">
                  <a:xfrm>
                    <a:off x="6405563" y="3765550"/>
                    <a:ext cx="3175" cy="4763"/>
                  </a:xfrm>
                  <a:custGeom>
                    <a:avLst/>
                    <a:gdLst/>
                    <a:ahLst/>
                    <a:cxnLst>
                      <a:cxn ang="0">
                        <a:pos x="0" y="2"/>
                      </a:cxn>
                      <a:cxn ang="0">
                        <a:pos x="1" y="0"/>
                      </a:cxn>
                      <a:cxn ang="0">
                        <a:pos x="0" y="2"/>
                      </a:cxn>
                    </a:cxnLst>
                    <a:rect l="0" t="0" r="r" b="b"/>
                    <a:pathLst>
                      <a:path w="1" h="2">
                        <a:moveTo>
                          <a:pt x="0" y="2"/>
                        </a:moveTo>
                        <a:cubicBezTo>
                          <a:pt x="1" y="0"/>
                          <a:pt x="1" y="0"/>
                          <a:pt x="1"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0" name="Freeform 148">
                    <a:extLst/>
                  </p:cNvPr>
                  <p:cNvSpPr>
                    <a:spLocks/>
                  </p:cNvSpPr>
                  <p:nvPr/>
                </p:nvSpPr>
                <p:spPr bwMode="auto">
                  <a:xfrm>
                    <a:off x="7507288" y="1978025"/>
                    <a:ext cx="3175" cy="3175"/>
                  </a:xfrm>
                  <a:custGeom>
                    <a:avLst/>
                    <a:gdLst/>
                    <a:ahLst/>
                    <a:cxnLst>
                      <a:cxn ang="0">
                        <a:pos x="0" y="1"/>
                      </a:cxn>
                      <a:cxn ang="0">
                        <a:pos x="1" y="0"/>
                      </a:cxn>
                      <a:cxn ang="0">
                        <a:pos x="0" y="1"/>
                      </a:cxn>
                    </a:cxnLst>
                    <a:rect l="0" t="0" r="r" b="b"/>
                    <a:pathLst>
                      <a:path w="1" h="1">
                        <a:moveTo>
                          <a:pt x="0" y="1"/>
                        </a:moveTo>
                        <a:cubicBezTo>
                          <a:pt x="0" y="1"/>
                          <a:pt x="0" y="1"/>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1" name="Freeform 149">
                    <a:extLst/>
                  </p:cNvPr>
                  <p:cNvSpPr>
                    <a:spLocks/>
                  </p:cNvSpPr>
                  <p:nvPr/>
                </p:nvSpPr>
                <p:spPr bwMode="auto">
                  <a:xfrm>
                    <a:off x="7335838" y="2182813"/>
                    <a:ext cx="3175" cy="1588"/>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2" name="Freeform 150">
                    <a:extLst/>
                  </p:cNvPr>
                  <p:cNvSpPr>
                    <a:spLocks/>
                  </p:cNvSpPr>
                  <p:nvPr/>
                </p:nvSpPr>
                <p:spPr bwMode="auto">
                  <a:xfrm>
                    <a:off x="7339013" y="2171700"/>
                    <a:ext cx="6350" cy="11113"/>
                  </a:xfrm>
                  <a:custGeom>
                    <a:avLst/>
                    <a:gdLst/>
                    <a:ahLst/>
                    <a:cxnLst>
                      <a:cxn ang="0">
                        <a:pos x="3" y="0"/>
                      </a:cxn>
                      <a:cxn ang="0">
                        <a:pos x="0" y="4"/>
                      </a:cxn>
                      <a:cxn ang="0">
                        <a:pos x="3" y="0"/>
                      </a:cxn>
                    </a:cxnLst>
                    <a:rect l="0" t="0" r="r" b="b"/>
                    <a:pathLst>
                      <a:path w="3" h="4">
                        <a:moveTo>
                          <a:pt x="3" y="0"/>
                        </a:moveTo>
                        <a:cubicBezTo>
                          <a:pt x="2" y="1"/>
                          <a:pt x="0" y="3"/>
                          <a:pt x="0" y="4"/>
                        </a:cubicBezTo>
                        <a:cubicBezTo>
                          <a:pt x="1" y="3"/>
                          <a:pt x="2"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3" name="Freeform 151">
                    <a:extLst/>
                  </p:cNvPr>
                  <p:cNvSpPr>
                    <a:spLocks/>
                  </p:cNvSpPr>
                  <p:nvPr/>
                </p:nvSpPr>
                <p:spPr bwMode="auto">
                  <a:xfrm>
                    <a:off x="7316788" y="2200275"/>
                    <a:ext cx="1587" cy="1588"/>
                  </a:xfrm>
                  <a:custGeom>
                    <a:avLst/>
                    <a:gdLst/>
                    <a:ahLst/>
                    <a:cxnLst>
                      <a:cxn ang="0">
                        <a:pos x="0" y="1"/>
                      </a:cxn>
                      <a:cxn ang="0">
                        <a:pos x="0" y="0"/>
                      </a:cxn>
                      <a:cxn ang="0">
                        <a:pos x="0" y="1"/>
                      </a:cxn>
                    </a:cxnLst>
                    <a:rect l="0" t="0" r="r" b="b"/>
                    <a:pathLst>
                      <a:path h="1">
                        <a:moveTo>
                          <a:pt x="0" y="1"/>
                        </a:move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4" name="Freeform 152">
                    <a:extLst/>
                  </p:cNvPr>
                  <p:cNvSpPr>
                    <a:spLocks/>
                  </p:cNvSpPr>
                  <p:nvPr/>
                </p:nvSpPr>
                <p:spPr bwMode="auto">
                  <a:xfrm>
                    <a:off x="7526338" y="202882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5" name="Freeform 153">
                    <a:extLst/>
                  </p:cNvPr>
                  <p:cNvSpPr>
                    <a:spLocks/>
                  </p:cNvSpPr>
                  <p:nvPr/>
                </p:nvSpPr>
                <p:spPr bwMode="auto">
                  <a:xfrm>
                    <a:off x="7481888" y="2063750"/>
                    <a:ext cx="3175"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6" name="Freeform 154">
                    <a:extLst/>
                  </p:cNvPr>
                  <p:cNvSpPr>
                    <a:spLocks/>
                  </p:cNvSpPr>
                  <p:nvPr/>
                </p:nvSpPr>
                <p:spPr bwMode="auto">
                  <a:xfrm>
                    <a:off x="7221538" y="23018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7" name="Freeform 155">
                    <a:extLst/>
                  </p:cNvPr>
                  <p:cNvSpPr>
                    <a:spLocks/>
                  </p:cNvSpPr>
                  <p:nvPr/>
                </p:nvSpPr>
                <p:spPr bwMode="auto">
                  <a:xfrm>
                    <a:off x="6471470" y="1748884"/>
                    <a:ext cx="2265362" cy="2987675"/>
                  </a:xfrm>
                  <a:custGeom>
                    <a:avLst/>
                    <a:gdLst/>
                    <a:ahLst/>
                    <a:cxnLst>
                      <a:cxn ang="0">
                        <a:pos x="295" y="351"/>
                      </a:cxn>
                      <a:cxn ang="0">
                        <a:pos x="339" y="296"/>
                      </a:cxn>
                      <a:cxn ang="0">
                        <a:pos x="362" y="265"/>
                      </a:cxn>
                      <a:cxn ang="0">
                        <a:pos x="377" y="249"/>
                      </a:cxn>
                      <a:cxn ang="0">
                        <a:pos x="403" y="224"/>
                      </a:cxn>
                      <a:cxn ang="0">
                        <a:pos x="411" y="216"/>
                      </a:cxn>
                      <a:cxn ang="0">
                        <a:pos x="427" y="202"/>
                      </a:cxn>
                      <a:cxn ang="0">
                        <a:pos x="458" y="180"/>
                      </a:cxn>
                      <a:cxn ang="0">
                        <a:pos x="477" y="162"/>
                      </a:cxn>
                      <a:cxn ang="0">
                        <a:pos x="512" y="134"/>
                      </a:cxn>
                      <a:cxn ang="0">
                        <a:pos x="530" y="124"/>
                      </a:cxn>
                      <a:cxn ang="0">
                        <a:pos x="558" y="106"/>
                      </a:cxn>
                      <a:cxn ang="0">
                        <a:pos x="583" y="94"/>
                      </a:cxn>
                      <a:cxn ang="0">
                        <a:pos x="620" y="71"/>
                      </a:cxn>
                      <a:cxn ang="0">
                        <a:pos x="662" y="54"/>
                      </a:cxn>
                      <a:cxn ang="0">
                        <a:pos x="704" y="40"/>
                      </a:cxn>
                      <a:cxn ang="0">
                        <a:pos x="735" y="30"/>
                      </a:cxn>
                      <a:cxn ang="0">
                        <a:pos x="758" y="25"/>
                      </a:cxn>
                      <a:cxn ang="0">
                        <a:pos x="759" y="26"/>
                      </a:cxn>
                      <a:cxn ang="0">
                        <a:pos x="785" y="19"/>
                      </a:cxn>
                      <a:cxn ang="0">
                        <a:pos x="800" y="15"/>
                      </a:cxn>
                      <a:cxn ang="0">
                        <a:pos x="820" y="12"/>
                      </a:cxn>
                      <a:cxn ang="0">
                        <a:pos x="870" y="10"/>
                      </a:cxn>
                      <a:cxn ang="0">
                        <a:pos x="906" y="8"/>
                      </a:cxn>
                      <a:cxn ang="0">
                        <a:pos x="880" y="2"/>
                      </a:cxn>
                      <a:cxn ang="0">
                        <a:pos x="860" y="3"/>
                      </a:cxn>
                      <a:cxn ang="0">
                        <a:pos x="836" y="3"/>
                      </a:cxn>
                      <a:cxn ang="0">
                        <a:pos x="793" y="6"/>
                      </a:cxn>
                      <a:cxn ang="0">
                        <a:pos x="772" y="11"/>
                      </a:cxn>
                      <a:cxn ang="0">
                        <a:pos x="753" y="14"/>
                      </a:cxn>
                      <a:cxn ang="0">
                        <a:pos x="685" y="33"/>
                      </a:cxn>
                      <a:cxn ang="0">
                        <a:pos x="652" y="43"/>
                      </a:cxn>
                      <a:cxn ang="0">
                        <a:pos x="635" y="50"/>
                      </a:cxn>
                      <a:cxn ang="0">
                        <a:pos x="605" y="64"/>
                      </a:cxn>
                      <a:cxn ang="0">
                        <a:pos x="569" y="81"/>
                      </a:cxn>
                      <a:cxn ang="0">
                        <a:pos x="547" y="90"/>
                      </a:cxn>
                      <a:cxn ang="0">
                        <a:pos x="500" y="120"/>
                      </a:cxn>
                      <a:cxn ang="0">
                        <a:pos x="454" y="152"/>
                      </a:cxn>
                      <a:cxn ang="0">
                        <a:pos x="418" y="183"/>
                      </a:cxn>
                      <a:cxn ang="0">
                        <a:pos x="399" y="199"/>
                      </a:cxn>
                      <a:cxn ang="0">
                        <a:pos x="372" y="223"/>
                      </a:cxn>
                      <a:cxn ang="0">
                        <a:pos x="333" y="260"/>
                      </a:cxn>
                      <a:cxn ang="0">
                        <a:pos x="303" y="297"/>
                      </a:cxn>
                      <a:cxn ang="0">
                        <a:pos x="252" y="360"/>
                      </a:cxn>
                      <a:cxn ang="0">
                        <a:pos x="200" y="442"/>
                      </a:cxn>
                      <a:cxn ang="0">
                        <a:pos x="184" y="468"/>
                      </a:cxn>
                      <a:cxn ang="0">
                        <a:pos x="168" y="498"/>
                      </a:cxn>
                      <a:cxn ang="0">
                        <a:pos x="143" y="549"/>
                      </a:cxn>
                      <a:cxn ang="0">
                        <a:pos x="99" y="648"/>
                      </a:cxn>
                      <a:cxn ang="0">
                        <a:pos x="68" y="741"/>
                      </a:cxn>
                      <a:cxn ang="0">
                        <a:pos x="38" y="844"/>
                      </a:cxn>
                      <a:cxn ang="0">
                        <a:pos x="0" y="1116"/>
                      </a:cxn>
                      <a:cxn ang="0">
                        <a:pos x="9" y="1197"/>
                      </a:cxn>
                      <a:cxn ang="0">
                        <a:pos x="11" y="1180"/>
                      </a:cxn>
                      <a:cxn ang="0">
                        <a:pos x="15" y="1154"/>
                      </a:cxn>
                      <a:cxn ang="0">
                        <a:pos x="18" y="1114"/>
                      </a:cxn>
                      <a:cxn ang="0">
                        <a:pos x="40" y="988"/>
                      </a:cxn>
                      <a:cxn ang="0">
                        <a:pos x="89" y="767"/>
                      </a:cxn>
                      <a:cxn ang="0">
                        <a:pos x="117" y="681"/>
                      </a:cxn>
                      <a:cxn ang="0">
                        <a:pos x="157" y="582"/>
                      </a:cxn>
                      <a:cxn ang="0">
                        <a:pos x="164" y="564"/>
                      </a:cxn>
                      <a:cxn ang="0">
                        <a:pos x="193" y="510"/>
                      </a:cxn>
                      <a:cxn ang="0">
                        <a:pos x="216" y="471"/>
                      </a:cxn>
                    </a:cxnLst>
                    <a:rect l="0" t="0" r="r" b="b"/>
                    <a:pathLst>
                      <a:path w="913" h="1204">
                        <a:moveTo>
                          <a:pt x="243" y="429"/>
                        </a:moveTo>
                        <a:cubicBezTo>
                          <a:pt x="254" y="411"/>
                          <a:pt x="268" y="388"/>
                          <a:pt x="280" y="372"/>
                        </a:cubicBezTo>
                        <a:cubicBezTo>
                          <a:pt x="282" y="368"/>
                          <a:pt x="286" y="362"/>
                          <a:pt x="289" y="357"/>
                        </a:cubicBezTo>
                        <a:cubicBezTo>
                          <a:pt x="291" y="358"/>
                          <a:pt x="291" y="358"/>
                          <a:pt x="291" y="358"/>
                        </a:cubicBezTo>
                        <a:cubicBezTo>
                          <a:pt x="294" y="353"/>
                          <a:pt x="294" y="353"/>
                          <a:pt x="294" y="353"/>
                        </a:cubicBezTo>
                        <a:cubicBezTo>
                          <a:pt x="296" y="351"/>
                          <a:pt x="292" y="356"/>
                          <a:pt x="295" y="354"/>
                        </a:cubicBezTo>
                        <a:cubicBezTo>
                          <a:pt x="295" y="351"/>
                          <a:pt x="295" y="351"/>
                          <a:pt x="295" y="351"/>
                        </a:cubicBezTo>
                        <a:cubicBezTo>
                          <a:pt x="296" y="351"/>
                          <a:pt x="304" y="341"/>
                          <a:pt x="299" y="349"/>
                        </a:cubicBezTo>
                        <a:cubicBezTo>
                          <a:pt x="304" y="343"/>
                          <a:pt x="308" y="338"/>
                          <a:pt x="313" y="332"/>
                        </a:cubicBezTo>
                        <a:cubicBezTo>
                          <a:pt x="316" y="329"/>
                          <a:pt x="313" y="329"/>
                          <a:pt x="317" y="325"/>
                        </a:cubicBezTo>
                        <a:cubicBezTo>
                          <a:pt x="318" y="325"/>
                          <a:pt x="316" y="327"/>
                          <a:pt x="317" y="327"/>
                        </a:cubicBezTo>
                        <a:cubicBezTo>
                          <a:pt x="328" y="316"/>
                          <a:pt x="325" y="311"/>
                          <a:pt x="335" y="300"/>
                        </a:cubicBezTo>
                        <a:cubicBezTo>
                          <a:pt x="334" y="301"/>
                          <a:pt x="334" y="301"/>
                          <a:pt x="334" y="301"/>
                        </a:cubicBezTo>
                        <a:cubicBezTo>
                          <a:pt x="336" y="299"/>
                          <a:pt x="339" y="296"/>
                          <a:pt x="339" y="296"/>
                        </a:cubicBezTo>
                        <a:cubicBezTo>
                          <a:pt x="336" y="296"/>
                          <a:pt x="338" y="298"/>
                          <a:pt x="334" y="301"/>
                        </a:cubicBezTo>
                        <a:cubicBezTo>
                          <a:pt x="333" y="299"/>
                          <a:pt x="337" y="296"/>
                          <a:pt x="336" y="295"/>
                        </a:cubicBezTo>
                        <a:cubicBezTo>
                          <a:pt x="338" y="293"/>
                          <a:pt x="339" y="291"/>
                          <a:pt x="341" y="289"/>
                        </a:cubicBezTo>
                        <a:cubicBezTo>
                          <a:pt x="345" y="286"/>
                          <a:pt x="349" y="280"/>
                          <a:pt x="353" y="278"/>
                        </a:cubicBezTo>
                        <a:cubicBezTo>
                          <a:pt x="354" y="276"/>
                          <a:pt x="355" y="273"/>
                          <a:pt x="358" y="269"/>
                        </a:cubicBezTo>
                        <a:cubicBezTo>
                          <a:pt x="362" y="267"/>
                          <a:pt x="359" y="270"/>
                          <a:pt x="363" y="267"/>
                        </a:cubicBezTo>
                        <a:cubicBezTo>
                          <a:pt x="362" y="265"/>
                          <a:pt x="362" y="265"/>
                          <a:pt x="362" y="265"/>
                        </a:cubicBezTo>
                        <a:cubicBezTo>
                          <a:pt x="365" y="262"/>
                          <a:pt x="365" y="263"/>
                          <a:pt x="365" y="264"/>
                        </a:cubicBezTo>
                        <a:cubicBezTo>
                          <a:pt x="369" y="260"/>
                          <a:pt x="367" y="260"/>
                          <a:pt x="371" y="256"/>
                        </a:cubicBezTo>
                        <a:cubicBezTo>
                          <a:pt x="370" y="259"/>
                          <a:pt x="370" y="259"/>
                          <a:pt x="370" y="259"/>
                        </a:cubicBezTo>
                        <a:cubicBezTo>
                          <a:pt x="373" y="256"/>
                          <a:pt x="374" y="255"/>
                          <a:pt x="378" y="251"/>
                        </a:cubicBezTo>
                        <a:cubicBezTo>
                          <a:pt x="378" y="251"/>
                          <a:pt x="377" y="253"/>
                          <a:pt x="375" y="254"/>
                        </a:cubicBezTo>
                        <a:cubicBezTo>
                          <a:pt x="379" y="253"/>
                          <a:pt x="379" y="250"/>
                          <a:pt x="380" y="248"/>
                        </a:cubicBezTo>
                        <a:cubicBezTo>
                          <a:pt x="379" y="249"/>
                          <a:pt x="376" y="251"/>
                          <a:pt x="377" y="249"/>
                        </a:cubicBezTo>
                        <a:cubicBezTo>
                          <a:pt x="379" y="247"/>
                          <a:pt x="381" y="244"/>
                          <a:pt x="383" y="243"/>
                        </a:cubicBezTo>
                        <a:cubicBezTo>
                          <a:pt x="381" y="246"/>
                          <a:pt x="381" y="246"/>
                          <a:pt x="381" y="246"/>
                        </a:cubicBezTo>
                        <a:cubicBezTo>
                          <a:pt x="385" y="241"/>
                          <a:pt x="383" y="243"/>
                          <a:pt x="388" y="238"/>
                        </a:cubicBezTo>
                        <a:cubicBezTo>
                          <a:pt x="388" y="239"/>
                          <a:pt x="388" y="239"/>
                          <a:pt x="388" y="239"/>
                        </a:cubicBezTo>
                        <a:cubicBezTo>
                          <a:pt x="390" y="235"/>
                          <a:pt x="395" y="232"/>
                          <a:pt x="400" y="227"/>
                        </a:cubicBezTo>
                        <a:cubicBezTo>
                          <a:pt x="399" y="228"/>
                          <a:pt x="399" y="228"/>
                          <a:pt x="399" y="228"/>
                        </a:cubicBezTo>
                        <a:cubicBezTo>
                          <a:pt x="401" y="226"/>
                          <a:pt x="402" y="225"/>
                          <a:pt x="403" y="224"/>
                        </a:cubicBezTo>
                        <a:cubicBezTo>
                          <a:pt x="399" y="226"/>
                          <a:pt x="400" y="225"/>
                          <a:pt x="399" y="224"/>
                        </a:cubicBezTo>
                        <a:cubicBezTo>
                          <a:pt x="404" y="222"/>
                          <a:pt x="403" y="218"/>
                          <a:pt x="410" y="213"/>
                        </a:cubicBezTo>
                        <a:cubicBezTo>
                          <a:pt x="410" y="214"/>
                          <a:pt x="409" y="216"/>
                          <a:pt x="407" y="217"/>
                        </a:cubicBezTo>
                        <a:cubicBezTo>
                          <a:pt x="406" y="220"/>
                          <a:pt x="407" y="221"/>
                          <a:pt x="404" y="225"/>
                        </a:cubicBezTo>
                        <a:cubicBezTo>
                          <a:pt x="406" y="223"/>
                          <a:pt x="408" y="220"/>
                          <a:pt x="408" y="221"/>
                        </a:cubicBezTo>
                        <a:cubicBezTo>
                          <a:pt x="408" y="219"/>
                          <a:pt x="408" y="219"/>
                          <a:pt x="408" y="219"/>
                        </a:cubicBezTo>
                        <a:cubicBezTo>
                          <a:pt x="409" y="218"/>
                          <a:pt x="410" y="217"/>
                          <a:pt x="411" y="216"/>
                        </a:cubicBezTo>
                        <a:cubicBezTo>
                          <a:pt x="411" y="215"/>
                          <a:pt x="408" y="217"/>
                          <a:pt x="410" y="214"/>
                        </a:cubicBezTo>
                        <a:cubicBezTo>
                          <a:pt x="414" y="210"/>
                          <a:pt x="413" y="213"/>
                          <a:pt x="413" y="212"/>
                        </a:cubicBezTo>
                        <a:cubicBezTo>
                          <a:pt x="418" y="208"/>
                          <a:pt x="414" y="209"/>
                          <a:pt x="419" y="205"/>
                        </a:cubicBezTo>
                        <a:cubicBezTo>
                          <a:pt x="419" y="206"/>
                          <a:pt x="418" y="207"/>
                          <a:pt x="418" y="207"/>
                        </a:cubicBezTo>
                        <a:cubicBezTo>
                          <a:pt x="422" y="205"/>
                          <a:pt x="426" y="200"/>
                          <a:pt x="428" y="200"/>
                        </a:cubicBezTo>
                        <a:cubicBezTo>
                          <a:pt x="428" y="201"/>
                          <a:pt x="428" y="201"/>
                          <a:pt x="427" y="202"/>
                        </a:cubicBezTo>
                        <a:cubicBezTo>
                          <a:pt x="427" y="202"/>
                          <a:pt x="427" y="202"/>
                          <a:pt x="427" y="202"/>
                        </a:cubicBezTo>
                        <a:cubicBezTo>
                          <a:pt x="424" y="207"/>
                          <a:pt x="430" y="199"/>
                          <a:pt x="430" y="201"/>
                        </a:cubicBezTo>
                        <a:cubicBezTo>
                          <a:pt x="429" y="201"/>
                          <a:pt x="434" y="197"/>
                          <a:pt x="436" y="195"/>
                        </a:cubicBezTo>
                        <a:cubicBezTo>
                          <a:pt x="435" y="195"/>
                          <a:pt x="435" y="195"/>
                          <a:pt x="435" y="195"/>
                        </a:cubicBezTo>
                        <a:cubicBezTo>
                          <a:pt x="440" y="186"/>
                          <a:pt x="436" y="197"/>
                          <a:pt x="443" y="190"/>
                        </a:cubicBezTo>
                        <a:cubicBezTo>
                          <a:pt x="447" y="186"/>
                          <a:pt x="441" y="192"/>
                          <a:pt x="443" y="189"/>
                        </a:cubicBezTo>
                        <a:cubicBezTo>
                          <a:pt x="446" y="186"/>
                          <a:pt x="448" y="186"/>
                          <a:pt x="452" y="182"/>
                        </a:cubicBezTo>
                        <a:cubicBezTo>
                          <a:pt x="454" y="181"/>
                          <a:pt x="457" y="180"/>
                          <a:pt x="458" y="180"/>
                        </a:cubicBezTo>
                        <a:cubicBezTo>
                          <a:pt x="461" y="178"/>
                          <a:pt x="467" y="174"/>
                          <a:pt x="468" y="172"/>
                        </a:cubicBezTo>
                        <a:cubicBezTo>
                          <a:pt x="462" y="175"/>
                          <a:pt x="464" y="177"/>
                          <a:pt x="457" y="180"/>
                        </a:cubicBezTo>
                        <a:cubicBezTo>
                          <a:pt x="458" y="178"/>
                          <a:pt x="458" y="178"/>
                          <a:pt x="458" y="178"/>
                        </a:cubicBezTo>
                        <a:cubicBezTo>
                          <a:pt x="462" y="174"/>
                          <a:pt x="467" y="170"/>
                          <a:pt x="470" y="168"/>
                        </a:cubicBezTo>
                        <a:cubicBezTo>
                          <a:pt x="469" y="168"/>
                          <a:pt x="469" y="168"/>
                          <a:pt x="469" y="168"/>
                        </a:cubicBezTo>
                        <a:cubicBezTo>
                          <a:pt x="474" y="163"/>
                          <a:pt x="475" y="161"/>
                          <a:pt x="481" y="157"/>
                        </a:cubicBezTo>
                        <a:cubicBezTo>
                          <a:pt x="482" y="157"/>
                          <a:pt x="479" y="160"/>
                          <a:pt x="477" y="162"/>
                        </a:cubicBezTo>
                        <a:cubicBezTo>
                          <a:pt x="481" y="160"/>
                          <a:pt x="480" y="159"/>
                          <a:pt x="486" y="155"/>
                        </a:cubicBezTo>
                        <a:cubicBezTo>
                          <a:pt x="487" y="156"/>
                          <a:pt x="482" y="158"/>
                          <a:pt x="482" y="159"/>
                        </a:cubicBezTo>
                        <a:cubicBezTo>
                          <a:pt x="488" y="154"/>
                          <a:pt x="488" y="154"/>
                          <a:pt x="488" y="154"/>
                        </a:cubicBezTo>
                        <a:cubicBezTo>
                          <a:pt x="488" y="154"/>
                          <a:pt x="488" y="154"/>
                          <a:pt x="488" y="154"/>
                        </a:cubicBezTo>
                        <a:cubicBezTo>
                          <a:pt x="488" y="152"/>
                          <a:pt x="493" y="151"/>
                          <a:pt x="497" y="148"/>
                        </a:cubicBezTo>
                        <a:cubicBezTo>
                          <a:pt x="506" y="141"/>
                          <a:pt x="506" y="139"/>
                          <a:pt x="510" y="134"/>
                        </a:cubicBezTo>
                        <a:cubicBezTo>
                          <a:pt x="512" y="133"/>
                          <a:pt x="513" y="134"/>
                          <a:pt x="512" y="134"/>
                        </a:cubicBezTo>
                        <a:cubicBezTo>
                          <a:pt x="510" y="135"/>
                          <a:pt x="510" y="135"/>
                          <a:pt x="510" y="136"/>
                        </a:cubicBezTo>
                        <a:cubicBezTo>
                          <a:pt x="513" y="134"/>
                          <a:pt x="518" y="133"/>
                          <a:pt x="516" y="135"/>
                        </a:cubicBezTo>
                        <a:cubicBezTo>
                          <a:pt x="521" y="131"/>
                          <a:pt x="514" y="135"/>
                          <a:pt x="517" y="133"/>
                        </a:cubicBezTo>
                        <a:cubicBezTo>
                          <a:pt x="524" y="128"/>
                          <a:pt x="524" y="128"/>
                          <a:pt x="524" y="128"/>
                        </a:cubicBezTo>
                        <a:cubicBezTo>
                          <a:pt x="522" y="128"/>
                          <a:pt x="520" y="130"/>
                          <a:pt x="523" y="127"/>
                        </a:cubicBezTo>
                        <a:cubicBezTo>
                          <a:pt x="526" y="125"/>
                          <a:pt x="527" y="124"/>
                          <a:pt x="531" y="121"/>
                        </a:cubicBezTo>
                        <a:cubicBezTo>
                          <a:pt x="531" y="122"/>
                          <a:pt x="533" y="122"/>
                          <a:pt x="530" y="124"/>
                        </a:cubicBezTo>
                        <a:cubicBezTo>
                          <a:pt x="533" y="123"/>
                          <a:pt x="536" y="121"/>
                          <a:pt x="536" y="119"/>
                        </a:cubicBezTo>
                        <a:cubicBezTo>
                          <a:pt x="531" y="121"/>
                          <a:pt x="543" y="114"/>
                          <a:pt x="539" y="115"/>
                        </a:cubicBezTo>
                        <a:cubicBezTo>
                          <a:pt x="544" y="113"/>
                          <a:pt x="544" y="113"/>
                          <a:pt x="544" y="113"/>
                        </a:cubicBezTo>
                        <a:cubicBezTo>
                          <a:pt x="543" y="114"/>
                          <a:pt x="543" y="114"/>
                          <a:pt x="541" y="115"/>
                        </a:cubicBezTo>
                        <a:cubicBezTo>
                          <a:pt x="543" y="115"/>
                          <a:pt x="545" y="112"/>
                          <a:pt x="546" y="111"/>
                        </a:cubicBezTo>
                        <a:cubicBezTo>
                          <a:pt x="548" y="111"/>
                          <a:pt x="552" y="108"/>
                          <a:pt x="553" y="109"/>
                        </a:cubicBezTo>
                        <a:cubicBezTo>
                          <a:pt x="554" y="108"/>
                          <a:pt x="557" y="106"/>
                          <a:pt x="558" y="106"/>
                        </a:cubicBezTo>
                        <a:cubicBezTo>
                          <a:pt x="560" y="105"/>
                          <a:pt x="558" y="105"/>
                          <a:pt x="559" y="104"/>
                        </a:cubicBezTo>
                        <a:cubicBezTo>
                          <a:pt x="566" y="100"/>
                          <a:pt x="566" y="100"/>
                          <a:pt x="566" y="100"/>
                        </a:cubicBezTo>
                        <a:cubicBezTo>
                          <a:pt x="567" y="101"/>
                          <a:pt x="568" y="102"/>
                          <a:pt x="567" y="103"/>
                        </a:cubicBezTo>
                        <a:cubicBezTo>
                          <a:pt x="570" y="101"/>
                          <a:pt x="567" y="101"/>
                          <a:pt x="571" y="98"/>
                        </a:cubicBezTo>
                        <a:cubicBezTo>
                          <a:pt x="570" y="101"/>
                          <a:pt x="577" y="96"/>
                          <a:pt x="575" y="100"/>
                        </a:cubicBezTo>
                        <a:cubicBezTo>
                          <a:pt x="577" y="99"/>
                          <a:pt x="584" y="96"/>
                          <a:pt x="588" y="93"/>
                        </a:cubicBezTo>
                        <a:cubicBezTo>
                          <a:pt x="589" y="91"/>
                          <a:pt x="583" y="95"/>
                          <a:pt x="583" y="94"/>
                        </a:cubicBezTo>
                        <a:cubicBezTo>
                          <a:pt x="593" y="88"/>
                          <a:pt x="592" y="85"/>
                          <a:pt x="601" y="81"/>
                        </a:cubicBezTo>
                        <a:cubicBezTo>
                          <a:pt x="598" y="82"/>
                          <a:pt x="598" y="82"/>
                          <a:pt x="598" y="82"/>
                        </a:cubicBezTo>
                        <a:cubicBezTo>
                          <a:pt x="603" y="79"/>
                          <a:pt x="602" y="80"/>
                          <a:pt x="605" y="77"/>
                        </a:cubicBezTo>
                        <a:cubicBezTo>
                          <a:pt x="604" y="79"/>
                          <a:pt x="612" y="78"/>
                          <a:pt x="620" y="74"/>
                        </a:cubicBezTo>
                        <a:cubicBezTo>
                          <a:pt x="620" y="73"/>
                          <a:pt x="615" y="75"/>
                          <a:pt x="616" y="73"/>
                        </a:cubicBezTo>
                        <a:cubicBezTo>
                          <a:pt x="621" y="70"/>
                          <a:pt x="621" y="70"/>
                          <a:pt x="621" y="70"/>
                        </a:cubicBezTo>
                        <a:cubicBezTo>
                          <a:pt x="622" y="70"/>
                          <a:pt x="621" y="71"/>
                          <a:pt x="620" y="71"/>
                        </a:cubicBezTo>
                        <a:cubicBezTo>
                          <a:pt x="625" y="69"/>
                          <a:pt x="630" y="69"/>
                          <a:pt x="631" y="67"/>
                        </a:cubicBezTo>
                        <a:cubicBezTo>
                          <a:pt x="637" y="67"/>
                          <a:pt x="637" y="67"/>
                          <a:pt x="637" y="67"/>
                        </a:cubicBezTo>
                        <a:cubicBezTo>
                          <a:pt x="634" y="67"/>
                          <a:pt x="634" y="67"/>
                          <a:pt x="634" y="67"/>
                        </a:cubicBezTo>
                        <a:cubicBezTo>
                          <a:pt x="635" y="66"/>
                          <a:pt x="640" y="63"/>
                          <a:pt x="641" y="62"/>
                        </a:cubicBezTo>
                        <a:cubicBezTo>
                          <a:pt x="646" y="59"/>
                          <a:pt x="649" y="59"/>
                          <a:pt x="652" y="59"/>
                        </a:cubicBezTo>
                        <a:cubicBezTo>
                          <a:pt x="651" y="58"/>
                          <a:pt x="648" y="58"/>
                          <a:pt x="652" y="56"/>
                        </a:cubicBezTo>
                        <a:cubicBezTo>
                          <a:pt x="653" y="58"/>
                          <a:pt x="662" y="53"/>
                          <a:pt x="662" y="54"/>
                        </a:cubicBezTo>
                        <a:cubicBezTo>
                          <a:pt x="664" y="54"/>
                          <a:pt x="668" y="53"/>
                          <a:pt x="667" y="52"/>
                        </a:cubicBezTo>
                        <a:cubicBezTo>
                          <a:pt x="668" y="54"/>
                          <a:pt x="668" y="54"/>
                          <a:pt x="668" y="54"/>
                        </a:cubicBezTo>
                        <a:cubicBezTo>
                          <a:pt x="667" y="52"/>
                          <a:pt x="674" y="49"/>
                          <a:pt x="679" y="47"/>
                        </a:cubicBezTo>
                        <a:cubicBezTo>
                          <a:pt x="679" y="50"/>
                          <a:pt x="684" y="45"/>
                          <a:pt x="688" y="46"/>
                        </a:cubicBezTo>
                        <a:cubicBezTo>
                          <a:pt x="688" y="44"/>
                          <a:pt x="696" y="43"/>
                          <a:pt x="697" y="41"/>
                        </a:cubicBezTo>
                        <a:cubicBezTo>
                          <a:pt x="701" y="39"/>
                          <a:pt x="701" y="41"/>
                          <a:pt x="702" y="41"/>
                        </a:cubicBezTo>
                        <a:cubicBezTo>
                          <a:pt x="704" y="40"/>
                          <a:pt x="704" y="40"/>
                          <a:pt x="704" y="40"/>
                        </a:cubicBezTo>
                        <a:cubicBezTo>
                          <a:pt x="706" y="40"/>
                          <a:pt x="713" y="38"/>
                          <a:pt x="718" y="37"/>
                        </a:cubicBezTo>
                        <a:cubicBezTo>
                          <a:pt x="722" y="35"/>
                          <a:pt x="722" y="35"/>
                          <a:pt x="722" y="35"/>
                        </a:cubicBezTo>
                        <a:cubicBezTo>
                          <a:pt x="723" y="35"/>
                          <a:pt x="723" y="35"/>
                          <a:pt x="723" y="35"/>
                        </a:cubicBezTo>
                        <a:cubicBezTo>
                          <a:pt x="724" y="34"/>
                          <a:pt x="727" y="33"/>
                          <a:pt x="725" y="33"/>
                        </a:cubicBezTo>
                        <a:cubicBezTo>
                          <a:pt x="727" y="33"/>
                          <a:pt x="727" y="33"/>
                          <a:pt x="727" y="33"/>
                        </a:cubicBezTo>
                        <a:cubicBezTo>
                          <a:pt x="727" y="31"/>
                          <a:pt x="730" y="31"/>
                          <a:pt x="735" y="29"/>
                        </a:cubicBezTo>
                        <a:cubicBezTo>
                          <a:pt x="736" y="29"/>
                          <a:pt x="736" y="30"/>
                          <a:pt x="735" y="30"/>
                        </a:cubicBezTo>
                        <a:cubicBezTo>
                          <a:pt x="737" y="30"/>
                          <a:pt x="736" y="31"/>
                          <a:pt x="738" y="31"/>
                        </a:cubicBezTo>
                        <a:cubicBezTo>
                          <a:pt x="736" y="31"/>
                          <a:pt x="745" y="26"/>
                          <a:pt x="739" y="27"/>
                        </a:cubicBezTo>
                        <a:cubicBezTo>
                          <a:pt x="738" y="26"/>
                          <a:pt x="741" y="25"/>
                          <a:pt x="744" y="24"/>
                        </a:cubicBezTo>
                        <a:cubicBezTo>
                          <a:pt x="745" y="26"/>
                          <a:pt x="745" y="26"/>
                          <a:pt x="745" y="26"/>
                        </a:cubicBezTo>
                        <a:cubicBezTo>
                          <a:pt x="748" y="23"/>
                          <a:pt x="748" y="23"/>
                          <a:pt x="748" y="23"/>
                        </a:cubicBezTo>
                        <a:cubicBezTo>
                          <a:pt x="751" y="22"/>
                          <a:pt x="753" y="23"/>
                          <a:pt x="756" y="22"/>
                        </a:cubicBezTo>
                        <a:cubicBezTo>
                          <a:pt x="753" y="23"/>
                          <a:pt x="750" y="27"/>
                          <a:pt x="758" y="25"/>
                        </a:cubicBezTo>
                        <a:cubicBezTo>
                          <a:pt x="754" y="26"/>
                          <a:pt x="752" y="28"/>
                          <a:pt x="750" y="28"/>
                        </a:cubicBezTo>
                        <a:cubicBezTo>
                          <a:pt x="752" y="28"/>
                          <a:pt x="752" y="28"/>
                          <a:pt x="750" y="29"/>
                        </a:cubicBezTo>
                        <a:cubicBezTo>
                          <a:pt x="756" y="27"/>
                          <a:pt x="752" y="28"/>
                          <a:pt x="758" y="26"/>
                        </a:cubicBezTo>
                        <a:cubicBezTo>
                          <a:pt x="758" y="28"/>
                          <a:pt x="759" y="28"/>
                          <a:pt x="764" y="27"/>
                        </a:cubicBezTo>
                        <a:cubicBezTo>
                          <a:pt x="760" y="27"/>
                          <a:pt x="760" y="27"/>
                          <a:pt x="760" y="27"/>
                        </a:cubicBezTo>
                        <a:cubicBezTo>
                          <a:pt x="761" y="27"/>
                          <a:pt x="761" y="27"/>
                          <a:pt x="761" y="26"/>
                        </a:cubicBezTo>
                        <a:cubicBezTo>
                          <a:pt x="760" y="27"/>
                          <a:pt x="759" y="26"/>
                          <a:pt x="759" y="26"/>
                        </a:cubicBezTo>
                        <a:cubicBezTo>
                          <a:pt x="760" y="26"/>
                          <a:pt x="765" y="23"/>
                          <a:pt x="766" y="23"/>
                        </a:cubicBezTo>
                        <a:cubicBezTo>
                          <a:pt x="760" y="22"/>
                          <a:pt x="776" y="19"/>
                          <a:pt x="772" y="19"/>
                        </a:cubicBezTo>
                        <a:cubicBezTo>
                          <a:pt x="773" y="18"/>
                          <a:pt x="777" y="17"/>
                          <a:pt x="777" y="18"/>
                        </a:cubicBezTo>
                        <a:cubicBezTo>
                          <a:pt x="772" y="20"/>
                          <a:pt x="781" y="19"/>
                          <a:pt x="781" y="20"/>
                        </a:cubicBezTo>
                        <a:cubicBezTo>
                          <a:pt x="782" y="19"/>
                          <a:pt x="777" y="20"/>
                          <a:pt x="779" y="19"/>
                        </a:cubicBezTo>
                        <a:cubicBezTo>
                          <a:pt x="782" y="18"/>
                          <a:pt x="784" y="19"/>
                          <a:pt x="786" y="19"/>
                        </a:cubicBezTo>
                        <a:cubicBezTo>
                          <a:pt x="785" y="19"/>
                          <a:pt x="785" y="19"/>
                          <a:pt x="785" y="19"/>
                        </a:cubicBezTo>
                        <a:cubicBezTo>
                          <a:pt x="789" y="19"/>
                          <a:pt x="789" y="19"/>
                          <a:pt x="789" y="19"/>
                        </a:cubicBezTo>
                        <a:cubicBezTo>
                          <a:pt x="790" y="18"/>
                          <a:pt x="785" y="19"/>
                          <a:pt x="789" y="17"/>
                        </a:cubicBezTo>
                        <a:cubicBezTo>
                          <a:pt x="790" y="18"/>
                          <a:pt x="794" y="16"/>
                          <a:pt x="794" y="17"/>
                        </a:cubicBezTo>
                        <a:cubicBezTo>
                          <a:pt x="792" y="18"/>
                          <a:pt x="794" y="19"/>
                          <a:pt x="790" y="20"/>
                        </a:cubicBezTo>
                        <a:cubicBezTo>
                          <a:pt x="793" y="20"/>
                          <a:pt x="802" y="18"/>
                          <a:pt x="798" y="17"/>
                        </a:cubicBezTo>
                        <a:cubicBezTo>
                          <a:pt x="802" y="17"/>
                          <a:pt x="802" y="17"/>
                          <a:pt x="802" y="17"/>
                        </a:cubicBezTo>
                        <a:cubicBezTo>
                          <a:pt x="800" y="16"/>
                          <a:pt x="793" y="16"/>
                          <a:pt x="800" y="15"/>
                        </a:cubicBezTo>
                        <a:cubicBezTo>
                          <a:pt x="800" y="15"/>
                          <a:pt x="800" y="15"/>
                          <a:pt x="800" y="15"/>
                        </a:cubicBezTo>
                        <a:cubicBezTo>
                          <a:pt x="805" y="13"/>
                          <a:pt x="805" y="13"/>
                          <a:pt x="805" y="13"/>
                        </a:cubicBezTo>
                        <a:cubicBezTo>
                          <a:pt x="807" y="14"/>
                          <a:pt x="807" y="14"/>
                          <a:pt x="807" y="14"/>
                        </a:cubicBezTo>
                        <a:cubicBezTo>
                          <a:pt x="807" y="13"/>
                          <a:pt x="808" y="13"/>
                          <a:pt x="810" y="13"/>
                        </a:cubicBezTo>
                        <a:cubicBezTo>
                          <a:pt x="810" y="13"/>
                          <a:pt x="812" y="13"/>
                          <a:pt x="812" y="14"/>
                        </a:cubicBezTo>
                        <a:cubicBezTo>
                          <a:pt x="817" y="13"/>
                          <a:pt x="817" y="12"/>
                          <a:pt x="817" y="12"/>
                        </a:cubicBezTo>
                        <a:cubicBezTo>
                          <a:pt x="820" y="11"/>
                          <a:pt x="821" y="11"/>
                          <a:pt x="820" y="12"/>
                        </a:cubicBezTo>
                        <a:cubicBezTo>
                          <a:pt x="824" y="12"/>
                          <a:pt x="831" y="11"/>
                          <a:pt x="834" y="11"/>
                        </a:cubicBezTo>
                        <a:cubicBezTo>
                          <a:pt x="839" y="10"/>
                          <a:pt x="833" y="11"/>
                          <a:pt x="836" y="10"/>
                        </a:cubicBezTo>
                        <a:cubicBezTo>
                          <a:pt x="841" y="12"/>
                          <a:pt x="854" y="9"/>
                          <a:pt x="863" y="8"/>
                        </a:cubicBezTo>
                        <a:cubicBezTo>
                          <a:pt x="860" y="6"/>
                          <a:pt x="865" y="7"/>
                          <a:pt x="867" y="5"/>
                        </a:cubicBezTo>
                        <a:cubicBezTo>
                          <a:pt x="865" y="6"/>
                          <a:pt x="875" y="7"/>
                          <a:pt x="868" y="8"/>
                        </a:cubicBezTo>
                        <a:cubicBezTo>
                          <a:pt x="872" y="7"/>
                          <a:pt x="872" y="7"/>
                          <a:pt x="872" y="7"/>
                        </a:cubicBezTo>
                        <a:cubicBezTo>
                          <a:pt x="876" y="8"/>
                          <a:pt x="865" y="9"/>
                          <a:pt x="870" y="10"/>
                        </a:cubicBezTo>
                        <a:cubicBezTo>
                          <a:pt x="875" y="9"/>
                          <a:pt x="878" y="7"/>
                          <a:pt x="884" y="7"/>
                        </a:cubicBezTo>
                        <a:cubicBezTo>
                          <a:pt x="882" y="9"/>
                          <a:pt x="889" y="7"/>
                          <a:pt x="888" y="9"/>
                        </a:cubicBezTo>
                        <a:cubicBezTo>
                          <a:pt x="887" y="9"/>
                          <a:pt x="885" y="9"/>
                          <a:pt x="883" y="9"/>
                        </a:cubicBezTo>
                        <a:cubicBezTo>
                          <a:pt x="884" y="9"/>
                          <a:pt x="884" y="9"/>
                          <a:pt x="884" y="9"/>
                        </a:cubicBezTo>
                        <a:cubicBezTo>
                          <a:pt x="896" y="9"/>
                          <a:pt x="887" y="7"/>
                          <a:pt x="894" y="6"/>
                        </a:cubicBezTo>
                        <a:cubicBezTo>
                          <a:pt x="901" y="6"/>
                          <a:pt x="899" y="7"/>
                          <a:pt x="900" y="8"/>
                        </a:cubicBezTo>
                        <a:cubicBezTo>
                          <a:pt x="901" y="8"/>
                          <a:pt x="904" y="8"/>
                          <a:pt x="906" y="8"/>
                        </a:cubicBezTo>
                        <a:cubicBezTo>
                          <a:pt x="902" y="9"/>
                          <a:pt x="898" y="7"/>
                          <a:pt x="900" y="6"/>
                        </a:cubicBezTo>
                        <a:cubicBezTo>
                          <a:pt x="903" y="7"/>
                          <a:pt x="911" y="6"/>
                          <a:pt x="913" y="5"/>
                        </a:cubicBezTo>
                        <a:cubicBezTo>
                          <a:pt x="902" y="3"/>
                          <a:pt x="906" y="5"/>
                          <a:pt x="896" y="3"/>
                        </a:cubicBezTo>
                        <a:cubicBezTo>
                          <a:pt x="895" y="4"/>
                          <a:pt x="895" y="5"/>
                          <a:pt x="889" y="5"/>
                        </a:cubicBezTo>
                        <a:cubicBezTo>
                          <a:pt x="893" y="4"/>
                          <a:pt x="889" y="4"/>
                          <a:pt x="888" y="4"/>
                        </a:cubicBezTo>
                        <a:cubicBezTo>
                          <a:pt x="889" y="5"/>
                          <a:pt x="884" y="4"/>
                          <a:pt x="882" y="5"/>
                        </a:cubicBezTo>
                        <a:cubicBezTo>
                          <a:pt x="880" y="4"/>
                          <a:pt x="885" y="2"/>
                          <a:pt x="880" y="2"/>
                        </a:cubicBezTo>
                        <a:cubicBezTo>
                          <a:pt x="879" y="5"/>
                          <a:pt x="879" y="5"/>
                          <a:pt x="879" y="5"/>
                        </a:cubicBezTo>
                        <a:cubicBezTo>
                          <a:pt x="876" y="4"/>
                          <a:pt x="879" y="3"/>
                          <a:pt x="875" y="4"/>
                        </a:cubicBezTo>
                        <a:cubicBezTo>
                          <a:pt x="877" y="2"/>
                          <a:pt x="874" y="2"/>
                          <a:pt x="880" y="1"/>
                        </a:cubicBezTo>
                        <a:cubicBezTo>
                          <a:pt x="872" y="0"/>
                          <a:pt x="868" y="3"/>
                          <a:pt x="862" y="4"/>
                        </a:cubicBezTo>
                        <a:cubicBezTo>
                          <a:pt x="863" y="4"/>
                          <a:pt x="863" y="4"/>
                          <a:pt x="864" y="4"/>
                        </a:cubicBezTo>
                        <a:cubicBezTo>
                          <a:pt x="862" y="4"/>
                          <a:pt x="860" y="4"/>
                          <a:pt x="858" y="5"/>
                        </a:cubicBezTo>
                        <a:cubicBezTo>
                          <a:pt x="854" y="4"/>
                          <a:pt x="861" y="3"/>
                          <a:pt x="860" y="3"/>
                        </a:cubicBezTo>
                        <a:cubicBezTo>
                          <a:pt x="854" y="3"/>
                          <a:pt x="854" y="3"/>
                          <a:pt x="854" y="3"/>
                        </a:cubicBezTo>
                        <a:cubicBezTo>
                          <a:pt x="853" y="3"/>
                          <a:pt x="853" y="3"/>
                          <a:pt x="853" y="3"/>
                        </a:cubicBezTo>
                        <a:cubicBezTo>
                          <a:pt x="852" y="4"/>
                          <a:pt x="850" y="4"/>
                          <a:pt x="850" y="4"/>
                        </a:cubicBezTo>
                        <a:cubicBezTo>
                          <a:pt x="851" y="3"/>
                          <a:pt x="852" y="2"/>
                          <a:pt x="853" y="1"/>
                        </a:cubicBezTo>
                        <a:cubicBezTo>
                          <a:pt x="847" y="3"/>
                          <a:pt x="847" y="3"/>
                          <a:pt x="847" y="3"/>
                        </a:cubicBezTo>
                        <a:cubicBezTo>
                          <a:pt x="847" y="3"/>
                          <a:pt x="841" y="3"/>
                          <a:pt x="846" y="2"/>
                        </a:cubicBezTo>
                        <a:cubicBezTo>
                          <a:pt x="836" y="3"/>
                          <a:pt x="836" y="3"/>
                          <a:pt x="836" y="3"/>
                        </a:cubicBezTo>
                        <a:cubicBezTo>
                          <a:pt x="835" y="2"/>
                          <a:pt x="835" y="2"/>
                          <a:pt x="835" y="2"/>
                        </a:cubicBezTo>
                        <a:cubicBezTo>
                          <a:pt x="832" y="2"/>
                          <a:pt x="832" y="3"/>
                          <a:pt x="835" y="2"/>
                        </a:cubicBezTo>
                        <a:cubicBezTo>
                          <a:pt x="832" y="2"/>
                          <a:pt x="820" y="7"/>
                          <a:pt x="821" y="4"/>
                        </a:cubicBezTo>
                        <a:cubicBezTo>
                          <a:pt x="814" y="6"/>
                          <a:pt x="811" y="6"/>
                          <a:pt x="801" y="8"/>
                        </a:cubicBezTo>
                        <a:cubicBezTo>
                          <a:pt x="808" y="6"/>
                          <a:pt x="793" y="8"/>
                          <a:pt x="800" y="6"/>
                        </a:cubicBezTo>
                        <a:cubicBezTo>
                          <a:pt x="796" y="6"/>
                          <a:pt x="795" y="8"/>
                          <a:pt x="791" y="9"/>
                        </a:cubicBezTo>
                        <a:cubicBezTo>
                          <a:pt x="788" y="9"/>
                          <a:pt x="789" y="7"/>
                          <a:pt x="793" y="6"/>
                        </a:cubicBezTo>
                        <a:cubicBezTo>
                          <a:pt x="789" y="7"/>
                          <a:pt x="789" y="7"/>
                          <a:pt x="789" y="7"/>
                        </a:cubicBezTo>
                        <a:cubicBezTo>
                          <a:pt x="789" y="7"/>
                          <a:pt x="789" y="7"/>
                          <a:pt x="789" y="7"/>
                        </a:cubicBezTo>
                        <a:cubicBezTo>
                          <a:pt x="785" y="9"/>
                          <a:pt x="785" y="9"/>
                          <a:pt x="785" y="9"/>
                        </a:cubicBezTo>
                        <a:cubicBezTo>
                          <a:pt x="781" y="9"/>
                          <a:pt x="784" y="7"/>
                          <a:pt x="780" y="8"/>
                        </a:cubicBezTo>
                        <a:cubicBezTo>
                          <a:pt x="779" y="9"/>
                          <a:pt x="779" y="9"/>
                          <a:pt x="779" y="9"/>
                        </a:cubicBezTo>
                        <a:cubicBezTo>
                          <a:pt x="776" y="9"/>
                          <a:pt x="776" y="9"/>
                          <a:pt x="776" y="9"/>
                        </a:cubicBezTo>
                        <a:cubicBezTo>
                          <a:pt x="777" y="9"/>
                          <a:pt x="775" y="10"/>
                          <a:pt x="772" y="11"/>
                        </a:cubicBezTo>
                        <a:cubicBezTo>
                          <a:pt x="772" y="11"/>
                          <a:pt x="772" y="11"/>
                          <a:pt x="772" y="11"/>
                        </a:cubicBezTo>
                        <a:cubicBezTo>
                          <a:pt x="769" y="12"/>
                          <a:pt x="769" y="12"/>
                          <a:pt x="769" y="12"/>
                        </a:cubicBezTo>
                        <a:cubicBezTo>
                          <a:pt x="772" y="10"/>
                          <a:pt x="765" y="12"/>
                          <a:pt x="767" y="11"/>
                        </a:cubicBezTo>
                        <a:cubicBezTo>
                          <a:pt x="764" y="11"/>
                          <a:pt x="764" y="11"/>
                          <a:pt x="758" y="13"/>
                        </a:cubicBezTo>
                        <a:cubicBezTo>
                          <a:pt x="759" y="14"/>
                          <a:pt x="759" y="14"/>
                          <a:pt x="759" y="14"/>
                        </a:cubicBezTo>
                        <a:cubicBezTo>
                          <a:pt x="752" y="16"/>
                          <a:pt x="759" y="12"/>
                          <a:pt x="753" y="14"/>
                        </a:cubicBezTo>
                        <a:cubicBezTo>
                          <a:pt x="753" y="14"/>
                          <a:pt x="753" y="14"/>
                          <a:pt x="753" y="14"/>
                        </a:cubicBezTo>
                        <a:cubicBezTo>
                          <a:pt x="745" y="15"/>
                          <a:pt x="740" y="19"/>
                          <a:pt x="733" y="19"/>
                        </a:cubicBezTo>
                        <a:cubicBezTo>
                          <a:pt x="737" y="18"/>
                          <a:pt x="735" y="17"/>
                          <a:pt x="735" y="18"/>
                        </a:cubicBezTo>
                        <a:cubicBezTo>
                          <a:pt x="730" y="19"/>
                          <a:pt x="722" y="22"/>
                          <a:pt x="716" y="24"/>
                        </a:cubicBezTo>
                        <a:cubicBezTo>
                          <a:pt x="714" y="24"/>
                          <a:pt x="713" y="23"/>
                          <a:pt x="708" y="24"/>
                        </a:cubicBezTo>
                        <a:cubicBezTo>
                          <a:pt x="704" y="26"/>
                          <a:pt x="703" y="26"/>
                          <a:pt x="702" y="27"/>
                        </a:cubicBezTo>
                        <a:cubicBezTo>
                          <a:pt x="698" y="28"/>
                          <a:pt x="691" y="31"/>
                          <a:pt x="690" y="30"/>
                        </a:cubicBezTo>
                        <a:cubicBezTo>
                          <a:pt x="690" y="31"/>
                          <a:pt x="687" y="31"/>
                          <a:pt x="685" y="33"/>
                        </a:cubicBezTo>
                        <a:cubicBezTo>
                          <a:pt x="684" y="32"/>
                          <a:pt x="684" y="32"/>
                          <a:pt x="684" y="32"/>
                        </a:cubicBezTo>
                        <a:cubicBezTo>
                          <a:pt x="685" y="33"/>
                          <a:pt x="685" y="33"/>
                          <a:pt x="685" y="33"/>
                        </a:cubicBezTo>
                        <a:cubicBezTo>
                          <a:pt x="677" y="33"/>
                          <a:pt x="674" y="38"/>
                          <a:pt x="666" y="39"/>
                        </a:cubicBezTo>
                        <a:cubicBezTo>
                          <a:pt x="667" y="39"/>
                          <a:pt x="667" y="39"/>
                          <a:pt x="667" y="39"/>
                        </a:cubicBezTo>
                        <a:cubicBezTo>
                          <a:pt x="665" y="40"/>
                          <a:pt x="665" y="40"/>
                          <a:pt x="665" y="40"/>
                        </a:cubicBezTo>
                        <a:cubicBezTo>
                          <a:pt x="664" y="40"/>
                          <a:pt x="665" y="39"/>
                          <a:pt x="665" y="38"/>
                        </a:cubicBezTo>
                        <a:cubicBezTo>
                          <a:pt x="661" y="40"/>
                          <a:pt x="656" y="42"/>
                          <a:pt x="652" y="43"/>
                        </a:cubicBezTo>
                        <a:cubicBezTo>
                          <a:pt x="654" y="43"/>
                          <a:pt x="654" y="43"/>
                          <a:pt x="654" y="43"/>
                        </a:cubicBezTo>
                        <a:cubicBezTo>
                          <a:pt x="652" y="44"/>
                          <a:pt x="650" y="46"/>
                          <a:pt x="647" y="47"/>
                        </a:cubicBezTo>
                        <a:cubicBezTo>
                          <a:pt x="651" y="43"/>
                          <a:pt x="642" y="48"/>
                          <a:pt x="641" y="48"/>
                        </a:cubicBezTo>
                        <a:cubicBezTo>
                          <a:pt x="644" y="46"/>
                          <a:pt x="644" y="46"/>
                          <a:pt x="644" y="46"/>
                        </a:cubicBezTo>
                        <a:cubicBezTo>
                          <a:pt x="640" y="48"/>
                          <a:pt x="640" y="48"/>
                          <a:pt x="641" y="49"/>
                        </a:cubicBezTo>
                        <a:cubicBezTo>
                          <a:pt x="636" y="51"/>
                          <a:pt x="636" y="48"/>
                          <a:pt x="632" y="51"/>
                        </a:cubicBezTo>
                        <a:cubicBezTo>
                          <a:pt x="635" y="50"/>
                          <a:pt x="635" y="50"/>
                          <a:pt x="635" y="50"/>
                        </a:cubicBezTo>
                        <a:cubicBezTo>
                          <a:pt x="637" y="50"/>
                          <a:pt x="635" y="52"/>
                          <a:pt x="632" y="53"/>
                        </a:cubicBezTo>
                        <a:cubicBezTo>
                          <a:pt x="632" y="53"/>
                          <a:pt x="630" y="53"/>
                          <a:pt x="632" y="52"/>
                        </a:cubicBezTo>
                        <a:cubicBezTo>
                          <a:pt x="628" y="54"/>
                          <a:pt x="622" y="57"/>
                          <a:pt x="620" y="58"/>
                        </a:cubicBezTo>
                        <a:cubicBezTo>
                          <a:pt x="618" y="58"/>
                          <a:pt x="618" y="57"/>
                          <a:pt x="619" y="57"/>
                        </a:cubicBezTo>
                        <a:cubicBezTo>
                          <a:pt x="611" y="61"/>
                          <a:pt x="616" y="58"/>
                          <a:pt x="608" y="63"/>
                        </a:cubicBezTo>
                        <a:cubicBezTo>
                          <a:pt x="607" y="62"/>
                          <a:pt x="607" y="62"/>
                          <a:pt x="607" y="62"/>
                        </a:cubicBezTo>
                        <a:cubicBezTo>
                          <a:pt x="605" y="64"/>
                          <a:pt x="605" y="64"/>
                          <a:pt x="605" y="64"/>
                        </a:cubicBezTo>
                        <a:cubicBezTo>
                          <a:pt x="600" y="65"/>
                          <a:pt x="600" y="65"/>
                          <a:pt x="600" y="65"/>
                        </a:cubicBezTo>
                        <a:cubicBezTo>
                          <a:pt x="602" y="65"/>
                          <a:pt x="602" y="65"/>
                          <a:pt x="602" y="65"/>
                        </a:cubicBezTo>
                        <a:cubicBezTo>
                          <a:pt x="599" y="67"/>
                          <a:pt x="598" y="68"/>
                          <a:pt x="595" y="69"/>
                        </a:cubicBezTo>
                        <a:cubicBezTo>
                          <a:pt x="595" y="68"/>
                          <a:pt x="595" y="68"/>
                          <a:pt x="595" y="68"/>
                        </a:cubicBezTo>
                        <a:cubicBezTo>
                          <a:pt x="588" y="72"/>
                          <a:pt x="586" y="71"/>
                          <a:pt x="579" y="76"/>
                        </a:cubicBezTo>
                        <a:cubicBezTo>
                          <a:pt x="579" y="76"/>
                          <a:pt x="580" y="75"/>
                          <a:pt x="580" y="74"/>
                        </a:cubicBezTo>
                        <a:cubicBezTo>
                          <a:pt x="574" y="79"/>
                          <a:pt x="575" y="76"/>
                          <a:pt x="569" y="81"/>
                        </a:cubicBezTo>
                        <a:cubicBezTo>
                          <a:pt x="569" y="80"/>
                          <a:pt x="568" y="80"/>
                          <a:pt x="568" y="80"/>
                        </a:cubicBezTo>
                        <a:cubicBezTo>
                          <a:pt x="565" y="82"/>
                          <a:pt x="565" y="82"/>
                          <a:pt x="565" y="82"/>
                        </a:cubicBezTo>
                        <a:cubicBezTo>
                          <a:pt x="565" y="81"/>
                          <a:pt x="565" y="81"/>
                          <a:pt x="565" y="81"/>
                        </a:cubicBezTo>
                        <a:cubicBezTo>
                          <a:pt x="563" y="84"/>
                          <a:pt x="563" y="84"/>
                          <a:pt x="563" y="84"/>
                        </a:cubicBezTo>
                        <a:cubicBezTo>
                          <a:pt x="561" y="84"/>
                          <a:pt x="561" y="84"/>
                          <a:pt x="561" y="84"/>
                        </a:cubicBezTo>
                        <a:cubicBezTo>
                          <a:pt x="560" y="85"/>
                          <a:pt x="560" y="85"/>
                          <a:pt x="560" y="85"/>
                        </a:cubicBezTo>
                        <a:cubicBezTo>
                          <a:pt x="556" y="85"/>
                          <a:pt x="552" y="89"/>
                          <a:pt x="547" y="90"/>
                        </a:cubicBezTo>
                        <a:cubicBezTo>
                          <a:pt x="548" y="91"/>
                          <a:pt x="548" y="91"/>
                          <a:pt x="548" y="91"/>
                        </a:cubicBezTo>
                        <a:cubicBezTo>
                          <a:pt x="539" y="100"/>
                          <a:pt x="522" y="104"/>
                          <a:pt x="510" y="114"/>
                        </a:cubicBezTo>
                        <a:cubicBezTo>
                          <a:pt x="510" y="113"/>
                          <a:pt x="510" y="113"/>
                          <a:pt x="510" y="113"/>
                        </a:cubicBezTo>
                        <a:cubicBezTo>
                          <a:pt x="505" y="118"/>
                          <a:pt x="505" y="118"/>
                          <a:pt x="505" y="118"/>
                        </a:cubicBezTo>
                        <a:cubicBezTo>
                          <a:pt x="502" y="119"/>
                          <a:pt x="507" y="116"/>
                          <a:pt x="505" y="116"/>
                        </a:cubicBezTo>
                        <a:cubicBezTo>
                          <a:pt x="500" y="120"/>
                          <a:pt x="504" y="119"/>
                          <a:pt x="498" y="123"/>
                        </a:cubicBezTo>
                        <a:cubicBezTo>
                          <a:pt x="494" y="125"/>
                          <a:pt x="498" y="122"/>
                          <a:pt x="500" y="120"/>
                        </a:cubicBezTo>
                        <a:cubicBezTo>
                          <a:pt x="494" y="125"/>
                          <a:pt x="485" y="132"/>
                          <a:pt x="481" y="134"/>
                        </a:cubicBezTo>
                        <a:cubicBezTo>
                          <a:pt x="481" y="135"/>
                          <a:pt x="480" y="135"/>
                          <a:pt x="481" y="135"/>
                        </a:cubicBezTo>
                        <a:cubicBezTo>
                          <a:pt x="477" y="138"/>
                          <a:pt x="472" y="142"/>
                          <a:pt x="467" y="145"/>
                        </a:cubicBezTo>
                        <a:cubicBezTo>
                          <a:pt x="467" y="144"/>
                          <a:pt x="468" y="143"/>
                          <a:pt x="469" y="143"/>
                        </a:cubicBezTo>
                        <a:cubicBezTo>
                          <a:pt x="467" y="144"/>
                          <a:pt x="465" y="145"/>
                          <a:pt x="464" y="146"/>
                        </a:cubicBezTo>
                        <a:cubicBezTo>
                          <a:pt x="465" y="144"/>
                          <a:pt x="465" y="144"/>
                          <a:pt x="465" y="144"/>
                        </a:cubicBezTo>
                        <a:cubicBezTo>
                          <a:pt x="462" y="147"/>
                          <a:pt x="456" y="152"/>
                          <a:pt x="454" y="152"/>
                        </a:cubicBezTo>
                        <a:cubicBezTo>
                          <a:pt x="455" y="152"/>
                          <a:pt x="455" y="153"/>
                          <a:pt x="453" y="155"/>
                        </a:cubicBezTo>
                        <a:cubicBezTo>
                          <a:pt x="450" y="155"/>
                          <a:pt x="445" y="162"/>
                          <a:pt x="440" y="165"/>
                        </a:cubicBezTo>
                        <a:cubicBezTo>
                          <a:pt x="440" y="164"/>
                          <a:pt x="444" y="161"/>
                          <a:pt x="443" y="162"/>
                        </a:cubicBezTo>
                        <a:cubicBezTo>
                          <a:pt x="440" y="163"/>
                          <a:pt x="439" y="166"/>
                          <a:pt x="437" y="168"/>
                        </a:cubicBezTo>
                        <a:cubicBezTo>
                          <a:pt x="437" y="167"/>
                          <a:pt x="437" y="167"/>
                          <a:pt x="437" y="167"/>
                        </a:cubicBezTo>
                        <a:cubicBezTo>
                          <a:pt x="427" y="176"/>
                          <a:pt x="427" y="176"/>
                          <a:pt x="427" y="176"/>
                        </a:cubicBezTo>
                        <a:cubicBezTo>
                          <a:pt x="425" y="176"/>
                          <a:pt x="418" y="184"/>
                          <a:pt x="418" y="183"/>
                        </a:cubicBezTo>
                        <a:cubicBezTo>
                          <a:pt x="414" y="186"/>
                          <a:pt x="421" y="181"/>
                          <a:pt x="417" y="185"/>
                        </a:cubicBezTo>
                        <a:cubicBezTo>
                          <a:pt x="415" y="185"/>
                          <a:pt x="413" y="189"/>
                          <a:pt x="412" y="188"/>
                        </a:cubicBezTo>
                        <a:cubicBezTo>
                          <a:pt x="413" y="187"/>
                          <a:pt x="413" y="187"/>
                          <a:pt x="413" y="187"/>
                        </a:cubicBezTo>
                        <a:cubicBezTo>
                          <a:pt x="410" y="190"/>
                          <a:pt x="410" y="190"/>
                          <a:pt x="410" y="190"/>
                        </a:cubicBezTo>
                        <a:cubicBezTo>
                          <a:pt x="411" y="187"/>
                          <a:pt x="411" y="187"/>
                          <a:pt x="411" y="187"/>
                        </a:cubicBezTo>
                        <a:cubicBezTo>
                          <a:pt x="408" y="190"/>
                          <a:pt x="407" y="193"/>
                          <a:pt x="408" y="193"/>
                        </a:cubicBezTo>
                        <a:cubicBezTo>
                          <a:pt x="405" y="195"/>
                          <a:pt x="401" y="199"/>
                          <a:pt x="399" y="199"/>
                        </a:cubicBezTo>
                        <a:cubicBezTo>
                          <a:pt x="400" y="198"/>
                          <a:pt x="400" y="198"/>
                          <a:pt x="400" y="198"/>
                        </a:cubicBezTo>
                        <a:cubicBezTo>
                          <a:pt x="393" y="205"/>
                          <a:pt x="386" y="207"/>
                          <a:pt x="382" y="214"/>
                        </a:cubicBezTo>
                        <a:cubicBezTo>
                          <a:pt x="381" y="214"/>
                          <a:pt x="381" y="214"/>
                          <a:pt x="382" y="213"/>
                        </a:cubicBezTo>
                        <a:cubicBezTo>
                          <a:pt x="378" y="217"/>
                          <a:pt x="378" y="217"/>
                          <a:pt x="378" y="217"/>
                        </a:cubicBezTo>
                        <a:cubicBezTo>
                          <a:pt x="378" y="215"/>
                          <a:pt x="378" y="215"/>
                          <a:pt x="378" y="215"/>
                        </a:cubicBezTo>
                        <a:cubicBezTo>
                          <a:pt x="372" y="223"/>
                          <a:pt x="372" y="223"/>
                          <a:pt x="372" y="223"/>
                        </a:cubicBezTo>
                        <a:cubicBezTo>
                          <a:pt x="372" y="223"/>
                          <a:pt x="372" y="223"/>
                          <a:pt x="372" y="223"/>
                        </a:cubicBezTo>
                        <a:cubicBezTo>
                          <a:pt x="367" y="227"/>
                          <a:pt x="360" y="235"/>
                          <a:pt x="354" y="241"/>
                        </a:cubicBezTo>
                        <a:cubicBezTo>
                          <a:pt x="355" y="240"/>
                          <a:pt x="355" y="240"/>
                          <a:pt x="355" y="240"/>
                        </a:cubicBezTo>
                        <a:cubicBezTo>
                          <a:pt x="349" y="247"/>
                          <a:pt x="348" y="246"/>
                          <a:pt x="344" y="251"/>
                        </a:cubicBezTo>
                        <a:cubicBezTo>
                          <a:pt x="344" y="251"/>
                          <a:pt x="344" y="251"/>
                          <a:pt x="344" y="250"/>
                        </a:cubicBezTo>
                        <a:cubicBezTo>
                          <a:pt x="340" y="255"/>
                          <a:pt x="340" y="255"/>
                          <a:pt x="340" y="255"/>
                        </a:cubicBezTo>
                        <a:cubicBezTo>
                          <a:pt x="340" y="253"/>
                          <a:pt x="340" y="253"/>
                          <a:pt x="340" y="253"/>
                        </a:cubicBezTo>
                        <a:cubicBezTo>
                          <a:pt x="338" y="258"/>
                          <a:pt x="331" y="262"/>
                          <a:pt x="333" y="260"/>
                        </a:cubicBezTo>
                        <a:cubicBezTo>
                          <a:pt x="332" y="263"/>
                          <a:pt x="329" y="266"/>
                          <a:pt x="329" y="267"/>
                        </a:cubicBezTo>
                        <a:cubicBezTo>
                          <a:pt x="325" y="272"/>
                          <a:pt x="328" y="268"/>
                          <a:pt x="325" y="271"/>
                        </a:cubicBezTo>
                        <a:cubicBezTo>
                          <a:pt x="321" y="274"/>
                          <a:pt x="322" y="276"/>
                          <a:pt x="317" y="280"/>
                        </a:cubicBezTo>
                        <a:cubicBezTo>
                          <a:pt x="317" y="280"/>
                          <a:pt x="317" y="280"/>
                          <a:pt x="317" y="280"/>
                        </a:cubicBezTo>
                        <a:cubicBezTo>
                          <a:pt x="315" y="282"/>
                          <a:pt x="314" y="284"/>
                          <a:pt x="311" y="287"/>
                        </a:cubicBezTo>
                        <a:cubicBezTo>
                          <a:pt x="312" y="286"/>
                          <a:pt x="312" y="286"/>
                          <a:pt x="312" y="286"/>
                        </a:cubicBezTo>
                        <a:cubicBezTo>
                          <a:pt x="308" y="292"/>
                          <a:pt x="305" y="291"/>
                          <a:pt x="303" y="297"/>
                        </a:cubicBezTo>
                        <a:cubicBezTo>
                          <a:pt x="301" y="299"/>
                          <a:pt x="298" y="304"/>
                          <a:pt x="297" y="303"/>
                        </a:cubicBezTo>
                        <a:cubicBezTo>
                          <a:pt x="283" y="322"/>
                          <a:pt x="283" y="322"/>
                          <a:pt x="283" y="322"/>
                        </a:cubicBezTo>
                        <a:cubicBezTo>
                          <a:pt x="281" y="322"/>
                          <a:pt x="282" y="324"/>
                          <a:pt x="278" y="327"/>
                        </a:cubicBezTo>
                        <a:cubicBezTo>
                          <a:pt x="279" y="328"/>
                          <a:pt x="279" y="328"/>
                          <a:pt x="279" y="328"/>
                        </a:cubicBezTo>
                        <a:cubicBezTo>
                          <a:pt x="272" y="337"/>
                          <a:pt x="262" y="347"/>
                          <a:pt x="254" y="358"/>
                        </a:cubicBezTo>
                        <a:cubicBezTo>
                          <a:pt x="253" y="357"/>
                          <a:pt x="253" y="357"/>
                          <a:pt x="253" y="357"/>
                        </a:cubicBezTo>
                        <a:cubicBezTo>
                          <a:pt x="252" y="360"/>
                          <a:pt x="252" y="360"/>
                          <a:pt x="252" y="360"/>
                        </a:cubicBezTo>
                        <a:cubicBezTo>
                          <a:pt x="244" y="372"/>
                          <a:pt x="233" y="387"/>
                          <a:pt x="226" y="396"/>
                        </a:cubicBezTo>
                        <a:cubicBezTo>
                          <a:pt x="225" y="400"/>
                          <a:pt x="223" y="405"/>
                          <a:pt x="219" y="410"/>
                        </a:cubicBezTo>
                        <a:cubicBezTo>
                          <a:pt x="219" y="409"/>
                          <a:pt x="219" y="409"/>
                          <a:pt x="219" y="409"/>
                        </a:cubicBezTo>
                        <a:cubicBezTo>
                          <a:pt x="214" y="418"/>
                          <a:pt x="209" y="428"/>
                          <a:pt x="202" y="437"/>
                        </a:cubicBezTo>
                        <a:cubicBezTo>
                          <a:pt x="202" y="436"/>
                          <a:pt x="202" y="437"/>
                          <a:pt x="202" y="436"/>
                        </a:cubicBezTo>
                        <a:cubicBezTo>
                          <a:pt x="202" y="439"/>
                          <a:pt x="199" y="442"/>
                          <a:pt x="197" y="444"/>
                        </a:cubicBezTo>
                        <a:cubicBezTo>
                          <a:pt x="200" y="442"/>
                          <a:pt x="200" y="442"/>
                          <a:pt x="200" y="442"/>
                        </a:cubicBezTo>
                        <a:cubicBezTo>
                          <a:pt x="199" y="445"/>
                          <a:pt x="196" y="448"/>
                          <a:pt x="194" y="449"/>
                        </a:cubicBezTo>
                        <a:cubicBezTo>
                          <a:pt x="192" y="454"/>
                          <a:pt x="192" y="454"/>
                          <a:pt x="192" y="454"/>
                        </a:cubicBezTo>
                        <a:cubicBezTo>
                          <a:pt x="192" y="455"/>
                          <a:pt x="192" y="455"/>
                          <a:pt x="192" y="455"/>
                        </a:cubicBezTo>
                        <a:cubicBezTo>
                          <a:pt x="192" y="456"/>
                          <a:pt x="192" y="456"/>
                          <a:pt x="192" y="456"/>
                        </a:cubicBezTo>
                        <a:cubicBezTo>
                          <a:pt x="189" y="458"/>
                          <a:pt x="189" y="458"/>
                          <a:pt x="189" y="458"/>
                        </a:cubicBezTo>
                        <a:cubicBezTo>
                          <a:pt x="189" y="459"/>
                          <a:pt x="186" y="465"/>
                          <a:pt x="186" y="467"/>
                        </a:cubicBezTo>
                        <a:cubicBezTo>
                          <a:pt x="185" y="467"/>
                          <a:pt x="182" y="471"/>
                          <a:pt x="184" y="468"/>
                        </a:cubicBezTo>
                        <a:cubicBezTo>
                          <a:pt x="175" y="484"/>
                          <a:pt x="175" y="484"/>
                          <a:pt x="175" y="484"/>
                        </a:cubicBezTo>
                        <a:cubicBezTo>
                          <a:pt x="176" y="482"/>
                          <a:pt x="176" y="482"/>
                          <a:pt x="176" y="482"/>
                        </a:cubicBezTo>
                        <a:cubicBezTo>
                          <a:pt x="178" y="482"/>
                          <a:pt x="175" y="487"/>
                          <a:pt x="174" y="489"/>
                        </a:cubicBezTo>
                        <a:cubicBezTo>
                          <a:pt x="175" y="486"/>
                          <a:pt x="172" y="488"/>
                          <a:pt x="171" y="490"/>
                        </a:cubicBezTo>
                        <a:cubicBezTo>
                          <a:pt x="170" y="492"/>
                          <a:pt x="173" y="488"/>
                          <a:pt x="173" y="489"/>
                        </a:cubicBezTo>
                        <a:cubicBezTo>
                          <a:pt x="172" y="493"/>
                          <a:pt x="169" y="499"/>
                          <a:pt x="168" y="500"/>
                        </a:cubicBezTo>
                        <a:cubicBezTo>
                          <a:pt x="168" y="498"/>
                          <a:pt x="168" y="498"/>
                          <a:pt x="168" y="498"/>
                        </a:cubicBezTo>
                        <a:cubicBezTo>
                          <a:pt x="167" y="502"/>
                          <a:pt x="164" y="503"/>
                          <a:pt x="162" y="507"/>
                        </a:cubicBezTo>
                        <a:cubicBezTo>
                          <a:pt x="161" y="511"/>
                          <a:pt x="159" y="513"/>
                          <a:pt x="161" y="513"/>
                        </a:cubicBezTo>
                        <a:cubicBezTo>
                          <a:pt x="159" y="518"/>
                          <a:pt x="159" y="514"/>
                          <a:pt x="158" y="516"/>
                        </a:cubicBezTo>
                        <a:cubicBezTo>
                          <a:pt x="158" y="518"/>
                          <a:pt x="154" y="525"/>
                          <a:pt x="153" y="525"/>
                        </a:cubicBezTo>
                        <a:cubicBezTo>
                          <a:pt x="153" y="529"/>
                          <a:pt x="145" y="538"/>
                          <a:pt x="147" y="540"/>
                        </a:cubicBezTo>
                        <a:cubicBezTo>
                          <a:pt x="143" y="544"/>
                          <a:pt x="143" y="544"/>
                          <a:pt x="143" y="544"/>
                        </a:cubicBezTo>
                        <a:cubicBezTo>
                          <a:pt x="144" y="544"/>
                          <a:pt x="145" y="545"/>
                          <a:pt x="143" y="549"/>
                        </a:cubicBezTo>
                        <a:cubicBezTo>
                          <a:pt x="141" y="552"/>
                          <a:pt x="141" y="551"/>
                          <a:pt x="140" y="551"/>
                        </a:cubicBezTo>
                        <a:cubicBezTo>
                          <a:pt x="141" y="554"/>
                          <a:pt x="141" y="554"/>
                          <a:pt x="141" y="554"/>
                        </a:cubicBezTo>
                        <a:cubicBezTo>
                          <a:pt x="130" y="571"/>
                          <a:pt x="121" y="596"/>
                          <a:pt x="111" y="615"/>
                        </a:cubicBezTo>
                        <a:cubicBezTo>
                          <a:pt x="107" y="624"/>
                          <a:pt x="104" y="636"/>
                          <a:pt x="99" y="647"/>
                        </a:cubicBezTo>
                        <a:cubicBezTo>
                          <a:pt x="100" y="645"/>
                          <a:pt x="100" y="645"/>
                          <a:pt x="100" y="645"/>
                        </a:cubicBezTo>
                        <a:cubicBezTo>
                          <a:pt x="95" y="656"/>
                          <a:pt x="95" y="656"/>
                          <a:pt x="95" y="656"/>
                        </a:cubicBezTo>
                        <a:cubicBezTo>
                          <a:pt x="99" y="648"/>
                          <a:pt x="99" y="648"/>
                          <a:pt x="99" y="648"/>
                        </a:cubicBezTo>
                        <a:cubicBezTo>
                          <a:pt x="98" y="651"/>
                          <a:pt x="98" y="653"/>
                          <a:pt x="97" y="655"/>
                        </a:cubicBezTo>
                        <a:cubicBezTo>
                          <a:pt x="92" y="666"/>
                          <a:pt x="85" y="681"/>
                          <a:pt x="81" y="696"/>
                        </a:cubicBezTo>
                        <a:cubicBezTo>
                          <a:pt x="80" y="706"/>
                          <a:pt x="77" y="702"/>
                          <a:pt x="76" y="711"/>
                        </a:cubicBezTo>
                        <a:cubicBezTo>
                          <a:pt x="76" y="710"/>
                          <a:pt x="76" y="710"/>
                          <a:pt x="76" y="709"/>
                        </a:cubicBezTo>
                        <a:cubicBezTo>
                          <a:pt x="73" y="719"/>
                          <a:pt x="72" y="725"/>
                          <a:pt x="70" y="735"/>
                        </a:cubicBezTo>
                        <a:cubicBezTo>
                          <a:pt x="68" y="733"/>
                          <a:pt x="68" y="741"/>
                          <a:pt x="67" y="740"/>
                        </a:cubicBezTo>
                        <a:cubicBezTo>
                          <a:pt x="68" y="741"/>
                          <a:pt x="68" y="741"/>
                          <a:pt x="68" y="741"/>
                        </a:cubicBezTo>
                        <a:cubicBezTo>
                          <a:pt x="67" y="743"/>
                          <a:pt x="65" y="748"/>
                          <a:pt x="65" y="747"/>
                        </a:cubicBezTo>
                        <a:cubicBezTo>
                          <a:pt x="64" y="752"/>
                          <a:pt x="64" y="752"/>
                          <a:pt x="64" y="752"/>
                        </a:cubicBezTo>
                        <a:cubicBezTo>
                          <a:pt x="63" y="752"/>
                          <a:pt x="63" y="752"/>
                          <a:pt x="63" y="752"/>
                        </a:cubicBezTo>
                        <a:cubicBezTo>
                          <a:pt x="62" y="757"/>
                          <a:pt x="59" y="770"/>
                          <a:pt x="56" y="772"/>
                        </a:cubicBezTo>
                        <a:cubicBezTo>
                          <a:pt x="53" y="787"/>
                          <a:pt x="47" y="809"/>
                          <a:pt x="42" y="827"/>
                        </a:cubicBezTo>
                        <a:cubicBezTo>
                          <a:pt x="43" y="830"/>
                          <a:pt x="41" y="835"/>
                          <a:pt x="40" y="839"/>
                        </a:cubicBezTo>
                        <a:cubicBezTo>
                          <a:pt x="38" y="844"/>
                          <a:pt x="38" y="844"/>
                          <a:pt x="38" y="844"/>
                        </a:cubicBezTo>
                        <a:cubicBezTo>
                          <a:pt x="38" y="848"/>
                          <a:pt x="38" y="853"/>
                          <a:pt x="36" y="856"/>
                        </a:cubicBezTo>
                        <a:cubicBezTo>
                          <a:pt x="36" y="856"/>
                          <a:pt x="36" y="856"/>
                          <a:pt x="36" y="856"/>
                        </a:cubicBezTo>
                        <a:cubicBezTo>
                          <a:pt x="36" y="860"/>
                          <a:pt x="34" y="864"/>
                          <a:pt x="34" y="868"/>
                        </a:cubicBezTo>
                        <a:cubicBezTo>
                          <a:pt x="33" y="873"/>
                          <a:pt x="32" y="877"/>
                          <a:pt x="31" y="876"/>
                        </a:cubicBezTo>
                        <a:cubicBezTo>
                          <a:pt x="33" y="877"/>
                          <a:pt x="29" y="886"/>
                          <a:pt x="29" y="886"/>
                        </a:cubicBezTo>
                        <a:cubicBezTo>
                          <a:pt x="29" y="886"/>
                          <a:pt x="15" y="946"/>
                          <a:pt x="7" y="1014"/>
                        </a:cubicBezTo>
                        <a:cubicBezTo>
                          <a:pt x="3" y="1049"/>
                          <a:pt x="1" y="1085"/>
                          <a:pt x="0" y="1116"/>
                        </a:cubicBezTo>
                        <a:cubicBezTo>
                          <a:pt x="0" y="1148"/>
                          <a:pt x="1" y="1175"/>
                          <a:pt x="4" y="1189"/>
                        </a:cubicBezTo>
                        <a:cubicBezTo>
                          <a:pt x="5" y="1191"/>
                          <a:pt x="5" y="1197"/>
                          <a:pt x="6" y="1195"/>
                        </a:cubicBezTo>
                        <a:cubicBezTo>
                          <a:pt x="7" y="1199"/>
                          <a:pt x="5" y="1201"/>
                          <a:pt x="6" y="1202"/>
                        </a:cubicBezTo>
                        <a:cubicBezTo>
                          <a:pt x="7" y="1196"/>
                          <a:pt x="9" y="1204"/>
                          <a:pt x="10" y="1198"/>
                        </a:cubicBezTo>
                        <a:cubicBezTo>
                          <a:pt x="10" y="1202"/>
                          <a:pt x="10" y="1202"/>
                          <a:pt x="10" y="1202"/>
                        </a:cubicBezTo>
                        <a:cubicBezTo>
                          <a:pt x="11" y="1203"/>
                          <a:pt x="9" y="1197"/>
                          <a:pt x="11" y="1198"/>
                        </a:cubicBezTo>
                        <a:cubicBezTo>
                          <a:pt x="9" y="1197"/>
                          <a:pt x="9" y="1197"/>
                          <a:pt x="9" y="1197"/>
                        </a:cubicBezTo>
                        <a:cubicBezTo>
                          <a:pt x="9" y="1194"/>
                          <a:pt x="9" y="1192"/>
                          <a:pt x="10" y="1191"/>
                        </a:cubicBezTo>
                        <a:cubicBezTo>
                          <a:pt x="9" y="1188"/>
                          <a:pt x="7" y="1186"/>
                          <a:pt x="8" y="1180"/>
                        </a:cubicBezTo>
                        <a:cubicBezTo>
                          <a:pt x="8" y="1182"/>
                          <a:pt x="8" y="1182"/>
                          <a:pt x="8" y="1182"/>
                        </a:cubicBezTo>
                        <a:cubicBezTo>
                          <a:pt x="8" y="1176"/>
                          <a:pt x="9" y="1178"/>
                          <a:pt x="10" y="1177"/>
                        </a:cubicBezTo>
                        <a:cubicBezTo>
                          <a:pt x="10" y="1178"/>
                          <a:pt x="10" y="1178"/>
                          <a:pt x="10" y="1178"/>
                        </a:cubicBezTo>
                        <a:cubicBezTo>
                          <a:pt x="11" y="1174"/>
                          <a:pt x="11" y="1174"/>
                          <a:pt x="11" y="1174"/>
                        </a:cubicBezTo>
                        <a:cubicBezTo>
                          <a:pt x="10" y="1177"/>
                          <a:pt x="11" y="1183"/>
                          <a:pt x="11" y="1180"/>
                        </a:cubicBezTo>
                        <a:cubicBezTo>
                          <a:pt x="12" y="1174"/>
                          <a:pt x="11" y="1182"/>
                          <a:pt x="11" y="1177"/>
                        </a:cubicBezTo>
                        <a:cubicBezTo>
                          <a:pt x="11" y="1174"/>
                          <a:pt x="12" y="1175"/>
                          <a:pt x="12" y="1175"/>
                        </a:cubicBezTo>
                        <a:cubicBezTo>
                          <a:pt x="12" y="1170"/>
                          <a:pt x="12" y="1170"/>
                          <a:pt x="12" y="1170"/>
                        </a:cubicBezTo>
                        <a:cubicBezTo>
                          <a:pt x="13" y="1170"/>
                          <a:pt x="12" y="1173"/>
                          <a:pt x="13" y="1171"/>
                        </a:cubicBezTo>
                        <a:cubicBezTo>
                          <a:pt x="12" y="1164"/>
                          <a:pt x="12" y="1164"/>
                          <a:pt x="12" y="1164"/>
                        </a:cubicBezTo>
                        <a:cubicBezTo>
                          <a:pt x="14" y="1163"/>
                          <a:pt x="11" y="1157"/>
                          <a:pt x="13" y="1154"/>
                        </a:cubicBezTo>
                        <a:cubicBezTo>
                          <a:pt x="14" y="1159"/>
                          <a:pt x="14" y="1153"/>
                          <a:pt x="15" y="1154"/>
                        </a:cubicBezTo>
                        <a:cubicBezTo>
                          <a:pt x="15" y="1142"/>
                          <a:pt x="15" y="1142"/>
                          <a:pt x="15" y="1142"/>
                        </a:cubicBezTo>
                        <a:cubicBezTo>
                          <a:pt x="16" y="1141"/>
                          <a:pt x="16" y="1145"/>
                          <a:pt x="16" y="1144"/>
                        </a:cubicBezTo>
                        <a:cubicBezTo>
                          <a:pt x="16" y="1141"/>
                          <a:pt x="15" y="1140"/>
                          <a:pt x="15" y="1139"/>
                        </a:cubicBezTo>
                        <a:cubicBezTo>
                          <a:pt x="16" y="1138"/>
                          <a:pt x="16" y="1130"/>
                          <a:pt x="17" y="1130"/>
                        </a:cubicBezTo>
                        <a:cubicBezTo>
                          <a:pt x="19" y="1122"/>
                          <a:pt x="15" y="1127"/>
                          <a:pt x="17" y="1119"/>
                        </a:cubicBezTo>
                        <a:cubicBezTo>
                          <a:pt x="18" y="1118"/>
                          <a:pt x="17" y="1125"/>
                          <a:pt x="18" y="1122"/>
                        </a:cubicBezTo>
                        <a:cubicBezTo>
                          <a:pt x="18" y="1114"/>
                          <a:pt x="18" y="1114"/>
                          <a:pt x="18" y="1114"/>
                        </a:cubicBezTo>
                        <a:cubicBezTo>
                          <a:pt x="18" y="1115"/>
                          <a:pt x="19" y="1116"/>
                          <a:pt x="19" y="1119"/>
                        </a:cubicBezTo>
                        <a:cubicBezTo>
                          <a:pt x="21" y="1098"/>
                          <a:pt x="26" y="1087"/>
                          <a:pt x="27" y="1067"/>
                        </a:cubicBezTo>
                        <a:cubicBezTo>
                          <a:pt x="28" y="1065"/>
                          <a:pt x="27" y="1069"/>
                          <a:pt x="28" y="1071"/>
                        </a:cubicBezTo>
                        <a:cubicBezTo>
                          <a:pt x="28" y="1057"/>
                          <a:pt x="32" y="1052"/>
                          <a:pt x="33" y="1040"/>
                        </a:cubicBezTo>
                        <a:cubicBezTo>
                          <a:pt x="32" y="1040"/>
                          <a:pt x="32" y="1040"/>
                          <a:pt x="32" y="1040"/>
                        </a:cubicBezTo>
                        <a:cubicBezTo>
                          <a:pt x="36" y="1024"/>
                          <a:pt x="37" y="1004"/>
                          <a:pt x="41" y="986"/>
                        </a:cubicBezTo>
                        <a:cubicBezTo>
                          <a:pt x="40" y="988"/>
                          <a:pt x="40" y="988"/>
                          <a:pt x="40" y="988"/>
                        </a:cubicBezTo>
                        <a:cubicBezTo>
                          <a:pt x="39" y="985"/>
                          <a:pt x="40" y="981"/>
                          <a:pt x="40" y="978"/>
                        </a:cubicBezTo>
                        <a:cubicBezTo>
                          <a:pt x="40" y="977"/>
                          <a:pt x="41" y="980"/>
                          <a:pt x="42" y="975"/>
                        </a:cubicBezTo>
                        <a:cubicBezTo>
                          <a:pt x="41" y="976"/>
                          <a:pt x="41" y="978"/>
                          <a:pt x="40" y="977"/>
                        </a:cubicBezTo>
                        <a:cubicBezTo>
                          <a:pt x="45" y="962"/>
                          <a:pt x="50" y="928"/>
                          <a:pt x="56" y="903"/>
                        </a:cubicBezTo>
                        <a:cubicBezTo>
                          <a:pt x="62" y="868"/>
                          <a:pt x="72" y="831"/>
                          <a:pt x="81" y="797"/>
                        </a:cubicBezTo>
                        <a:cubicBezTo>
                          <a:pt x="79" y="802"/>
                          <a:pt x="78" y="799"/>
                          <a:pt x="79" y="796"/>
                        </a:cubicBezTo>
                        <a:cubicBezTo>
                          <a:pt x="86" y="786"/>
                          <a:pt x="84" y="777"/>
                          <a:pt x="89" y="767"/>
                        </a:cubicBezTo>
                        <a:cubicBezTo>
                          <a:pt x="94" y="747"/>
                          <a:pt x="103" y="731"/>
                          <a:pt x="106" y="712"/>
                        </a:cubicBezTo>
                        <a:cubicBezTo>
                          <a:pt x="107" y="712"/>
                          <a:pt x="107" y="712"/>
                          <a:pt x="107" y="712"/>
                        </a:cubicBezTo>
                        <a:cubicBezTo>
                          <a:pt x="108" y="710"/>
                          <a:pt x="108" y="709"/>
                          <a:pt x="109" y="706"/>
                        </a:cubicBezTo>
                        <a:cubicBezTo>
                          <a:pt x="109" y="706"/>
                          <a:pt x="109" y="706"/>
                          <a:pt x="109" y="706"/>
                        </a:cubicBezTo>
                        <a:cubicBezTo>
                          <a:pt x="112" y="700"/>
                          <a:pt x="113" y="691"/>
                          <a:pt x="115" y="688"/>
                        </a:cubicBezTo>
                        <a:cubicBezTo>
                          <a:pt x="114" y="687"/>
                          <a:pt x="114" y="687"/>
                          <a:pt x="114" y="687"/>
                        </a:cubicBezTo>
                        <a:cubicBezTo>
                          <a:pt x="116" y="683"/>
                          <a:pt x="116" y="685"/>
                          <a:pt x="117" y="681"/>
                        </a:cubicBezTo>
                        <a:cubicBezTo>
                          <a:pt x="117" y="681"/>
                          <a:pt x="117" y="681"/>
                          <a:pt x="117" y="681"/>
                        </a:cubicBezTo>
                        <a:cubicBezTo>
                          <a:pt x="118" y="676"/>
                          <a:pt x="118" y="676"/>
                          <a:pt x="118" y="676"/>
                        </a:cubicBezTo>
                        <a:cubicBezTo>
                          <a:pt x="120" y="677"/>
                          <a:pt x="122" y="665"/>
                          <a:pt x="124" y="663"/>
                        </a:cubicBezTo>
                        <a:cubicBezTo>
                          <a:pt x="126" y="657"/>
                          <a:pt x="129" y="648"/>
                          <a:pt x="132" y="640"/>
                        </a:cubicBezTo>
                        <a:cubicBezTo>
                          <a:pt x="134" y="639"/>
                          <a:pt x="137" y="630"/>
                          <a:pt x="140" y="624"/>
                        </a:cubicBezTo>
                        <a:cubicBezTo>
                          <a:pt x="145" y="613"/>
                          <a:pt x="151" y="596"/>
                          <a:pt x="158" y="582"/>
                        </a:cubicBezTo>
                        <a:cubicBezTo>
                          <a:pt x="157" y="582"/>
                          <a:pt x="157" y="582"/>
                          <a:pt x="157" y="582"/>
                        </a:cubicBezTo>
                        <a:cubicBezTo>
                          <a:pt x="159" y="578"/>
                          <a:pt x="159" y="578"/>
                          <a:pt x="159" y="578"/>
                        </a:cubicBezTo>
                        <a:cubicBezTo>
                          <a:pt x="159" y="578"/>
                          <a:pt x="159" y="578"/>
                          <a:pt x="159" y="578"/>
                        </a:cubicBezTo>
                        <a:cubicBezTo>
                          <a:pt x="162" y="576"/>
                          <a:pt x="163" y="569"/>
                          <a:pt x="165" y="567"/>
                        </a:cubicBezTo>
                        <a:cubicBezTo>
                          <a:pt x="163" y="568"/>
                          <a:pt x="164" y="569"/>
                          <a:pt x="163" y="572"/>
                        </a:cubicBezTo>
                        <a:cubicBezTo>
                          <a:pt x="161" y="574"/>
                          <a:pt x="161" y="571"/>
                          <a:pt x="163" y="567"/>
                        </a:cubicBezTo>
                        <a:cubicBezTo>
                          <a:pt x="164" y="567"/>
                          <a:pt x="164" y="567"/>
                          <a:pt x="164" y="567"/>
                        </a:cubicBezTo>
                        <a:cubicBezTo>
                          <a:pt x="164" y="564"/>
                          <a:pt x="164" y="564"/>
                          <a:pt x="164" y="564"/>
                        </a:cubicBezTo>
                        <a:cubicBezTo>
                          <a:pt x="165" y="564"/>
                          <a:pt x="167" y="562"/>
                          <a:pt x="168" y="562"/>
                        </a:cubicBezTo>
                        <a:cubicBezTo>
                          <a:pt x="174" y="550"/>
                          <a:pt x="176" y="541"/>
                          <a:pt x="183" y="528"/>
                        </a:cubicBezTo>
                        <a:cubicBezTo>
                          <a:pt x="183" y="530"/>
                          <a:pt x="187" y="519"/>
                          <a:pt x="188" y="523"/>
                        </a:cubicBezTo>
                        <a:cubicBezTo>
                          <a:pt x="191" y="515"/>
                          <a:pt x="186" y="523"/>
                          <a:pt x="186" y="519"/>
                        </a:cubicBezTo>
                        <a:cubicBezTo>
                          <a:pt x="188" y="517"/>
                          <a:pt x="188" y="515"/>
                          <a:pt x="189" y="515"/>
                        </a:cubicBezTo>
                        <a:cubicBezTo>
                          <a:pt x="189" y="516"/>
                          <a:pt x="191" y="513"/>
                          <a:pt x="190" y="515"/>
                        </a:cubicBezTo>
                        <a:cubicBezTo>
                          <a:pt x="193" y="510"/>
                          <a:pt x="193" y="510"/>
                          <a:pt x="193" y="510"/>
                        </a:cubicBezTo>
                        <a:cubicBezTo>
                          <a:pt x="193" y="510"/>
                          <a:pt x="193" y="511"/>
                          <a:pt x="193" y="512"/>
                        </a:cubicBezTo>
                        <a:cubicBezTo>
                          <a:pt x="197" y="501"/>
                          <a:pt x="203" y="494"/>
                          <a:pt x="207" y="485"/>
                        </a:cubicBezTo>
                        <a:cubicBezTo>
                          <a:pt x="207" y="484"/>
                          <a:pt x="205" y="488"/>
                          <a:pt x="205" y="487"/>
                        </a:cubicBezTo>
                        <a:cubicBezTo>
                          <a:pt x="209" y="478"/>
                          <a:pt x="211" y="480"/>
                          <a:pt x="215" y="471"/>
                        </a:cubicBezTo>
                        <a:cubicBezTo>
                          <a:pt x="214" y="473"/>
                          <a:pt x="214" y="473"/>
                          <a:pt x="214" y="473"/>
                        </a:cubicBezTo>
                        <a:cubicBezTo>
                          <a:pt x="215" y="470"/>
                          <a:pt x="215" y="469"/>
                          <a:pt x="219" y="465"/>
                        </a:cubicBezTo>
                        <a:cubicBezTo>
                          <a:pt x="220" y="465"/>
                          <a:pt x="217" y="469"/>
                          <a:pt x="216" y="471"/>
                        </a:cubicBezTo>
                        <a:cubicBezTo>
                          <a:pt x="218" y="468"/>
                          <a:pt x="223" y="461"/>
                          <a:pt x="220" y="462"/>
                        </a:cubicBezTo>
                        <a:cubicBezTo>
                          <a:pt x="222" y="459"/>
                          <a:pt x="224" y="458"/>
                          <a:pt x="225" y="456"/>
                        </a:cubicBezTo>
                        <a:cubicBezTo>
                          <a:pt x="225" y="456"/>
                          <a:pt x="223" y="459"/>
                          <a:pt x="223" y="457"/>
                        </a:cubicBezTo>
                        <a:cubicBezTo>
                          <a:pt x="227" y="452"/>
                          <a:pt x="231" y="444"/>
                          <a:pt x="235" y="439"/>
                        </a:cubicBezTo>
                        <a:cubicBezTo>
                          <a:pt x="235" y="439"/>
                          <a:pt x="236" y="439"/>
                          <a:pt x="236" y="439"/>
                        </a:cubicBezTo>
                        <a:cubicBezTo>
                          <a:pt x="238" y="434"/>
                          <a:pt x="239" y="436"/>
                          <a:pt x="243" y="429"/>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8" name="Freeform 156">
                    <a:extLst/>
                  </p:cNvPr>
                  <p:cNvSpPr>
                    <a:spLocks/>
                  </p:cNvSpPr>
                  <p:nvPr/>
                </p:nvSpPr>
                <p:spPr bwMode="auto">
                  <a:xfrm>
                    <a:off x="7526338" y="2025650"/>
                    <a:ext cx="7937" cy="7938"/>
                  </a:xfrm>
                  <a:custGeom>
                    <a:avLst/>
                    <a:gdLst/>
                    <a:ahLst/>
                    <a:cxnLst>
                      <a:cxn ang="0">
                        <a:pos x="3" y="0"/>
                      </a:cxn>
                      <a:cxn ang="0">
                        <a:pos x="0" y="1"/>
                      </a:cxn>
                      <a:cxn ang="0">
                        <a:pos x="0" y="3"/>
                      </a:cxn>
                      <a:cxn ang="0">
                        <a:pos x="3" y="0"/>
                      </a:cxn>
                    </a:cxnLst>
                    <a:rect l="0" t="0" r="r" b="b"/>
                    <a:pathLst>
                      <a:path w="3" h="3">
                        <a:moveTo>
                          <a:pt x="3" y="0"/>
                        </a:moveTo>
                        <a:cubicBezTo>
                          <a:pt x="0" y="1"/>
                          <a:pt x="0" y="1"/>
                          <a:pt x="0" y="1"/>
                        </a:cubicBezTo>
                        <a:cubicBezTo>
                          <a:pt x="1" y="2"/>
                          <a:pt x="1" y="2"/>
                          <a:pt x="0" y="3"/>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39" name="Freeform 157">
                    <a:extLst/>
                  </p:cNvPr>
                  <p:cNvSpPr>
                    <a:spLocks/>
                  </p:cNvSpPr>
                  <p:nvPr/>
                </p:nvSpPr>
                <p:spPr bwMode="auto">
                  <a:xfrm>
                    <a:off x="7278688" y="2239963"/>
                    <a:ext cx="1587" cy="1588"/>
                  </a:xfrm>
                  <a:custGeom>
                    <a:avLst/>
                    <a:gdLst/>
                    <a:ahLst/>
                    <a:cxnLst>
                      <a:cxn ang="0">
                        <a:pos x="0" y="0"/>
                      </a:cxn>
                      <a:cxn ang="0">
                        <a:pos x="0" y="1"/>
                      </a:cxn>
                      <a:cxn ang="0">
                        <a:pos x="0" y="0"/>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0" name="Freeform 158">
                    <a:extLst/>
                  </p:cNvPr>
                  <p:cNvSpPr>
                    <a:spLocks/>
                  </p:cNvSpPr>
                  <p:nvPr/>
                </p:nvSpPr>
                <p:spPr bwMode="auto">
                  <a:xfrm>
                    <a:off x="7221538" y="2297113"/>
                    <a:ext cx="7937" cy="4763"/>
                  </a:xfrm>
                  <a:custGeom>
                    <a:avLst/>
                    <a:gdLst/>
                    <a:ahLst/>
                    <a:cxnLst>
                      <a:cxn ang="0">
                        <a:pos x="2" y="2"/>
                      </a:cxn>
                      <a:cxn ang="0">
                        <a:pos x="0" y="2"/>
                      </a:cxn>
                      <a:cxn ang="0">
                        <a:pos x="2" y="2"/>
                      </a:cxn>
                    </a:cxnLst>
                    <a:rect l="0" t="0" r="r" b="b"/>
                    <a:pathLst>
                      <a:path w="3" h="2">
                        <a:moveTo>
                          <a:pt x="2" y="2"/>
                        </a:moveTo>
                        <a:cubicBezTo>
                          <a:pt x="3" y="0"/>
                          <a:pt x="1" y="1"/>
                          <a:pt x="0" y="2"/>
                        </a:cubicBezTo>
                        <a:cubicBezTo>
                          <a:pt x="1" y="2"/>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1" name="Freeform 159">
                    <a:extLst/>
                  </p:cNvPr>
                  <p:cNvSpPr>
                    <a:spLocks/>
                  </p:cNvSpPr>
                  <p:nvPr/>
                </p:nvSpPr>
                <p:spPr bwMode="auto">
                  <a:xfrm>
                    <a:off x="7685088" y="191611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2" name="Freeform 160">
                    <a:extLst/>
                  </p:cNvPr>
                  <p:cNvSpPr>
                    <a:spLocks/>
                  </p:cNvSpPr>
                  <p:nvPr/>
                </p:nvSpPr>
                <p:spPr bwMode="auto">
                  <a:xfrm>
                    <a:off x="8167688" y="17176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3" name="Freeform 161">
                    <a:extLst/>
                  </p:cNvPr>
                  <p:cNvSpPr>
                    <a:spLocks/>
                  </p:cNvSpPr>
                  <p:nvPr/>
                </p:nvSpPr>
                <p:spPr bwMode="auto">
                  <a:xfrm>
                    <a:off x="8132763" y="1720850"/>
                    <a:ext cx="6350" cy="1588"/>
                  </a:xfrm>
                  <a:custGeom>
                    <a:avLst/>
                    <a:gdLst/>
                    <a:ahLst/>
                    <a:cxnLst>
                      <a:cxn ang="0">
                        <a:pos x="3" y="0"/>
                      </a:cxn>
                      <a:cxn ang="0">
                        <a:pos x="0" y="1"/>
                      </a:cxn>
                      <a:cxn ang="0">
                        <a:pos x="3" y="0"/>
                      </a:cxn>
                    </a:cxnLst>
                    <a:rect l="0" t="0" r="r" b="b"/>
                    <a:pathLst>
                      <a:path w="3" h="1">
                        <a:moveTo>
                          <a:pt x="3" y="0"/>
                        </a:moveTo>
                        <a:cubicBezTo>
                          <a:pt x="2" y="0"/>
                          <a:pt x="1" y="1"/>
                          <a:pt x="0" y="1"/>
                        </a:cubicBezTo>
                        <a:cubicBezTo>
                          <a:pt x="1" y="1"/>
                          <a:pt x="2"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4" name="Freeform 162">
                    <a:extLst/>
                  </p:cNvPr>
                  <p:cNvSpPr>
                    <a:spLocks/>
                  </p:cNvSpPr>
                  <p:nvPr/>
                </p:nvSpPr>
                <p:spPr bwMode="auto">
                  <a:xfrm>
                    <a:off x="7577138" y="1984375"/>
                    <a:ext cx="4762" cy="4763"/>
                  </a:xfrm>
                  <a:custGeom>
                    <a:avLst/>
                    <a:gdLst/>
                    <a:ahLst/>
                    <a:cxnLst>
                      <a:cxn ang="0">
                        <a:pos x="2" y="0"/>
                      </a:cxn>
                      <a:cxn ang="0">
                        <a:pos x="0" y="2"/>
                      </a:cxn>
                      <a:cxn ang="0">
                        <a:pos x="2" y="0"/>
                      </a:cxn>
                    </a:cxnLst>
                    <a:rect l="0" t="0" r="r" b="b"/>
                    <a:pathLst>
                      <a:path w="2" h="2">
                        <a:moveTo>
                          <a:pt x="2" y="0"/>
                        </a:moveTo>
                        <a:cubicBezTo>
                          <a:pt x="1" y="1"/>
                          <a:pt x="1" y="1"/>
                          <a:pt x="0" y="2"/>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5" name="Freeform 163">
                    <a:extLst/>
                  </p:cNvPr>
                  <p:cNvSpPr>
                    <a:spLocks/>
                  </p:cNvSpPr>
                  <p:nvPr/>
                </p:nvSpPr>
                <p:spPr bwMode="auto">
                  <a:xfrm>
                    <a:off x="8120063" y="1725613"/>
                    <a:ext cx="7937" cy="3175"/>
                  </a:xfrm>
                  <a:custGeom>
                    <a:avLst/>
                    <a:gdLst/>
                    <a:ahLst/>
                    <a:cxnLst>
                      <a:cxn ang="0">
                        <a:pos x="3" y="0"/>
                      </a:cxn>
                      <a:cxn ang="0">
                        <a:pos x="0" y="1"/>
                      </a:cxn>
                      <a:cxn ang="0">
                        <a:pos x="0" y="1"/>
                      </a:cxn>
                      <a:cxn ang="0">
                        <a:pos x="3" y="0"/>
                      </a:cxn>
                    </a:cxnLst>
                    <a:rect l="0" t="0" r="r" b="b"/>
                    <a:pathLst>
                      <a:path w="3" h="1">
                        <a:moveTo>
                          <a:pt x="3" y="0"/>
                        </a:moveTo>
                        <a:cubicBezTo>
                          <a:pt x="0" y="1"/>
                          <a:pt x="0" y="1"/>
                          <a:pt x="0" y="1"/>
                        </a:cubicBezTo>
                        <a:cubicBezTo>
                          <a:pt x="0" y="1"/>
                          <a:pt x="0" y="1"/>
                          <a:pt x="0" y="1"/>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6" name="Freeform 164">
                    <a:extLst/>
                  </p:cNvPr>
                  <p:cNvSpPr>
                    <a:spLocks/>
                  </p:cNvSpPr>
                  <p:nvPr/>
                </p:nvSpPr>
                <p:spPr bwMode="auto">
                  <a:xfrm>
                    <a:off x="8167688" y="1716088"/>
                    <a:ext cx="9525" cy="1588"/>
                  </a:xfrm>
                  <a:custGeom>
                    <a:avLst/>
                    <a:gdLst/>
                    <a:ahLst/>
                    <a:cxnLst>
                      <a:cxn ang="0">
                        <a:pos x="4" y="0"/>
                      </a:cxn>
                      <a:cxn ang="0">
                        <a:pos x="0" y="1"/>
                      </a:cxn>
                      <a:cxn ang="0">
                        <a:pos x="4" y="0"/>
                      </a:cxn>
                    </a:cxnLst>
                    <a:rect l="0" t="0" r="r" b="b"/>
                    <a:pathLst>
                      <a:path w="4" h="1">
                        <a:moveTo>
                          <a:pt x="4" y="0"/>
                        </a:moveTo>
                        <a:cubicBezTo>
                          <a:pt x="3" y="1"/>
                          <a:pt x="1" y="1"/>
                          <a:pt x="0" y="1"/>
                        </a:cubicBezTo>
                        <a:cubicBezTo>
                          <a:pt x="2" y="1"/>
                          <a:pt x="3"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7" name="Freeform 165">
                    <a:extLst/>
                  </p:cNvPr>
                  <p:cNvSpPr>
                    <a:spLocks/>
                  </p:cNvSpPr>
                  <p:nvPr/>
                </p:nvSpPr>
                <p:spPr bwMode="auto">
                  <a:xfrm>
                    <a:off x="7850188" y="1822450"/>
                    <a:ext cx="4762" cy="4763"/>
                  </a:xfrm>
                  <a:custGeom>
                    <a:avLst/>
                    <a:gdLst/>
                    <a:ahLst/>
                    <a:cxnLst>
                      <a:cxn ang="0">
                        <a:pos x="2" y="0"/>
                      </a:cxn>
                      <a:cxn ang="0">
                        <a:pos x="2" y="1"/>
                      </a:cxn>
                      <a:cxn ang="0">
                        <a:pos x="2" y="0"/>
                      </a:cxn>
                    </a:cxnLst>
                    <a:rect l="0" t="0" r="r" b="b"/>
                    <a:pathLst>
                      <a:path w="2" h="2">
                        <a:moveTo>
                          <a:pt x="2" y="0"/>
                        </a:moveTo>
                        <a:cubicBezTo>
                          <a:pt x="2" y="1"/>
                          <a:pt x="2" y="1"/>
                          <a:pt x="2" y="1"/>
                        </a:cubicBezTo>
                        <a:cubicBezTo>
                          <a:pt x="0" y="2"/>
                          <a:pt x="1"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8" name="Freeform 166">
                    <a:extLst/>
                  </p:cNvPr>
                  <p:cNvSpPr>
                    <a:spLocks/>
                  </p:cNvSpPr>
                  <p:nvPr/>
                </p:nvSpPr>
                <p:spPr bwMode="auto">
                  <a:xfrm>
                    <a:off x="8094663" y="1738313"/>
                    <a:ext cx="3175" cy="1588"/>
                  </a:xfrm>
                  <a:custGeom>
                    <a:avLst/>
                    <a:gdLst/>
                    <a:ahLst/>
                    <a:cxnLst>
                      <a:cxn ang="0">
                        <a:pos x="2" y="0"/>
                      </a:cxn>
                      <a:cxn ang="0">
                        <a:pos x="2" y="0"/>
                      </a:cxn>
                      <a:cxn ang="0">
                        <a:pos x="0" y="1"/>
                      </a:cxn>
                      <a:cxn ang="0">
                        <a:pos x="2" y="0"/>
                      </a:cxn>
                    </a:cxnLst>
                    <a:rect l="0" t="0" r="r" b="b"/>
                    <a:pathLst>
                      <a:path w="2" h="1">
                        <a:moveTo>
                          <a:pt x="2" y="0"/>
                        </a:moveTo>
                        <a:lnTo>
                          <a:pt x="2" y="0"/>
                        </a:lnTo>
                        <a:lnTo>
                          <a:pt x="0"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49" name="Freeform 167">
                    <a:extLst/>
                  </p:cNvPr>
                  <p:cNvSpPr>
                    <a:spLocks/>
                  </p:cNvSpPr>
                  <p:nvPr/>
                </p:nvSpPr>
                <p:spPr bwMode="auto">
                  <a:xfrm>
                    <a:off x="8204200" y="1711325"/>
                    <a:ext cx="4762" cy="1588"/>
                  </a:xfrm>
                  <a:custGeom>
                    <a:avLst/>
                    <a:gdLst/>
                    <a:ahLst/>
                    <a:cxnLst>
                      <a:cxn ang="0">
                        <a:pos x="1" y="0"/>
                      </a:cxn>
                      <a:cxn ang="0">
                        <a:pos x="0" y="0"/>
                      </a:cxn>
                      <a:cxn ang="0">
                        <a:pos x="2" y="0"/>
                      </a:cxn>
                      <a:cxn ang="0">
                        <a:pos x="1" y="0"/>
                      </a:cxn>
                    </a:cxnLst>
                    <a:rect l="0" t="0" r="r" b="b"/>
                    <a:pathLst>
                      <a:path w="2">
                        <a:moveTo>
                          <a:pt x="1" y="0"/>
                        </a:moveTo>
                        <a:cubicBezTo>
                          <a:pt x="1" y="0"/>
                          <a:pt x="0" y="0"/>
                          <a:pt x="0" y="0"/>
                        </a:cubicBezTo>
                        <a:cubicBezTo>
                          <a:pt x="2" y="0"/>
                          <a:pt x="2" y="0"/>
                          <a:pt x="2"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50" name="Freeform 168">
                    <a:extLst/>
                  </p:cNvPr>
                  <p:cNvSpPr>
                    <a:spLocks/>
                  </p:cNvSpPr>
                  <p:nvPr/>
                </p:nvSpPr>
                <p:spPr bwMode="auto">
                  <a:xfrm>
                    <a:off x="7956550" y="1779588"/>
                    <a:ext cx="1587" cy="4763"/>
                  </a:xfrm>
                  <a:custGeom>
                    <a:avLst/>
                    <a:gdLst/>
                    <a:ahLst/>
                    <a:cxnLst>
                      <a:cxn ang="0">
                        <a:pos x="1" y="2"/>
                      </a:cxn>
                      <a:cxn ang="0">
                        <a:pos x="1" y="0"/>
                      </a:cxn>
                      <a:cxn ang="0">
                        <a:pos x="1" y="2"/>
                      </a:cxn>
                    </a:cxnLst>
                    <a:rect l="0" t="0" r="r" b="b"/>
                    <a:pathLst>
                      <a:path w="1" h="2">
                        <a:moveTo>
                          <a:pt x="1" y="2"/>
                        </a:moveTo>
                        <a:cubicBezTo>
                          <a:pt x="1" y="1"/>
                          <a:pt x="1" y="1"/>
                          <a:pt x="1" y="0"/>
                        </a:cubicBezTo>
                        <a:cubicBezTo>
                          <a:pt x="0" y="1"/>
                          <a:pt x="0"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nvGrpSpPr>
                <p:cNvPr id="330" name="Group 337">
                  <a:extLst/>
                </p:cNvPr>
                <p:cNvGrpSpPr/>
                <p:nvPr/>
              </p:nvGrpSpPr>
              <p:grpSpPr>
                <a:xfrm rot="15155533" flipH="1">
                  <a:off x="1114059" y="1803071"/>
                  <a:ext cx="2159193" cy="2610180"/>
                  <a:chOff x="6326188" y="1654175"/>
                  <a:chExt cx="2192337" cy="2967038"/>
                </a:xfrm>
                <a:solidFill>
                  <a:schemeClr val="bg2">
                    <a:lumMod val="75000"/>
                  </a:schemeClr>
                </a:solidFill>
              </p:grpSpPr>
              <p:sp>
                <p:nvSpPr>
                  <p:cNvPr id="372" name="Freeform 129">
                    <a:extLst/>
                  </p:cNvPr>
                  <p:cNvSpPr>
                    <a:spLocks/>
                  </p:cNvSpPr>
                  <p:nvPr/>
                </p:nvSpPr>
                <p:spPr bwMode="auto">
                  <a:xfrm>
                    <a:off x="8027988" y="1720850"/>
                    <a:ext cx="3175" cy="1588"/>
                  </a:xfrm>
                  <a:custGeom>
                    <a:avLst/>
                    <a:gdLst/>
                    <a:ahLst/>
                    <a:cxnLst>
                      <a:cxn ang="0">
                        <a:pos x="0" y="0"/>
                      </a:cxn>
                      <a:cxn ang="0">
                        <a:pos x="0" y="0"/>
                      </a:cxn>
                      <a:cxn ang="0">
                        <a:pos x="0" y="0"/>
                      </a:cxn>
                    </a:cxnLst>
                    <a:rect l="0" t="0" r="r" b="b"/>
                    <a:pathLst>
                      <a:path w="1">
                        <a:moveTo>
                          <a:pt x="0" y="0"/>
                        </a:moveTo>
                        <a:cubicBezTo>
                          <a:pt x="0" y="0"/>
                          <a:pt x="1"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3" name="Freeform 130">
                    <a:extLst/>
                  </p:cNvPr>
                  <p:cNvSpPr>
                    <a:spLocks/>
                  </p:cNvSpPr>
                  <p:nvPr/>
                </p:nvSpPr>
                <p:spPr bwMode="auto">
                  <a:xfrm>
                    <a:off x="7724775" y="1841500"/>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4" name="Freeform 131">
                    <a:extLst/>
                  </p:cNvPr>
                  <p:cNvSpPr>
                    <a:spLocks/>
                  </p:cNvSpPr>
                  <p:nvPr/>
                </p:nvSpPr>
                <p:spPr bwMode="auto">
                  <a:xfrm>
                    <a:off x="8218488" y="1671638"/>
                    <a:ext cx="12700" cy="1588"/>
                  </a:xfrm>
                  <a:custGeom>
                    <a:avLst/>
                    <a:gdLst/>
                    <a:ahLst/>
                    <a:cxnLst>
                      <a:cxn ang="0">
                        <a:pos x="0" y="1"/>
                      </a:cxn>
                      <a:cxn ang="0">
                        <a:pos x="0" y="1"/>
                      </a:cxn>
                      <a:cxn ang="0">
                        <a:pos x="5" y="0"/>
                      </a:cxn>
                      <a:cxn ang="0">
                        <a:pos x="0" y="1"/>
                      </a:cxn>
                    </a:cxnLst>
                    <a:rect l="0" t="0" r="r" b="b"/>
                    <a:pathLst>
                      <a:path w="5" h="1">
                        <a:moveTo>
                          <a:pt x="0" y="1"/>
                        </a:moveTo>
                        <a:cubicBezTo>
                          <a:pt x="0" y="1"/>
                          <a:pt x="0" y="1"/>
                          <a:pt x="0" y="1"/>
                        </a:cubicBezTo>
                        <a:cubicBezTo>
                          <a:pt x="5" y="0"/>
                          <a:pt x="5" y="0"/>
                          <a:pt x="5"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5" name="Freeform 132">
                    <a:extLst/>
                  </p:cNvPr>
                  <p:cNvSpPr>
                    <a:spLocks/>
                  </p:cNvSpPr>
                  <p:nvPr/>
                </p:nvSpPr>
                <p:spPr bwMode="auto">
                  <a:xfrm>
                    <a:off x="7169150" y="2263775"/>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6" name="Freeform 133">
                    <a:extLst/>
                  </p:cNvPr>
                  <p:cNvSpPr>
                    <a:spLocks/>
                  </p:cNvSpPr>
                  <p:nvPr/>
                </p:nvSpPr>
                <p:spPr bwMode="auto">
                  <a:xfrm>
                    <a:off x="7480300" y="1995488"/>
                    <a:ext cx="4762" cy="4763"/>
                  </a:xfrm>
                  <a:custGeom>
                    <a:avLst/>
                    <a:gdLst/>
                    <a:ahLst/>
                    <a:cxnLst>
                      <a:cxn ang="0">
                        <a:pos x="2" y="0"/>
                      </a:cxn>
                      <a:cxn ang="0">
                        <a:pos x="0" y="2"/>
                      </a:cxn>
                      <a:cxn ang="0">
                        <a:pos x="2" y="0"/>
                      </a:cxn>
                    </a:cxnLst>
                    <a:rect l="0" t="0" r="r" b="b"/>
                    <a:pathLst>
                      <a:path w="2" h="2">
                        <a:moveTo>
                          <a:pt x="2" y="0"/>
                        </a:moveTo>
                        <a:cubicBezTo>
                          <a:pt x="1" y="0"/>
                          <a:pt x="1" y="1"/>
                          <a:pt x="0" y="2"/>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7" name="Freeform 134">
                    <a:extLst/>
                  </p:cNvPr>
                  <p:cNvSpPr>
                    <a:spLocks/>
                  </p:cNvSpPr>
                  <p:nvPr/>
                </p:nvSpPr>
                <p:spPr bwMode="auto">
                  <a:xfrm>
                    <a:off x="8318500" y="1681163"/>
                    <a:ext cx="7937" cy="1588"/>
                  </a:xfrm>
                  <a:custGeom>
                    <a:avLst/>
                    <a:gdLst/>
                    <a:ahLst/>
                    <a:cxnLst>
                      <a:cxn ang="0">
                        <a:pos x="3" y="0"/>
                      </a:cxn>
                      <a:cxn ang="0">
                        <a:pos x="0" y="0"/>
                      </a:cxn>
                      <a:cxn ang="0">
                        <a:pos x="3" y="0"/>
                      </a:cxn>
                    </a:cxnLst>
                    <a:rect l="0" t="0" r="r" b="b"/>
                    <a:pathLst>
                      <a:path w="3">
                        <a:moveTo>
                          <a:pt x="3" y="0"/>
                        </a:moveTo>
                        <a:cubicBezTo>
                          <a:pt x="0" y="0"/>
                          <a:pt x="0" y="0"/>
                          <a:pt x="0" y="0"/>
                        </a:cubicBezTo>
                        <a:cubicBezTo>
                          <a:pt x="0" y="0"/>
                          <a:pt x="1"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8" name="Freeform 135">
                    <a:extLst/>
                  </p:cNvPr>
                  <p:cNvSpPr>
                    <a:spLocks/>
                  </p:cNvSpPr>
                  <p:nvPr/>
                </p:nvSpPr>
                <p:spPr bwMode="auto">
                  <a:xfrm>
                    <a:off x="8516938" y="1655763"/>
                    <a:ext cx="1587" cy="1588"/>
                  </a:xfrm>
                  <a:custGeom>
                    <a:avLst/>
                    <a:gdLst/>
                    <a:ahLst/>
                    <a:cxnLst>
                      <a:cxn ang="0">
                        <a:pos x="1" y="0"/>
                      </a:cxn>
                      <a:cxn ang="0">
                        <a:pos x="1" y="0"/>
                      </a:cxn>
                      <a:cxn ang="0">
                        <a:pos x="1" y="0"/>
                      </a:cxn>
                    </a:cxnLst>
                    <a:rect l="0" t="0" r="r" b="b"/>
                    <a:pathLst>
                      <a:path w="1">
                        <a:moveTo>
                          <a:pt x="1" y="0"/>
                        </a:moveTo>
                        <a:cubicBezTo>
                          <a:pt x="1" y="0"/>
                          <a:pt x="1" y="0"/>
                          <a:pt x="1"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9" name="Freeform 136">
                    <a:extLst/>
                  </p:cNvPr>
                  <p:cNvSpPr>
                    <a:spLocks/>
                  </p:cNvSpPr>
                  <p:nvPr/>
                </p:nvSpPr>
                <p:spPr bwMode="auto">
                  <a:xfrm>
                    <a:off x="8434388" y="1654175"/>
                    <a:ext cx="7937" cy="1588"/>
                  </a:xfrm>
                  <a:custGeom>
                    <a:avLst/>
                    <a:gdLst/>
                    <a:ahLst/>
                    <a:cxnLst>
                      <a:cxn ang="0">
                        <a:pos x="3" y="0"/>
                      </a:cxn>
                      <a:cxn ang="0">
                        <a:pos x="0" y="0"/>
                      </a:cxn>
                      <a:cxn ang="0">
                        <a:pos x="3" y="0"/>
                      </a:cxn>
                    </a:cxnLst>
                    <a:rect l="0" t="0" r="r" b="b"/>
                    <a:pathLst>
                      <a:path w="3">
                        <a:moveTo>
                          <a:pt x="3" y="0"/>
                        </a:moveTo>
                        <a:cubicBezTo>
                          <a:pt x="2" y="0"/>
                          <a:pt x="1" y="0"/>
                          <a:pt x="0" y="0"/>
                        </a:cubicBezTo>
                        <a:cubicBezTo>
                          <a:pt x="1" y="0"/>
                          <a:pt x="3"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0" name="Freeform 137">
                    <a:extLst/>
                  </p:cNvPr>
                  <p:cNvSpPr>
                    <a:spLocks/>
                  </p:cNvSpPr>
                  <p:nvPr/>
                </p:nvSpPr>
                <p:spPr bwMode="auto">
                  <a:xfrm>
                    <a:off x="8432800" y="1654175"/>
                    <a:ext cx="1587" cy="1588"/>
                  </a:xfrm>
                  <a:custGeom>
                    <a:avLst/>
                    <a:gdLst/>
                    <a:ahLst/>
                    <a:cxnLst>
                      <a:cxn ang="0">
                        <a:pos x="0" y="0"/>
                      </a:cxn>
                      <a:cxn ang="0">
                        <a:pos x="1" y="0"/>
                      </a:cxn>
                      <a:cxn ang="0">
                        <a:pos x="0" y="0"/>
                      </a:cxn>
                    </a:cxnLst>
                    <a:rect l="0" t="0" r="r" b="b"/>
                    <a:pathLst>
                      <a:path w="1">
                        <a:moveTo>
                          <a:pt x="0" y="0"/>
                        </a:move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1" name="Freeform 138">
                    <a:extLst/>
                  </p:cNvPr>
                  <p:cNvSpPr>
                    <a:spLocks/>
                  </p:cNvSpPr>
                  <p:nvPr/>
                </p:nvSpPr>
                <p:spPr bwMode="auto">
                  <a:xfrm>
                    <a:off x="6326188" y="4597400"/>
                    <a:ext cx="3175" cy="17463"/>
                  </a:xfrm>
                  <a:custGeom>
                    <a:avLst/>
                    <a:gdLst/>
                    <a:ahLst/>
                    <a:cxnLst>
                      <a:cxn ang="0">
                        <a:pos x="0" y="0"/>
                      </a:cxn>
                      <a:cxn ang="0">
                        <a:pos x="1" y="7"/>
                      </a:cxn>
                      <a:cxn ang="0">
                        <a:pos x="0" y="0"/>
                      </a:cxn>
                    </a:cxnLst>
                    <a:rect l="0" t="0" r="r" b="b"/>
                    <a:pathLst>
                      <a:path w="1" h="7">
                        <a:moveTo>
                          <a:pt x="0" y="0"/>
                        </a:moveTo>
                        <a:cubicBezTo>
                          <a:pt x="0" y="3"/>
                          <a:pt x="0" y="5"/>
                          <a:pt x="1" y="7"/>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2" name="Freeform 139">
                    <a:extLst/>
                  </p:cNvPr>
                  <p:cNvSpPr>
                    <a:spLocks/>
                  </p:cNvSpPr>
                  <p:nvPr/>
                </p:nvSpPr>
                <p:spPr bwMode="auto">
                  <a:xfrm>
                    <a:off x="6789738" y="2773363"/>
                    <a:ext cx="3175" cy="1588"/>
                  </a:xfrm>
                  <a:custGeom>
                    <a:avLst/>
                    <a:gdLst/>
                    <a:ahLst/>
                    <a:cxnLst>
                      <a:cxn ang="0">
                        <a:pos x="1" y="1"/>
                      </a:cxn>
                      <a:cxn ang="0">
                        <a:pos x="1" y="0"/>
                      </a:cxn>
                      <a:cxn ang="0">
                        <a:pos x="1" y="1"/>
                      </a:cxn>
                    </a:cxnLst>
                    <a:rect l="0" t="0" r="r" b="b"/>
                    <a:pathLst>
                      <a:path w="1" h="1">
                        <a:moveTo>
                          <a:pt x="1" y="1"/>
                        </a:moveTo>
                        <a:cubicBezTo>
                          <a:pt x="1" y="0"/>
                          <a:pt x="1" y="0"/>
                          <a:pt x="1"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3" name="Freeform 140">
                    <a:extLst/>
                  </p:cNvPr>
                  <p:cNvSpPr>
                    <a:spLocks/>
                  </p:cNvSpPr>
                  <p:nvPr/>
                </p:nvSpPr>
                <p:spPr bwMode="auto">
                  <a:xfrm>
                    <a:off x="6342063" y="4603750"/>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4" name="Freeform 141">
                    <a:extLst/>
                  </p:cNvPr>
                  <p:cNvSpPr>
                    <a:spLocks/>
                  </p:cNvSpPr>
                  <p:nvPr/>
                </p:nvSpPr>
                <p:spPr bwMode="auto">
                  <a:xfrm>
                    <a:off x="8207375" y="1704975"/>
                    <a:ext cx="17462" cy="6350"/>
                  </a:xfrm>
                  <a:custGeom>
                    <a:avLst/>
                    <a:gdLst/>
                    <a:ahLst/>
                    <a:cxnLst>
                      <a:cxn ang="0">
                        <a:pos x="7" y="0"/>
                      </a:cxn>
                      <a:cxn ang="0">
                        <a:pos x="0" y="2"/>
                      </a:cxn>
                      <a:cxn ang="0">
                        <a:pos x="7" y="0"/>
                      </a:cxn>
                    </a:cxnLst>
                    <a:rect l="0" t="0" r="r" b="b"/>
                    <a:pathLst>
                      <a:path w="7" h="2">
                        <a:moveTo>
                          <a:pt x="7" y="0"/>
                        </a:moveTo>
                        <a:cubicBezTo>
                          <a:pt x="5" y="1"/>
                          <a:pt x="0" y="1"/>
                          <a:pt x="0" y="2"/>
                        </a:cubicBezTo>
                        <a:cubicBezTo>
                          <a:pt x="3" y="1"/>
                          <a:pt x="6" y="1"/>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5" name="Freeform 142">
                    <a:extLst/>
                  </p:cNvPr>
                  <p:cNvSpPr>
                    <a:spLocks/>
                  </p:cNvSpPr>
                  <p:nvPr/>
                </p:nvSpPr>
                <p:spPr bwMode="auto">
                  <a:xfrm>
                    <a:off x="6788150" y="2924175"/>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6" name="Freeform 143">
                    <a:extLst/>
                  </p:cNvPr>
                  <p:cNvSpPr>
                    <a:spLocks/>
                  </p:cNvSpPr>
                  <p:nvPr/>
                </p:nvSpPr>
                <p:spPr bwMode="auto">
                  <a:xfrm>
                    <a:off x="6342063" y="4602163"/>
                    <a:ext cx="1587" cy="1588"/>
                  </a:xfrm>
                  <a:custGeom>
                    <a:avLst/>
                    <a:gdLst/>
                    <a:ahLst/>
                    <a:cxnLst>
                      <a:cxn ang="0">
                        <a:pos x="0" y="1"/>
                      </a:cxn>
                      <a:cxn ang="0">
                        <a:pos x="0" y="0"/>
                      </a:cxn>
                      <a:cxn ang="0">
                        <a:pos x="0" y="0"/>
                      </a:cxn>
                      <a:cxn ang="0">
                        <a:pos x="0" y="1"/>
                      </a:cxn>
                    </a:cxnLst>
                    <a:rect l="0" t="0" r="r" b="b"/>
                    <a:pathLst>
                      <a:path h="1">
                        <a:moveTo>
                          <a:pt x="0" y="1"/>
                        </a:move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7" name="Rectangle 144">
                    <a:extLst/>
                  </p:cNvPr>
                  <p:cNvSpPr>
                    <a:spLocks noChangeArrowheads="1"/>
                  </p:cNvSpPr>
                  <p:nvPr/>
                </p:nvSpPr>
                <p:spPr bwMode="auto">
                  <a:xfrm>
                    <a:off x="6518275" y="3373438"/>
                    <a:ext cx="1587"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8" name="Freeform 145">
                    <a:extLst/>
                  </p:cNvPr>
                  <p:cNvSpPr>
                    <a:spLocks/>
                  </p:cNvSpPr>
                  <p:nvPr/>
                </p:nvSpPr>
                <p:spPr bwMode="auto">
                  <a:xfrm>
                    <a:off x="6505575" y="3398838"/>
                    <a:ext cx="1587" cy="6350"/>
                  </a:xfrm>
                  <a:custGeom>
                    <a:avLst/>
                    <a:gdLst/>
                    <a:ahLst/>
                    <a:cxnLst>
                      <a:cxn ang="0">
                        <a:pos x="0" y="3"/>
                      </a:cxn>
                      <a:cxn ang="0">
                        <a:pos x="0" y="0"/>
                      </a:cxn>
                      <a:cxn ang="0">
                        <a:pos x="0" y="3"/>
                      </a:cxn>
                    </a:cxnLst>
                    <a:rect l="0" t="0" r="r" b="b"/>
                    <a:pathLst>
                      <a:path h="3">
                        <a:moveTo>
                          <a:pt x="0" y="3"/>
                        </a:moveTo>
                        <a:cubicBezTo>
                          <a:pt x="0" y="0"/>
                          <a:pt x="0" y="0"/>
                          <a:pt x="0" y="0"/>
                        </a:cubicBezTo>
                        <a:cubicBezTo>
                          <a:pt x="0"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9" name="Freeform 146">
                    <a:extLst/>
                  </p:cNvPr>
                  <p:cNvSpPr>
                    <a:spLocks/>
                  </p:cNvSpPr>
                  <p:nvPr/>
                </p:nvSpPr>
                <p:spPr bwMode="auto">
                  <a:xfrm>
                    <a:off x="6329363" y="4614863"/>
                    <a:ext cx="1587" cy="6350"/>
                  </a:xfrm>
                  <a:custGeom>
                    <a:avLst/>
                    <a:gdLst/>
                    <a:ahLst/>
                    <a:cxnLst>
                      <a:cxn ang="0">
                        <a:pos x="0" y="0"/>
                      </a:cxn>
                      <a:cxn ang="0">
                        <a:pos x="0" y="3"/>
                      </a:cxn>
                      <a:cxn ang="0">
                        <a:pos x="0" y="0"/>
                      </a:cxn>
                    </a:cxnLst>
                    <a:rect l="0" t="0" r="r" b="b"/>
                    <a:pathLst>
                      <a:path h="3">
                        <a:moveTo>
                          <a:pt x="0" y="0"/>
                        </a:moveTo>
                        <a:cubicBezTo>
                          <a:pt x="0" y="3"/>
                          <a:pt x="0" y="3"/>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0" name="Freeform 147">
                    <a:extLst/>
                  </p:cNvPr>
                  <p:cNvSpPr>
                    <a:spLocks/>
                  </p:cNvSpPr>
                  <p:nvPr/>
                </p:nvSpPr>
                <p:spPr bwMode="auto">
                  <a:xfrm>
                    <a:off x="6405563" y="3765550"/>
                    <a:ext cx="3175" cy="4763"/>
                  </a:xfrm>
                  <a:custGeom>
                    <a:avLst/>
                    <a:gdLst/>
                    <a:ahLst/>
                    <a:cxnLst>
                      <a:cxn ang="0">
                        <a:pos x="0" y="2"/>
                      </a:cxn>
                      <a:cxn ang="0">
                        <a:pos x="1" y="0"/>
                      </a:cxn>
                      <a:cxn ang="0">
                        <a:pos x="0" y="2"/>
                      </a:cxn>
                    </a:cxnLst>
                    <a:rect l="0" t="0" r="r" b="b"/>
                    <a:pathLst>
                      <a:path w="1" h="2">
                        <a:moveTo>
                          <a:pt x="0" y="2"/>
                        </a:moveTo>
                        <a:cubicBezTo>
                          <a:pt x="1" y="0"/>
                          <a:pt x="1" y="0"/>
                          <a:pt x="1"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1" name="Freeform 148">
                    <a:extLst/>
                  </p:cNvPr>
                  <p:cNvSpPr>
                    <a:spLocks/>
                  </p:cNvSpPr>
                  <p:nvPr/>
                </p:nvSpPr>
                <p:spPr bwMode="auto">
                  <a:xfrm>
                    <a:off x="7507288" y="1978025"/>
                    <a:ext cx="3175" cy="3175"/>
                  </a:xfrm>
                  <a:custGeom>
                    <a:avLst/>
                    <a:gdLst/>
                    <a:ahLst/>
                    <a:cxnLst>
                      <a:cxn ang="0">
                        <a:pos x="0" y="1"/>
                      </a:cxn>
                      <a:cxn ang="0">
                        <a:pos x="1" y="0"/>
                      </a:cxn>
                      <a:cxn ang="0">
                        <a:pos x="0" y="1"/>
                      </a:cxn>
                    </a:cxnLst>
                    <a:rect l="0" t="0" r="r" b="b"/>
                    <a:pathLst>
                      <a:path w="1" h="1">
                        <a:moveTo>
                          <a:pt x="0" y="1"/>
                        </a:moveTo>
                        <a:cubicBezTo>
                          <a:pt x="0" y="1"/>
                          <a:pt x="0" y="1"/>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2" name="Freeform 149">
                    <a:extLst/>
                  </p:cNvPr>
                  <p:cNvSpPr>
                    <a:spLocks/>
                  </p:cNvSpPr>
                  <p:nvPr/>
                </p:nvSpPr>
                <p:spPr bwMode="auto">
                  <a:xfrm>
                    <a:off x="7335838" y="2182813"/>
                    <a:ext cx="3175" cy="1588"/>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3" name="Freeform 150">
                    <a:extLst/>
                  </p:cNvPr>
                  <p:cNvSpPr>
                    <a:spLocks/>
                  </p:cNvSpPr>
                  <p:nvPr/>
                </p:nvSpPr>
                <p:spPr bwMode="auto">
                  <a:xfrm>
                    <a:off x="7339013" y="2171700"/>
                    <a:ext cx="6350" cy="11113"/>
                  </a:xfrm>
                  <a:custGeom>
                    <a:avLst/>
                    <a:gdLst/>
                    <a:ahLst/>
                    <a:cxnLst>
                      <a:cxn ang="0">
                        <a:pos x="3" y="0"/>
                      </a:cxn>
                      <a:cxn ang="0">
                        <a:pos x="0" y="4"/>
                      </a:cxn>
                      <a:cxn ang="0">
                        <a:pos x="3" y="0"/>
                      </a:cxn>
                    </a:cxnLst>
                    <a:rect l="0" t="0" r="r" b="b"/>
                    <a:pathLst>
                      <a:path w="3" h="4">
                        <a:moveTo>
                          <a:pt x="3" y="0"/>
                        </a:moveTo>
                        <a:cubicBezTo>
                          <a:pt x="2" y="1"/>
                          <a:pt x="0" y="3"/>
                          <a:pt x="0" y="4"/>
                        </a:cubicBezTo>
                        <a:cubicBezTo>
                          <a:pt x="1" y="3"/>
                          <a:pt x="2"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4" name="Freeform 151">
                    <a:extLst/>
                  </p:cNvPr>
                  <p:cNvSpPr>
                    <a:spLocks/>
                  </p:cNvSpPr>
                  <p:nvPr/>
                </p:nvSpPr>
                <p:spPr bwMode="auto">
                  <a:xfrm>
                    <a:off x="7316788" y="2200275"/>
                    <a:ext cx="1587" cy="1588"/>
                  </a:xfrm>
                  <a:custGeom>
                    <a:avLst/>
                    <a:gdLst/>
                    <a:ahLst/>
                    <a:cxnLst>
                      <a:cxn ang="0">
                        <a:pos x="0" y="1"/>
                      </a:cxn>
                      <a:cxn ang="0">
                        <a:pos x="0" y="0"/>
                      </a:cxn>
                      <a:cxn ang="0">
                        <a:pos x="0" y="1"/>
                      </a:cxn>
                    </a:cxnLst>
                    <a:rect l="0" t="0" r="r" b="b"/>
                    <a:pathLst>
                      <a:path h="1">
                        <a:moveTo>
                          <a:pt x="0" y="1"/>
                        </a:move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5" name="Freeform 152">
                    <a:extLst/>
                  </p:cNvPr>
                  <p:cNvSpPr>
                    <a:spLocks/>
                  </p:cNvSpPr>
                  <p:nvPr/>
                </p:nvSpPr>
                <p:spPr bwMode="auto">
                  <a:xfrm>
                    <a:off x="7526338" y="202882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6" name="Freeform 153">
                    <a:extLst/>
                  </p:cNvPr>
                  <p:cNvSpPr>
                    <a:spLocks/>
                  </p:cNvSpPr>
                  <p:nvPr/>
                </p:nvSpPr>
                <p:spPr bwMode="auto">
                  <a:xfrm>
                    <a:off x="7481888" y="2063750"/>
                    <a:ext cx="3175"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7" name="Freeform 154">
                    <a:extLst/>
                  </p:cNvPr>
                  <p:cNvSpPr>
                    <a:spLocks/>
                  </p:cNvSpPr>
                  <p:nvPr/>
                </p:nvSpPr>
                <p:spPr bwMode="auto">
                  <a:xfrm>
                    <a:off x="7221538" y="23018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8" name="Freeform 156">
                    <a:extLst/>
                  </p:cNvPr>
                  <p:cNvSpPr>
                    <a:spLocks/>
                  </p:cNvSpPr>
                  <p:nvPr/>
                </p:nvSpPr>
                <p:spPr bwMode="auto">
                  <a:xfrm>
                    <a:off x="7526338" y="2025650"/>
                    <a:ext cx="7937" cy="7938"/>
                  </a:xfrm>
                  <a:custGeom>
                    <a:avLst/>
                    <a:gdLst/>
                    <a:ahLst/>
                    <a:cxnLst>
                      <a:cxn ang="0">
                        <a:pos x="3" y="0"/>
                      </a:cxn>
                      <a:cxn ang="0">
                        <a:pos x="0" y="1"/>
                      </a:cxn>
                      <a:cxn ang="0">
                        <a:pos x="0" y="3"/>
                      </a:cxn>
                      <a:cxn ang="0">
                        <a:pos x="3" y="0"/>
                      </a:cxn>
                    </a:cxnLst>
                    <a:rect l="0" t="0" r="r" b="b"/>
                    <a:pathLst>
                      <a:path w="3" h="3">
                        <a:moveTo>
                          <a:pt x="3" y="0"/>
                        </a:moveTo>
                        <a:cubicBezTo>
                          <a:pt x="0" y="1"/>
                          <a:pt x="0" y="1"/>
                          <a:pt x="0" y="1"/>
                        </a:cubicBezTo>
                        <a:cubicBezTo>
                          <a:pt x="1" y="2"/>
                          <a:pt x="1" y="2"/>
                          <a:pt x="0" y="3"/>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9" name="Freeform 157">
                    <a:extLst/>
                  </p:cNvPr>
                  <p:cNvSpPr>
                    <a:spLocks/>
                  </p:cNvSpPr>
                  <p:nvPr/>
                </p:nvSpPr>
                <p:spPr bwMode="auto">
                  <a:xfrm>
                    <a:off x="7278688" y="2239963"/>
                    <a:ext cx="1587" cy="1588"/>
                  </a:xfrm>
                  <a:custGeom>
                    <a:avLst/>
                    <a:gdLst/>
                    <a:ahLst/>
                    <a:cxnLst>
                      <a:cxn ang="0">
                        <a:pos x="0" y="0"/>
                      </a:cxn>
                      <a:cxn ang="0">
                        <a:pos x="0" y="1"/>
                      </a:cxn>
                      <a:cxn ang="0">
                        <a:pos x="0" y="0"/>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0" name="Freeform 158">
                    <a:extLst/>
                  </p:cNvPr>
                  <p:cNvSpPr>
                    <a:spLocks/>
                  </p:cNvSpPr>
                  <p:nvPr/>
                </p:nvSpPr>
                <p:spPr bwMode="auto">
                  <a:xfrm>
                    <a:off x="7221538" y="2297113"/>
                    <a:ext cx="7937" cy="4763"/>
                  </a:xfrm>
                  <a:custGeom>
                    <a:avLst/>
                    <a:gdLst/>
                    <a:ahLst/>
                    <a:cxnLst>
                      <a:cxn ang="0">
                        <a:pos x="2" y="2"/>
                      </a:cxn>
                      <a:cxn ang="0">
                        <a:pos x="0" y="2"/>
                      </a:cxn>
                      <a:cxn ang="0">
                        <a:pos x="2" y="2"/>
                      </a:cxn>
                    </a:cxnLst>
                    <a:rect l="0" t="0" r="r" b="b"/>
                    <a:pathLst>
                      <a:path w="3" h="2">
                        <a:moveTo>
                          <a:pt x="2" y="2"/>
                        </a:moveTo>
                        <a:cubicBezTo>
                          <a:pt x="3" y="0"/>
                          <a:pt x="1" y="1"/>
                          <a:pt x="0" y="2"/>
                        </a:cubicBezTo>
                        <a:cubicBezTo>
                          <a:pt x="1" y="2"/>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1" name="Freeform 159">
                    <a:extLst/>
                  </p:cNvPr>
                  <p:cNvSpPr>
                    <a:spLocks/>
                  </p:cNvSpPr>
                  <p:nvPr/>
                </p:nvSpPr>
                <p:spPr bwMode="auto">
                  <a:xfrm>
                    <a:off x="7685088" y="191611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2" name="Freeform 160">
                    <a:extLst/>
                  </p:cNvPr>
                  <p:cNvSpPr>
                    <a:spLocks/>
                  </p:cNvSpPr>
                  <p:nvPr/>
                </p:nvSpPr>
                <p:spPr bwMode="auto">
                  <a:xfrm>
                    <a:off x="8167688" y="17176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3" name="Freeform 161">
                    <a:extLst/>
                  </p:cNvPr>
                  <p:cNvSpPr>
                    <a:spLocks/>
                  </p:cNvSpPr>
                  <p:nvPr/>
                </p:nvSpPr>
                <p:spPr bwMode="auto">
                  <a:xfrm>
                    <a:off x="8132763" y="1720850"/>
                    <a:ext cx="6350" cy="1588"/>
                  </a:xfrm>
                  <a:custGeom>
                    <a:avLst/>
                    <a:gdLst/>
                    <a:ahLst/>
                    <a:cxnLst>
                      <a:cxn ang="0">
                        <a:pos x="3" y="0"/>
                      </a:cxn>
                      <a:cxn ang="0">
                        <a:pos x="0" y="1"/>
                      </a:cxn>
                      <a:cxn ang="0">
                        <a:pos x="3" y="0"/>
                      </a:cxn>
                    </a:cxnLst>
                    <a:rect l="0" t="0" r="r" b="b"/>
                    <a:pathLst>
                      <a:path w="3" h="1">
                        <a:moveTo>
                          <a:pt x="3" y="0"/>
                        </a:moveTo>
                        <a:cubicBezTo>
                          <a:pt x="2" y="0"/>
                          <a:pt x="1" y="1"/>
                          <a:pt x="0" y="1"/>
                        </a:cubicBezTo>
                        <a:cubicBezTo>
                          <a:pt x="1" y="1"/>
                          <a:pt x="2"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4" name="Freeform 162">
                    <a:extLst/>
                  </p:cNvPr>
                  <p:cNvSpPr>
                    <a:spLocks/>
                  </p:cNvSpPr>
                  <p:nvPr/>
                </p:nvSpPr>
                <p:spPr bwMode="auto">
                  <a:xfrm>
                    <a:off x="7577138" y="1984375"/>
                    <a:ext cx="4762" cy="4763"/>
                  </a:xfrm>
                  <a:custGeom>
                    <a:avLst/>
                    <a:gdLst/>
                    <a:ahLst/>
                    <a:cxnLst>
                      <a:cxn ang="0">
                        <a:pos x="2" y="0"/>
                      </a:cxn>
                      <a:cxn ang="0">
                        <a:pos x="0" y="2"/>
                      </a:cxn>
                      <a:cxn ang="0">
                        <a:pos x="2" y="0"/>
                      </a:cxn>
                    </a:cxnLst>
                    <a:rect l="0" t="0" r="r" b="b"/>
                    <a:pathLst>
                      <a:path w="2" h="2">
                        <a:moveTo>
                          <a:pt x="2" y="0"/>
                        </a:moveTo>
                        <a:cubicBezTo>
                          <a:pt x="1" y="1"/>
                          <a:pt x="1" y="1"/>
                          <a:pt x="0" y="2"/>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5" name="Freeform 163">
                    <a:extLst/>
                  </p:cNvPr>
                  <p:cNvSpPr>
                    <a:spLocks/>
                  </p:cNvSpPr>
                  <p:nvPr/>
                </p:nvSpPr>
                <p:spPr bwMode="auto">
                  <a:xfrm>
                    <a:off x="8120063" y="1725613"/>
                    <a:ext cx="7937" cy="3175"/>
                  </a:xfrm>
                  <a:custGeom>
                    <a:avLst/>
                    <a:gdLst/>
                    <a:ahLst/>
                    <a:cxnLst>
                      <a:cxn ang="0">
                        <a:pos x="3" y="0"/>
                      </a:cxn>
                      <a:cxn ang="0">
                        <a:pos x="0" y="1"/>
                      </a:cxn>
                      <a:cxn ang="0">
                        <a:pos x="0" y="1"/>
                      </a:cxn>
                      <a:cxn ang="0">
                        <a:pos x="3" y="0"/>
                      </a:cxn>
                    </a:cxnLst>
                    <a:rect l="0" t="0" r="r" b="b"/>
                    <a:pathLst>
                      <a:path w="3" h="1">
                        <a:moveTo>
                          <a:pt x="3" y="0"/>
                        </a:moveTo>
                        <a:cubicBezTo>
                          <a:pt x="0" y="1"/>
                          <a:pt x="0" y="1"/>
                          <a:pt x="0" y="1"/>
                        </a:cubicBezTo>
                        <a:cubicBezTo>
                          <a:pt x="0" y="1"/>
                          <a:pt x="0" y="1"/>
                          <a:pt x="0" y="1"/>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6" name="Freeform 164">
                    <a:extLst/>
                  </p:cNvPr>
                  <p:cNvSpPr>
                    <a:spLocks/>
                  </p:cNvSpPr>
                  <p:nvPr/>
                </p:nvSpPr>
                <p:spPr bwMode="auto">
                  <a:xfrm>
                    <a:off x="8167688" y="1716088"/>
                    <a:ext cx="9525" cy="1588"/>
                  </a:xfrm>
                  <a:custGeom>
                    <a:avLst/>
                    <a:gdLst/>
                    <a:ahLst/>
                    <a:cxnLst>
                      <a:cxn ang="0">
                        <a:pos x="4" y="0"/>
                      </a:cxn>
                      <a:cxn ang="0">
                        <a:pos x="0" y="1"/>
                      </a:cxn>
                      <a:cxn ang="0">
                        <a:pos x="4" y="0"/>
                      </a:cxn>
                    </a:cxnLst>
                    <a:rect l="0" t="0" r="r" b="b"/>
                    <a:pathLst>
                      <a:path w="4" h="1">
                        <a:moveTo>
                          <a:pt x="4" y="0"/>
                        </a:moveTo>
                        <a:cubicBezTo>
                          <a:pt x="3" y="1"/>
                          <a:pt x="1" y="1"/>
                          <a:pt x="0" y="1"/>
                        </a:cubicBezTo>
                        <a:cubicBezTo>
                          <a:pt x="2" y="1"/>
                          <a:pt x="3"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7" name="Freeform 165">
                    <a:extLst/>
                  </p:cNvPr>
                  <p:cNvSpPr>
                    <a:spLocks/>
                  </p:cNvSpPr>
                  <p:nvPr/>
                </p:nvSpPr>
                <p:spPr bwMode="auto">
                  <a:xfrm>
                    <a:off x="7850188" y="1822450"/>
                    <a:ext cx="4762" cy="4763"/>
                  </a:xfrm>
                  <a:custGeom>
                    <a:avLst/>
                    <a:gdLst/>
                    <a:ahLst/>
                    <a:cxnLst>
                      <a:cxn ang="0">
                        <a:pos x="2" y="0"/>
                      </a:cxn>
                      <a:cxn ang="0">
                        <a:pos x="2" y="1"/>
                      </a:cxn>
                      <a:cxn ang="0">
                        <a:pos x="2" y="0"/>
                      </a:cxn>
                    </a:cxnLst>
                    <a:rect l="0" t="0" r="r" b="b"/>
                    <a:pathLst>
                      <a:path w="2" h="2">
                        <a:moveTo>
                          <a:pt x="2" y="0"/>
                        </a:moveTo>
                        <a:cubicBezTo>
                          <a:pt x="2" y="1"/>
                          <a:pt x="2" y="1"/>
                          <a:pt x="2" y="1"/>
                        </a:cubicBezTo>
                        <a:cubicBezTo>
                          <a:pt x="0" y="2"/>
                          <a:pt x="1"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8" name="Freeform 166">
                    <a:extLst/>
                  </p:cNvPr>
                  <p:cNvSpPr>
                    <a:spLocks/>
                  </p:cNvSpPr>
                  <p:nvPr/>
                </p:nvSpPr>
                <p:spPr bwMode="auto">
                  <a:xfrm>
                    <a:off x="8094663" y="1738313"/>
                    <a:ext cx="3175" cy="1588"/>
                  </a:xfrm>
                  <a:custGeom>
                    <a:avLst/>
                    <a:gdLst/>
                    <a:ahLst/>
                    <a:cxnLst>
                      <a:cxn ang="0">
                        <a:pos x="2" y="0"/>
                      </a:cxn>
                      <a:cxn ang="0">
                        <a:pos x="2" y="0"/>
                      </a:cxn>
                      <a:cxn ang="0">
                        <a:pos x="0" y="1"/>
                      </a:cxn>
                      <a:cxn ang="0">
                        <a:pos x="2" y="0"/>
                      </a:cxn>
                    </a:cxnLst>
                    <a:rect l="0" t="0" r="r" b="b"/>
                    <a:pathLst>
                      <a:path w="2" h="1">
                        <a:moveTo>
                          <a:pt x="2" y="0"/>
                        </a:moveTo>
                        <a:lnTo>
                          <a:pt x="2" y="0"/>
                        </a:lnTo>
                        <a:lnTo>
                          <a:pt x="0"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9" name="Freeform 167">
                    <a:extLst/>
                  </p:cNvPr>
                  <p:cNvSpPr>
                    <a:spLocks/>
                  </p:cNvSpPr>
                  <p:nvPr/>
                </p:nvSpPr>
                <p:spPr bwMode="auto">
                  <a:xfrm>
                    <a:off x="8204200" y="1711325"/>
                    <a:ext cx="4762" cy="1588"/>
                  </a:xfrm>
                  <a:custGeom>
                    <a:avLst/>
                    <a:gdLst/>
                    <a:ahLst/>
                    <a:cxnLst>
                      <a:cxn ang="0">
                        <a:pos x="1" y="0"/>
                      </a:cxn>
                      <a:cxn ang="0">
                        <a:pos x="0" y="0"/>
                      </a:cxn>
                      <a:cxn ang="0">
                        <a:pos x="2" y="0"/>
                      </a:cxn>
                      <a:cxn ang="0">
                        <a:pos x="1" y="0"/>
                      </a:cxn>
                    </a:cxnLst>
                    <a:rect l="0" t="0" r="r" b="b"/>
                    <a:pathLst>
                      <a:path w="2">
                        <a:moveTo>
                          <a:pt x="1" y="0"/>
                        </a:moveTo>
                        <a:cubicBezTo>
                          <a:pt x="1" y="0"/>
                          <a:pt x="0" y="0"/>
                          <a:pt x="0" y="0"/>
                        </a:cubicBezTo>
                        <a:cubicBezTo>
                          <a:pt x="2" y="0"/>
                          <a:pt x="2" y="0"/>
                          <a:pt x="2"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0" name="Freeform 168">
                    <a:extLst/>
                  </p:cNvPr>
                  <p:cNvSpPr>
                    <a:spLocks/>
                  </p:cNvSpPr>
                  <p:nvPr/>
                </p:nvSpPr>
                <p:spPr bwMode="auto">
                  <a:xfrm>
                    <a:off x="7956550" y="1779588"/>
                    <a:ext cx="1587" cy="4763"/>
                  </a:xfrm>
                  <a:custGeom>
                    <a:avLst/>
                    <a:gdLst/>
                    <a:ahLst/>
                    <a:cxnLst>
                      <a:cxn ang="0">
                        <a:pos x="1" y="2"/>
                      </a:cxn>
                      <a:cxn ang="0">
                        <a:pos x="1" y="0"/>
                      </a:cxn>
                      <a:cxn ang="0">
                        <a:pos x="1" y="2"/>
                      </a:cxn>
                    </a:cxnLst>
                    <a:rect l="0" t="0" r="r" b="b"/>
                    <a:pathLst>
                      <a:path w="1" h="2">
                        <a:moveTo>
                          <a:pt x="1" y="2"/>
                        </a:moveTo>
                        <a:cubicBezTo>
                          <a:pt x="1" y="1"/>
                          <a:pt x="1" y="1"/>
                          <a:pt x="1" y="0"/>
                        </a:cubicBezTo>
                        <a:cubicBezTo>
                          <a:pt x="0" y="1"/>
                          <a:pt x="0"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nvGrpSpPr>
                <p:cNvPr id="331" name="Group 338">
                  <a:extLst/>
                </p:cNvPr>
                <p:cNvGrpSpPr/>
                <p:nvPr/>
              </p:nvGrpSpPr>
              <p:grpSpPr>
                <a:xfrm rot="15155533" flipH="1">
                  <a:off x="1264410" y="1845476"/>
                  <a:ext cx="2259435" cy="2728193"/>
                  <a:chOff x="6224407" y="1520027"/>
                  <a:chExt cx="2294118" cy="3101186"/>
                </a:xfrm>
                <a:solidFill>
                  <a:schemeClr val="bg2">
                    <a:lumMod val="75000"/>
                  </a:schemeClr>
                </a:solidFill>
              </p:grpSpPr>
              <p:sp>
                <p:nvSpPr>
                  <p:cNvPr id="332" name="Freeform 129">
                    <a:extLst/>
                  </p:cNvPr>
                  <p:cNvSpPr>
                    <a:spLocks/>
                  </p:cNvSpPr>
                  <p:nvPr/>
                </p:nvSpPr>
                <p:spPr bwMode="auto">
                  <a:xfrm>
                    <a:off x="8027988" y="1720850"/>
                    <a:ext cx="3175" cy="1588"/>
                  </a:xfrm>
                  <a:custGeom>
                    <a:avLst/>
                    <a:gdLst/>
                    <a:ahLst/>
                    <a:cxnLst>
                      <a:cxn ang="0">
                        <a:pos x="0" y="0"/>
                      </a:cxn>
                      <a:cxn ang="0">
                        <a:pos x="0" y="0"/>
                      </a:cxn>
                      <a:cxn ang="0">
                        <a:pos x="0" y="0"/>
                      </a:cxn>
                    </a:cxnLst>
                    <a:rect l="0" t="0" r="r" b="b"/>
                    <a:pathLst>
                      <a:path w="1">
                        <a:moveTo>
                          <a:pt x="0" y="0"/>
                        </a:moveTo>
                        <a:cubicBezTo>
                          <a:pt x="0" y="0"/>
                          <a:pt x="1"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33" name="Freeform 130">
                    <a:extLst/>
                  </p:cNvPr>
                  <p:cNvSpPr>
                    <a:spLocks/>
                  </p:cNvSpPr>
                  <p:nvPr/>
                </p:nvSpPr>
                <p:spPr bwMode="auto">
                  <a:xfrm>
                    <a:off x="7724775" y="1841500"/>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34" name="Freeform 131">
                    <a:extLst/>
                  </p:cNvPr>
                  <p:cNvSpPr>
                    <a:spLocks/>
                  </p:cNvSpPr>
                  <p:nvPr/>
                </p:nvSpPr>
                <p:spPr bwMode="auto">
                  <a:xfrm>
                    <a:off x="8218488" y="1671638"/>
                    <a:ext cx="12700" cy="1588"/>
                  </a:xfrm>
                  <a:custGeom>
                    <a:avLst/>
                    <a:gdLst/>
                    <a:ahLst/>
                    <a:cxnLst>
                      <a:cxn ang="0">
                        <a:pos x="0" y="1"/>
                      </a:cxn>
                      <a:cxn ang="0">
                        <a:pos x="0" y="1"/>
                      </a:cxn>
                      <a:cxn ang="0">
                        <a:pos x="5" y="0"/>
                      </a:cxn>
                      <a:cxn ang="0">
                        <a:pos x="0" y="1"/>
                      </a:cxn>
                    </a:cxnLst>
                    <a:rect l="0" t="0" r="r" b="b"/>
                    <a:pathLst>
                      <a:path w="5" h="1">
                        <a:moveTo>
                          <a:pt x="0" y="1"/>
                        </a:moveTo>
                        <a:cubicBezTo>
                          <a:pt x="0" y="1"/>
                          <a:pt x="0" y="1"/>
                          <a:pt x="0" y="1"/>
                        </a:cubicBezTo>
                        <a:cubicBezTo>
                          <a:pt x="5" y="0"/>
                          <a:pt x="5" y="0"/>
                          <a:pt x="5"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35" name="Freeform 132">
                    <a:extLst/>
                  </p:cNvPr>
                  <p:cNvSpPr>
                    <a:spLocks/>
                  </p:cNvSpPr>
                  <p:nvPr/>
                </p:nvSpPr>
                <p:spPr bwMode="auto">
                  <a:xfrm>
                    <a:off x="7169150" y="2263775"/>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36" name="Freeform 133">
                    <a:extLst/>
                  </p:cNvPr>
                  <p:cNvSpPr>
                    <a:spLocks/>
                  </p:cNvSpPr>
                  <p:nvPr/>
                </p:nvSpPr>
                <p:spPr bwMode="auto">
                  <a:xfrm>
                    <a:off x="7480300" y="1995488"/>
                    <a:ext cx="4762" cy="4763"/>
                  </a:xfrm>
                  <a:custGeom>
                    <a:avLst/>
                    <a:gdLst/>
                    <a:ahLst/>
                    <a:cxnLst>
                      <a:cxn ang="0">
                        <a:pos x="2" y="0"/>
                      </a:cxn>
                      <a:cxn ang="0">
                        <a:pos x="0" y="2"/>
                      </a:cxn>
                      <a:cxn ang="0">
                        <a:pos x="2" y="0"/>
                      </a:cxn>
                    </a:cxnLst>
                    <a:rect l="0" t="0" r="r" b="b"/>
                    <a:pathLst>
                      <a:path w="2" h="2">
                        <a:moveTo>
                          <a:pt x="2" y="0"/>
                        </a:moveTo>
                        <a:cubicBezTo>
                          <a:pt x="1" y="0"/>
                          <a:pt x="1" y="1"/>
                          <a:pt x="0" y="2"/>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37" name="Freeform 134">
                    <a:extLst/>
                  </p:cNvPr>
                  <p:cNvSpPr>
                    <a:spLocks/>
                  </p:cNvSpPr>
                  <p:nvPr/>
                </p:nvSpPr>
                <p:spPr bwMode="auto">
                  <a:xfrm>
                    <a:off x="8318500" y="1681163"/>
                    <a:ext cx="7937" cy="1588"/>
                  </a:xfrm>
                  <a:custGeom>
                    <a:avLst/>
                    <a:gdLst/>
                    <a:ahLst/>
                    <a:cxnLst>
                      <a:cxn ang="0">
                        <a:pos x="3" y="0"/>
                      </a:cxn>
                      <a:cxn ang="0">
                        <a:pos x="0" y="0"/>
                      </a:cxn>
                      <a:cxn ang="0">
                        <a:pos x="3" y="0"/>
                      </a:cxn>
                    </a:cxnLst>
                    <a:rect l="0" t="0" r="r" b="b"/>
                    <a:pathLst>
                      <a:path w="3">
                        <a:moveTo>
                          <a:pt x="3" y="0"/>
                        </a:moveTo>
                        <a:cubicBezTo>
                          <a:pt x="0" y="0"/>
                          <a:pt x="0" y="0"/>
                          <a:pt x="0" y="0"/>
                        </a:cubicBezTo>
                        <a:cubicBezTo>
                          <a:pt x="0" y="0"/>
                          <a:pt x="1"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38" name="Freeform 135">
                    <a:extLst/>
                  </p:cNvPr>
                  <p:cNvSpPr>
                    <a:spLocks/>
                  </p:cNvSpPr>
                  <p:nvPr/>
                </p:nvSpPr>
                <p:spPr bwMode="auto">
                  <a:xfrm>
                    <a:off x="8516938" y="1655763"/>
                    <a:ext cx="1587" cy="1588"/>
                  </a:xfrm>
                  <a:custGeom>
                    <a:avLst/>
                    <a:gdLst/>
                    <a:ahLst/>
                    <a:cxnLst>
                      <a:cxn ang="0">
                        <a:pos x="1" y="0"/>
                      </a:cxn>
                      <a:cxn ang="0">
                        <a:pos x="1" y="0"/>
                      </a:cxn>
                      <a:cxn ang="0">
                        <a:pos x="1" y="0"/>
                      </a:cxn>
                    </a:cxnLst>
                    <a:rect l="0" t="0" r="r" b="b"/>
                    <a:pathLst>
                      <a:path w="1">
                        <a:moveTo>
                          <a:pt x="1" y="0"/>
                        </a:moveTo>
                        <a:cubicBezTo>
                          <a:pt x="1" y="0"/>
                          <a:pt x="1" y="0"/>
                          <a:pt x="1"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39" name="Freeform 136">
                    <a:extLst/>
                  </p:cNvPr>
                  <p:cNvSpPr>
                    <a:spLocks/>
                  </p:cNvSpPr>
                  <p:nvPr/>
                </p:nvSpPr>
                <p:spPr bwMode="auto">
                  <a:xfrm>
                    <a:off x="8434388" y="1654175"/>
                    <a:ext cx="7937" cy="1588"/>
                  </a:xfrm>
                  <a:custGeom>
                    <a:avLst/>
                    <a:gdLst/>
                    <a:ahLst/>
                    <a:cxnLst>
                      <a:cxn ang="0">
                        <a:pos x="3" y="0"/>
                      </a:cxn>
                      <a:cxn ang="0">
                        <a:pos x="0" y="0"/>
                      </a:cxn>
                      <a:cxn ang="0">
                        <a:pos x="3" y="0"/>
                      </a:cxn>
                    </a:cxnLst>
                    <a:rect l="0" t="0" r="r" b="b"/>
                    <a:pathLst>
                      <a:path w="3">
                        <a:moveTo>
                          <a:pt x="3" y="0"/>
                        </a:moveTo>
                        <a:cubicBezTo>
                          <a:pt x="2" y="0"/>
                          <a:pt x="1" y="0"/>
                          <a:pt x="0" y="0"/>
                        </a:cubicBezTo>
                        <a:cubicBezTo>
                          <a:pt x="1" y="0"/>
                          <a:pt x="3"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0" name="Freeform 137">
                    <a:extLst/>
                  </p:cNvPr>
                  <p:cNvSpPr>
                    <a:spLocks/>
                  </p:cNvSpPr>
                  <p:nvPr/>
                </p:nvSpPr>
                <p:spPr bwMode="auto">
                  <a:xfrm>
                    <a:off x="8432800" y="1654175"/>
                    <a:ext cx="1587" cy="1588"/>
                  </a:xfrm>
                  <a:custGeom>
                    <a:avLst/>
                    <a:gdLst/>
                    <a:ahLst/>
                    <a:cxnLst>
                      <a:cxn ang="0">
                        <a:pos x="0" y="0"/>
                      </a:cxn>
                      <a:cxn ang="0">
                        <a:pos x="1" y="0"/>
                      </a:cxn>
                      <a:cxn ang="0">
                        <a:pos x="0" y="0"/>
                      </a:cxn>
                    </a:cxnLst>
                    <a:rect l="0" t="0" r="r" b="b"/>
                    <a:pathLst>
                      <a:path w="1">
                        <a:moveTo>
                          <a:pt x="0" y="0"/>
                        </a:move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1" name="Freeform 138">
                    <a:extLst/>
                  </p:cNvPr>
                  <p:cNvSpPr>
                    <a:spLocks/>
                  </p:cNvSpPr>
                  <p:nvPr/>
                </p:nvSpPr>
                <p:spPr bwMode="auto">
                  <a:xfrm>
                    <a:off x="6326188" y="4597400"/>
                    <a:ext cx="3175" cy="17463"/>
                  </a:xfrm>
                  <a:custGeom>
                    <a:avLst/>
                    <a:gdLst/>
                    <a:ahLst/>
                    <a:cxnLst>
                      <a:cxn ang="0">
                        <a:pos x="0" y="0"/>
                      </a:cxn>
                      <a:cxn ang="0">
                        <a:pos x="1" y="7"/>
                      </a:cxn>
                      <a:cxn ang="0">
                        <a:pos x="0" y="0"/>
                      </a:cxn>
                    </a:cxnLst>
                    <a:rect l="0" t="0" r="r" b="b"/>
                    <a:pathLst>
                      <a:path w="1" h="7">
                        <a:moveTo>
                          <a:pt x="0" y="0"/>
                        </a:moveTo>
                        <a:cubicBezTo>
                          <a:pt x="0" y="3"/>
                          <a:pt x="0" y="5"/>
                          <a:pt x="1" y="7"/>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2" name="Freeform 139">
                    <a:extLst/>
                  </p:cNvPr>
                  <p:cNvSpPr>
                    <a:spLocks/>
                  </p:cNvSpPr>
                  <p:nvPr/>
                </p:nvSpPr>
                <p:spPr bwMode="auto">
                  <a:xfrm>
                    <a:off x="6789738" y="2773363"/>
                    <a:ext cx="3175" cy="1588"/>
                  </a:xfrm>
                  <a:custGeom>
                    <a:avLst/>
                    <a:gdLst/>
                    <a:ahLst/>
                    <a:cxnLst>
                      <a:cxn ang="0">
                        <a:pos x="1" y="1"/>
                      </a:cxn>
                      <a:cxn ang="0">
                        <a:pos x="1" y="0"/>
                      </a:cxn>
                      <a:cxn ang="0">
                        <a:pos x="1" y="1"/>
                      </a:cxn>
                    </a:cxnLst>
                    <a:rect l="0" t="0" r="r" b="b"/>
                    <a:pathLst>
                      <a:path w="1" h="1">
                        <a:moveTo>
                          <a:pt x="1" y="1"/>
                        </a:moveTo>
                        <a:cubicBezTo>
                          <a:pt x="1" y="0"/>
                          <a:pt x="1" y="0"/>
                          <a:pt x="1"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3" name="Freeform 140">
                    <a:extLst/>
                  </p:cNvPr>
                  <p:cNvSpPr>
                    <a:spLocks/>
                  </p:cNvSpPr>
                  <p:nvPr/>
                </p:nvSpPr>
                <p:spPr bwMode="auto">
                  <a:xfrm>
                    <a:off x="6342063" y="4603750"/>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4" name="Freeform 141">
                    <a:extLst/>
                  </p:cNvPr>
                  <p:cNvSpPr>
                    <a:spLocks/>
                  </p:cNvSpPr>
                  <p:nvPr/>
                </p:nvSpPr>
                <p:spPr bwMode="auto">
                  <a:xfrm>
                    <a:off x="8207375" y="1704975"/>
                    <a:ext cx="17462" cy="6350"/>
                  </a:xfrm>
                  <a:custGeom>
                    <a:avLst/>
                    <a:gdLst/>
                    <a:ahLst/>
                    <a:cxnLst>
                      <a:cxn ang="0">
                        <a:pos x="7" y="0"/>
                      </a:cxn>
                      <a:cxn ang="0">
                        <a:pos x="0" y="2"/>
                      </a:cxn>
                      <a:cxn ang="0">
                        <a:pos x="7" y="0"/>
                      </a:cxn>
                    </a:cxnLst>
                    <a:rect l="0" t="0" r="r" b="b"/>
                    <a:pathLst>
                      <a:path w="7" h="2">
                        <a:moveTo>
                          <a:pt x="7" y="0"/>
                        </a:moveTo>
                        <a:cubicBezTo>
                          <a:pt x="5" y="1"/>
                          <a:pt x="0" y="1"/>
                          <a:pt x="0" y="2"/>
                        </a:cubicBezTo>
                        <a:cubicBezTo>
                          <a:pt x="3" y="1"/>
                          <a:pt x="6" y="1"/>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5" name="Freeform 142">
                    <a:extLst/>
                  </p:cNvPr>
                  <p:cNvSpPr>
                    <a:spLocks/>
                  </p:cNvSpPr>
                  <p:nvPr/>
                </p:nvSpPr>
                <p:spPr bwMode="auto">
                  <a:xfrm>
                    <a:off x="6788150" y="2924175"/>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6" name="Freeform 143">
                    <a:extLst/>
                  </p:cNvPr>
                  <p:cNvSpPr>
                    <a:spLocks/>
                  </p:cNvSpPr>
                  <p:nvPr/>
                </p:nvSpPr>
                <p:spPr bwMode="auto">
                  <a:xfrm>
                    <a:off x="6342063" y="4602163"/>
                    <a:ext cx="1587" cy="1588"/>
                  </a:xfrm>
                  <a:custGeom>
                    <a:avLst/>
                    <a:gdLst/>
                    <a:ahLst/>
                    <a:cxnLst>
                      <a:cxn ang="0">
                        <a:pos x="0" y="1"/>
                      </a:cxn>
                      <a:cxn ang="0">
                        <a:pos x="0" y="0"/>
                      </a:cxn>
                      <a:cxn ang="0">
                        <a:pos x="0" y="0"/>
                      </a:cxn>
                      <a:cxn ang="0">
                        <a:pos x="0" y="1"/>
                      </a:cxn>
                    </a:cxnLst>
                    <a:rect l="0" t="0" r="r" b="b"/>
                    <a:pathLst>
                      <a:path h="1">
                        <a:moveTo>
                          <a:pt x="0" y="1"/>
                        </a:move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7" name="Rectangle 144">
                    <a:extLst/>
                  </p:cNvPr>
                  <p:cNvSpPr>
                    <a:spLocks noChangeArrowheads="1"/>
                  </p:cNvSpPr>
                  <p:nvPr/>
                </p:nvSpPr>
                <p:spPr bwMode="auto">
                  <a:xfrm>
                    <a:off x="6518275" y="3373438"/>
                    <a:ext cx="1587"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8" name="Freeform 145">
                    <a:extLst/>
                  </p:cNvPr>
                  <p:cNvSpPr>
                    <a:spLocks/>
                  </p:cNvSpPr>
                  <p:nvPr/>
                </p:nvSpPr>
                <p:spPr bwMode="auto">
                  <a:xfrm>
                    <a:off x="6505575" y="3398838"/>
                    <a:ext cx="1587" cy="6350"/>
                  </a:xfrm>
                  <a:custGeom>
                    <a:avLst/>
                    <a:gdLst/>
                    <a:ahLst/>
                    <a:cxnLst>
                      <a:cxn ang="0">
                        <a:pos x="0" y="3"/>
                      </a:cxn>
                      <a:cxn ang="0">
                        <a:pos x="0" y="0"/>
                      </a:cxn>
                      <a:cxn ang="0">
                        <a:pos x="0" y="3"/>
                      </a:cxn>
                    </a:cxnLst>
                    <a:rect l="0" t="0" r="r" b="b"/>
                    <a:pathLst>
                      <a:path h="3">
                        <a:moveTo>
                          <a:pt x="0" y="3"/>
                        </a:moveTo>
                        <a:cubicBezTo>
                          <a:pt x="0" y="0"/>
                          <a:pt x="0" y="0"/>
                          <a:pt x="0" y="0"/>
                        </a:cubicBezTo>
                        <a:cubicBezTo>
                          <a:pt x="0"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9" name="Freeform 146">
                    <a:extLst/>
                  </p:cNvPr>
                  <p:cNvSpPr>
                    <a:spLocks/>
                  </p:cNvSpPr>
                  <p:nvPr/>
                </p:nvSpPr>
                <p:spPr bwMode="auto">
                  <a:xfrm>
                    <a:off x="6329363" y="4614863"/>
                    <a:ext cx="1587" cy="6350"/>
                  </a:xfrm>
                  <a:custGeom>
                    <a:avLst/>
                    <a:gdLst/>
                    <a:ahLst/>
                    <a:cxnLst>
                      <a:cxn ang="0">
                        <a:pos x="0" y="0"/>
                      </a:cxn>
                      <a:cxn ang="0">
                        <a:pos x="0" y="3"/>
                      </a:cxn>
                      <a:cxn ang="0">
                        <a:pos x="0" y="0"/>
                      </a:cxn>
                    </a:cxnLst>
                    <a:rect l="0" t="0" r="r" b="b"/>
                    <a:pathLst>
                      <a:path h="3">
                        <a:moveTo>
                          <a:pt x="0" y="0"/>
                        </a:moveTo>
                        <a:cubicBezTo>
                          <a:pt x="0" y="3"/>
                          <a:pt x="0" y="3"/>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0" name="Freeform 147">
                    <a:extLst/>
                  </p:cNvPr>
                  <p:cNvSpPr>
                    <a:spLocks/>
                  </p:cNvSpPr>
                  <p:nvPr/>
                </p:nvSpPr>
                <p:spPr bwMode="auto">
                  <a:xfrm>
                    <a:off x="6405563" y="3765550"/>
                    <a:ext cx="3175" cy="4763"/>
                  </a:xfrm>
                  <a:custGeom>
                    <a:avLst/>
                    <a:gdLst/>
                    <a:ahLst/>
                    <a:cxnLst>
                      <a:cxn ang="0">
                        <a:pos x="0" y="2"/>
                      </a:cxn>
                      <a:cxn ang="0">
                        <a:pos x="1" y="0"/>
                      </a:cxn>
                      <a:cxn ang="0">
                        <a:pos x="0" y="2"/>
                      </a:cxn>
                    </a:cxnLst>
                    <a:rect l="0" t="0" r="r" b="b"/>
                    <a:pathLst>
                      <a:path w="1" h="2">
                        <a:moveTo>
                          <a:pt x="0" y="2"/>
                        </a:moveTo>
                        <a:cubicBezTo>
                          <a:pt x="1" y="0"/>
                          <a:pt x="1" y="0"/>
                          <a:pt x="1"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1" name="Freeform 148">
                    <a:extLst/>
                  </p:cNvPr>
                  <p:cNvSpPr>
                    <a:spLocks/>
                  </p:cNvSpPr>
                  <p:nvPr/>
                </p:nvSpPr>
                <p:spPr bwMode="auto">
                  <a:xfrm>
                    <a:off x="7507288" y="1978025"/>
                    <a:ext cx="3175" cy="3175"/>
                  </a:xfrm>
                  <a:custGeom>
                    <a:avLst/>
                    <a:gdLst/>
                    <a:ahLst/>
                    <a:cxnLst>
                      <a:cxn ang="0">
                        <a:pos x="0" y="1"/>
                      </a:cxn>
                      <a:cxn ang="0">
                        <a:pos x="1" y="0"/>
                      </a:cxn>
                      <a:cxn ang="0">
                        <a:pos x="0" y="1"/>
                      </a:cxn>
                    </a:cxnLst>
                    <a:rect l="0" t="0" r="r" b="b"/>
                    <a:pathLst>
                      <a:path w="1" h="1">
                        <a:moveTo>
                          <a:pt x="0" y="1"/>
                        </a:moveTo>
                        <a:cubicBezTo>
                          <a:pt x="0" y="1"/>
                          <a:pt x="0" y="1"/>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2" name="Freeform 149">
                    <a:extLst/>
                  </p:cNvPr>
                  <p:cNvSpPr>
                    <a:spLocks/>
                  </p:cNvSpPr>
                  <p:nvPr/>
                </p:nvSpPr>
                <p:spPr bwMode="auto">
                  <a:xfrm>
                    <a:off x="7335838" y="2182813"/>
                    <a:ext cx="3175" cy="1588"/>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3" name="Freeform 150">
                    <a:extLst/>
                  </p:cNvPr>
                  <p:cNvSpPr>
                    <a:spLocks/>
                  </p:cNvSpPr>
                  <p:nvPr/>
                </p:nvSpPr>
                <p:spPr bwMode="auto">
                  <a:xfrm>
                    <a:off x="7339013" y="2171700"/>
                    <a:ext cx="6350" cy="11113"/>
                  </a:xfrm>
                  <a:custGeom>
                    <a:avLst/>
                    <a:gdLst/>
                    <a:ahLst/>
                    <a:cxnLst>
                      <a:cxn ang="0">
                        <a:pos x="3" y="0"/>
                      </a:cxn>
                      <a:cxn ang="0">
                        <a:pos x="0" y="4"/>
                      </a:cxn>
                      <a:cxn ang="0">
                        <a:pos x="3" y="0"/>
                      </a:cxn>
                    </a:cxnLst>
                    <a:rect l="0" t="0" r="r" b="b"/>
                    <a:pathLst>
                      <a:path w="3" h="4">
                        <a:moveTo>
                          <a:pt x="3" y="0"/>
                        </a:moveTo>
                        <a:cubicBezTo>
                          <a:pt x="2" y="1"/>
                          <a:pt x="0" y="3"/>
                          <a:pt x="0" y="4"/>
                        </a:cubicBezTo>
                        <a:cubicBezTo>
                          <a:pt x="1" y="3"/>
                          <a:pt x="2"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4" name="Freeform 151">
                    <a:extLst/>
                  </p:cNvPr>
                  <p:cNvSpPr>
                    <a:spLocks/>
                  </p:cNvSpPr>
                  <p:nvPr/>
                </p:nvSpPr>
                <p:spPr bwMode="auto">
                  <a:xfrm>
                    <a:off x="7316788" y="2200275"/>
                    <a:ext cx="1587" cy="1588"/>
                  </a:xfrm>
                  <a:custGeom>
                    <a:avLst/>
                    <a:gdLst/>
                    <a:ahLst/>
                    <a:cxnLst>
                      <a:cxn ang="0">
                        <a:pos x="0" y="1"/>
                      </a:cxn>
                      <a:cxn ang="0">
                        <a:pos x="0" y="0"/>
                      </a:cxn>
                      <a:cxn ang="0">
                        <a:pos x="0" y="1"/>
                      </a:cxn>
                    </a:cxnLst>
                    <a:rect l="0" t="0" r="r" b="b"/>
                    <a:pathLst>
                      <a:path h="1">
                        <a:moveTo>
                          <a:pt x="0" y="1"/>
                        </a:move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5" name="Freeform 152">
                    <a:extLst/>
                  </p:cNvPr>
                  <p:cNvSpPr>
                    <a:spLocks/>
                  </p:cNvSpPr>
                  <p:nvPr/>
                </p:nvSpPr>
                <p:spPr bwMode="auto">
                  <a:xfrm>
                    <a:off x="7526338" y="202882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6" name="Freeform 153">
                    <a:extLst/>
                  </p:cNvPr>
                  <p:cNvSpPr>
                    <a:spLocks/>
                  </p:cNvSpPr>
                  <p:nvPr/>
                </p:nvSpPr>
                <p:spPr bwMode="auto">
                  <a:xfrm>
                    <a:off x="7481888" y="2063750"/>
                    <a:ext cx="3175"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7" name="Freeform 154">
                    <a:extLst/>
                  </p:cNvPr>
                  <p:cNvSpPr>
                    <a:spLocks/>
                  </p:cNvSpPr>
                  <p:nvPr/>
                </p:nvSpPr>
                <p:spPr bwMode="auto">
                  <a:xfrm>
                    <a:off x="7221538" y="23018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8" name="Freeform 155">
                    <a:extLst/>
                  </p:cNvPr>
                  <p:cNvSpPr>
                    <a:spLocks/>
                  </p:cNvSpPr>
                  <p:nvPr/>
                </p:nvSpPr>
                <p:spPr bwMode="auto">
                  <a:xfrm>
                    <a:off x="6224407" y="1520027"/>
                    <a:ext cx="2265362" cy="2987675"/>
                  </a:xfrm>
                  <a:custGeom>
                    <a:avLst/>
                    <a:gdLst/>
                    <a:ahLst/>
                    <a:cxnLst>
                      <a:cxn ang="0">
                        <a:pos x="295" y="351"/>
                      </a:cxn>
                      <a:cxn ang="0">
                        <a:pos x="339" y="296"/>
                      </a:cxn>
                      <a:cxn ang="0">
                        <a:pos x="362" y="265"/>
                      </a:cxn>
                      <a:cxn ang="0">
                        <a:pos x="377" y="249"/>
                      </a:cxn>
                      <a:cxn ang="0">
                        <a:pos x="403" y="224"/>
                      </a:cxn>
                      <a:cxn ang="0">
                        <a:pos x="411" y="216"/>
                      </a:cxn>
                      <a:cxn ang="0">
                        <a:pos x="427" y="202"/>
                      </a:cxn>
                      <a:cxn ang="0">
                        <a:pos x="458" y="180"/>
                      </a:cxn>
                      <a:cxn ang="0">
                        <a:pos x="477" y="162"/>
                      </a:cxn>
                      <a:cxn ang="0">
                        <a:pos x="512" y="134"/>
                      </a:cxn>
                      <a:cxn ang="0">
                        <a:pos x="530" y="124"/>
                      </a:cxn>
                      <a:cxn ang="0">
                        <a:pos x="558" y="106"/>
                      </a:cxn>
                      <a:cxn ang="0">
                        <a:pos x="583" y="94"/>
                      </a:cxn>
                      <a:cxn ang="0">
                        <a:pos x="620" y="71"/>
                      </a:cxn>
                      <a:cxn ang="0">
                        <a:pos x="662" y="54"/>
                      </a:cxn>
                      <a:cxn ang="0">
                        <a:pos x="704" y="40"/>
                      </a:cxn>
                      <a:cxn ang="0">
                        <a:pos x="735" y="30"/>
                      </a:cxn>
                      <a:cxn ang="0">
                        <a:pos x="758" y="25"/>
                      </a:cxn>
                      <a:cxn ang="0">
                        <a:pos x="759" y="26"/>
                      </a:cxn>
                      <a:cxn ang="0">
                        <a:pos x="785" y="19"/>
                      </a:cxn>
                      <a:cxn ang="0">
                        <a:pos x="800" y="15"/>
                      </a:cxn>
                      <a:cxn ang="0">
                        <a:pos x="820" y="12"/>
                      </a:cxn>
                      <a:cxn ang="0">
                        <a:pos x="870" y="10"/>
                      </a:cxn>
                      <a:cxn ang="0">
                        <a:pos x="906" y="8"/>
                      </a:cxn>
                      <a:cxn ang="0">
                        <a:pos x="880" y="2"/>
                      </a:cxn>
                      <a:cxn ang="0">
                        <a:pos x="860" y="3"/>
                      </a:cxn>
                      <a:cxn ang="0">
                        <a:pos x="836" y="3"/>
                      </a:cxn>
                      <a:cxn ang="0">
                        <a:pos x="793" y="6"/>
                      </a:cxn>
                      <a:cxn ang="0">
                        <a:pos x="772" y="11"/>
                      </a:cxn>
                      <a:cxn ang="0">
                        <a:pos x="753" y="14"/>
                      </a:cxn>
                      <a:cxn ang="0">
                        <a:pos x="685" y="33"/>
                      </a:cxn>
                      <a:cxn ang="0">
                        <a:pos x="652" y="43"/>
                      </a:cxn>
                      <a:cxn ang="0">
                        <a:pos x="635" y="50"/>
                      </a:cxn>
                      <a:cxn ang="0">
                        <a:pos x="605" y="64"/>
                      </a:cxn>
                      <a:cxn ang="0">
                        <a:pos x="569" y="81"/>
                      </a:cxn>
                      <a:cxn ang="0">
                        <a:pos x="547" y="90"/>
                      </a:cxn>
                      <a:cxn ang="0">
                        <a:pos x="500" y="120"/>
                      </a:cxn>
                      <a:cxn ang="0">
                        <a:pos x="454" y="152"/>
                      </a:cxn>
                      <a:cxn ang="0">
                        <a:pos x="418" y="183"/>
                      </a:cxn>
                      <a:cxn ang="0">
                        <a:pos x="399" y="199"/>
                      </a:cxn>
                      <a:cxn ang="0">
                        <a:pos x="372" y="223"/>
                      </a:cxn>
                      <a:cxn ang="0">
                        <a:pos x="333" y="260"/>
                      </a:cxn>
                      <a:cxn ang="0">
                        <a:pos x="303" y="297"/>
                      </a:cxn>
                      <a:cxn ang="0">
                        <a:pos x="252" y="360"/>
                      </a:cxn>
                      <a:cxn ang="0">
                        <a:pos x="200" y="442"/>
                      </a:cxn>
                      <a:cxn ang="0">
                        <a:pos x="184" y="468"/>
                      </a:cxn>
                      <a:cxn ang="0">
                        <a:pos x="168" y="498"/>
                      </a:cxn>
                      <a:cxn ang="0">
                        <a:pos x="143" y="549"/>
                      </a:cxn>
                      <a:cxn ang="0">
                        <a:pos x="99" y="648"/>
                      </a:cxn>
                      <a:cxn ang="0">
                        <a:pos x="68" y="741"/>
                      </a:cxn>
                      <a:cxn ang="0">
                        <a:pos x="38" y="844"/>
                      </a:cxn>
                      <a:cxn ang="0">
                        <a:pos x="0" y="1116"/>
                      </a:cxn>
                      <a:cxn ang="0">
                        <a:pos x="9" y="1197"/>
                      </a:cxn>
                      <a:cxn ang="0">
                        <a:pos x="11" y="1180"/>
                      </a:cxn>
                      <a:cxn ang="0">
                        <a:pos x="15" y="1154"/>
                      </a:cxn>
                      <a:cxn ang="0">
                        <a:pos x="18" y="1114"/>
                      </a:cxn>
                      <a:cxn ang="0">
                        <a:pos x="40" y="988"/>
                      </a:cxn>
                      <a:cxn ang="0">
                        <a:pos x="89" y="767"/>
                      </a:cxn>
                      <a:cxn ang="0">
                        <a:pos x="117" y="681"/>
                      </a:cxn>
                      <a:cxn ang="0">
                        <a:pos x="157" y="582"/>
                      </a:cxn>
                      <a:cxn ang="0">
                        <a:pos x="164" y="564"/>
                      </a:cxn>
                      <a:cxn ang="0">
                        <a:pos x="193" y="510"/>
                      </a:cxn>
                      <a:cxn ang="0">
                        <a:pos x="216" y="471"/>
                      </a:cxn>
                    </a:cxnLst>
                    <a:rect l="0" t="0" r="r" b="b"/>
                    <a:pathLst>
                      <a:path w="913" h="1204">
                        <a:moveTo>
                          <a:pt x="243" y="429"/>
                        </a:moveTo>
                        <a:cubicBezTo>
                          <a:pt x="254" y="411"/>
                          <a:pt x="268" y="388"/>
                          <a:pt x="280" y="372"/>
                        </a:cubicBezTo>
                        <a:cubicBezTo>
                          <a:pt x="282" y="368"/>
                          <a:pt x="286" y="362"/>
                          <a:pt x="289" y="357"/>
                        </a:cubicBezTo>
                        <a:cubicBezTo>
                          <a:pt x="291" y="358"/>
                          <a:pt x="291" y="358"/>
                          <a:pt x="291" y="358"/>
                        </a:cubicBezTo>
                        <a:cubicBezTo>
                          <a:pt x="294" y="353"/>
                          <a:pt x="294" y="353"/>
                          <a:pt x="294" y="353"/>
                        </a:cubicBezTo>
                        <a:cubicBezTo>
                          <a:pt x="296" y="351"/>
                          <a:pt x="292" y="356"/>
                          <a:pt x="295" y="354"/>
                        </a:cubicBezTo>
                        <a:cubicBezTo>
                          <a:pt x="295" y="351"/>
                          <a:pt x="295" y="351"/>
                          <a:pt x="295" y="351"/>
                        </a:cubicBezTo>
                        <a:cubicBezTo>
                          <a:pt x="296" y="351"/>
                          <a:pt x="304" y="341"/>
                          <a:pt x="299" y="349"/>
                        </a:cubicBezTo>
                        <a:cubicBezTo>
                          <a:pt x="304" y="343"/>
                          <a:pt x="308" y="338"/>
                          <a:pt x="313" y="332"/>
                        </a:cubicBezTo>
                        <a:cubicBezTo>
                          <a:pt x="316" y="329"/>
                          <a:pt x="313" y="329"/>
                          <a:pt x="317" y="325"/>
                        </a:cubicBezTo>
                        <a:cubicBezTo>
                          <a:pt x="318" y="325"/>
                          <a:pt x="316" y="327"/>
                          <a:pt x="317" y="327"/>
                        </a:cubicBezTo>
                        <a:cubicBezTo>
                          <a:pt x="328" y="316"/>
                          <a:pt x="325" y="311"/>
                          <a:pt x="335" y="300"/>
                        </a:cubicBezTo>
                        <a:cubicBezTo>
                          <a:pt x="334" y="301"/>
                          <a:pt x="334" y="301"/>
                          <a:pt x="334" y="301"/>
                        </a:cubicBezTo>
                        <a:cubicBezTo>
                          <a:pt x="336" y="299"/>
                          <a:pt x="339" y="296"/>
                          <a:pt x="339" y="296"/>
                        </a:cubicBezTo>
                        <a:cubicBezTo>
                          <a:pt x="336" y="296"/>
                          <a:pt x="338" y="298"/>
                          <a:pt x="334" y="301"/>
                        </a:cubicBezTo>
                        <a:cubicBezTo>
                          <a:pt x="333" y="299"/>
                          <a:pt x="337" y="296"/>
                          <a:pt x="336" y="295"/>
                        </a:cubicBezTo>
                        <a:cubicBezTo>
                          <a:pt x="338" y="293"/>
                          <a:pt x="339" y="291"/>
                          <a:pt x="341" y="289"/>
                        </a:cubicBezTo>
                        <a:cubicBezTo>
                          <a:pt x="345" y="286"/>
                          <a:pt x="349" y="280"/>
                          <a:pt x="353" y="278"/>
                        </a:cubicBezTo>
                        <a:cubicBezTo>
                          <a:pt x="354" y="276"/>
                          <a:pt x="355" y="273"/>
                          <a:pt x="358" y="269"/>
                        </a:cubicBezTo>
                        <a:cubicBezTo>
                          <a:pt x="362" y="267"/>
                          <a:pt x="359" y="270"/>
                          <a:pt x="363" y="267"/>
                        </a:cubicBezTo>
                        <a:cubicBezTo>
                          <a:pt x="362" y="265"/>
                          <a:pt x="362" y="265"/>
                          <a:pt x="362" y="265"/>
                        </a:cubicBezTo>
                        <a:cubicBezTo>
                          <a:pt x="365" y="262"/>
                          <a:pt x="365" y="263"/>
                          <a:pt x="365" y="264"/>
                        </a:cubicBezTo>
                        <a:cubicBezTo>
                          <a:pt x="369" y="260"/>
                          <a:pt x="367" y="260"/>
                          <a:pt x="371" y="256"/>
                        </a:cubicBezTo>
                        <a:cubicBezTo>
                          <a:pt x="370" y="259"/>
                          <a:pt x="370" y="259"/>
                          <a:pt x="370" y="259"/>
                        </a:cubicBezTo>
                        <a:cubicBezTo>
                          <a:pt x="373" y="256"/>
                          <a:pt x="374" y="255"/>
                          <a:pt x="378" y="251"/>
                        </a:cubicBezTo>
                        <a:cubicBezTo>
                          <a:pt x="378" y="251"/>
                          <a:pt x="377" y="253"/>
                          <a:pt x="375" y="254"/>
                        </a:cubicBezTo>
                        <a:cubicBezTo>
                          <a:pt x="379" y="253"/>
                          <a:pt x="379" y="250"/>
                          <a:pt x="380" y="248"/>
                        </a:cubicBezTo>
                        <a:cubicBezTo>
                          <a:pt x="379" y="249"/>
                          <a:pt x="376" y="251"/>
                          <a:pt x="377" y="249"/>
                        </a:cubicBezTo>
                        <a:cubicBezTo>
                          <a:pt x="379" y="247"/>
                          <a:pt x="381" y="244"/>
                          <a:pt x="383" y="243"/>
                        </a:cubicBezTo>
                        <a:cubicBezTo>
                          <a:pt x="381" y="246"/>
                          <a:pt x="381" y="246"/>
                          <a:pt x="381" y="246"/>
                        </a:cubicBezTo>
                        <a:cubicBezTo>
                          <a:pt x="385" y="241"/>
                          <a:pt x="383" y="243"/>
                          <a:pt x="388" y="238"/>
                        </a:cubicBezTo>
                        <a:cubicBezTo>
                          <a:pt x="388" y="239"/>
                          <a:pt x="388" y="239"/>
                          <a:pt x="388" y="239"/>
                        </a:cubicBezTo>
                        <a:cubicBezTo>
                          <a:pt x="390" y="235"/>
                          <a:pt x="395" y="232"/>
                          <a:pt x="400" y="227"/>
                        </a:cubicBezTo>
                        <a:cubicBezTo>
                          <a:pt x="399" y="228"/>
                          <a:pt x="399" y="228"/>
                          <a:pt x="399" y="228"/>
                        </a:cubicBezTo>
                        <a:cubicBezTo>
                          <a:pt x="401" y="226"/>
                          <a:pt x="402" y="225"/>
                          <a:pt x="403" y="224"/>
                        </a:cubicBezTo>
                        <a:cubicBezTo>
                          <a:pt x="399" y="226"/>
                          <a:pt x="400" y="225"/>
                          <a:pt x="399" y="224"/>
                        </a:cubicBezTo>
                        <a:cubicBezTo>
                          <a:pt x="404" y="222"/>
                          <a:pt x="403" y="218"/>
                          <a:pt x="410" y="213"/>
                        </a:cubicBezTo>
                        <a:cubicBezTo>
                          <a:pt x="410" y="214"/>
                          <a:pt x="409" y="216"/>
                          <a:pt x="407" y="217"/>
                        </a:cubicBezTo>
                        <a:cubicBezTo>
                          <a:pt x="406" y="220"/>
                          <a:pt x="407" y="221"/>
                          <a:pt x="404" y="225"/>
                        </a:cubicBezTo>
                        <a:cubicBezTo>
                          <a:pt x="406" y="223"/>
                          <a:pt x="408" y="220"/>
                          <a:pt x="408" y="221"/>
                        </a:cubicBezTo>
                        <a:cubicBezTo>
                          <a:pt x="408" y="219"/>
                          <a:pt x="408" y="219"/>
                          <a:pt x="408" y="219"/>
                        </a:cubicBezTo>
                        <a:cubicBezTo>
                          <a:pt x="409" y="218"/>
                          <a:pt x="410" y="217"/>
                          <a:pt x="411" y="216"/>
                        </a:cubicBezTo>
                        <a:cubicBezTo>
                          <a:pt x="411" y="215"/>
                          <a:pt x="408" y="217"/>
                          <a:pt x="410" y="214"/>
                        </a:cubicBezTo>
                        <a:cubicBezTo>
                          <a:pt x="414" y="210"/>
                          <a:pt x="413" y="213"/>
                          <a:pt x="413" y="212"/>
                        </a:cubicBezTo>
                        <a:cubicBezTo>
                          <a:pt x="418" y="208"/>
                          <a:pt x="414" y="209"/>
                          <a:pt x="419" y="205"/>
                        </a:cubicBezTo>
                        <a:cubicBezTo>
                          <a:pt x="419" y="206"/>
                          <a:pt x="418" y="207"/>
                          <a:pt x="418" y="207"/>
                        </a:cubicBezTo>
                        <a:cubicBezTo>
                          <a:pt x="422" y="205"/>
                          <a:pt x="426" y="200"/>
                          <a:pt x="428" y="200"/>
                        </a:cubicBezTo>
                        <a:cubicBezTo>
                          <a:pt x="428" y="201"/>
                          <a:pt x="428" y="201"/>
                          <a:pt x="427" y="202"/>
                        </a:cubicBezTo>
                        <a:cubicBezTo>
                          <a:pt x="427" y="202"/>
                          <a:pt x="427" y="202"/>
                          <a:pt x="427" y="202"/>
                        </a:cubicBezTo>
                        <a:cubicBezTo>
                          <a:pt x="424" y="207"/>
                          <a:pt x="430" y="199"/>
                          <a:pt x="430" y="201"/>
                        </a:cubicBezTo>
                        <a:cubicBezTo>
                          <a:pt x="429" y="201"/>
                          <a:pt x="434" y="197"/>
                          <a:pt x="436" y="195"/>
                        </a:cubicBezTo>
                        <a:cubicBezTo>
                          <a:pt x="435" y="195"/>
                          <a:pt x="435" y="195"/>
                          <a:pt x="435" y="195"/>
                        </a:cubicBezTo>
                        <a:cubicBezTo>
                          <a:pt x="440" y="186"/>
                          <a:pt x="436" y="197"/>
                          <a:pt x="443" y="190"/>
                        </a:cubicBezTo>
                        <a:cubicBezTo>
                          <a:pt x="447" y="186"/>
                          <a:pt x="441" y="192"/>
                          <a:pt x="443" y="189"/>
                        </a:cubicBezTo>
                        <a:cubicBezTo>
                          <a:pt x="446" y="186"/>
                          <a:pt x="448" y="186"/>
                          <a:pt x="452" y="182"/>
                        </a:cubicBezTo>
                        <a:cubicBezTo>
                          <a:pt x="454" y="181"/>
                          <a:pt x="457" y="180"/>
                          <a:pt x="458" y="180"/>
                        </a:cubicBezTo>
                        <a:cubicBezTo>
                          <a:pt x="461" y="178"/>
                          <a:pt x="467" y="174"/>
                          <a:pt x="468" y="172"/>
                        </a:cubicBezTo>
                        <a:cubicBezTo>
                          <a:pt x="462" y="175"/>
                          <a:pt x="464" y="177"/>
                          <a:pt x="457" y="180"/>
                        </a:cubicBezTo>
                        <a:cubicBezTo>
                          <a:pt x="458" y="178"/>
                          <a:pt x="458" y="178"/>
                          <a:pt x="458" y="178"/>
                        </a:cubicBezTo>
                        <a:cubicBezTo>
                          <a:pt x="462" y="174"/>
                          <a:pt x="467" y="170"/>
                          <a:pt x="470" y="168"/>
                        </a:cubicBezTo>
                        <a:cubicBezTo>
                          <a:pt x="469" y="168"/>
                          <a:pt x="469" y="168"/>
                          <a:pt x="469" y="168"/>
                        </a:cubicBezTo>
                        <a:cubicBezTo>
                          <a:pt x="474" y="163"/>
                          <a:pt x="475" y="161"/>
                          <a:pt x="481" y="157"/>
                        </a:cubicBezTo>
                        <a:cubicBezTo>
                          <a:pt x="482" y="157"/>
                          <a:pt x="479" y="160"/>
                          <a:pt x="477" y="162"/>
                        </a:cubicBezTo>
                        <a:cubicBezTo>
                          <a:pt x="481" y="160"/>
                          <a:pt x="480" y="159"/>
                          <a:pt x="486" y="155"/>
                        </a:cubicBezTo>
                        <a:cubicBezTo>
                          <a:pt x="487" y="156"/>
                          <a:pt x="482" y="158"/>
                          <a:pt x="482" y="159"/>
                        </a:cubicBezTo>
                        <a:cubicBezTo>
                          <a:pt x="488" y="154"/>
                          <a:pt x="488" y="154"/>
                          <a:pt x="488" y="154"/>
                        </a:cubicBezTo>
                        <a:cubicBezTo>
                          <a:pt x="488" y="154"/>
                          <a:pt x="488" y="154"/>
                          <a:pt x="488" y="154"/>
                        </a:cubicBezTo>
                        <a:cubicBezTo>
                          <a:pt x="488" y="152"/>
                          <a:pt x="493" y="151"/>
                          <a:pt x="497" y="148"/>
                        </a:cubicBezTo>
                        <a:cubicBezTo>
                          <a:pt x="506" y="141"/>
                          <a:pt x="506" y="139"/>
                          <a:pt x="510" y="134"/>
                        </a:cubicBezTo>
                        <a:cubicBezTo>
                          <a:pt x="512" y="133"/>
                          <a:pt x="513" y="134"/>
                          <a:pt x="512" y="134"/>
                        </a:cubicBezTo>
                        <a:cubicBezTo>
                          <a:pt x="510" y="135"/>
                          <a:pt x="510" y="135"/>
                          <a:pt x="510" y="136"/>
                        </a:cubicBezTo>
                        <a:cubicBezTo>
                          <a:pt x="513" y="134"/>
                          <a:pt x="518" y="133"/>
                          <a:pt x="516" y="135"/>
                        </a:cubicBezTo>
                        <a:cubicBezTo>
                          <a:pt x="521" y="131"/>
                          <a:pt x="514" y="135"/>
                          <a:pt x="517" y="133"/>
                        </a:cubicBezTo>
                        <a:cubicBezTo>
                          <a:pt x="524" y="128"/>
                          <a:pt x="524" y="128"/>
                          <a:pt x="524" y="128"/>
                        </a:cubicBezTo>
                        <a:cubicBezTo>
                          <a:pt x="522" y="128"/>
                          <a:pt x="520" y="130"/>
                          <a:pt x="523" y="127"/>
                        </a:cubicBezTo>
                        <a:cubicBezTo>
                          <a:pt x="526" y="125"/>
                          <a:pt x="527" y="124"/>
                          <a:pt x="531" y="121"/>
                        </a:cubicBezTo>
                        <a:cubicBezTo>
                          <a:pt x="531" y="122"/>
                          <a:pt x="533" y="122"/>
                          <a:pt x="530" y="124"/>
                        </a:cubicBezTo>
                        <a:cubicBezTo>
                          <a:pt x="533" y="123"/>
                          <a:pt x="536" y="121"/>
                          <a:pt x="536" y="119"/>
                        </a:cubicBezTo>
                        <a:cubicBezTo>
                          <a:pt x="531" y="121"/>
                          <a:pt x="543" y="114"/>
                          <a:pt x="539" y="115"/>
                        </a:cubicBezTo>
                        <a:cubicBezTo>
                          <a:pt x="544" y="113"/>
                          <a:pt x="544" y="113"/>
                          <a:pt x="544" y="113"/>
                        </a:cubicBezTo>
                        <a:cubicBezTo>
                          <a:pt x="543" y="114"/>
                          <a:pt x="543" y="114"/>
                          <a:pt x="541" y="115"/>
                        </a:cubicBezTo>
                        <a:cubicBezTo>
                          <a:pt x="543" y="115"/>
                          <a:pt x="545" y="112"/>
                          <a:pt x="546" y="111"/>
                        </a:cubicBezTo>
                        <a:cubicBezTo>
                          <a:pt x="548" y="111"/>
                          <a:pt x="552" y="108"/>
                          <a:pt x="553" y="109"/>
                        </a:cubicBezTo>
                        <a:cubicBezTo>
                          <a:pt x="554" y="108"/>
                          <a:pt x="557" y="106"/>
                          <a:pt x="558" y="106"/>
                        </a:cubicBezTo>
                        <a:cubicBezTo>
                          <a:pt x="560" y="105"/>
                          <a:pt x="558" y="105"/>
                          <a:pt x="559" y="104"/>
                        </a:cubicBezTo>
                        <a:cubicBezTo>
                          <a:pt x="566" y="100"/>
                          <a:pt x="566" y="100"/>
                          <a:pt x="566" y="100"/>
                        </a:cubicBezTo>
                        <a:cubicBezTo>
                          <a:pt x="567" y="101"/>
                          <a:pt x="568" y="102"/>
                          <a:pt x="567" y="103"/>
                        </a:cubicBezTo>
                        <a:cubicBezTo>
                          <a:pt x="570" y="101"/>
                          <a:pt x="567" y="101"/>
                          <a:pt x="571" y="98"/>
                        </a:cubicBezTo>
                        <a:cubicBezTo>
                          <a:pt x="570" y="101"/>
                          <a:pt x="577" y="96"/>
                          <a:pt x="575" y="100"/>
                        </a:cubicBezTo>
                        <a:cubicBezTo>
                          <a:pt x="577" y="99"/>
                          <a:pt x="584" y="96"/>
                          <a:pt x="588" y="93"/>
                        </a:cubicBezTo>
                        <a:cubicBezTo>
                          <a:pt x="589" y="91"/>
                          <a:pt x="583" y="95"/>
                          <a:pt x="583" y="94"/>
                        </a:cubicBezTo>
                        <a:cubicBezTo>
                          <a:pt x="593" y="88"/>
                          <a:pt x="592" y="85"/>
                          <a:pt x="601" y="81"/>
                        </a:cubicBezTo>
                        <a:cubicBezTo>
                          <a:pt x="598" y="82"/>
                          <a:pt x="598" y="82"/>
                          <a:pt x="598" y="82"/>
                        </a:cubicBezTo>
                        <a:cubicBezTo>
                          <a:pt x="603" y="79"/>
                          <a:pt x="602" y="80"/>
                          <a:pt x="605" y="77"/>
                        </a:cubicBezTo>
                        <a:cubicBezTo>
                          <a:pt x="604" y="79"/>
                          <a:pt x="612" y="78"/>
                          <a:pt x="620" y="74"/>
                        </a:cubicBezTo>
                        <a:cubicBezTo>
                          <a:pt x="620" y="73"/>
                          <a:pt x="615" y="75"/>
                          <a:pt x="616" y="73"/>
                        </a:cubicBezTo>
                        <a:cubicBezTo>
                          <a:pt x="621" y="70"/>
                          <a:pt x="621" y="70"/>
                          <a:pt x="621" y="70"/>
                        </a:cubicBezTo>
                        <a:cubicBezTo>
                          <a:pt x="622" y="70"/>
                          <a:pt x="621" y="71"/>
                          <a:pt x="620" y="71"/>
                        </a:cubicBezTo>
                        <a:cubicBezTo>
                          <a:pt x="625" y="69"/>
                          <a:pt x="630" y="69"/>
                          <a:pt x="631" y="67"/>
                        </a:cubicBezTo>
                        <a:cubicBezTo>
                          <a:pt x="637" y="67"/>
                          <a:pt x="637" y="67"/>
                          <a:pt x="637" y="67"/>
                        </a:cubicBezTo>
                        <a:cubicBezTo>
                          <a:pt x="634" y="67"/>
                          <a:pt x="634" y="67"/>
                          <a:pt x="634" y="67"/>
                        </a:cubicBezTo>
                        <a:cubicBezTo>
                          <a:pt x="635" y="66"/>
                          <a:pt x="640" y="63"/>
                          <a:pt x="641" y="62"/>
                        </a:cubicBezTo>
                        <a:cubicBezTo>
                          <a:pt x="646" y="59"/>
                          <a:pt x="649" y="59"/>
                          <a:pt x="652" y="59"/>
                        </a:cubicBezTo>
                        <a:cubicBezTo>
                          <a:pt x="651" y="58"/>
                          <a:pt x="648" y="58"/>
                          <a:pt x="652" y="56"/>
                        </a:cubicBezTo>
                        <a:cubicBezTo>
                          <a:pt x="653" y="58"/>
                          <a:pt x="662" y="53"/>
                          <a:pt x="662" y="54"/>
                        </a:cubicBezTo>
                        <a:cubicBezTo>
                          <a:pt x="664" y="54"/>
                          <a:pt x="668" y="53"/>
                          <a:pt x="667" y="52"/>
                        </a:cubicBezTo>
                        <a:cubicBezTo>
                          <a:pt x="668" y="54"/>
                          <a:pt x="668" y="54"/>
                          <a:pt x="668" y="54"/>
                        </a:cubicBezTo>
                        <a:cubicBezTo>
                          <a:pt x="667" y="52"/>
                          <a:pt x="674" y="49"/>
                          <a:pt x="679" y="47"/>
                        </a:cubicBezTo>
                        <a:cubicBezTo>
                          <a:pt x="679" y="50"/>
                          <a:pt x="684" y="45"/>
                          <a:pt x="688" y="46"/>
                        </a:cubicBezTo>
                        <a:cubicBezTo>
                          <a:pt x="688" y="44"/>
                          <a:pt x="696" y="43"/>
                          <a:pt x="697" y="41"/>
                        </a:cubicBezTo>
                        <a:cubicBezTo>
                          <a:pt x="701" y="39"/>
                          <a:pt x="701" y="41"/>
                          <a:pt x="702" y="41"/>
                        </a:cubicBezTo>
                        <a:cubicBezTo>
                          <a:pt x="704" y="40"/>
                          <a:pt x="704" y="40"/>
                          <a:pt x="704" y="40"/>
                        </a:cubicBezTo>
                        <a:cubicBezTo>
                          <a:pt x="706" y="40"/>
                          <a:pt x="713" y="38"/>
                          <a:pt x="718" y="37"/>
                        </a:cubicBezTo>
                        <a:cubicBezTo>
                          <a:pt x="722" y="35"/>
                          <a:pt x="722" y="35"/>
                          <a:pt x="722" y="35"/>
                        </a:cubicBezTo>
                        <a:cubicBezTo>
                          <a:pt x="723" y="35"/>
                          <a:pt x="723" y="35"/>
                          <a:pt x="723" y="35"/>
                        </a:cubicBezTo>
                        <a:cubicBezTo>
                          <a:pt x="724" y="34"/>
                          <a:pt x="727" y="33"/>
                          <a:pt x="725" y="33"/>
                        </a:cubicBezTo>
                        <a:cubicBezTo>
                          <a:pt x="727" y="33"/>
                          <a:pt x="727" y="33"/>
                          <a:pt x="727" y="33"/>
                        </a:cubicBezTo>
                        <a:cubicBezTo>
                          <a:pt x="727" y="31"/>
                          <a:pt x="730" y="31"/>
                          <a:pt x="735" y="29"/>
                        </a:cubicBezTo>
                        <a:cubicBezTo>
                          <a:pt x="736" y="29"/>
                          <a:pt x="736" y="30"/>
                          <a:pt x="735" y="30"/>
                        </a:cubicBezTo>
                        <a:cubicBezTo>
                          <a:pt x="737" y="30"/>
                          <a:pt x="736" y="31"/>
                          <a:pt x="738" y="31"/>
                        </a:cubicBezTo>
                        <a:cubicBezTo>
                          <a:pt x="736" y="31"/>
                          <a:pt x="745" y="26"/>
                          <a:pt x="739" y="27"/>
                        </a:cubicBezTo>
                        <a:cubicBezTo>
                          <a:pt x="738" y="26"/>
                          <a:pt x="741" y="25"/>
                          <a:pt x="744" y="24"/>
                        </a:cubicBezTo>
                        <a:cubicBezTo>
                          <a:pt x="745" y="26"/>
                          <a:pt x="745" y="26"/>
                          <a:pt x="745" y="26"/>
                        </a:cubicBezTo>
                        <a:cubicBezTo>
                          <a:pt x="748" y="23"/>
                          <a:pt x="748" y="23"/>
                          <a:pt x="748" y="23"/>
                        </a:cubicBezTo>
                        <a:cubicBezTo>
                          <a:pt x="751" y="22"/>
                          <a:pt x="753" y="23"/>
                          <a:pt x="756" y="22"/>
                        </a:cubicBezTo>
                        <a:cubicBezTo>
                          <a:pt x="753" y="23"/>
                          <a:pt x="750" y="27"/>
                          <a:pt x="758" y="25"/>
                        </a:cubicBezTo>
                        <a:cubicBezTo>
                          <a:pt x="754" y="26"/>
                          <a:pt x="752" y="28"/>
                          <a:pt x="750" y="28"/>
                        </a:cubicBezTo>
                        <a:cubicBezTo>
                          <a:pt x="752" y="28"/>
                          <a:pt x="752" y="28"/>
                          <a:pt x="750" y="29"/>
                        </a:cubicBezTo>
                        <a:cubicBezTo>
                          <a:pt x="756" y="27"/>
                          <a:pt x="752" y="28"/>
                          <a:pt x="758" y="26"/>
                        </a:cubicBezTo>
                        <a:cubicBezTo>
                          <a:pt x="758" y="28"/>
                          <a:pt x="759" y="28"/>
                          <a:pt x="764" y="27"/>
                        </a:cubicBezTo>
                        <a:cubicBezTo>
                          <a:pt x="760" y="27"/>
                          <a:pt x="760" y="27"/>
                          <a:pt x="760" y="27"/>
                        </a:cubicBezTo>
                        <a:cubicBezTo>
                          <a:pt x="761" y="27"/>
                          <a:pt x="761" y="27"/>
                          <a:pt x="761" y="26"/>
                        </a:cubicBezTo>
                        <a:cubicBezTo>
                          <a:pt x="760" y="27"/>
                          <a:pt x="759" y="26"/>
                          <a:pt x="759" y="26"/>
                        </a:cubicBezTo>
                        <a:cubicBezTo>
                          <a:pt x="760" y="26"/>
                          <a:pt x="765" y="23"/>
                          <a:pt x="766" y="23"/>
                        </a:cubicBezTo>
                        <a:cubicBezTo>
                          <a:pt x="760" y="22"/>
                          <a:pt x="776" y="19"/>
                          <a:pt x="772" y="19"/>
                        </a:cubicBezTo>
                        <a:cubicBezTo>
                          <a:pt x="773" y="18"/>
                          <a:pt x="777" y="17"/>
                          <a:pt x="777" y="18"/>
                        </a:cubicBezTo>
                        <a:cubicBezTo>
                          <a:pt x="772" y="20"/>
                          <a:pt x="781" y="19"/>
                          <a:pt x="781" y="20"/>
                        </a:cubicBezTo>
                        <a:cubicBezTo>
                          <a:pt x="782" y="19"/>
                          <a:pt x="777" y="20"/>
                          <a:pt x="779" y="19"/>
                        </a:cubicBezTo>
                        <a:cubicBezTo>
                          <a:pt x="782" y="18"/>
                          <a:pt x="784" y="19"/>
                          <a:pt x="786" y="19"/>
                        </a:cubicBezTo>
                        <a:cubicBezTo>
                          <a:pt x="785" y="19"/>
                          <a:pt x="785" y="19"/>
                          <a:pt x="785" y="19"/>
                        </a:cubicBezTo>
                        <a:cubicBezTo>
                          <a:pt x="789" y="19"/>
                          <a:pt x="789" y="19"/>
                          <a:pt x="789" y="19"/>
                        </a:cubicBezTo>
                        <a:cubicBezTo>
                          <a:pt x="790" y="18"/>
                          <a:pt x="785" y="19"/>
                          <a:pt x="789" y="17"/>
                        </a:cubicBezTo>
                        <a:cubicBezTo>
                          <a:pt x="790" y="18"/>
                          <a:pt x="794" y="16"/>
                          <a:pt x="794" y="17"/>
                        </a:cubicBezTo>
                        <a:cubicBezTo>
                          <a:pt x="792" y="18"/>
                          <a:pt x="794" y="19"/>
                          <a:pt x="790" y="20"/>
                        </a:cubicBezTo>
                        <a:cubicBezTo>
                          <a:pt x="793" y="20"/>
                          <a:pt x="802" y="18"/>
                          <a:pt x="798" y="17"/>
                        </a:cubicBezTo>
                        <a:cubicBezTo>
                          <a:pt x="802" y="17"/>
                          <a:pt x="802" y="17"/>
                          <a:pt x="802" y="17"/>
                        </a:cubicBezTo>
                        <a:cubicBezTo>
                          <a:pt x="800" y="16"/>
                          <a:pt x="793" y="16"/>
                          <a:pt x="800" y="15"/>
                        </a:cubicBezTo>
                        <a:cubicBezTo>
                          <a:pt x="800" y="15"/>
                          <a:pt x="800" y="15"/>
                          <a:pt x="800" y="15"/>
                        </a:cubicBezTo>
                        <a:cubicBezTo>
                          <a:pt x="805" y="13"/>
                          <a:pt x="805" y="13"/>
                          <a:pt x="805" y="13"/>
                        </a:cubicBezTo>
                        <a:cubicBezTo>
                          <a:pt x="807" y="14"/>
                          <a:pt x="807" y="14"/>
                          <a:pt x="807" y="14"/>
                        </a:cubicBezTo>
                        <a:cubicBezTo>
                          <a:pt x="807" y="13"/>
                          <a:pt x="808" y="13"/>
                          <a:pt x="810" y="13"/>
                        </a:cubicBezTo>
                        <a:cubicBezTo>
                          <a:pt x="810" y="13"/>
                          <a:pt x="812" y="13"/>
                          <a:pt x="812" y="14"/>
                        </a:cubicBezTo>
                        <a:cubicBezTo>
                          <a:pt x="817" y="13"/>
                          <a:pt x="817" y="12"/>
                          <a:pt x="817" y="12"/>
                        </a:cubicBezTo>
                        <a:cubicBezTo>
                          <a:pt x="820" y="11"/>
                          <a:pt x="821" y="11"/>
                          <a:pt x="820" y="12"/>
                        </a:cubicBezTo>
                        <a:cubicBezTo>
                          <a:pt x="824" y="12"/>
                          <a:pt x="831" y="11"/>
                          <a:pt x="834" y="11"/>
                        </a:cubicBezTo>
                        <a:cubicBezTo>
                          <a:pt x="839" y="10"/>
                          <a:pt x="833" y="11"/>
                          <a:pt x="836" y="10"/>
                        </a:cubicBezTo>
                        <a:cubicBezTo>
                          <a:pt x="841" y="12"/>
                          <a:pt x="854" y="9"/>
                          <a:pt x="863" y="8"/>
                        </a:cubicBezTo>
                        <a:cubicBezTo>
                          <a:pt x="860" y="6"/>
                          <a:pt x="865" y="7"/>
                          <a:pt x="867" y="5"/>
                        </a:cubicBezTo>
                        <a:cubicBezTo>
                          <a:pt x="865" y="6"/>
                          <a:pt x="875" y="7"/>
                          <a:pt x="868" y="8"/>
                        </a:cubicBezTo>
                        <a:cubicBezTo>
                          <a:pt x="872" y="7"/>
                          <a:pt x="872" y="7"/>
                          <a:pt x="872" y="7"/>
                        </a:cubicBezTo>
                        <a:cubicBezTo>
                          <a:pt x="876" y="8"/>
                          <a:pt x="865" y="9"/>
                          <a:pt x="870" y="10"/>
                        </a:cubicBezTo>
                        <a:cubicBezTo>
                          <a:pt x="875" y="9"/>
                          <a:pt x="878" y="7"/>
                          <a:pt x="884" y="7"/>
                        </a:cubicBezTo>
                        <a:cubicBezTo>
                          <a:pt x="882" y="9"/>
                          <a:pt x="889" y="7"/>
                          <a:pt x="888" y="9"/>
                        </a:cubicBezTo>
                        <a:cubicBezTo>
                          <a:pt x="887" y="9"/>
                          <a:pt x="885" y="9"/>
                          <a:pt x="883" y="9"/>
                        </a:cubicBezTo>
                        <a:cubicBezTo>
                          <a:pt x="884" y="9"/>
                          <a:pt x="884" y="9"/>
                          <a:pt x="884" y="9"/>
                        </a:cubicBezTo>
                        <a:cubicBezTo>
                          <a:pt x="896" y="9"/>
                          <a:pt x="887" y="7"/>
                          <a:pt x="894" y="6"/>
                        </a:cubicBezTo>
                        <a:cubicBezTo>
                          <a:pt x="901" y="6"/>
                          <a:pt x="899" y="7"/>
                          <a:pt x="900" y="8"/>
                        </a:cubicBezTo>
                        <a:cubicBezTo>
                          <a:pt x="901" y="8"/>
                          <a:pt x="904" y="8"/>
                          <a:pt x="906" y="8"/>
                        </a:cubicBezTo>
                        <a:cubicBezTo>
                          <a:pt x="902" y="9"/>
                          <a:pt x="898" y="7"/>
                          <a:pt x="900" y="6"/>
                        </a:cubicBezTo>
                        <a:cubicBezTo>
                          <a:pt x="903" y="7"/>
                          <a:pt x="911" y="6"/>
                          <a:pt x="913" y="5"/>
                        </a:cubicBezTo>
                        <a:cubicBezTo>
                          <a:pt x="902" y="3"/>
                          <a:pt x="906" y="5"/>
                          <a:pt x="896" y="3"/>
                        </a:cubicBezTo>
                        <a:cubicBezTo>
                          <a:pt x="895" y="4"/>
                          <a:pt x="895" y="5"/>
                          <a:pt x="889" y="5"/>
                        </a:cubicBezTo>
                        <a:cubicBezTo>
                          <a:pt x="893" y="4"/>
                          <a:pt x="889" y="4"/>
                          <a:pt x="888" y="4"/>
                        </a:cubicBezTo>
                        <a:cubicBezTo>
                          <a:pt x="889" y="5"/>
                          <a:pt x="884" y="4"/>
                          <a:pt x="882" y="5"/>
                        </a:cubicBezTo>
                        <a:cubicBezTo>
                          <a:pt x="880" y="4"/>
                          <a:pt x="885" y="2"/>
                          <a:pt x="880" y="2"/>
                        </a:cubicBezTo>
                        <a:cubicBezTo>
                          <a:pt x="879" y="5"/>
                          <a:pt x="879" y="5"/>
                          <a:pt x="879" y="5"/>
                        </a:cubicBezTo>
                        <a:cubicBezTo>
                          <a:pt x="876" y="4"/>
                          <a:pt x="879" y="3"/>
                          <a:pt x="875" y="4"/>
                        </a:cubicBezTo>
                        <a:cubicBezTo>
                          <a:pt x="877" y="2"/>
                          <a:pt x="874" y="2"/>
                          <a:pt x="880" y="1"/>
                        </a:cubicBezTo>
                        <a:cubicBezTo>
                          <a:pt x="872" y="0"/>
                          <a:pt x="868" y="3"/>
                          <a:pt x="862" y="4"/>
                        </a:cubicBezTo>
                        <a:cubicBezTo>
                          <a:pt x="863" y="4"/>
                          <a:pt x="863" y="4"/>
                          <a:pt x="864" y="4"/>
                        </a:cubicBezTo>
                        <a:cubicBezTo>
                          <a:pt x="862" y="4"/>
                          <a:pt x="860" y="4"/>
                          <a:pt x="858" y="5"/>
                        </a:cubicBezTo>
                        <a:cubicBezTo>
                          <a:pt x="854" y="4"/>
                          <a:pt x="861" y="3"/>
                          <a:pt x="860" y="3"/>
                        </a:cubicBezTo>
                        <a:cubicBezTo>
                          <a:pt x="854" y="3"/>
                          <a:pt x="854" y="3"/>
                          <a:pt x="854" y="3"/>
                        </a:cubicBezTo>
                        <a:cubicBezTo>
                          <a:pt x="853" y="3"/>
                          <a:pt x="853" y="3"/>
                          <a:pt x="853" y="3"/>
                        </a:cubicBezTo>
                        <a:cubicBezTo>
                          <a:pt x="852" y="4"/>
                          <a:pt x="850" y="4"/>
                          <a:pt x="850" y="4"/>
                        </a:cubicBezTo>
                        <a:cubicBezTo>
                          <a:pt x="851" y="3"/>
                          <a:pt x="852" y="2"/>
                          <a:pt x="853" y="1"/>
                        </a:cubicBezTo>
                        <a:cubicBezTo>
                          <a:pt x="847" y="3"/>
                          <a:pt x="847" y="3"/>
                          <a:pt x="847" y="3"/>
                        </a:cubicBezTo>
                        <a:cubicBezTo>
                          <a:pt x="847" y="3"/>
                          <a:pt x="841" y="3"/>
                          <a:pt x="846" y="2"/>
                        </a:cubicBezTo>
                        <a:cubicBezTo>
                          <a:pt x="836" y="3"/>
                          <a:pt x="836" y="3"/>
                          <a:pt x="836" y="3"/>
                        </a:cubicBezTo>
                        <a:cubicBezTo>
                          <a:pt x="835" y="2"/>
                          <a:pt x="835" y="2"/>
                          <a:pt x="835" y="2"/>
                        </a:cubicBezTo>
                        <a:cubicBezTo>
                          <a:pt x="832" y="2"/>
                          <a:pt x="832" y="3"/>
                          <a:pt x="835" y="2"/>
                        </a:cubicBezTo>
                        <a:cubicBezTo>
                          <a:pt x="832" y="2"/>
                          <a:pt x="820" y="7"/>
                          <a:pt x="821" y="4"/>
                        </a:cubicBezTo>
                        <a:cubicBezTo>
                          <a:pt x="814" y="6"/>
                          <a:pt x="811" y="6"/>
                          <a:pt x="801" y="8"/>
                        </a:cubicBezTo>
                        <a:cubicBezTo>
                          <a:pt x="808" y="6"/>
                          <a:pt x="793" y="8"/>
                          <a:pt x="800" y="6"/>
                        </a:cubicBezTo>
                        <a:cubicBezTo>
                          <a:pt x="796" y="6"/>
                          <a:pt x="795" y="8"/>
                          <a:pt x="791" y="9"/>
                        </a:cubicBezTo>
                        <a:cubicBezTo>
                          <a:pt x="788" y="9"/>
                          <a:pt x="789" y="7"/>
                          <a:pt x="793" y="6"/>
                        </a:cubicBezTo>
                        <a:cubicBezTo>
                          <a:pt x="789" y="7"/>
                          <a:pt x="789" y="7"/>
                          <a:pt x="789" y="7"/>
                        </a:cubicBezTo>
                        <a:cubicBezTo>
                          <a:pt x="789" y="7"/>
                          <a:pt x="789" y="7"/>
                          <a:pt x="789" y="7"/>
                        </a:cubicBezTo>
                        <a:cubicBezTo>
                          <a:pt x="785" y="9"/>
                          <a:pt x="785" y="9"/>
                          <a:pt x="785" y="9"/>
                        </a:cubicBezTo>
                        <a:cubicBezTo>
                          <a:pt x="781" y="9"/>
                          <a:pt x="784" y="7"/>
                          <a:pt x="780" y="8"/>
                        </a:cubicBezTo>
                        <a:cubicBezTo>
                          <a:pt x="779" y="9"/>
                          <a:pt x="779" y="9"/>
                          <a:pt x="779" y="9"/>
                        </a:cubicBezTo>
                        <a:cubicBezTo>
                          <a:pt x="776" y="9"/>
                          <a:pt x="776" y="9"/>
                          <a:pt x="776" y="9"/>
                        </a:cubicBezTo>
                        <a:cubicBezTo>
                          <a:pt x="777" y="9"/>
                          <a:pt x="775" y="10"/>
                          <a:pt x="772" y="11"/>
                        </a:cubicBezTo>
                        <a:cubicBezTo>
                          <a:pt x="772" y="11"/>
                          <a:pt x="772" y="11"/>
                          <a:pt x="772" y="11"/>
                        </a:cubicBezTo>
                        <a:cubicBezTo>
                          <a:pt x="769" y="12"/>
                          <a:pt x="769" y="12"/>
                          <a:pt x="769" y="12"/>
                        </a:cubicBezTo>
                        <a:cubicBezTo>
                          <a:pt x="772" y="10"/>
                          <a:pt x="765" y="12"/>
                          <a:pt x="767" y="11"/>
                        </a:cubicBezTo>
                        <a:cubicBezTo>
                          <a:pt x="764" y="11"/>
                          <a:pt x="764" y="11"/>
                          <a:pt x="758" y="13"/>
                        </a:cubicBezTo>
                        <a:cubicBezTo>
                          <a:pt x="759" y="14"/>
                          <a:pt x="759" y="14"/>
                          <a:pt x="759" y="14"/>
                        </a:cubicBezTo>
                        <a:cubicBezTo>
                          <a:pt x="752" y="16"/>
                          <a:pt x="759" y="12"/>
                          <a:pt x="753" y="14"/>
                        </a:cubicBezTo>
                        <a:cubicBezTo>
                          <a:pt x="753" y="14"/>
                          <a:pt x="753" y="14"/>
                          <a:pt x="753" y="14"/>
                        </a:cubicBezTo>
                        <a:cubicBezTo>
                          <a:pt x="745" y="15"/>
                          <a:pt x="740" y="19"/>
                          <a:pt x="733" y="19"/>
                        </a:cubicBezTo>
                        <a:cubicBezTo>
                          <a:pt x="737" y="18"/>
                          <a:pt x="735" y="17"/>
                          <a:pt x="735" y="18"/>
                        </a:cubicBezTo>
                        <a:cubicBezTo>
                          <a:pt x="730" y="19"/>
                          <a:pt x="722" y="22"/>
                          <a:pt x="716" y="24"/>
                        </a:cubicBezTo>
                        <a:cubicBezTo>
                          <a:pt x="714" y="24"/>
                          <a:pt x="713" y="23"/>
                          <a:pt x="708" y="24"/>
                        </a:cubicBezTo>
                        <a:cubicBezTo>
                          <a:pt x="704" y="26"/>
                          <a:pt x="703" y="26"/>
                          <a:pt x="702" y="27"/>
                        </a:cubicBezTo>
                        <a:cubicBezTo>
                          <a:pt x="698" y="28"/>
                          <a:pt x="691" y="31"/>
                          <a:pt x="690" y="30"/>
                        </a:cubicBezTo>
                        <a:cubicBezTo>
                          <a:pt x="690" y="31"/>
                          <a:pt x="687" y="31"/>
                          <a:pt x="685" y="33"/>
                        </a:cubicBezTo>
                        <a:cubicBezTo>
                          <a:pt x="684" y="32"/>
                          <a:pt x="684" y="32"/>
                          <a:pt x="684" y="32"/>
                        </a:cubicBezTo>
                        <a:cubicBezTo>
                          <a:pt x="685" y="33"/>
                          <a:pt x="685" y="33"/>
                          <a:pt x="685" y="33"/>
                        </a:cubicBezTo>
                        <a:cubicBezTo>
                          <a:pt x="677" y="33"/>
                          <a:pt x="674" y="38"/>
                          <a:pt x="666" y="39"/>
                        </a:cubicBezTo>
                        <a:cubicBezTo>
                          <a:pt x="667" y="39"/>
                          <a:pt x="667" y="39"/>
                          <a:pt x="667" y="39"/>
                        </a:cubicBezTo>
                        <a:cubicBezTo>
                          <a:pt x="665" y="40"/>
                          <a:pt x="665" y="40"/>
                          <a:pt x="665" y="40"/>
                        </a:cubicBezTo>
                        <a:cubicBezTo>
                          <a:pt x="664" y="40"/>
                          <a:pt x="665" y="39"/>
                          <a:pt x="665" y="38"/>
                        </a:cubicBezTo>
                        <a:cubicBezTo>
                          <a:pt x="661" y="40"/>
                          <a:pt x="656" y="42"/>
                          <a:pt x="652" y="43"/>
                        </a:cubicBezTo>
                        <a:cubicBezTo>
                          <a:pt x="654" y="43"/>
                          <a:pt x="654" y="43"/>
                          <a:pt x="654" y="43"/>
                        </a:cubicBezTo>
                        <a:cubicBezTo>
                          <a:pt x="652" y="44"/>
                          <a:pt x="650" y="46"/>
                          <a:pt x="647" y="47"/>
                        </a:cubicBezTo>
                        <a:cubicBezTo>
                          <a:pt x="651" y="43"/>
                          <a:pt x="642" y="48"/>
                          <a:pt x="641" y="48"/>
                        </a:cubicBezTo>
                        <a:cubicBezTo>
                          <a:pt x="644" y="46"/>
                          <a:pt x="644" y="46"/>
                          <a:pt x="644" y="46"/>
                        </a:cubicBezTo>
                        <a:cubicBezTo>
                          <a:pt x="640" y="48"/>
                          <a:pt x="640" y="48"/>
                          <a:pt x="641" y="49"/>
                        </a:cubicBezTo>
                        <a:cubicBezTo>
                          <a:pt x="636" y="51"/>
                          <a:pt x="636" y="48"/>
                          <a:pt x="632" y="51"/>
                        </a:cubicBezTo>
                        <a:cubicBezTo>
                          <a:pt x="635" y="50"/>
                          <a:pt x="635" y="50"/>
                          <a:pt x="635" y="50"/>
                        </a:cubicBezTo>
                        <a:cubicBezTo>
                          <a:pt x="637" y="50"/>
                          <a:pt x="635" y="52"/>
                          <a:pt x="632" y="53"/>
                        </a:cubicBezTo>
                        <a:cubicBezTo>
                          <a:pt x="632" y="53"/>
                          <a:pt x="630" y="53"/>
                          <a:pt x="632" y="52"/>
                        </a:cubicBezTo>
                        <a:cubicBezTo>
                          <a:pt x="628" y="54"/>
                          <a:pt x="622" y="57"/>
                          <a:pt x="620" y="58"/>
                        </a:cubicBezTo>
                        <a:cubicBezTo>
                          <a:pt x="618" y="58"/>
                          <a:pt x="618" y="57"/>
                          <a:pt x="619" y="57"/>
                        </a:cubicBezTo>
                        <a:cubicBezTo>
                          <a:pt x="611" y="61"/>
                          <a:pt x="616" y="58"/>
                          <a:pt x="608" y="63"/>
                        </a:cubicBezTo>
                        <a:cubicBezTo>
                          <a:pt x="607" y="62"/>
                          <a:pt x="607" y="62"/>
                          <a:pt x="607" y="62"/>
                        </a:cubicBezTo>
                        <a:cubicBezTo>
                          <a:pt x="605" y="64"/>
                          <a:pt x="605" y="64"/>
                          <a:pt x="605" y="64"/>
                        </a:cubicBezTo>
                        <a:cubicBezTo>
                          <a:pt x="600" y="65"/>
                          <a:pt x="600" y="65"/>
                          <a:pt x="600" y="65"/>
                        </a:cubicBezTo>
                        <a:cubicBezTo>
                          <a:pt x="602" y="65"/>
                          <a:pt x="602" y="65"/>
                          <a:pt x="602" y="65"/>
                        </a:cubicBezTo>
                        <a:cubicBezTo>
                          <a:pt x="599" y="67"/>
                          <a:pt x="598" y="68"/>
                          <a:pt x="595" y="69"/>
                        </a:cubicBezTo>
                        <a:cubicBezTo>
                          <a:pt x="595" y="68"/>
                          <a:pt x="595" y="68"/>
                          <a:pt x="595" y="68"/>
                        </a:cubicBezTo>
                        <a:cubicBezTo>
                          <a:pt x="588" y="72"/>
                          <a:pt x="586" y="71"/>
                          <a:pt x="579" y="76"/>
                        </a:cubicBezTo>
                        <a:cubicBezTo>
                          <a:pt x="579" y="76"/>
                          <a:pt x="580" y="75"/>
                          <a:pt x="580" y="74"/>
                        </a:cubicBezTo>
                        <a:cubicBezTo>
                          <a:pt x="574" y="79"/>
                          <a:pt x="575" y="76"/>
                          <a:pt x="569" y="81"/>
                        </a:cubicBezTo>
                        <a:cubicBezTo>
                          <a:pt x="569" y="80"/>
                          <a:pt x="568" y="80"/>
                          <a:pt x="568" y="80"/>
                        </a:cubicBezTo>
                        <a:cubicBezTo>
                          <a:pt x="565" y="82"/>
                          <a:pt x="565" y="82"/>
                          <a:pt x="565" y="82"/>
                        </a:cubicBezTo>
                        <a:cubicBezTo>
                          <a:pt x="565" y="81"/>
                          <a:pt x="565" y="81"/>
                          <a:pt x="565" y="81"/>
                        </a:cubicBezTo>
                        <a:cubicBezTo>
                          <a:pt x="563" y="84"/>
                          <a:pt x="563" y="84"/>
                          <a:pt x="563" y="84"/>
                        </a:cubicBezTo>
                        <a:cubicBezTo>
                          <a:pt x="561" y="84"/>
                          <a:pt x="561" y="84"/>
                          <a:pt x="561" y="84"/>
                        </a:cubicBezTo>
                        <a:cubicBezTo>
                          <a:pt x="560" y="85"/>
                          <a:pt x="560" y="85"/>
                          <a:pt x="560" y="85"/>
                        </a:cubicBezTo>
                        <a:cubicBezTo>
                          <a:pt x="556" y="85"/>
                          <a:pt x="552" y="89"/>
                          <a:pt x="547" y="90"/>
                        </a:cubicBezTo>
                        <a:cubicBezTo>
                          <a:pt x="548" y="91"/>
                          <a:pt x="548" y="91"/>
                          <a:pt x="548" y="91"/>
                        </a:cubicBezTo>
                        <a:cubicBezTo>
                          <a:pt x="539" y="100"/>
                          <a:pt x="522" y="104"/>
                          <a:pt x="510" y="114"/>
                        </a:cubicBezTo>
                        <a:cubicBezTo>
                          <a:pt x="510" y="113"/>
                          <a:pt x="510" y="113"/>
                          <a:pt x="510" y="113"/>
                        </a:cubicBezTo>
                        <a:cubicBezTo>
                          <a:pt x="505" y="118"/>
                          <a:pt x="505" y="118"/>
                          <a:pt x="505" y="118"/>
                        </a:cubicBezTo>
                        <a:cubicBezTo>
                          <a:pt x="502" y="119"/>
                          <a:pt x="507" y="116"/>
                          <a:pt x="505" y="116"/>
                        </a:cubicBezTo>
                        <a:cubicBezTo>
                          <a:pt x="500" y="120"/>
                          <a:pt x="504" y="119"/>
                          <a:pt x="498" y="123"/>
                        </a:cubicBezTo>
                        <a:cubicBezTo>
                          <a:pt x="494" y="125"/>
                          <a:pt x="498" y="122"/>
                          <a:pt x="500" y="120"/>
                        </a:cubicBezTo>
                        <a:cubicBezTo>
                          <a:pt x="494" y="125"/>
                          <a:pt x="485" y="132"/>
                          <a:pt x="481" y="134"/>
                        </a:cubicBezTo>
                        <a:cubicBezTo>
                          <a:pt x="481" y="135"/>
                          <a:pt x="480" y="135"/>
                          <a:pt x="481" y="135"/>
                        </a:cubicBezTo>
                        <a:cubicBezTo>
                          <a:pt x="477" y="138"/>
                          <a:pt x="472" y="142"/>
                          <a:pt x="467" y="145"/>
                        </a:cubicBezTo>
                        <a:cubicBezTo>
                          <a:pt x="467" y="144"/>
                          <a:pt x="468" y="143"/>
                          <a:pt x="469" y="143"/>
                        </a:cubicBezTo>
                        <a:cubicBezTo>
                          <a:pt x="467" y="144"/>
                          <a:pt x="465" y="145"/>
                          <a:pt x="464" y="146"/>
                        </a:cubicBezTo>
                        <a:cubicBezTo>
                          <a:pt x="465" y="144"/>
                          <a:pt x="465" y="144"/>
                          <a:pt x="465" y="144"/>
                        </a:cubicBezTo>
                        <a:cubicBezTo>
                          <a:pt x="462" y="147"/>
                          <a:pt x="456" y="152"/>
                          <a:pt x="454" y="152"/>
                        </a:cubicBezTo>
                        <a:cubicBezTo>
                          <a:pt x="455" y="152"/>
                          <a:pt x="455" y="153"/>
                          <a:pt x="453" y="155"/>
                        </a:cubicBezTo>
                        <a:cubicBezTo>
                          <a:pt x="450" y="155"/>
                          <a:pt x="445" y="162"/>
                          <a:pt x="440" y="165"/>
                        </a:cubicBezTo>
                        <a:cubicBezTo>
                          <a:pt x="440" y="164"/>
                          <a:pt x="444" y="161"/>
                          <a:pt x="443" y="162"/>
                        </a:cubicBezTo>
                        <a:cubicBezTo>
                          <a:pt x="440" y="163"/>
                          <a:pt x="439" y="166"/>
                          <a:pt x="437" y="168"/>
                        </a:cubicBezTo>
                        <a:cubicBezTo>
                          <a:pt x="437" y="167"/>
                          <a:pt x="437" y="167"/>
                          <a:pt x="437" y="167"/>
                        </a:cubicBezTo>
                        <a:cubicBezTo>
                          <a:pt x="427" y="176"/>
                          <a:pt x="427" y="176"/>
                          <a:pt x="427" y="176"/>
                        </a:cubicBezTo>
                        <a:cubicBezTo>
                          <a:pt x="425" y="176"/>
                          <a:pt x="418" y="184"/>
                          <a:pt x="418" y="183"/>
                        </a:cubicBezTo>
                        <a:cubicBezTo>
                          <a:pt x="414" y="186"/>
                          <a:pt x="421" y="181"/>
                          <a:pt x="417" y="185"/>
                        </a:cubicBezTo>
                        <a:cubicBezTo>
                          <a:pt x="415" y="185"/>
                          <a:pt x="413" y="189"/>
                          <a:pt x="412" y="188"/>
                        </a:cubicBezTo>
                        <a:cubicBezTo>
                          <a:pt x="413" y="187"/>
                          <a:pt x="413" y="187"/>
                          <a:pt x="413" y="187"/>
                        </a:cubicBezTo>
                        <a:cubicBezTo>
                          <a:pt x="410" y="190"/>
                          <a:pt x="410" y="190"/>
                          <a:pt x="410" y="190"/>
                        </a:cubicBezTo>
                        <a:cubicBezTo>
                          <a:pt x="411" y="187"/>
                          <a:pt x="411" y="187"/>
                          <a:pt x="411" y="187"/>
                        </a:cubicBezTo>
                        <a:cubicBezTo>
                          <a:pt x="408" y="190"/>
                          <a:pt x="407" y="193"/>
                          <a:pt x="408" y="193"/>
                        </a:cubicBezTo>
                        <a:cubicBezTo>
                          <a:pt x="405" y="195"/>
                          <a:pt x="401" y="199"/>
                          <a:pt x="399" y="199"/>
                        </a:cubicBezTo>
                        <a:cubicBezTo>
                          <a:pt x="400" y="198"/>
                          <a:pt x="400" y="198"/>
                          <a:pt x="400" y="198"/>
                        </a:cubicBezTo>
                        <a:cubicBezTo>
                          <a:pt x="393" y="205"/>
                          <a:pt x="386" y="207"/>
                          <a:pt x="382" y="214"/>
                        </a:cubicBezTo>
                        <a:cubicBezTo>
                          <a:pt x="381" y="214"/>
                          <a:pt x="381" y="214"/>
                          <a:pt x="382" y="213"/>
                        </a:cubicBezTo>
                        <a:cubicBezTo>
                          <a:pt x="378" y="217"/>
                          <a:pt x="378" y="217"/>
                          <a:pt x="378" y="217"/>
                        </a:cubicBezTo>
                        <a:cubicBezTo>
                          <a:pt x="378" y="215"/>
                          <a:pt x="378" y="215"/>
                          <a:pt x="378" y="215"/>
                        </a:cubicBezTo>
                        <a:cubicBezTo>
                          <a:pt x="372" y="223"/>
                          <a:pt x="372" y="223"/>
                          <a:pt x="372" y="223"/>
                        </a:cubicBezTo>
                        <a:cubicBezTo>
                          <a:pt x="372" y="223"/>
                          <a:pt x="372" y="223"/>
                          <a:pt x="372" y="223"/>
                        </a:cubicBezTo>
                        <a:cubicBezTo>
                          <a:pt x="367" y="227"/>
                          <a:pt x="360" y="235"/>
                          <a:pt x="354" y="241"/>
                        </a:cubicBezTo>
                        <a:cubicBezTo>
                          <a:pt x="355" y="240"/>
                          <a:pt x="355" y="240"/>
                          <a:pt x="355" y="240"/>
                        </a:cubicBezTo>
                        <a:cubicBezTo>
                          <a:pt x="349" y="247"/>
                          <a:pt x="348" y="246"/>
                          <a:pt x="344" y="251"/>
                        </a:cubicBezTo>
                        <a:cubicBezTo>
                          <a:pt x="344" y="251"/>
                          <a:pt x="344" y="251"/>
                          <a:pt x="344" y="250"/>
                        </a:cubicBezTo>
                        <a:cubicBezTo>
                          <a:pt x="340" y="255"/>
                          <a:pt x="340" y="255"/>
                          <a:pt x="340" y="255"/>
                        </a:cubicBezTo>
                        <a:cubicBezTo>
                          <a:pt x="340" y="253"/>
                          <a:pt x="340" y="253"/>
                          <a:pt x="340" y="253"/>
                        </a:cubicBezTo>
                        <a:cubicBezTo>
                          <a:pt x="338" y="258"/>
                          <a:pt x="331" y="262"/>
                          <a:pt x="333" y="260"/>
                        </a:cubicBezTo>
                        <a:cubicBezTo>
                          <a:pt x="332" y="263"/>
                          <a:pt x="329" y="266"/>
                          <a:pt x="329" y="267"/>
                        </a:cubicBezTo>
                        <a:cubicBezTo>
                          <a:pt x="325" y="272"/>
                          <a:pt x="328" y="268"/>
                          <a:pt x="325" y="271"/>
                        </a:cubicBezTo>
                        <a:cubicBezTo>
                          <a:pt x="321" y="274"/>
                          <a:pt x="322" y="276"/>
                          <a:pt x="317" y="280"/>
                        </a:cubicBezTo>
                        <a:cubicBezTo>
                          <a:pt x="317" y="280"/>
                          <a:pt x="317" y="280"/>
                          <a:pt x="317" y="280"/>
                        </a:cubicBezTo>
                        <a:cubicBezTo>
                          <a:pt x="315" y="282"/>
                          <a:pt x="314" y="284"/>
                          <a:pt x="311" y="287"/>
                        </a:cubicBezTo>
                        <a:cubicBezTo>
                          <a:pt x="312" y="286"/>
                          <a:pt x="312" y="286"/>
                          <a:pt x="312" y="286"/>
                        </a:cubicBezTo>
                        <a:cubicBezTo>
                          <a:pt x="308" y="292"/>
                          <a:pt x="305" y="291"/>
                          <a:pt x="303" y="297"/>
                        </a:cubicBezTo>
                        <a:cubicBezTo>
                          <a:pt x="301" y="299"/>
                          <a:pt x="298" y="304"/>
                          <a:pt x="297" y="303"/>
                        </a:cubicBezTo>
                        <a:cubicBezTo>
                          <a:pt x="283" y="322"/>
                          <a:pt x="283" y="322"/>
                          <a:pt x="283" y="322"/>
                        </a:cubicBezTo>
                        <a:cubicBezTo>
                          <a:pt x="281" y="322"/>
                          <a:pt x="282" y="324"/>
                          <a:pt x="278" y="327"/>
                        </a:cubicBezTo>
                        <a:cubicBezTo>
                          <a:pt x="279" y="328"/>
                          <a:pt x="279" y="328"/>
                          <a:pt x="279" y="328"/>
                        </a:cubicBezTo>
                        <a:cubicBezTo>
                          <a:pt x="272" y="337"/>
                          <a:pt x="262" y="347"/>
                          <a:pt x="254" y="358"/>
                        </a:cubicBezTo>
                        <a:cubicBezTo>
                          <a:pt x="253" y="357"/>
                          <a:pt x="253" y="357"/>
                          <a:pt x="253" y="357"/>
                        </a:cubicBezTo>
                        <a:cubicBezTo>
                          <a:pt x="252" y="360"/>
                          <a:pt x="252" y="360"/>
                          <a:pt x="252" y="360"/>
                        </a:cubicBezTo>
                        <a:cubicBezTo>
                          <a:pt x="244" y="372"/>
                          <a:pt x="233" y="387"/>
                          <a:pt x="226" y="396"/>
                        </a:cubicBezTo>
                        <a:cubicBezTo>
                          <a:pt x="225" y="400"/>
                          <a:pt x="223" y="405"/>
                          <a:pt x="219" y="410"/>
                        </a:cubicBezTo>
                        <a:cubicBezTo>
                          <a:pt x="219" y="409"/>
                          <a:pt x="219" y="409"/>
                          <a:pt x="219" y="409"/>
                        </a:cubicBezTo>
                        <a:cubicBezTo>
                          <a:pt x="214" y="418"/>
                          <a:pt x="209" y="428"/>
                          <a:pt x="202" y="437"/>
                        </a:cubicBezTo>
                        <a:cubicBezTo>
                          <a:pt x="202" y="436"/>
                          <a:pt x="202" y="437"/>
                          <a:pt x="202" y="436"/>
                        </a:cubicBezTo>
                        <a:cubicBezTo>
                          <a:pt x="202" y="439"/>
                          <a:pt x="199" y="442"/>
                          <a:pt x="197" y="444"/>
                        </a:cubicBezTo>
                        <a:cubicBezTo>
                          <a:pt x="200" y="442"/>
                          <a:pt x="200" y="442"/>
                          <a:pt x="200" y="442"/>
                        </a:cubicBezTo>
                        <a:cubicBezTo>
                          <a:pt x="199" y="445"/>
                          <a:pt x="196" y="448"/>
                          <a:pt x="194" y="449"/>
                        </a:cubicBezTo>
                        <a:cubicBezTo>
                          <a:pt x="192" y="454"/>
                          <a:pt x="192" y="454"/>
                          <a:pt x="192" y="454"/>
                        </a:cubicBezTo>
                        <a:cubicBezTo>
                          <a:pt x="192" y="455"/>
                          <a:pt x="192" y="455"/>
                          <a:pt x="192" y="455"/>
                        </a:cubicBezTo>
                        <a:cubicBezTo>
                          <a:pt x="192" y="456"/>
                          <a:pt x="192" y="456"/>
                          <a:pt x="192" y="456"/>
                        </a:cubicBezTo>
                        <a:cubicBezTo>
                          <a:pt x="189" y="458"/>
                          <a:pt x="189" y="458"/>
                          <a:pt x="189" y="458"/>
                        </a:cubicBezTo>
                        <a:cubicBezTo>
                          <a:pt x="189" y="459"/>
                          <a:pt x="186" y="465"/>
                          <a:pt x="186" y="467"/>
                        </a:cubicBezTo>
                        <a:cubicBezTo>
                          <a:pt x="185" y="467"/>
                          <a:pt x="182" y="471"/>
                          <a:pt x="184" y="468"/>
                        </a:cubicBezTo>
                        <a:cubicBezTo>
                          <a:pt x="175" y="484"/>
                          <a:pt x="175" y="484"/>
                          <a:pt x="175" y="484"/>
                        </a:cubicBezTo>
                        <a:cubicBezTo>
                          <a:pt x="176" y="482"/>
                          <a:pt x="176" y="482"/>
                          <a:pt x="176" y="482"/>
                        </a:cubicBezTo>
                        <a:cubicBezTo>
                          <a:pt x="178" y="482"/>
                          <a:pt x="175" y="487"/>
                          <a:pt x="174" y="489"/>
                        </a:cubicBezTo>
                        <a:cubicBezTo>
                          <a:pt x="175" y="486"/>
                          <a:pt x="172" y="488"/>
                          <a:pt x="171" y="490"/>
                        </a:cubicBezTo>
                        <a:cubicBezTo>
                          <a:pt x="170" y="492"/>
                          <a:pt x="173" y="488"/>
                          <a:pt x="173" y="489"/>
                        </a:cubicBezTo>
                        <a:cubicBezTo>
                          <a:pt x="172" y="493"/>
                          <a:pt x="169" y="499"/>
                          <a:pt x="168" y="500"/>
                        </a:cubicBezTo>
                        <a:cubicBezTo>
                          <a:pt x="168" y="498"/>
                          <a:pt x="168" y="498"/>
                          <a:pt x="168" y="498"/>
                        </a:cubicBezTo>
                        <a:cubicBezTo>
                          <a:pt x="167" y="502"/>
                          <a:pt x="164" y="503"/>
                          <a:pt x="162" y="507"/>
                        </a:cubicBezTo>
                        <a:cubicBezTo>
                          <a:pt x="161" y="511"/>
                          <a:pt x="159" y="513"/>
                          <a:pt x="161" y="513"/>
                        </a:cubicBezTo>
                        <a:cubicBezTo>
                          <a:pt x="159" y="518"/>
                          <a:pt x="159" y="514"/>
                          <a:pt x="158" y="516"/>
                        </a:cubicBezTo>
                        <a:cubicBezTo>
                          <a:pt x="158" y="518"/>
                          <a:pt x="154" y="525"/>
                          <a:pt x="153" y="525"/>
                        </a:cubicBezTo>
                        <a:cubicBezTo>
                          <a:pt x="153" y="529"/>
                          <a:pt x="145" y="538"/>
                          <a:pt x="147" y="540"/>
                        </a:cubicBezTo>
                        <a:cubicBezTo>
                          <a:pt x="143" y="544"/>
                          <a:pt x="143" y="544"/>
                          <a:pt x="143" y="544"/>
                        </a:cubicBezTo>
                        <a:cubicBezTo>
                          <a:pt x="144" y="544"/>
                          <a:pt x="145" y="545"/>
                          <a:pt x="143" y="549"/>
                        </a:cubicBezTo>
                        <a:cubicBezTo>
                          <a:pt x="141" y="552"/>
                          <a:pt x="141" y="551"/>
                          <a:pt x="140" y="551"/>
                        </a:cubicBezTo>
                        <a:cubicBezTo>
                          <a:pt x="141" y="554"/>
                          <a:pt x="141" y="554"/>
                          <a:pt x="141" y="554"/>
                        </a:cubicBezTo>
                        <a:cubicBezTo>
                          <a:pt x="130" y="571"/>
                          <a:pt x="121" y="596"/>
                          <a:pt x="111" y="615"/>
                        </a:cubicBezTo>
                        <a:cubicBezTo>
                          <a:pt x="107" y="624"/>
                          <a:pt x="104" y="636"/>
                          <a:pt x="99" y="647"/>
                        </a:cubicBezTo>
                        <a:cubicBezTo>
                          <a:pt x="100" y="645"/>
                          <a:pt x="100" y="645"/>
                          <a:pt x="100" y="645"/>
                        </a:cubicBezTo>
                        <a:cubicBezTo>
                          <a:pt x="95" y="656"/>
                          <a:pt x="95" y="656"/>
                          <a:pt x="95" y="656"/>
                        </a:cubicBezTo>
                        <a:cubicBezTo>
                          <a:pt x="99" y="648"/>
                          <a:pt x="99" y="648"/>
                          <a:pt x="99" y="648"/>
                        </a:cubicBezTo>
                        <a:cubicBezTo>
                          <a:pt x="98" y="651"/>
                          <a:pt x="98" y="653"/>
                          <a:pt x="97" y="655"/>
                        </a:cubicBezTo>
                        <a:cubicBezTo>
                          <a:pt x="92" y="666"/>
                          <a:pt x="85" y="681"/>
                          <a:pt x="81" y="696"/>
                        </a:cubicBezTo>
                        <a:cubicBezTo>
                          <a:pt x="80" y="706"/>
                          <a:pt x="77" y="702"/>
                          <a:pt x="76" y="711"/>
                        </a:cubicBezTo>
                        <a:cubicBezTo>
                          <a:pt x="76" y="710"/>
                          <a:pt x="76" y="710"/>
                          <a:pt x="76" y="709"/>
                        </a:cubicBezTo>
                        <a:cubicBezTo>
                          <a:pt x="73" y="719"/>
                          <a:pt x="72" y="725"/>
                          <a:pt x="70" y="735"/>
                        </a:cubicBezTo>
                        <a:cubicBezTo>
                          <a:pt x="68" y="733"/>
                          <a:pt x="68" y="741"/>
                          <a:pt x="67" y="740"/>
                        </a:cubicBezTo>
                        <a:cubicBezTo>
                          <a:pt x="68" y="741"/>
                          <a:pt x="68" y="741"/>
                          <a:pt x="68" y="741"/>
                        </a:cubicBezTo>
                        <a:cubicBezTo>
                          <a:pt x="67" y="743"/>
                          <a:pt x="65" y="748"/>
                          <a:pt x="65" y="747"/>
                        </a:cubicBezTo>
                        <a:cubicBezTo>
                          <a:pt x="64" y="752"/>
                          <a:pt x="64" y="752"/>
                          <a:pt x="64" y="752"/>
                        </a:cubicBezTo>
                        <a:cubicBezTo>
                          <a:pt x="63" y="752"/>
                          <a:pt x="63" y="752"/>
                          <a:pt x="63" y="752"/>
                        </a:cubicBezTo>
                        <a:cubicBezTo>
                          <a:pt x="62" y="757"/>
                          <a:pt x="59" y="770"/>
                          <a:pt x="56" y="772"/>
                        </a:cubicBezTo>
                        <a:cubicBezTo>
                          <a:pt x="53" y="787"/>
                          <a:pt x="47" y="809"/>
                          <a:pt x="42" y="827"/>
                        </a:cubicBezTo>
                        <a:cubicBezTo>
                          <a:pt x="43" y="830"/>
                          <a:pt x="41" y="835"/>
                          <a:pt x="40" y="839"/>
                        </a:cubicBezTo>
                        <a:cubicBezTo>
                          <a:pt x="38" y="844"/>
                          <a:pt x="38" y="844"/>
                          <a:pt x="38" y="844"/>
                        </a:cubicBezTo>
                        <a:cubicBezTo>
                          <a:pt x="38" y="848"/>
                          <a:pt x="38" y="853"/>
                          <a:pt x="36" y="856"/>
                        </a:cubicBezTo>
                        <a:cubicBezTo>
                          <a:pt x="36" y="856"/>
                          <a:pt x="36" y="856"/>
                          <a:pt x="36" y="856"/>
                        </a:cubicBezTo>
                        <a:cubicBezTo>
                          <a:pt x="36" y="860"/>
                          <a:pt x="34" y="864"/>
                          <a:pt x="34" y="868"/>
                        </a:cubicBezTo>
                        <a:cubicBezTo>
                          <a:pt x="33" y="873"/>
                          <a:pt x="32" y="877"/>
                          <a:pt x="31" y="876"/>
                        </a:cubicBezTo>
                        <a:cubicBezTo>
                          <a:pt x="33" y="877"/>
                          <a:pt x="29" y="886"/>
                          <a:pt x="29" y="886"/>
                        </a:cubicBezTo>
                        <a:cubicBezTo>
                          <a:pt x="29" y="886"/>
                          <a:pt x="15" y="946"/>
                          <a:pt x="7" y="1014"/>
                        </a:cubicBezTo>
                        <a:cubicBezTo>
                          <a:pt x="3" y="1049"/>
                          <a:pt x="1" y="1085"/>
                          <a:pt x="0" y="1116"/>
                        </a:cubicBezTo>
                        <a:cubicBezTo>
                          <a:pt x="0" y="1148"/>
                          <a:pt x="1" y="1175"/>
                          <a:pt x="4" y="1189"/>
                        </a:cubicBezTo>
                        <a:cubicBezTo>
                          <a:pt x="5" y="1191"/>
                          <a:pt x="5" y="1197"/>
                          <a:pt x="6" y="1195"/>
                        </a:cubicBezTo>
                        <a:cubicBezTo>
                          <a:pt x="7" y="1199"/>
                          <a:pt x="5" y="1201"/>
                          <a:pt x="6" y="1202"/>
                        </a:cubicBezTo>
                        <a:cubicBezTo>
                          <a:pt x="7" y="1196"/>
                          <a:pt x="9" y="1204"/>
                          <a:pt x="10" y="1198"/>
                        </a:cubicBezTo>
                        <a:cubicBezTo>
                          <a:pt x="10" y="1202"/>
                          <a:pt x="10" y="1202"/>
                          <a:pt x="10" y="1202"/>
                        </a:cubicBezTo>
                        <a:cubicBezTo>
                          <a:pt x="11" y="1203"/>
                          <a:pt x="9" y="1197"/>
                          <a:pt x="11" y="1198"/>
                        </a:cubicBezTo>
                        <a:cubicBezTo>
                          <a:pt x="9" y="1197"/>
                          <a:pt x="9" y="1197"/>
                          <a:pt x="9" y="1197"/>
                        </a:cubicBezTo>
                        <a:cubicBezTo>
                          <a:pt x="9" y="1194"/>
                          <a:pt x="9" y="1192"/>
                          <a:pt x="10" y="1191"/>
                        </a:cubicBezTo>
                        <a:cubicBezTo>
                          <a:pt x="9" y="1188"/>
                          <a:pt x="7" y="1186"/>
                          <a:pt x="8" y="1180"/>
                        </a:cubicBezTo>
                        <a:cubicBezTo>
                          <a:pt x="8" y="1182"/>
                          <a:pt x="8" y="1182"/>
                          <a:pt x="8" y="1182"/>
                        </a:cubicBezTo>
                        <a:cubicBezTo>
                          <a:pt x="8" y="1176"/>
                          <a:pt x="9" y="1178"/>
                          <a:pt x="10" y="1177"/>
                        </a:cubicBezTo>
                        <a:cubicBezTo>
                          <a:pt x="10" y="1178"/>
                          <a:pt x="10" y="1178"/>
                          <a:pt x="10" y="1178"/>
                        </a:cubicBezTo>
                        <a:cubicBezTo>
                          <a:pt x="11" y="1174"/>
                          <a:pt x="11" y="1174"/>
                          <a:pt x="11" y="1174"/>
                        </a:cubicBezTo>
                        <a:cubicBezTo>
                          <a:pt x="10" y="1177"/>
                          <a:pt x="11" y="1183"/>
                          <a:pt x="11" y="1180"/>
                        </a:cubicBezTo>
                        <a:cubicBezTo>
                          <a:pt x="12" y="1174"/>
                          <a:pt x="11" y="1182"/>
                          <a:pt x="11" y="1177"/>
                        </a:cubicBezTo>
                        <a:cubicBezTo>
                          <a:pt x="11" y="1174"/>
                          <a:pt x="12" y="1175"/>
                          <a:pt x="12" y="1175"/>
                        </a:cubicBezTo>
                        <a:cubicBezTo>
                          <a:pt x="12" y="1170"/>
                          <a:pt x="12" y="1170"/>
                          <a:pt x="12" y="1170"/>
                        </a:cubicBezTo>
                        <a:cubicBezTo>
                          <a:pt x="13" y="1170"/>
                          <a:pt x="12" y="1173"/>
                          <a:pt x="13" y="1171"/>
                        </a:cubicBezTo>
                        <a:cubicBezTo>
                          <a:pt x="12" y="1164"/>
                          <a:pt x="12" y="1164"/>
                          <a:pt x="12" y="1164"/>
                        </a:cubicBezTo>
                        <a:cubicBezTo>
                          <a:pt x="14" y="1163"/>
                          <a:pt x="11" y="1157"/>
                          <a:pt x="13" y="1154"/>
                        </a:cubicBezTo>
                        <a:cubicBezTo>
                          <a:pt x="14" y="1159"/>
                          <a:pt x="14" y="1153"/>
                          <a:pt x="15" y="1154"/>
                        </a:cubicBezTo>
                        <a:cubicBezTo>
                          <a:pt x="15" y="1142"/>
                          <a:pt x="15" y="1142"/>
                          <a:pt x="15" y="1142"/>
                        </a:cubicBezTo>
                        <a:cubicBezTo>
                          <a:pt x="16" y="1141"/>
                          <a:pt x="16" y="1145"/>
                          <a:pt x="16" y="1144"/>
                        </a:cubicBezTo>
                        <a:cubicBezTo>
                          <a:pt x="16" y="1141"/>
                          <a:pt x="15" y="1140"/>
                          <a:pt x="15" y="1139"/>
                        </a:cubicBezTo>
                        <a:cubicBezTo>
                          <a:pt x="16" y="1138"/>
                          <a:pt x="16" y="1130"/>
                          <a:pt x="17" y="1130"/>
                        </a:cubicBezTo>
                        <a:cubicBezTo>
                          <a:pt x="19" y="1122"/>
                          <a:pt x="15" y="1127"/>
                          <a:pt x="17" y="1119"/>
                        </a:cubicBezTo>
                        <a:cubicBezTo>
                          <a:pt x="18" y="1118"/>
                          <a:pt x="17" y="1125"/>
                          <a:pt x="18" y="1122"/>
                        </a:cubicBezTo>
                        <a:cubicBezTo>
                          <a:pt x="18" y="1114"/>
                          <a:pt x="18" y="1114"/>
                          <a:pt x="18" y="1114"/>
                        </a:cubicBezTo>
                        <a:cubicBezTo>
                          <a:pt x="18" y="1115"/>
                          <a:pt x="19" y="1116"/>
                          <a:pt x="19" y="1119"/>
                        </a:cubicBezTo>
                        <a:cubicBezTo>
                          <a:pt x="21" y="1098"/>
                          <a:pt x="26" y="1087"/>
                          <a:pt x="27" y="1067"/>
                        </a:cubicBezTo>
                        <a:cubicBezTo>
                          <a:pt x="28" y="1065"/>
                          <a:pt x="27" y="1069"/>
                          <a:pt x="28" y="1071"/>
                        </a:cubicBezTo>
                        <a:cubicBezTo>
                          <a:pt x="28" y="1057"/>
                          <a:pt x="32" y="1052"/>
                          <a:pt x="33" y="1040"/>
                        </a:cubicBezTo>
                        <a:cubicBezTo>
                          <a:pt x="32" y="1040"/>
                          <a:pt x="32" y="1040"/>
                          <a:pt x="32" y="1040"/>
                        </a:cubicBezTo>
                        <a:cubicBezTo>
                          <a:pt x="36" y="1024"/>
                          <a:pt x="37" y="1004"/>
                          <a:pt x="41" y="986"/>
                        </a:cubicBezTo>
                        <a:cubicBezTo>
                          <a:pt x="40" y="988"/>
                          <a:pt x="40" y="988"/>
                          <a:pt x="40" y="988"/>
                        </a:cubicBezTo>
                        <a:cubicBezTo>
                          <a:pt x="39" y="985"/>
                          <a:pt x="40" y="981"/>
                          <a:pt x="40" y="978"/>
                        </a:cubicBezTo>
                        <a:cubicBezTo>
                          <a:pt x="40" y="977"/>
                          <a:pt x="41" y="980"/>
                          <a:pt x="42" y="975"/>
                        </a:cubicBezTo>
                        <a:cubicBezTo>
                          <a:pt x="41" y="976"/>
                          <a:pt x="41" y="978"/>
                          <a:pt x="40" y="977"/>
                        </a:cubicBezTo>
                        <a:cubicBezTo>
                          <a:pt x="45" y="962"/>
                          <a:pt x="50" y="928"/>
                          <a:pt x="56" y="903"/>
                        </a:cubicBezTo>
                        <a:cubicBezTo>
                          <a:pt x="62" y="868"/>
                          <a:pt x="72" y="831"/>
                          <a:pt x="81" y="797"/>
                        </a:cubicBezTo>
                        <a:cubicBezTo>
                          <a:pt x="79" y="802"/>
                          <a:pt x="78" y="799"/>
                          <a:pt x="79" y="796"/>
                        </a:cubicBezTo>
                        <a:cubicBezTo>
                          <a:pt x="86" y="786"/>
                          <a:pt x="84" y="777"/>
                          <a:pt x="89" y="767"/>
                        </a:cubicBezTo>
                        <a:cubicBezTo>
                          <a:pt x="94" y="747"/>
                          <a:pt x="103" y="731"/>
                          <a:pt x="106" y="712"/>
                        </a:cubicBezTo>
                        <a:cubicBezTo>
                          <a:pt x="107" y="712"/>
                          <a:pt x="107" y="712"/>
                          <a:pt x="107" y="712"/>
                        </a:cubicBezTo>
                        <a:cubicBezTo>
                          <a:pt x="108" y="710"/>
                          <a:pt x="108" y="709"/>
                          <a:pt x="109" y="706"/>
                        </a:cubicBezTo>
                        <a:cubicBezTo>
                          <a:pt x="109" y="706"/>
                          <a:pt x="109" y="706"/>
                          <a:pt x="109" y="706"/>
                        </a:cubicBezTo>
                        <a:cubicBezTo>
                          <a:pt x="112" y="700"/>
                          <a:pt x="113" y="691"/>
                          <a:pt x="115" y="688"/>
                        </a:cubicBezTo>
                        <a:cubicBezTo>
                          <a:pt x="114" y="687"/>
                          <a:pt x="114" y="687"/>
                          <a:pt x="114" y="687"/>
                        </a:cubicBezTo>
                        <a:cubicBezTo>
                          <a:pt x="116" y="683"/>
                          <a:pt x="116" y="685"/>
                          <a:pt x="117" y="681"/>
                        </a:cubicBezTo>
                        <a:cubicBezTo>
                          <a:pt x="117" y="681"/>
                          <a:pt x="117" y="681"/>
                          <a:pt x="117" y="681"/>
                        </a:cubicBezTo>
                        <a:cubicBezTo>
                          <a:pt x="118" y="676"/>
                          <a:pt x="118" y="676"/>
                          <a:pt x="118" y="676"/>
                        </a:cubicBezTo>
                        <a:cubicBezTo>
                          <a:pt x="120" y="677"/>
                          <a:pt x="122" y="665"/>
                          <a:pt x="124" y="663"/>
                        </a:cubicBezTo>
                        <a:cubicBezTo>
                          <a:pt x="126" y="657"/>
                          <a:pt x="129" y="648"/>
                          <a:pt x="132" y="640"/>
                        </a:cubicBezTo>
                        <a:cubicBezTo>
                          <a:pt x="134" y="639"/>
                          <a:pt x="137" y="630"/>
                          <a:pt x="140" y="624"/>
                        </a:cubicBezTo>
                        <a:cubicBezTo>
                          <a:pt x="145" y="613"/>
                          <a:pt x="151" y="596"/>
                          <a:pt x="158" y="582"/>
                        </a:cubicBezTo>
                        <a:cubicBezTo>
                          <a:pt x="157" y="582"/>
                          <a:pt x="157" y="582"/>
                          <a:pt x="157" y="582"/>
                        </a:cubicBezTo>
                        <a:cubicBezTo>
                          <a:pt x="159" y="578"/>
                          <a:pt x="159" y="578"/>
                          <a:pt x="159" y="578"/>
                        </a:cubicBezTo>
                        <a:cubicBezTo>
                          <a:pt x="159" y="578"/>
                          <a:pt x="159" y="578"/>
                          <a:pt x="159" y="578"/>
                        </a:cubicBezTo>
                        <a:cubicBezTo>
                          <a:pt x="162" y="576"/>
                          <a:pt x="163" y="569"/>
                          <a:pt x="165" y="567"/>
                        </a:cubicBezTo>
                        <a:cubicBezTo>
                          <a:pt x="163" y="568"/>
                          <a:pt x="164" y="569"/>
                          <a:pt x="163" y="572"/>
                        </a:cubicBezTo>
                        <a:cubicBezTo>
                          <a:pt x="161" y="574"/>
                          <a:pt x="161" y="571"/>
                          <a:pt x="163" y="567"/>
                        </a:cubicBezTo>
                        <a:cubicBezTo>
                          <a:pt x="164" y="567"/>
                          <a:pt x="164" y="567"/>
                          <a:pt x="164" y="567"/>
                        </a:cubicBezTo>
                        <a:cubicBezTo>
                          <a:pt x="164" y="564"/>
                          <a:pt x="164" y="564"/>
                          <a:pt x="164" y="564"/>
                        </a:cubicBezTo>
                        <a:cubicBezTo>
                          <a:pt x="165" y="564"/>
                          <a:pt x="167" y="562"/>
                          <a:pt x="168" y="562"/>
                        </a:cubicBezTo>
                        <a:cubicBezTo>
                          <a:pt x="174" y="550"/>
                          <a:pt x="176" y="541"/>
                          <a:pt x="183" y="528"/>
                        </a:cubicBezTo>
                        <a:cubicBezTo>
                          <a:pt x="183" y="530"/>
                          <a:pt x="187" y="519"/>
                          <a:pt x="188" y="523"/>
                        </a:cubicBezTo>
                        <a:cubicBezTo>
                          <a:pt x="191" y="515"/>
                          <a:pt x="186" y="523"/>
                          <a:pt x="186" y="519"/>
                        </a:cubicBezTo>
                        <a:cubicBezTo>
                          <a:pt x="188" y="517"/>
                          <a:pt x="188" y="515"/>
                          <a:pt x="189" y="515"/>
                        </a:cubicBezTo>
                        <a:cubicBezTo>
                          <a:pt x="189" y="516"/>
                          <a:pt x="191" y="513"/>
                          <a:pt x="190" y="515"/>
                        </a:cubicBezTo>
                        <a:cubicBezTo>
                          <a:pt x="193" y="510"/>
                          <a:pt x="193" y="510"/>
                          <a:pt x="193" y="510"/>
                        </a:cubicBezTo>
                        <a:cubicBezTo>
                          <a:pt x="193" y="510"/>
                          <a:pt x="193" y="511"/>
                          <a:pt x="193" y="512"/>
                        </a:cubicBezTo>
                        <a:cubicBezTo>
                          <a:pt x="197" y="501"/>
                          <a:pt x="203" y="494"/>
                          <a:pt x="207" y="485"/>
                        </a:cubicBezTo>
                        <a:cubicBezTo>
                          <a:pt x="207" y="484"/>
                          <a:pt x="205" y="488"/>
                          <a:pt x="205" y="487"/>
                        </a:cubicBezTo>
                        <a:cubicBezTo>
                          <a:pt x="209" y="478"/>
                          <a:pt x="211" y="480"/>
                          <a:pt x="215" y="471"/>
                        </a:cubicBezTo>
                        <a:cubicBezTo>
                          <a:pt x="214" y="473"/>
                          <a:pt x="214" y="473"/>
                          <a:pt x="214" y="473"/>
                        </a:cubicBezTo>
                        <a:cubicBezTo>
                          <a:pt x="215" y="470"/>
                          <a:pt x="215" y="469"/>
                          <a:pt x="219" y="465"/>
                        </a:cubicBezTo>
                        <a:cubicBezTo>
                          <a:pt x="220" y="465"/>
                          <a:pt x="217" y="469"/>
                          <a:pt x="216" y="471"/>
                        </a:cubicBezTo>
                        <a:cubicBezTo>
                          <a:pt x="218" y="468"/>
                          <a:pt x="223" y="461"/>
                          <a:pt x="220" y="462"/>
                        </a:cubicBezTo>
                        <a:cubicBezTo>
                          <a:pt x="222" y="459"/>
                          <a:pt x="224" y="458"/>
                          <a:pt x="225" y="456"/>
                        </a:cubicBezTo>
                        <a:cubicBezTo>
                          <a:pt x="225" y="456"/>
                          <a:pt x="223" y="459"/>
                          <a:pt x="223" y="457"/>
                        </a:cubicBezTo>
                        <a:cubicBezTo>
                          <a:pt x="227" y="452"/>
                          <a:pt x="231" y="444"/>
                          <a:pt x="235" y="439"/>
                        </a:cubicBezTo>
                        <a:cubicBezTo>
                          <a:pt x="235" y="439"/>
                          <a:pt x="236" y="439"/>
                          <a:pt x="236" y="439"/>
                        </a:cubicBezTo>
                        <a:cubicBezTo>
                          <a:pt x="238" y="434"/>
                          <a:pt x="239" y="436"/>
                          <a:pt x="243" y="429"/>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9" name="Freeform 156">
                    <a:extLst/>
                  </p:cNvPr>
                  <p:cNvSpPr>
                    <a:spLocks/>
                  </p:cNvSpPr>
                  <p:nvPr/>
                </p:nvSpPr>
                <p:spPr bwMode="auto">
                  <a:xfrm>
                    <a:off x="7526338" y="2025650"/>
                    <a:ext cx="7937" cy="7938"/>
                  </a:xfrm>
                  <a:custGeom>
                    <a:avLst/>
                    <a:gdLst/>
                    <a:ahLst/>
                    <a:cxnLst>
                      <a:cxn ang="0">
                        <a:pos x="3" y="0"/>
                      </a:cxn>
                      <a:cxn ang="0">
                        <a:pos x="0" y="1"/>
                      </a:cxn>
                      <a:cxn ang="0">
                        <a:pos x="0" y="3"/>
                      </a:cxn>
                      <a:cxn ang="0">
                        <a:pos x="3" y="0"/>
                      </a:cxn>
                    </a:cxnLst>
                    <a:rect l="0" t="0" r="r" b="b"/>
                    <a:pathLst>
                      <a:path w="3" h="3">
                        <a:moveTo>
                          <a:pt x="3" y="0"/>
                        </a:moveTo>
                        <a:cubicBezTo>
                          <a:pt x="0" y="1"/>
                          <a:pt x="0" y="1"/>
                          <a:pt x="0" y="1"/>
                        </a:cubicBezTo>
                        <a:cubicBezTo>
                          <a:pt x="1" y="2"/>
                          <a:pt x="1" y="2"/>
                          <a:pt x="0" y="3"/>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0" name="Freeform 157">
                    <a:extLst/>
                  </p:cNvPr>
                  <p:cNvSpPr>
                    <a:spLocks/>
                  </p:cNvSpPr>
                  <p:nvPr/>
                </p:nvSpPr>
                <p:spPr bwMode="auto">
                  <a:xfrm>
                    <a:off x="7278688" y="2239963"/>
                    <a:ext cx="1587" cy="1588"/>
                  </a:xfrm>
                  <a:custGeom>
                    <a:avLst/>
                    <a:gdLst/>
                    <a:ahLst/>
                    <a:cxnLst>
                      <a:cxn ang="0">
                        <a:pos x="0" y="0"/>
                      </a:cxn>
                      <a:cxn ang="0">
                        <a:pos x="0" y="1"/>
                      </a:cxn>
                      <a:cxn ang="0">
                        <a:pos x="0" y="0"/>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1" name="Freeform 158">
                    <a:extLst/>
                  </p:cNvPr>
                  <p:cNvSpPr>
                    <a:spLocks/>
                  </p:cNvSpPr>
                  <p:nvPr/>
                </p:nvSpPr>
                <p:spPr bwMode="auto">
                  <a:xfrm>
                    <a:off x="7221538" y="2297113"/>
                    <a:ext cx="7937" cy="4763"/>
                  </a:xfrm>
                  <a:custGeom>
                    <a:avLst/>
                    <a:gdLst/>
                    <a:ahLst/>
                    <a:cxnLst>
                      <a:cxn ang="0">
                        <a:pos x="2" y="2"/>
                      </a:cxn>
                      <a:cxn ang="0">
                        <a:pos x="0" y="2"/>
                      </a:cxn>
                      <a:cxn ang="0">
                        <a:pos x="2" y="2"/>
                      </a:cxn>
                    </a:cxnLst>
                    <a:rect l="0" t="0" r="r" b="b"/>
                    <a:pathLst>
                      <a:path w="3" h="2">
                        <a:moveTo>
                          <a:pt x="2" y="2"/>
                        </a:moveTo>
                        <a:cubicBezTo>
                          <a:pt x="3" y="0"/>
                          <a:pt x="1" y="1"/>
                          <a:pt x="0" y="2"/>
                        </a:cubicBezTo>
                        <a:cubicBezTo>
                          <a:pt x="1" y="2"/>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2" name="Freeform 159">
                    <a:extLst/>
                  </p:cNvPr>
                  <p:cNvSpPr>
                    <a:spLocks/>
                  </p:cNvSpPr>
                  <p:nvPr/>
                </p:nvSpPr>
                <p:spPr bwMode="auto">
                  <a:xfrm>
                    <a:off x="7685088" y="191611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3" name="Freeform 160">
                    <a:extLst/>
                  </p:cNvPr>
                  <p:cNvSpPr>
                    <a:spLocks/>
                  </p:cNvSpPr>
                  <p:nvPr/>
                </p:nvSpPr>
                <p:spPr bwMode="auto">
                  <a:xfrm>
                    <a:off x="8167688" y="17176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4" name="Freeform 161">
                    <a:extLst/>
                  </p:cNvPr>
                  <p:cNvSpPr>
                    <a:spLocks/>
                  </p:cNvSpPr>
                  <p:nvPr/>
                </p:nvSpPr>
                <p:spPr bwMode="auto">
                  <a:xfrm>
                    <a:off x="8132763" y="1720850"/>
                    <a:ext cx="6350" cy="1588"/>
                  </a:xfrm>
                  <a:custGeom>
                    <a:avLst/>
                    <a:gdLst/>
                    <a:ahLst/>
                    <a:cxnLst>
                      <a:cxn ang="0">
                        <a:pos x="3" y="0"/>
                      </a:cxn>
                      <a:cxn ang="0">
                        <a:pos x="0" y="1"/>
                      </a:cxn>
                      <a:cxn ang="0">
                        <a:pos x="3" y="0"/>
                      </a:cxn>
                    </a:cxnLst>
                    <a:rect l="0" t="0" r="r" b="b"/>
                    <a:pathLst>
                      <a:path w="3" h="1">
                        <a:moveTo>
                          <a:pt x="3" y="0"/>
                        </a:moveTo>
                        <a:cubicBezTo>
                          <a:pt x="2" y="0"/>
                          <a:pt x="1" y="1"/>
                          <a:pt x="0" y="1"/>
                        </a:cubicBezTo>
                        <a:cubicBezTo>
                          <a:pt x="1" y="1"/>
                          <a:pt x="2"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5" name="Freeform 162">
                    <a:extLst/>
                  </p:cNvPr>
                  <p:cNvSpPr>
                    <a:spLocks/>
                  </p:cNvSpPr>
                  <p:nvPr/>
                </p:nvSpPr>
                <p:spPr bwMode="auto">
                  <a:xfrm>
                    <a:off x="7577138" y="1984375"/>
                    <a:ext cx="4762" cy="4763"/>
                  </a:xfrm>
                  <a:custGeom>
                    <a:avLst/>
                    <a:gdLst/>
                    <a:ahLst/>
                    <a:cxnLst>
                      <a:cxn ang="0">
                        <a:pos x="2" y="0"/>
                      </a:cxn>
                      <a:cxn ang="0">
                        <a:pos x="0" y="2"/>
                      </a:cxn>
                      <a:cxn ang="0">
                        <a:pos x="2" y="0"/>
                      </a:cxn>
                    </a:cxnLst>
                    <a:rect l="0" t="0" r="r" b="b"/>
                    <a:pathLst>
                      <a:path w="2" h="2">
                        <a:moveTo>
                          <a:pt x="2" y="0"/>
                        </a:moveTo>
                        <a:cubicBezTo>
                          <a:pt x="1" y="1"/>
                          <a:pt x="1" y="1"/>
                          <a:pt x="0" y="2"/>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6" name="Freeform 163">
                    <a:extLst/>
                  </p:cNvPr>
                  <p:cNvSpPr>
                    <a:spLocks/>
                  </p:cNvSpPr>
                  <p:nvPr/>
                </p:nvSpPr>
                <p:spPr bwMode="auto">
                  <a:xfrm>
                    <a:off x="8120063" y="1725613"/>
                    <a:ext cx="7937" cy="3175"/>
                  </a:xfrm>
                  <a:custGeom>
                    <a:avLst/>
                    <a:gdLst/>
                    <a:ahLst/>
                    <a:cxnLst>
                      <a:cxn ang="0">
                        <a:pos x="3" y="0"/>
                      </a:cxn>
                      <a:cxn ang="0">
                        <a:pos x="0" y="1"/>
                      </a:cxn>
                      <a:cxn ang="0">
                        <a:pos x="0" y="1"/>
                      </a:cxn>
                      <a:cxn ang="0">
                        <a:pos x="3" y="0"/>
                      </a:cxn>
                    </a:cxnLst>
                    <a:rect l="0" t="0" r="r" b="b"/>
                    <a:pathLst>
                      <a:path w="3" h="1">
                        <a:moveTo>
                          <a:pt x="3" y="0"/>
                        </a:moveTo>
                        <a:cubicBezTo>
                          <a:pt x="0" y="1"/>
                          <a:pt x="0" y="1"/>
                          <a:pt x="0" y="1"/>
                        </a:cubicBezTo>
                        <a:cubicBezTo>
                          <a:pt x="0" y="1"/>
                          <a:pt x="0" y="1"/>
                          <a:pt x="0" y="1"/>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7" name="Freeform 164">
                    <a:extLst/>
                  </p:cNvPr>
                  <p:cNvSpPr>
                    <a:spLocks/>
                  </p:cNvSpPr>
                  <p:nvPr/>
                </p:nvSpPr>
                <p:spPr bwMode="auto">
                  <a:xfrm>
                    <a:off x="8167688" y="1716088"/>
                    <a:ext cx="9525" cy="1588"/>
                  </a:xfrm>
                  <a:custGeom>
                    <a:avLst/>
                    <a:gdLst/>
                    <a:ahLst/>
                    <a:cxnLst>
                      <a:cxn ang="0">
                        <a:pos x="4" y="0"/>
                      </a:cxn>
                      <a:cxn ang="0">
                        <a:pos x="0" y="1"/>
                      </a:cxn>
                      <a:cxn ang="0">
                        <a:pos x="4" y="0"/>
                      </a:cxn>
                    </a:cxnLst>
                    <a:rect l="0" t="0" r="r" b="b"/>
                    <a:pathLst>
                      <a:path w="4" h="1">
                        <a:moveTo>
                          <a:pt x="4" y="0"/>
                        </a:moveTo>
                        <a:cubicBezTo>
                          <a:pt x="3" y="1"/>
                          <a:pt x="1" y="1"/>
                          <a:pt x="0" y="1"/>
                        </a:cubicBezTo>
                        <a:cubicBezTo>
                          <a:pt x="2" y="1"/>
                          <a:pt x="3"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8" name="Freeform 165">
                    <a:extLst/>
                  </p:cNvPr>
                  <p:cNvSpPr>
                    <a:spLocks/>
                  </p:cNvSpPr>
                  <p:nvPr/>
                </p:nvSpPr>
                <p:spPr bwMode="auto">
                  <a:xfrm>
                    <a:off x="7850188" y="1822450"/>
                    <a:ext cx="4762" cy="4763"/>
                  </a:xfrm>
                  <a:custGeom>
                    <a:avLst/>
                    <a:gdLst/>
                    <a:ahLst/>
                    <a:cxnLst>
                      <a:cxn ang="0">
                        <a:pos x="2" y="0"/>
                      </a:cxn>
                      <a:cxn ang="0">
                        <a:pos x="2" y="1"/>
                      </a:cxn>
                      <a:cxn ang="0">
                        <a:pos x="2" y="0"/>
                      </a:cxn>
                    </a:cxnLst>
                    <a:rect l="0" t="0" r="r" b="b"/>
                    <a:pathLst>
                      <a:path w="2" h="2">
                        <a:moveTo>
                          <a:pt x="2" y="0"/>
                        </a:moveTo>
                        <a:cubicBezTo>
                          <a:pt x="2" y="1"/>
                          <a:pt x="2" y="1"/>
                          <a:pt x="2" y="1"/>
                        </a:cubicBezTo>
                        <a:cubicBezTo>
                          <a:pt x="0" y="2"/>
                          <a:pt x="1"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9" name="Freeform 166">
                    <a:extLst/>
                  </p:cNvPr>
                  <p:cNvSpPr>
                    <a:spLocks/>
                  </p:cNvSpPr>
                  <p:nvPr/>
                </p:nvSpPr>
                <p:spPr bwMode="auto">
                  <a:xfrm>
                    <a:off x="8094663" y="1738313"/>
                    <a:ext cx="3175" cy="1588"/>
                  </a:xfrm>
                  <a:custGeom>
                    <a:avLst/>
                    <a:gdLst/>
                    <a:ahLst/>
                    <a:cxnLst>
                      <a:cxn ang="0">
                        <a:pos x="2" y="0"/>
                      </a:cxn>
                      <a:cxn ang="0">
                        <a:pos x="2" y="0"/>
                      </a:cxn>
                      <a:cxn ang="0">
                        <a:pos x="0" y="1"/>
                      </a:cxn>
                      <a:cxn ang="0">
                        <a:pos x="2" y="0"/>
                      </a:cxn>
                    </a:cxnLst>
                    <a:rect l="0" t="0" r="r" b="b"/>
                    <a:pathLst>
                      <a:path w="2" h="1">
                        <a:moveTo>
                          <a:pt x="2" y="0"/>
                        </a:moveTo>
                        <a:lnTo>
                          <a:pt x="2" y="0"/>
                        </a:lnTo>
                        <a:lnTo>
                          <a:pt x="0"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0" name="Freeform 167">
                    <a:extLst/>
                  </p:cNvPr>
                  <p:cNvSpPr>
                    <a:spLocks/>
                  </p:cNvSpPr>
                  <p:nvPr/>
                </p:nvSpPr>
                <p:spPr bwMode="auto">
                  <a:xfrm>
                    <a:off x="8204200" y="1711325"/>
                    <a:ext cx="4762" cy="1588"/>
                  </a:xfrm>
                  <a:custGeom>
                    <a:avLst/>
                    <a:gdLst/>
                    <a:ahLst/>
                    <a:cxnLst>
                      <a:cxn ang="0">
                        <a:pos x="1" y="0"/>
                      </a:cxn>
                      <a:cxn ang="0">
                        <a:pos x="0" y="0"/>
                      </a:cxn>
                      <a:cxn ang="0">
                        <a:pos x="2" y="0"/>
                      </a:cxn>
                      <a:cxn ang="0">
                        <a:pos x="1" y="0"/>
                      </a:cxn>
                    </a:cxnLst>
                    <a:rect l="0" t="0" r="r" b="b"/>
                    <a:pathLst>
                      <a:path w="2">
                        <a:moveTo>
                          <a:pt x="1" y="0"/>
                        </a:moveTo>
                        <a:cubicBezTo>
                          <a:pt x="1" y="0"/>
                          <a:pt x="0" y="0"/>
                          <a:pt x="0" y="0"/>
                        </a:cubicBezTo>
                        <a:cubicBezTo>
                          <a:pt x="2" y="0"/>
                          <a:pt x="2" y="0"/>
                          <a:pt x="2"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1" name="Freeform 168">
                    <a:extLst/>
                  </p:cNvPr>
                  <p:cNvSpPr>
                    <a:spLocks/>
                  </p:cNvSpPr>
                  <p:nvPr/>
                </p:nvSpPr>
                <p:spPr bwMode="auto">
                  <a:xfrm>
                    <a:off x="7956550" y="1779588"/>
                    <a:ext cx="1587" cy="4763"/>
                  </a:xfrm>
                  <a:custGeom>
                    <a:avLst/>
                    <a:gdLst/>
                    <a:ahLst/>
                    <a:cxnLst>
                      <a:cxn ang="0">
                        <a:pos x="1" y="2"/>
                      </a:cxn>
                      <a:cxn ang="0">
                        <a:pos x="1" y="0"/>
                      </a:cxn>
                      <a:cxn ang="0">
                        <a:pos x="1" y="2"/>
                      </a:cxn>
                    </a:cxnLst>
                    <a:rect l="0" t="0" r="r" b="b"/>
                    <a:pathLst>
                      <a:path w="1" h="2">
                        <a:moveTo>
                          <a:pt x="1" y="2"/>
                        </a:moveTo>
                        <a:cubicBezTo>
                          <a:pt x="1" y="1"/>
                          <a:pt x="1" y="1"/>
                          <a:pt x="1" y="0"/>
                        </a:cubicBezTo>
                        <a:cubicBezTo>
                          <a:pt x="0" y="1"/>
                          <a:pt x="0"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grpSp>
            <p:nvGrpSpPr>
              <p:cNvPr id="309" name="Group 313">
                <a:extLst/>
              </p:cNvPr>
              <p:cNvGrpSpPr/>
              <p:nvPr/>
            </p:nvGrpSpPr>
            <p:grpSpPr>
              <a:xfrm rot="806963">
                <a:off x="2008129" y="1047000"/>
                <a:ext cx="1683483" cy="1691701"/>
                <a:chOff x="4391025" y="1189038"/>
                <a:chExt cx="1952625" cy="1962150"/>
              </a:xfrm>
            </p:grpSpPr>
            <p:sp>
              <p:nvSpPr>
                <p:cNvPr id="310" name="Freeform 6">
                  <a:extLst/>
                </p:cNvPr>
                <p:cNvSpPr>
                  <a:spLocks/>
                </p:cNvSpPr>
                <p:nvPr/>
              </p:nvSpPr>
              <p:spPr bwMode="auto">
                <a:xfrm>
                  <a:off x="4856162" y="2362200"/>
                  <a:ext cx="342900" cy="342900"/>
                </a:xfrm>
                <a:custGeom>
                  <a:avLst/>
                  <a:gdLst/>
                  <a:ahLst/>
                  <a:cxnLst>
                    <a:cxn ang="0">
                      <a:pos x="0" y="54"/>
                    </a:cxn>
                    <a:cxn ang="0">
                      <a:pos x="164" y="216"/>
                    </a:cxn>
                    <a:cxn ang="0">
                      <a:pos x="216" y="163"/>
                    </a:cxn>
                    <a:cxn ang="0">
                      <a:pos x="52" y="0"/>
                    </a:cxn>
                    <a:cxn ang="0">
                      <a:pos x="0" y="54"/>
                    </a:cxn>
                  </a:cxnLst>
                  <a:rect l="0" t="0" r="r" b="b"/>
                  <a:pathLst>
                    <a:path w="216" h="216">
                      <a:moveTo>
                        <a:pt x="0" y="54"/>
                      </a:moveTo>
                      <a:lnTo>
                        <a:pt x="164" y="216"/>
                      </a:lnTo>
                      <a:lnTo>
                        <a:pt x="216" y="163"/>
                      </a:lnTo>
                      <a:lnTo>
                        <a:pt x="52" y="0"/>
                      </a:lnTo>
                      <a:lnTo>
                        <a:pt x="0" y="54"/>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1" name="Freeform 7">
                  <a:extLst/>
                </p:cNvPr>
                <p:cNvSpPr>
                  <a:spLocks/>
                </p:cNvSpPr>
                <p:nvPr/>
              </p:nvSpPr>
              <p:spPr bwMode="auto">
                <a:xfrm>
                  <a:off x="4856162" y="2362200"/>
                  <a:ext cx="342900" cy="342900"/>
                </a:xfrm>
                <a:custGeom>
                  <a:avLst/>
                  <a:gdLst/>
                  <a:ahLst/>
                  <a:cxnLst>
                    <a:cxn ang="0">
                      <a:pos x="0" y="54"/>
                    </a:cxn>
                    <a:cxn ang="0">
                      <a:pos x="164" y="216"/>
                    </a:cxn>
                    <a:cxn ang="0">
                      <a:pos x="216" y="163"/>
                    </a:cxn>
                    <a:cxn ang="0">
                      <a:pos x="52" y="0"/>
                    </a:cxn>
                    <a:cxn ang="0">
                      <a:pos x="0" y="54"/>
                    </a:cxn>
                  </a:cxnLst>
                  <a:rect l="0" t="0" r="r" b="b"/>
                  <a:pathLst>
                    <a:path w="216" h="216">
                      <a:moveTo>
                        <a:pt x="0" y="54"/>
                      </a:moveTo>
                      <a:lnTo>
                        <a:pt x="164" y="216"/>
                      </a:lnTo>
                      <a:lnTo>
                        <a:pt x="216" y="163"/>
                      </a:lnTo>
                      <a:lnTo>
                        <a:pt x="52" y="0"/>
                      </a:lnTo>
                      <a:lnTo>
                        <a:pt x="0" y="54"/>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2" name="Freeform 8">
                  <a:extLst/>
                </p:cNvPr>
                <p:cNvSpPr>
                  <a:spLocks/>
                </p:cNvSpPr>
                <p:nvPr/>
              </p:nvSpPr>
              <p:spPr bwMode="auto">
                <a:xfrm>
                  <a:off x="4391025" y="1874838"/>
                  <a:ext cx="1284288" cy="1276350"/>
                </a:xfrm>
                <a:custGeom>
                  <a:avLst/>
                  <a:gdLst/>
                  <a:ahLst/>
                  <a:cxnLst>
                    <a:cxn ang="0">
                      <a:pos x="1114" y="270"/>
                    </a:cxn>
                    <a:cxn ang="0">
                      <a:pos x="140" y="268"/>
                    </a:cxn>
                    <a:cxn ang="0">
                      <a:pos x="0" y="479"/>
                    </a:cxn>
                    <a:cxn ang="0">
                      <a:pos x="766" y="624"/>
                    </a:cxn>
                    <a:cxn ang="0">
                      <a:pos x="922" y="1388"/>
                    </a:cxn>
                    <a:cxn ang="0">
                      <a:pos x="1130" y="1245"/>
                    </a:cxn>
                    <a:cxn ang="0">
                      <a:pos x="1114" y="270"/>
                    </a:cxn>
                  </a:cxnLst>
                  <a:rect l="0" t="0" r="r" b="b"/>
                  <a:pathLst>
                    <a:path w="1395" h="1388">
                      <a:moveTo>
                        <a:pt x="1114" y="270"/>
                      </a:moveTo>
                      <a:cubicBezTo>
                        <a:pt x="841" y="1"/>
                        <a:pt x="405" y="0"/>
                        <a:pt x="140" y="268"/>
                      </a:cubicBezTo>
                      <a:cubicBezTo>
                        <a:pt x="79" y="331"/>
                        <a:pt x="32" y="402"/>
                        <a:pt x="0" y="479"/>
                      </a:cubicBezTo>
                      <a:cubicBezTo>
                        <a:pt x="251" y="369"/>
                        <a:pt x="556" y="417"/>
                        <a:pt x="766" y="624"/>
                      </a:cubicBezTo>
                      <a:cubicBezTo>
                        <a:pt x="976" y="831"/>
                        <a:pt x="1028" y="1136"/>
                        <a:pt x="922" y="1388"/>
                      </a:cubicBezTo>
                      <a:cubicBezTo>
                        <a:pt x="998" y="1355"/>
                        <a:pt x="1069" y="1307"/>
                        <a:pt x="1130" y="1245"/>
                      </a:cubicBezTo>
                      <a:cubicBezTo>
                        <a:pt x="1395" y="976"/>
                        <a:pt x="1388" y="540"/>
                        <a:pt x="1114" y="27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3" name="Freeform 10">
                  <a:extLst/>
                </p:cNvPr>
                <p:cNvSpPr>
                  <a:spLocks/>
                </p:cNvSpPr>
                <p:nvPr/>
              </p:nvSpPr>
              <p:spPr bwMode="auto">
                <a:xfrm>
                  <a:off x="4854575" y="1189038"/>
                  <a:ext cx="1489075" cy="1501775"/>
                </a:xfrm>
                <a:custGeom>
                  <a:avLst/>
                  <a:gdLst/>
                  <a:ahLst/>
                  <a:cxnLst>
                    <a:cxn ang="0">
                      <a:pos x="462" y="557"/>
                    </a:cxn>
                    <a:cxn ang="0">
                      <a:pos x="0" y="1288"/>
                    </a:cxn>
                    <a:cxn ang="0">
                      <a:pos x="201" y="1433"/>
                    </a:cxn>
                    <a:cxn ang="0">
                      <a:pos x="349" y="1632"/>
                    </a:cxn>
                    <a:cxn ang="0">
                      <a:pos x="1073" y="1160"/>
                    </a:cxn>
                    <a:cxn ang="0">
                      <a:pos x="1589" y="24"/>
                    </a:cxn>
                    <a:cxn ang="0">
                      <a:pos x="462" y="557"/>
                    </a:cxn>
                  </a:cxnLst>
                  <a:rect l="0" t="0" r="r" b="b"/>
                  <a:pathLst>
                    <a:path w="1618" h="1632">
                      <a:moveTo>
                        <a:pt x="462" y="557"/>
                      </a:moveTo>
                      <a:cubicBezTo>
                        <a:pt x="236" y="786"/>
                        <a:pt x="78" y="1044"/>
                        <a:pt x="0" y="1288"/>
                      </a:cubicBezTo>
                      <a:cubicBezTo>
                        <a:pt x="72" y="1325"/>
                        <a:pt x="140" y="1373"/>
                        <a:pt x="201" y="1433"/>
                      </a:cubicBezTo>
                      <a:cubicBezTo>
                        <a:pt x="262" y="1493"/>
                        <a:pt x="311" y="1560"/>
                        <a:pt x="349" y="1632"/>
                      </a:cubicBezTo>
                      <a:cubicBezTo>
                        <a:pt x="591" y="1550"/>
                        <a:pt x="847" y="1389"/>
                        <a:pt x="1073" y="1160"/>
                      </a:cubicBezTo>
                      <a:cubicBezTo>
                        <a:pt x="1432" y="796"/>
                        <a:pt x="1618" y="358"/>
                        <a:pt x="1589" y="24"/>
                      </a:cubicBezTo>
                      <a:cubicBezTo>
                        <a:pt x="1255" y="0"/>
                        <a:pt x="820" y="193"/>
                        <a:pt x="462" y="557"/>
                      </a:cubicBezTo>
                    </a:path>
                  </a:pathLst>
                </a:custGeom>
                <a:solidFill>
                  <a:schemeClr val="tx1">
                    <a:lumMod val="10000"/>
                    <a:lumOff val="9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4" name="Freeform 11">
                  <a:extLst/>
                </p:cNvPr>
                <p:cNvSpPr>
                  <a:spLocks/>
                </p:cNvSpPr>
                <p:nvPr/>
              </p:nvSpPr>
              <p:spPr bwMode="auto">
                <a:xfrm>
                  <a:off x="5029200" y="1208088"/>
                  <a:ext cx="1314450" cy="1482725"/>
                </a:xfrm>
                <a:custGeom>
                  <a:avLst/>
                  <a:gdLst/>
                  <a:ahLst/>
                  <a:cxnLst>
                    <a:cxn ang="0">
                      <a:pos x="1399" y="2"/>
                    </a:cxn>
                    <a:cxn ang="0">
                      <a:pos x="0" y="1401"/>
                    </a:cxn>
                    <a:cxn ang="0">
                      <a:pos x="11" y="1411"/>
                    </a:cxn>
                    <a:cxn ang="0">
                      <a:pos x="159" y="1610"/>
                    </a:cxn>
                    <a:cxn ang="0">
                      <a:pos x="883" y="1138"/>
                    </a:cxn>
                    <a:cxn ang="0">
                      <a:pos x="1399" y="2"/>
                    </a:cxn>
                  </a:cxnLst>
                  <a:rect l="0" t="0" r="r" b="b"/>
                  <a:pathLst>
                    <a:path w="1428" h="1610">
                      <a:moveTo>
                        <a:pt x="1399" y="2"/>
                      </a:moveTo>
                      <a:cubicBezTo>
                        <a:pt x="1361" y="0"/>
                        <a:pt x="0" y="1401"/>
                        <a:pt x="0" y="1401"/>
                      </a:cubicBezTo>
                      <a:cubicBezTo>
                        <a:pt x="4" y="1405"/>
                        <a:pt x="7" y="1408"/>
                        <a:pt x="11" y="1411"/>
                      </a:cubicBezTo>
                      <a:cubicBezTo>
                        <a:pt x="72" y="1471"/>
                        <a:pt x="121" y="1538"/>
                        <a:pt x="159" y="1610"/>
                      </a:cubicBezTo>
                      <a:cubicBezTo>
                        <a:pt x="401" y="1528"/>
                        <a:pt x="657" y="1367"/>
                        <a:pt x="883" y="1138"/>
                      </a:cubicBezTo>
                      <a:cubicBezTo>
                        <a:pt x="1242" y="774"/>
                        <a:pt x="1428" y="336"/>
                        <a:pt x="1399" y="2"/>
                      </a:cubicBezTo>
                    </a:path>
                  </a:pathLst>
                </a:custGeom>
                <a:solidFill>
                  <a:srgbClr val="CFCFCF"/>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5" name="Freeform 12">
                  <a:extLst/>
                </p:cNvPr>
                <p:cNvSpPr>
                  <a:spLocks/>
                </p:cNvSpPr>
                <p:nvPr/>
              </p:nvSpPr>
              <p:spPr bwMode="auto">
                <a:xfrm>
                  <a:off x="4814887" y="2097088"/>
                  <a:ext cx="630238" cy="638175"/>
                </a:xfrm>
                <a:custGeom>
                  <a:avLst/>
                  <a:gdLst/>
                  <a:ahLst/>
                  <a:cxnLst>
                    <a:cxn ang="0">
                      <a:pos x="276" y="282"/>
                    </a:cxn>
                    <a:cxn ang="0">
                      <a:pos x="0" y="694"/>
                    </a:cxn>
                    <a:cxn ang="0">
                      <a:pos x="407" y="411"/>
                    </a:cxn>
                    <a:cxn ang="0">
                      <a:pos x="684" y="0"/>
                    </a:cxn>
                    <a:cxn ang="0">
                      <a:pos x="276" y="282"/>
                    </a:cxn>
                  </a:cxnLst>
                  <a:rect l="0" t="0" r="r" b="b"/>
                  <a:pathLst>
                    <a:path w="684" h="694">
                      <a:moveTo>
                        <a:pt x="276" y="282"/>
                      </a:moveTo>
                      <a:cubicBezTo>
                        <a:pt x="127" y="433"/>
                        <a:pt x="24" y="591"/>
                        <a:pt x="0" y="694"/>
                      </a:cubicBezTo>
                      <a:cubicBezTo>
                        <a:pt x="102" y="668"/>
                        <a:pt x="258" y="563"/>
                        <a:pt x="407" y="411"/>
                      </a:cubicBezTo>
                      <a:cubicBezTo>
                        <a:pt x="556" y="260"/>
                        <a:pt x="659" y="103"/>
                        <a:pt x="684" y="0"/>
                      </a:cubicBezTo>
                      <a:cubicBezTo>
                        <a:pt x="581" y="26"/>
                        <a:pt x="425" y="131"/>
                        <a:pt x="276" y="282"/>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6" name="Freeform 23">
                  <a:extLst/>
                </p:cNvPr>
                <p:cNvSpPr>
                  <a:spLocks/>
                </p:cNvSpPr>
                <p:nvPr/>
              </p:nvSpPr>
              <p:spPr bwMode="auto">
                <a:xfrm>
                  <a:off x="5737225" y="1328738"/>
                  <a:ext cx="468313" cy="468313"/>
                </a:xfrm>
                <a:custGeom>
                  <a:avLst/>
                  <a:gdLst/>
                  <a:ahLst/>
                  <a:cxnLst>
                    <a:cxn ang="0">
                      <a:pos x="57" y="0"/>
                    </a:cxn>
                    <a:cxn ang="0">
                      <a:pos x="2" y="28"/>
                    </a:cxn>
                    <a:cxn ang="0">
                      <a:pos x="479" y="509"/>
                    </a:cxn>
                    <a:cxn ang="0">
                      <a:pos x="509" y="446"/>
                    </a:cxn>
                    <a:cxn ang="0">
                      <a:pos x="57" y="0"/>
                    </a:cxn>
                  </a:cxnLst>
                  <a:rect l="0" t="0" r="r" b="b"/>
                  <a:pathLst>
                    <a:path w="509" h="509">
                      <a:moveTo>
                        <a:pt x="57" y="0"/>
                      </a:moveTo>
                      <a:cubicBezTo>
                        <a:pt x="24" y="15"/>
                        <a:pt x="2" y="28"/>
                        <a:pt x="2" y="28"/>
                      </a:cubicBezTo>
                      <a:cubicBezTo>
                        <a:pt x="0" y="28"/>
                        <a:pt x="288" y="254"/>
                        <a:pt x="479" y="509"/>
                      </a:cubicBezTo>
                      <a:cubicBezTo>
                        <a:pt x="479" y="509"/>
                        <a:pt x="503" y="462"/>
                        <a:pt x="509" y="446"/>
                      </a:cubicBezTo>
                      <a:cubicBezTo>
                        <a:pt x="505" y="287"/>
                        <a:pt x="274" y="7"/>
                        <a:pt x="57" y="0"/>
                      </a:cubicBezTo>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7" name="Freeform 31">
                  <a:extLst/>
                </p:cNvPr>
                <p:cNvSpPr>
                  <a:spLocks/>
                </p:cNvSpPr>
                <p:nvPr/>
              </p:nvSpPr>
              <p:spPr bwMode="auto">
                <a:xfrm>
                  <a:off x="6318250" y="1219200"/>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8" name="Oval 32">
                  <a:extLst/>
                </p:cNvPr>
                <p:cNvSpPr>
                  <a:spLocks noChangeArrowheads="1"/>
                </p:cNvSpPr>
                <p:nvPr/>
              </p:nvSpPr>
              <p:spPr bwMode="auto">
                <a:xfrm>
                  <a:off x="6318250" y="1220788"/>
                  <a:ext cx="1588" cy="1588"/>
                </a:xfrm>
                <a:prstGeom prst="ellipse">
                  <a:avLst/>
                </a:pr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9" name="Freeform 33">
                  <a:extLst/>
                </p:cNvPr>
                <p:cNvSpPr>
                  <a:spLocks/>
                </p:cNvSpPr>
                <p:nvPr/>
              </p:nvSpPr>
              <p:spPr bwMode="auto">
                <a:xfrm>
                  <a:off x="6318250" y="1220788"/>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0" name="Oval 34">
                  <a:extLst/>
                </p:cNvPr>
                <p:cNvSpPr>
                  <a:spLocks noChangeArrowheads="1"/>
                </p:cNvSpPr>
                <p:nvPr/>
              </p:nvSpPr>
              <p:spPr bwMode="auto">
                <a:xfrm>
                  <a:off x="6318250" y="1220788"/>
                  <a:ext cx="1588" cy="1588"/>
                </a:xfrm>
                <a:prstGeom prst="ellipse">
                  <a:avLst/>
                </a:pr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1" name="Freeform 35">
                  <a:extLst/>
                </p:cNvPr>
                <p:cNvSpPr>
                  <a:spLocks/>
                </p:cNvSpPr>
                <p:nvPr/>
              </p:nvSpPr>
              <p:spPr bwMode="auto">
                <a:xfrm>
                  <a:off x="6318250" y="1220788"/>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2" name="Freeform 36">
                  <a:extLst/>
                </p:cNvPr>
                <p:cNvSpPr>
                  <a:spLocks/>
                </p:cNvSpPr>
                <p:nvPr/>
              </p:nvSpPr>
              <p:spPr bwMode="auto">
                <a:xfrm>
                  <a:off x="6318250" y="1222375"/>
                  <a:ext cx="1588" cy="1588"/>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3" name="Freeform 37">
                  <a:extLst/>
                </p:cNvPr>
                <p:cNvSpPr>
                  <a:spLocks noEditPoints="1"/>
                </p:cNvSpPr>
                <p:nvPr/>
              </p:nvSpPr>
              <p:spPr bwMode="auto">
                <a:xfrm>
                  <a:off x="6316662" y="1222375"/>
                  <a:ext cx="4763" cy="115888"/>
                </a:xfrm>
                <a:custGeom>
                  <a:avLst/>
                  <a:gdLst/>
                  <a:ahLst/>
                  <a:cxnLst>
                    <a:cxn ang="0">
                      <a:pos x="1" y="0"/>
                    </a:cxn>
                    <a:cxn ang="0">
                      <a:pos x="3" y="62"/>
                    </a:cxn>
                    <a:cxn ang="0">
                      <a:pos x="0" y="126"/>
                    </a:cxn>
                    <a:cxn ang="0">
                      <a:pos x="1" y="0"/>
                    </a:cxn>
                    <a:cxn ang="0">
                      <a:pos x="1" y="0"/>
                    </a:cxn>
                    <a:cxn ang="0">
                      <a:pos x="1" y="0"/>
                    </a:cxn>
                    <a:cxn ang="0">
                      <a:pos x="1" y="0"/>
                    </a:cxn>
                    <a:cxn ang="0">
                      <a:pos x="1" y="0"/>
                    </a:cxn>
                    <a:cxn ang="0">
                      <a:pos x="1" y="0"/>
                    </a:cxn>
                  </a:cxnLst>
                  <a:rect l="0" t="0" r="r" b="b"/>
                  <a:pathLst>
                    <a:path w="4" h="126">
                      <a:moveTo>
                        <a:pt x="1" y="0"/>
                      </a:moveTo>
                      <a:cubicBezTo>
                        <a:pt x="2" y="20"/>
                        <a:pt x="3" y="41"/>
                        <a:pt x="3" y="62"/>
                      </a:cubicBezTo>
                      <a:cubicBezTo>
                        <a:pt x="3" y="83"/>
                        <a:pt x="2" y="104"/>
                        <a:pt x="0" y="126"/>
                      </a:cubicBezTo>
                      <a:cubicBezTo>
                        <a:pt x="4" y="83"/>
                        <a:pt x="4" y="41"/>
                        <a:pt x="1" y="0"/>
                      </a:cubicBezTo>
                      <a:moveTo>
                        <a:pt x="1" y="0"/>
                      </a:moveTo>
                      <a:cubicBezTo>
                        <a:pt x="1" y="0"/>
                        <a:pt x="1" y="0"/>
                        <a:pt x="1" y="0"/>
                      </a:cubicBezTo>
                      <a:cubicBezTo>
                        <a:pt x="1" y="0"/>
                        <a:pt x="1" y="0"/>
                        <a:pt x="1" y="0"/>
                      </a:cubicBezTo>
                      <a:cubicBezTo>
                        <a:pt x="1" y="0"/>
                        <a:pt x="1" y="0"/>
                        <a:pt x="1" y="0"/>
                      </a:cubicBezTo>
                      <a:cubicBezTo>
                        <a:pt x="1" y="0"/>
                        <a:pt x="1" y="0"/>
                        <a:pt x="1"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4" name="Freeform 38">
                  <a:extLst/>
                </p:cNvPr>
                <p:cNvSpPr>
                  <a:spLocks/>
                </p:cNvSpPr>
                <p:nvPr/>
              </p:nvSpPr>
              <p:spPr bwMode="auto">
                <a:xfrm>
                  <a:off x="6316662" y="1211263"/>
                  <a:ext cx="3175" cy="68263"/>
                </a:xfrm>
                <a:custGeom>
                  <a:avLst/>
                  <a:gdLst/>
                  <a:ahLst/>
                  <a:cxnLst>
                    <a:cxn ang="0">
                      <a:pos x="1" y="0"/>
                    </a:cxn>
                    <a:cxn ang="0">
                      <a:pos x="0" y="0"/>
                    </a:cxn>
                    <a:cxn ang="0">
                      <a:pos x="1" y="1"/>
                    </a:cxn>
                    <a:cxn ang="0">
                      <a:pos x="4" y="74"/>
                    </a:cxn>
                    <a:cxn ang="0">
                      <a:pos x="2" y="12"/>
                    </a:cxn>
                    <a:cxn ang="0">
                      <a:pos x="2" y="12"/>
                    </a:cxn>
                    <a:cxn ang="0">
                      <a:pos x="2" y="12"/>
                    </a:cxn>
                    <a:cxn ang="0">
                      <a:pos x="2" y="12"/>
                    </a:cxn>
                    <a:cxn ang="0">
                      <a:pos x="2" y="12"/>
                    </a:cxn>
                    <a:cxn ang="0">
                      <a:pos x="2" y="11"/>
                    </a:cxn>
                    <a:cxn ang="0">
                      <a:pos x="2" y="11"/>
                    </a:cxn>
                    <a:cxn ang="0">
                      <a:pos x="2" y="11"/>
                    </a:cxn>
                    <a:cxn ang="0">
                      <a:pos x="2" y="11"/>
                    </a:cxn>
                    <a:cxn ang="0">
                      <a:pos x="2" y="11"/>
                    </a:cxn>
                    <a:cxn ang="0">
                      <a:pos x="2" y="11"/>
                    </a:cxn>
                    <a:cxn ang="0">
                      <a:pos x="2" y="11"/>
                    </a:cxn>
                    <a:cxn ang="0">
                      <a:pos x="2" y="11"/>
                    </a:cxn>
                    <a:cxn ang="0">
                      <a:pos x="2" y="11"/>
                    </a:cxn>
                    <a:cxn ang="0">
                      <a:pos x="2" y="11"/>
                    </a:cxn>
                    <a:cxn ang="0">
                      <a:pos x="2" y="11"/>
                    </a:cxn>
                    <a:cxn ang="0">
                      <a:pos x="2" y="11"/>
                    </a:cxn>
                    <a:cxn ang="0">
                      <a:pos x="2" y="10"/>
                    </a:cxn>
                    <a:cxn ang="0">
                      <a:pos x="2" y="10"/>
                    </a:cxn>
                    <a:cxn ang="0">
                      <a:pos x="2" y="10"/>
                    </a:cxn>
                    <a:cxn ang="0">
                      <a:pos x="2" y="10"/>
                    </a:cxn>
                    <a:cxn ang="0">
                      <a:pos x="1" y="0"/>
                    </a:cxn>
                    <a:cxn ang="0">
                      <a:pos x="1" y="0"/>
                    </a:cxn>
                  </a:cxnLst>
                  <a:rect l="0" t="0" r="r" b="b"/>
                  <a:pathLst>
                    <a:path w="4" h="74">
                      <a:moveTo>
                        <a:pt x="1" y="0"/>
                      </a:moveTo>
                      <a:cubicBezTo>
                        <a:pt x="1" y="0"/>
                        <a:pt x="0" y="0"/>
                        <a:pt x="0" y="0"/>
                      </a:cubicBezTo>
                      <a:cubicBezTo>
                        <a:pt x="0" y="0"/>
                        <a:pt x="1" y="1"/>
                        <a:pt x="1" y="1"/>
                      </a:cubicBezTo>
                      <a:cubicBezTo>
                        <a:pt x="3" y="25"/>
                        <a:pt x="4" y="49"/>
                        <a:pt x="4" y="74"/>
                      </a:cubicBezTo>
                      <a:cubicBezTo>
                        <a:pt x="4" y="53"/>
                        <a:pt x="3" y="32"/>
                        <a:pt x="2" y="12"/>
                      </a:cubicBezTo>
                      <a:cubicBezTo>
                        <a:pt x="2" y="12"/>
                        <a:pt x="2" y="12"/>
                        <a:pt x="2" y="12"/>
                      </a:cubicBezTo>
                      <a:cubicBezTo>
                        <a:pt x="2" y="12"/>
                        <a:pt x="2" y="12"/>
                        <a:pt x="2" y="12"/>
                      </a:cubicBezTo>
                      <a:cubicBezTo>
                        <a:pt x="2" y="12"/>
                        <a:pt x="2" y="12"/>
                        <a:pt x="2" y="12"/>
                      </a:cubicBezTo>
                      <a:cubicBezTo>
                        <a:pt x="2" y="12"/>
                        <a:pt x="2" y="12"/>
                        <a:pt x="2" y="12"/>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0"/>
                        <a:pt x="2" y="10"/>
                        <a:pt x="2" y="10"/>
                      </a:cubicBezTo>
                      <a:cubicBezTo>
                        <a:pt x="2" y="10"/>
                        <a:pt x="2" y="10"/>
                        <a:pt x="2" y="10"/>
                      </a:cubicBezTo>
                      <a:cubicBezTo>
                        <a:pt x="2" y="10"/>
                        <a:pt x="2" y="10"/>
                        <a:pt x="2" y="10"/>
                      </a:cubicBezTo>
                      <a:cubicBezTo>
                        <a:pt x="2" y="10"/>
                        <a:pt x="2" y="10"/>
                        <a:pt x="2" y="10"/>
                      </a:cubicBezTo>
                      <a:cubicBezTo>
                        <a:pt x="2" y="7"/>
                        <a:pt x="1" y="4"/>
                        <a:pt x="1" y="0"/>
                      </a:cubicBezTo>
                      <a:cubicBezTo>
                        <a:pt x="1" y="0"/>
                        <a:pt x="1" y="0"/>
                        <a:pt x="1" y="0"/>
                      </a:cubicBezTo>
                    </a:path>
                  </a:pathLst>
                </a:custGeom>
                <a:solidFill>
                  <a:srgbClr val="B7352B"/>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5" name="Freeform 40">
                  <a:extLst/>
                </p:cNvPr>
                <p:cNvSpPr>
                  <a:spLocks/>
                </p:cNvSpPr>
                <p:nvPr/>
              </p:nvSpPr>
              <p:spPr bwMode="auto">
                <a:xfrm>
                  <a:off x="6316662" y="1338263"/>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6" name="Freeform 41">
                  <a:extLst/>
                </p:cNvPr>
                <p:cNvSpPr>
                  <a:spLocks noEditPoints="1"/>
                </p:cNvSpPr>
                <p:nvPr/>
              </p:nvSpPr>
              <p:spPr bwMode="auto">
                <a:xfrm>
                  <a:off x="5175250" y="1797050"/>
                  <a:ext cx="1001713" cy="893763"/>
                </a:xfrm>
                <a:custGeom>
                  <a:avLst/>
                  <a:gdLst/>
                  <a:ahLst/>
                  <a:cxnLst>
                    <a:cxn ang="0">
                      <a:pos x="72" y="943"/>
                    </a:cxn>
                    <a:cxn ang="0">
                      <a:pos x="0" y="970"/>
                    </a:cxn>
                    <a:cxn ang="0">
                      <a:pos x="0" y="970"/>
                    </a:cxn>
                    <a:cxn ang="0">
                      <a:pos x="72" y="943"/>
                    </a:cxn>
                    <a:cxn ang="0">
                      <a:pos x="72" y="943"/>
                    </a:cxn>
                    <a:cxn ang="0">
                      <a:pos x="1088" y="0"/>
                    </a:cxn>
                    <a:cxn ang="0">
                      <a:pos x="724" y="498"/>
                    </a:cxn>
                    <a:cxn ang="0">
                      <a:pos x="1088" y="0"/>
                    </a:cxn>
                    <a:cxn ang="0">
                      <a:pos x="1088" y="0"/>
                    </a:cxn>
                  </a:cxnLst>
                  <a:rect l="0" t="0" r="r" b="b"/>
                  <a:pathLst>
                    <a:path w="1088" h="970">
                      <a:moveTo>
                        <a:pt x="72" y="943"/>
                      </a:moveTo>
                      <a:cubicBezTo>
                        <a:pt x="48" y="953"/>
                        <a:pt x="24" y="962"/>
                        <a:pt x="0" y="970"/>
                      </a:cubicBezTo>
                      <a:cubicBezTo>
                        <a:pt x="0" y="970"/>
                        <a:pt x="0" y="970"/>
                        <a:pt x="0" y="970"/>
                      </a:cubicBezTo>
                      <a:cubicBezTo>
                        <a:pt x="24" y="962"/>
                        <a:pt x="48" y="953"/>
                        <a:pt x="72" y="943"/>
                      </a:cubicBezTo>
                      <a:cubicBezTo>
                        <a:pt x="72" y="943"/>
                        <a:pt x="72" y="943"/>
                        <a:pt x="72" y="943"/>
                      </a:cubicBezTo>
                      <a:moveTo>
                        <a:pt x="1088" y="0"/>
                      </a:moveTo>
                      <a:cubicBezTo>
                        <a:pt x="1001" y="170"/>
                        <a:pt x="879" y="341"/>
                        <a:pt x="724" y="498"/>
                      </a:cubicBezTo>
                      <a:cubicBezTo>
                        <a:pt x="879" y="341"/>
                        <a:pt x="1001" y="170"/>
                        <a:pt x="1088" y="0"/>
                      </a:cubicBezTo>
                      <a:cubicBezTo>
                        <a:pt x="1088" y="0"/>
                        <a:pt x="1088" y="0"/>
                        <a:pt x="1088" y="0"/>
                      </a:cubicBezTo>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7" name="Freeform 42">
                  <a:extLst/>
                </p:cNvPr>
                <p:cNvSpPr>
                  <a:spLocks/>
                </p:cNvSpPr>
                <p:nvPr/>
              </p:nvSpPr>
              <p:spPr bwMode="auto">
                <a:xfrm>
                  <a:off x="5241925" y="2493963"/>
                  <a:ext cx="317500" cy="171450"/>
                </a:xfrm>
                <a:custGeom>
                  <a:avLst/>
                  <a:gdLst/>
                  <a:ahLst/>
                  <a:cxnLst>
                    <a:cxn ang="0">
                      <a:pos x="344" y="0"/>
                    </a:cxn>
                    <a:cxn ang="0">
                      <a:pos x="0" y="186"/>
                    </a:cxn>
                    <a:cxn ang="0">
                      <a:pos x="0" y="186"/>
                    </a:cxn>
                    <a:cxn ang="0">
                      <a:pos x="344" y="0"/>
                    </a:cxn>
                  </a:cxnLst>
                  <a:rect l="0" t="0" r="r" b="b"/>
                  <a:pathLst>
                    <a:path w="344" h="186">
                      <a:moveTo>
                        <a:pt x="344" y="0"/>
                      </a:moveTo>
                      <a:cubicBezTo>
                        <a:pt x="230" y="79"/>
                        <a:pt x="114" y="141"/>
                        <a:pt x="0" y="186"/>
                      </a:cubicBezTo>
                      <a:cubicBezTo>
                        <a:pt x="0" y="186"/>
                        <a:pt x="0" y="186"/>
                        <a:pt x="0" y="186"/>
                      </a:cubicBezTo>
                      <a:cubicBezTo>
                        <a:pt x="114" y="141"/>
                        <a:pt x="230" y="79"/>
                        <a:pt x="344" y="0"/>
                      </a:cubicBezTo>
                    </a:path>
                  </a:pathLst>
                </a:custGeom>
                <a:solidFill>
                  <a:srgbClr val="26456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8" name="Freeform 14">
                  <a:extLst/>
                </p:cNvPr>
                <p:cNvSpPr>
                  <a:spLocks/>
                </p:cNvSpPr>
                <p:nvPr/>
              </p:nvSpPr>
              <p:spPr bwMode="auto">
                <a:xfrm>
                  <a:off x="5788023" y="1203327"/>
                  <a:ext cx="541338" cy="539750"/>
                </a:xfrm>
                <a:custGeom>
                  <a:avLst/>
                  <a:gdLst/>
                  <a:ahLst/>
                  <a:cxnLst>
                    <a:cxn ang="0">
                      <a:pos x="0" y="142"/>
                    </a:cxn>
                    <a:cxn ang="0">
                      <a:pos x="233" y="357"/>
                    </a:cxn>
                    <a:cxn ang="0">
                      <a:pos x="452" y="587"/>
                    </a:cxn>
                    <a:cxn ang="0">
                      <a:pos x="573" y="12"/>
                    </a:cxn>
                    <a:cxn ang="0">
                      <a:pos x="0" y="142"/>
                    </a:cxn>
                  </a:cxnLst>
                  <a:rect l="0" t="0" r="r" b="b"/>
                  <a:pathLst>
                    <a:path w="588" h="587">
                      <a:moveTo>
                        <a:pt x="0" y="142"/>
                      </a:moveTo>
                      <a:cubicBezTo>
                        <a:pt x="79" y="210"/>
                        <a:pt x="157" y="281"/>
                        <a:pt x="233" y="357"/>
                      </a:cubicBezTo>
                      <a:cubicBezTo>
                        <a:pt x="310" y="433"/>
                        <a:pt x="383" y="510"/>
                        <a:pt x="452" y="587"/>
                      </a:cubicBezTo>
                      <a:cubicBezTo>
                        <a:pt x="546" y="384"/>
                        <a:pt x="588" y="184"/>
                        <a:pt x="573" y="12"/>
                      </a:cubicBezTo>
                      <a:cubicBezTo>
                        <a:pt x="401" y="0"/>
                        <a:pt x="202" y="45"/>
                        <a:pt x="0" y="142"/>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grpSp>
          <p:nvGrpSpPr>
            <p:cNvPr id="17" name="Group 460">
              <a:extLst/>
            </p:cNvPr>
            <p:cNvGrpSpPr/>
            <p:nvPr/>
          </p:nvGrpSpPr>
          <p:grpSpPr>
            <a:xfrm flipH="1">
              <a:off x="4422941" y="1485684"/>
              <a:ext cx="2116381" cy="2306228"/>
              <a:chOff x="654280" y="1047000"/>
              <a:chExt cx="3037332" cy="3309787"/>
            </a:xfrm>
          </p:grpSpPr>
          <p:grpSp>
            <p:nvGrpSpPr>
              <p:cNvPr id="165" name="Group 461">
                <a:extLst/>
              </p:cNvPr>
              <p:cNvGrpSpPr/>
              <p:nvPr/>
            </p:nvGrpSpPr>
            <p:grpSpPr>
              <a:xfrm>
                <a:off x="654280" y="2079826"/>
                <a:ext cx="3024555" cy="2276961"/>
                <a:chOff x="604505" y="1981058"/>
                <a:chExt cx="3153719" cy="2374200"/>
              </a:xfrm>
            </p:grpSpPr>
            <p:grpSp>
              <p:nvGrpSpPr>
                <p:cNvPr id="186" name="Group 483">
                  <a:extLst/>
                </p:cNvPr>
                <p:cNvGrpSpPr/>
                <p:nvPr/>
              </p:nvGrpSpPr>
              <p:grpSpPr>
                <a:xfrm rot="15155533" flipH="1">
                  <a:off x="773232" y="1812331"/>
                  <a:ext cx="2374200" cy="2711653"/>
                  <a:chOff x="6326188" y="1654175"/>
                  <a:chExt cx="2410644" cy="3082384"/>
                </a:xfrm>
                <a:solidFill>
                  <a:schemeClr val="bg2">
                    <a:lumMod val="75000"/>
                  </a:schemeClr>
                </a:solidFill>
              </p:grpSpPr>
              <p:sp>
                <p:nvSpPr>
                  <p:cNvPr id="268" name="Freeform 129">
                    <a:extLst/>
                  </p:cNvPr>
                  <p:cNvSpPr>
                    <a:spLocks/>
                  </p:cNvSpPr>
                  <p:nvPr/>
                </p:nvSpPr>
                <p:spPr bwMode="auto">
                  <a:xfrm>
                    <a:off x="8027988" y="1720850"/>
                    <a:ext cx="3175" cy="1588"/>
                  </a:xfrm>
                  <a:custGeom>
                    <a:avLst/>
                    <a:gdLst/>
                    <a:ahLst/>
                    <a:cxnLst>
                      <a:cxn ang="0">
                        <a:pos x="0" y="0"/>
                      </a:cxn>
                      <a:cxn ang="0">
                        <a:pos x="0" y="0"/>
                      </a:cxn>
                      <a:cxn ang="0">
                        <a:pos x="0" y="0"/>
                      </a:cxn>
                    </a:cxnLst>
                    <a:rect l="0" t="0" r="r" b="b"/>
                    <a:pathLst>
                      <a:path w="1">
                        <a:moveTo>
                          <a:pt x="0" y="0"/>
                        </a:moveTo>
                        <a:cubicBezTo>
                          <a:pt x="0" y="0"/>
                          <a:pt x="1"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9" name="Freeform 130">
                    <a:extLst/>
                  </p:cNvPr>
                  <p:cNvSpPr>
                    <a:spLocks/>
                  </p:cNvSpPr>
                  <p:nvPr/>
                </p:nvSpPr>
                <p:spPr bwMode="auto">
                  <a:xfrm>
                    <a:off x="7724775" y="1841500"/>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0" name="Freeform 131">
                    <a:extLst/>
                  </p:cNvPr>
                  <p:cNvSpPr>
                    <a:spLocks/>
                  </p:cNvSpPr>
                  <p:nvPr/>
                </p:nvSpPr>
                <p:spPr bwMode="auto">
                  <a:xfrm>
                    <a:off x="8218488" y="1671638"/>
                    <a:ext cx="12700" cy="1588"/>
                  </a:xfrm>
                  <a:custGeom>
                    <a:avLst/>
                    <a:gdLst/>
                    <a:ahLst/>
                    <a:cxnLst>
                      <a:cxn ang="0">
                        <a:pos x="0" y="1"/>
                      </a:cxn>
                      <a:cxn ang="0">
                        <a:pos x="0" y="1"/>
                      </a:cxn>
                      <a:cxn ang="0">
                        <a:pos x="5" y="0"/>
                      </a:cxn>
                      <a:cxn ang="0">
                        <a:pos x="0" y="1"/>
                      </a:cxn>
                    </a:cxnLst>
                    <a:rect l="0" t="0" r="r" b="b"/>
                    <a:pathLst>
                      <a:path w="5" h="1">
                        <a:moveTo>
                          <a:pt x="0" y="1"/>
                        </a:moveTo>
                        <a:cubicBezTo>
                          <a:pt x="0" y="1"/>
                          <a:pt x="0" y="1"/>
                          <a:pt x="0" y="1"/>
                        </a:cubicBezTo>
                        <a:cubicBezTo>
                          <a:pt x="5" y="0"/>
                          <a:pt x="5" y="0"/>
                          <a:pt x="5"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1" name="Freeform 132">
                    <a:extLst/>
                  </p:cNvPr>
                  <p:cNvSpPr>
                    <a:spLocks/>
                  </p:cNvSpPr>
                  <p:nvPr/>
                </p:nvSpPr>
                <p:spPr bwMode="auto">
                  <a:xfrm>
                    <a:off x="7169150" y="2263775"/>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2" name="Freeform 133">
                    <a:extLst/>
                  </p:cNvPr>
                  <p:cNvSpPr>
                    <a:spLocks/>
                  </p:cNvSpPr>
                  <p:nvPr/>
                </p:nvSpPr>
                <p:spPr bwMode="auto">
                  <a:xfrm>
                    <a:off x="7480300" y="1995488"/>
                    <a:ext cx="4762" cy="4763"/>
                  </a:xfrm>
                  <a:custGeom>
                    <a:avLst/>
                    <a:gdLst/>
                    <a:ahLst/>
                    <a:cxnLst>
                      <a:cxn ang="0">
                        <a:pos x="2" y="0"/>
                      </a:cxn>
                      <a:cxn ang="0">
                        <a:pos x="0" y="2"/>
                      </a:cxn>
                      <a:cxn ang="0">
                        <a:pos x="2" y="0"/>
                      </a:cxn>
                    </a:cxnLst>
                    <a:rect l="0" t="0" r="r" b="b"/>
                    <a:pathLst>
                      <a:path w="2" h="2">
                        <a:moveTo>
                          <a:pt x="2" y="0"/>
                        </a:moveTo>
                        <a:cubicBezTo>
                          <a:pt x="1" y="0"/>
                          <a:pt x="1" y="1"/>
                          <a:pt x="0" y="2"/>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3" name="Freeform 134">
                    <a:extLst/>
                  </p:cNvPr>
                  <p:cNvSpPr>
                    <a:spLocks/>
                  </p:cNvSpPr>
                  <p:nvPr/>
                </p:nvSpPr>
                <p:spPr bwMode="auto">
                  <a:xfrm>
                    <a:off x="8318500" y="1681163"/>
                    <a:ext cx="7937" cy="1588"/>
                  </a:xfrm>
                  <a:custGeom>
                    <a:avLst/>
                    <a:gdLst/>
                    <a:ahLst/>
                    <a:cxnLst>
                      <a:cxn ang="0">
                        <a:pos x="3" y="0"/>
                      </a:cxn>
                      <a:cxn ang="0">
                        <a:pos x="0" y="0"/>
                      </a:cxn>
                      <a:cxn ang="0">
                        <a:pos x="3" y="0"/>
                      </a:cxn>
                    </a:cxnLst>
                    <a:rect l="0" t="0" r="r" b="b"/>
                    <a:pathLst>
                      <a:path w="3">
                        <a:moveTo>
                          <a:pt x="3" y="0"/>
                        </a:moveTo>
                        <a:cubicBezTo>
                          <a:pt x="0" y="0"/>
                          <a:pt x="0" y="0"/>
                          <a:pt x="0" y="0"/>
                        </a:cubicBezTo>
                        <a:cubicBezTo>
                          <a:pt x="0" y="0"/>
                          <a:pt x="1"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4" name="Freeform 135">
                    <a:extLst/>
                  </p:cNvPr>
                  <p:cNvSpPr>
                    <a:spLocks/>
                  </p:cNvSpPr>
                  <p:nvPr/>
                </p:nvSpPr>
                <p:spPr bwMode="auto">
                  <a:xfrm>
                    <a:off x="8516938" y="1655763"/>
                    <a:ext cx="1587" cy="1588"/>
                  </a:xfrm>
                  <a:custGeom>
                    <a:avLst/>
                    <a:gdLst/>
                    <a:ahLst/>
                    <a:cxnLst>
                      <a:cxn ang="0">
                        <a:pos x="1" y="0"/>
                      </a:cxn>
                      <a:cxn ang="0">
                        <a:pos x="1" y="0"/>
                      </a:cxn>
                      <a:cxn ang="0">
                        <a:pos x="1" y="0"/>
                      </a:cxn>
                    </a:cxnLst>
                    <a:rect l="0" t="0" r="r" b="b"/>
                    <a:pathLst>
                      <a:path w="1">
                        <a:moveTo>
                          <a:pt x="1" y="0"/>
                        </a:moveTo>
                        <a:cubicBezTo>
                          <a:pt x="1" y="0"/>
                          <a:pt x="1" y="0"/>
                          <a:pt x="1"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5" name="Freeform 136">
                    <a:extLst/>
                  </p:cNvPr>
                  <p:cNvSpPr>
                    <a:spLocks/>
                  </p:cNvSpPr>
                  <p:nvPr/>
                </p:nvSpPr>
                <p:spPr bwMode="auto">
                  <a:xfrm>
                    <a:off x="8434388" y="1654175"/>
                    <a:ext cx="7937" cy="1588"/>
                  </a:xfrm>
                  <a:custGeom>
                    <a:avLst/>
                    <a:gdLst/>
                    <a:ahLst/>
                    <a:cxnLst>
                      <a:cxn ang="0">
                        <a:pos x="3" y="0"/>
                      </a:cxn>
                      <a:cxn ang="0">
                        <a:pos x="0" y="0"/>
                      </a:cxn>
                      <a:cxn ang="0">
                        <a:pos x="3" y="0"/>
                      </a:cxn>
                    </a:cxnLst>
                    <a:rect l="0" t="0" r="r" b="b"/>
                    <a:pathLst>
                      <a:path w="3">
                        <a:moveTo>
                          <a:pt x="3" y="0"/>
                        </a:moveTo>
                        <a:cubicBezTo>
                          <a:pt x="2" y="0"/>
                          <a:pt x="1" y="0"/>
                          <a:pt x="0" y="0"/>
                        </a:cubicBezTo>
                        <a:cubicBezTo>
                          <a:pt x="1" y="0"/>
                          <a:pt x="3"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6" name="Freeform 137">
                    <a:extLst/>
                  </p:cNvPr>
                  <p:cNvSpPr>
                    <a:spLocks/>
                  </p:cNvSpPr>
                  <p:nvPr/>
                </p:nvSpPr>
                <p:spPr bwMode="auto">
                  <a:xfrm>
                    <a:off x="8432800" y="1654175"/>
                    <a:ext cx="1587" cy="1588"/>
                  </a:xfrm>
                  <a:custGeom>
                    <a:avLst/>
                    <a:gdLst/>
                    <a:ahLst/>
                    <a:cxnLst>
                      <a:cxn ang="0">
                        <a:pos x="0" y="0"/>
                      </a:cxn>
                      <a:cxn ang="0">
                        <a:pos x="1" y="0"/>
                      </a:cxn>
                      <a:cxn ang="0">
                        <a:pos x="0" y="0"/>
                      </a:cxn>
                    </a:cxnLst>
                    <a:rect l="0" t="0" r="r" b="b"/>
                    <a:pathLst>
                      <a:path w="1">
                        <a:moveTo>
                          <a:pt x="0" y="0"/>
                        </a:move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7" name="Freeform 138">
                    <a:extLst/>
                  </p:cNvPr>
                  <p:cNvSpPr>
                    <a:spLocks/>
                  </p:cNvSpPr>
                  <p:nvPr/>
                </p:nvSpPr>
                <p:spPr bwMode="auto">
                  <a:xfrm>
                    <a:off x="6326188" y="4597400"/>
                    <a:ext cx="3175" cy="17463"/>
                  </a:xfrm>
                  <a:custGeom>
                    <a:avLst/>
                    <a:gdLst/>
                    <a:ahLst/>
                    <a:cxnLst>
                      <a:cxn ang="0">
                        <a:pos x="0" y="0"/>
                      </a:cxn>
                      <a:cxn ang="0">
                        <a:pos x="1" y="7"/>
                      </a:cxn>
                      <a:cxn ang="0">
                        <a:pos x="0" y="0"/>
                      </a:cxn>
                    </a:cxnLst>
                    <a:rect l="0" t="0" r="r" b="b"/>
                    <a:pathLst>
                      <a:path w="1" h="7">
                        <a:moveTo>
                          <a:pt x="0" y="0"/>
                        </a:moveTo>
                        <a:cubicBezTo>
                          <a:pt x="0" y="3"/>
                          <a:pt x="0" y="5"/>
                          <a:pt x="1" y="7"/>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8" name="Freeform 139">
                    <a:extLst/>
                  </p:cNvPr>
                  <p:cNvSpPr>
                    <a:spLocks/>
                  </p:cNvSpPr>
                  <p:nvPr/>
                </p:nvSpPr>
                <p:spPr bwMode="auto">
                  <a:xfrm>
                    <a:off x="6789738" y="2773363"/>
                    <a:ext cx="3175" cy="1588"/>
                  </a:xfrm>
                  <a:custGeom>
                    <a:avLst/>
                    <a:gdLst/>
                    <a:ahLst/>
                    <a:cxnLst>
                      <a:cxn ang="0">
                        <a:pos x="1" y="1"/>
                      </a:cxn>
                      <a:cxn ang="0">
                        <a:pos x="1" y="0"/>
                      </a:cxn>
                      <a:cxn ang="0">
                        <a:pos x="1" y="1"/>
                      </a:cxn>
                    </a:cxnLst>
                    <a:rect l="0" t="0" r="r" b="b"/>
                    <a:pathLst>
                      <a:path w="1" h="1">
                        <a:moveTo>
                          <a:pt x="1" y="1"/>
                        </a:moveTo>
                        <a:cubicBezTo>
                          <a:pt x="1" y="0"/>
                          <a:pt x="1" y="0"/>
                          <a:pt x="1"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9" name="Freeform 140">
                    <a:extLst/>
                  </p:cNvPr>
                  <p:cNvSpPr>
                    <a:spLocks/>
                  </p:cNvSpPr>
                  <p:nvPr/>
                </p:nvSpPr>
                <p:spPr bwMode="auto">
                  <a:xfrm>
                    <a:off x="6342063" y="4603750"/>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0" name="Freeform 141">
                    <a:extLst/>
                  </p:cNvPr>
                  <p:cNvSpPr>
                    <a:spLocks/>
                  </p:cNvSpPr>
                  <p:nvPr/>
                </p:nvSpPr>
                <p:spPr bwMode="auto">
                  <a:xfrm>
                    <a:off x="8207375" y="1704975"/>
                    <a:ext cx="17462" cy="6350"/>
                  </a:xfrm>
                  <a:custGeom>
                    <a:avLst/>
                    <a:gdLst/>
                    <a:ahLst/>
                    <a:cxnLst>
                      <a:cxn ang="0">
                        <a:pos x="7" y="0"/>
                      </a:cxn>
                      <a:cxn ang="0">
                        <a:pos x="0" y="2"/>
                      </a:cxn>
                      <a:cxn ang="0">
                        <a:pos x="7" y="0"/>
                      </a:cxn>
                    </a:cxnLst>
                    <a:rect l="0" t="0" r="r" b="b"/>
                    <a:pathLst>
                      <a:path w="7" h="2">
                        <a:moveTo>
                          <a:pt x="7" y="0"/>
                        </a:moveTo>
                        <a:cubicBezTo>
                          <a:pt x="5" y="1"/>
                          <a:pt x="0" y="1"/>
                          <a:pt x="0" y="2"/>
                        </a:cubicBezTo>
                        <a:cubicBezTo>
                          <a:pt x="3" y="1"/>
                          <a:pt x="6" y="1"/>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1" name="Freeform 142">
                    <a:extLst/>
                  </p:cNvPr>
                  <p:cNvSpPr>
                    <a:spLocks/>
                  </p:cNvSpPr>
                  <p:nvPr/>
                </p:nvSpPr>
                <p:spPr bwMode="auto">
                  <a:xfrm>
                    <a:off x="6788150" y="2924175"/>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2" name="Freeform 143">
                    <a:extLst/>
                  </p:cNvPr>
                  <p:cNvSpPr>
                    <a:spLocks/>
                  </p:cNvSpPr>
                  <p:nvPr/>
                </p:nvSpPr>
                <p:spPr bwMode="auto">
                  <a:xfrm>
                    <a:off x="6342063" y="4602163"/>
                    <a:ext cx="1587" cy="1588"/>
                  </a:xfrm>
                  <a:custGeom>
                    <a:avLst/>
                    <a:gdLst/>
                    <a:ahLst/>
                    <a:cxnLst>
                      <a:cxn ang="0">
                        <a:pos x="0" y="1"/>
                      </a:cxn>
                      <a:cxn ang="0">
                        <a:pos x="0" y="0"/>
                      </a:cxn>
                      <a:cxn ang="0">
                        <a:pos x="0" y="0"/>
                      </a:cxn>
                      <a:cxn ang="0">
                        <a:pos x="0" y="1"/>
                      </a:cxn>
                    </a:cxnLst>
                    <a:rect l="0" t="0" r="r" b="b"/>
                    <a:pathLst>
                      <a:path h="1">
                        <a:moveTo>
                          <a:pt x="0" y="1"/>
                        </a:move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3" name="Rectangle 144">
                    <a:extLst/>
                  </p:cNvPr>
                  <p:cNvSpPr>
                    <a:spLocks noChangeArrowheads="1"/>
                  </p:cNvSpPr>
                  <p:nvPr/>
                </p:nvSpPr>
                <p:spPr bwMode="auto">
                  <a:xfrm>
                    <a:off x="6518275" y="3373438"/>
                    <a:ext cx="1587"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4" name="Freeform 145">
                    <a:extLst/>
                  </p:cNvPr>
                  <p:cNvSpPr>
                    <a:spLocks/>
                  </p:cNvSpPr>
                  <p:nvPr/>
                </p:nvSpPr>
                <p:spPr bwMode="auto">
                  <a:xfrm>
                    <a:off x="6505575" y="3398838"/>
                    <a:ext cx="1587" cy="6350"/>
                  </a:xfrm>
                  <a:custGeom>
                    <a:avLst/>
                    <a:gdLst/>
                    <a:ahLst/>
                    <a:cxnLst>
                      <a:cxn ang="0">
                        <a:pos x="0" y="3"/>
                      </a:cxn>
                      <a:cxn ang="0">
                        <a:pos x="0" y="0"/>
                      </a:cxn>
                      <a:cxn ang="0">
                        <a:pos x="0" y="3"/>
                      </a:cxn>
                    </a:cxnLst>
                    <a:rect l="0" t="0" r="r" b="b"/>
                    <a:pathLst>
                      <a:path h="3">
                        <a:moveTo>
                          <a:pt x="0" y="3"/>
                        </a:moveTo>
                        <a:cubicBezTo>
                          <a:pt x="0" y="0"/>
                          <a:pt x="0" y="0"/>
                          <a:pt x="0" y="0"/>
                        </a:cubicBezTo>
                        <a:cubicBezTo>
                          <a:pt x="0"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5" name="Freeform 146">
                    <a:extLst/>
                  </p:cNvPr>
                  <p:cNvSpPr>
                    <a:spLocks/>
                  </p:cNvSpPr>
                  <p:nvPr/>
                </p:nvSpPr>
                <p:spPr bwMode="auto">
                  <a:xfrm>
                    <a:off x="6329363" y="4614863"/>
                    <a:ext cx="1587" cy="6350"/>
                  </a:xfrm>
                  <a:custGeom>
                    <a:avLst/>
                    <a:gdLst/>
                    <a:ahLst/>
                    <a:cxnLst>
                      <a:cxn ang="0">
                        <a:pos x="0" y="0"/>
                      </a:cxn>
                      <a:cxn ang="0">
                        <a:pos x="0" y="3"/>
                      </a:cxn>
                      <a:cxn ang="0">
                        <a:pos x="0" y="0"/>
                      </a:cxn>
                    </a:cxnLst>
                    <a:rect l="0" t="0" r="r" b="b"/>
                    <a:pathLst>
                      <a:path h="3">
                        <a:moveTo>
                          <a:pt x="0" y="0"/>
                        </a:moveTo>
                        <a:cubicBezTo>
                          <a:pt x="0" y="3"/>
                          <a:pt x="0" y="3"/>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6" name="Freeform 147">
                    <a:extLst/>
                  </p:cNvPr>
                  <p:cNvSpPr>
                    <a:spLocks/>
                  </p:cNvSpPr>
                  <p:nvPr/>
                </p:nvSpPr>
                <p:spPr bwMode="auto">
                  <a:xfrm>
                    <a:off x="6405563" y="3765550"/>
                    <a:ext cx="3175" cy="4763"/>
                  </a:xfrm>
                  <a:custGeom>
                    <a:avLst/>
                    <a:gdLst/>
                    <a:ahLst/>
                    <a:cxnLst>
                      <a:cxn ang="0">
                        <a:pos x="0" y="2"/>
                      </a:cxn>
                      <a:cxn ang="0">
                        <a:pos x="1" y="0"/>
                      </a:cxn>
                      <a:cxn ang="0">
                        <a:pos x="0" y="2"/>
                      </a:cxn>
                    </a:cxnLst>
                    <a:rect l="0" t="0" r="r" b="b"/>
                    <a:pathLst>
                      <a:path w="1" h="2">
                        <a:moveTo>
                          <a:pt x="0" y="2"/>
                        </a:moveTo>
                        <a:cubicBezTo>
                          <a:pt x="1" y="0"/>
                          <a:pt x="1" y="0"/>
                          <a:pt x="1"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7" name="Freeform 148">
                    <a:extLst/>
                  </p:cNvPr>
                  <p:cNvSpPr>
                    <a:spLocks/>
                  </p:cNvSpPr>
                  <p:nvPr/>
                </p:nvSpPr>
                <p:spPr bwMode="auto">
                  <a:xfrm>
                    <a:off x="7507288" y="1978025"/>
                    <a:ext cx="3175" cy="3175"/>
                  </a:xfrm>
                  <a:custGeom>
                    <a:avLst/>
                    <a:gdLst/>
                    <a:ahLst/>
                    <a:cxnLst>
                      <a:cxn ang="0">
                        <a:pos x="0" y="1"/>
                      </a:cxn>
                      <a:cxn ang="0">
                        <a:pos x="1" y="0"/>
                      </a:cxn>
                      <a:cxn ang="0">
                        <a:pos x="0" y="1"/>
                      </a:cxn>
                    </a:cxnLst>
                    <a:rect l="0" t="0" r="r" b="b"/>
                    <a:pathLst>
                      <a:path w="1" h="1">
                        <a:moveTo>
                          <a:pt x="0" y="1"/>
                        </a:moveTo>
                        <a:cubicBezTo>
                          <a:pt x="0" y="1"/>
                          <a:pt x="0" y="1"/>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8" name="Freeform 149">
                    <a:extLst/>
                  </p:cNvPr>
                  <p:cNvSpPr>
                    <a:spLocks/>
                  </p:cNvSpPr>
                  <p:nvPr/>
                </p:nvSpPr>
                <p:spPr bwMode="auto">
                  <a:xfrm>
                    <a:off x="7335838" y="2182813"/>
                    <a:ext cx="3175" cy="1588"/>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9" name="Freeform 150">
                    <a:extLst/>
                  </p:cNvPr>
                  <p:cNvSpPr>
                    <a:spLocks/>
                  </p:cNvSpPr>
                  <p:nvPr/>
                </p:nvSpPr>
                <p:spPr bwMode="auto">
                  <a:xfrm>
                    <a:off x="7339013" y="2171700"/>
                    <a:ext cx="6350" cy="11113"/>
                  </a:xfrm>
                  <a:custGeom>
                    <a:avLst/>
                    <a:gdLst/>
                    <a:ahLst/>
                    <a:cxnLst>
                      <a:cxn ang="0">
                        <a:pos x="3" y="0"/>
                      </a:cxn>
                      <a:cxn ang="0">
                        <a:pos x="0" y="4"/>
                      </a:cxn>
                      <a:cxn ang="0">
                        <a:pos x="3" y="0"/>
                      </a:cxn>
                    </a:cxnLst>
                    <a:rect l="0" t="0" r="r" b="b"/>
                    <a:pathLst>
                      <a:path w="3" h="4">
                        <a:moveTo>
                          <a:pt x="3" y="0"/>
                        </a:moveTo>
                        <a:cubicBezTo>
                          <a:pt x="2" y="1"/>
                          <a:pt x="0" y="3"/>
                          <a:pt x="0" y="4"/>
                        </a:cubicBezTo>
                        <a:cubicBezTo>
                          <a:pt x="1" y="3"/>
                          <a:pt x="2"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0" name="Freeform 151">
                    <a:extLst/>
                  </p:cNvPr>
                  <p:cNvSpPr>
                    <a:spLocks/>
                  </p:cNvSpPr>
                  <p:nvPr/>
                </p:nvSpPr>
                <p:spPr bwMode="auto">
                  <a:xfrm>
                    <a:off x="7316788" y="2200275"/>
                    <a:ext cx="1587" cy="1588"/>
                  </a:xfrm>
                  <a:custGeom>
                    <a:avLst/>
                    <a:gdLst/>
                    <a:ahLst/>
                    <a:cxnLst>
                      <a:cxn ang="0">
                        <a:pos x="0" y="1"/>
                      </a:cxn>
                      <a:cxn ang="0">
                        <a:pos x="0" y="0"/>
                      </a:cxn>
                      <a:cxn ang="0">
                        <a:pos x="0" y="1"/>
                      </a:cxn>
                    </a:cxnLst>
                    <a:rect l="0" t="0" r="r" b="b"/>
                    <a:pathLst>
                      <a:path h="1">
                        <a:moveTo>
                          <a:pt x="0" y="1"/>
                        </a:move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1" name="Freeform 152">
                    <a:extLst/>
                  </p:cNvPr>
                  <p:cNvSpPr>
                    <a:spLocks/>
                  </p:cNvSpPr>
                  <p:nvPr/>
                </p:nvSpPr>
                <p:spPr bwMode="auto">
                  <a:xfrm>
                    <a:off x="7526338" y="202882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2" name="Freeform 153">
                    <a:extLst/>
                  </p:cNvPr>
                  <p:cNvSpPr>
                    <a:spLocks/>
                  </p:cNvSpPr>
                  <p:nvPr/>
                </p:nvSpPr>
                <p:spPr bwMode="auto">
                  <a:xfrm>
                    <a:off x="7481888" y="2063750"/>
                    <a:ext cx="3175"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3" name="Freeform 154">
                    <a:extLst/>
                  </p:cNvPr>
                  <p:cNvSpPr>
                    <a:spLocks/>
                  </p:cNvSpPr>
                  <p:nvPr/>
                </p:nvSpPr>
                <p:spPr bwMode="auto">
                  <a:xfrm>
                    <a:off x="7221538" y="23018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4" name="Freeform 155">
                    <a:extLst/>
                  </p:cNvPr>
                  <p:cNvSpPr>
                    <a:spLocks/>
                  </p:cNvSpPr>
                  <p:nvPr/>
                </p:nvSpPr>
                <p:spPr bwMode="auto">
                  <a:xfrm>
                    <a:off x="6471470" y="1748884"/>
                    <a:ext cx="2265362" cy="2987675"/>
                  </a:xfrm>
                  <a:custGeom>
                    <a:avLst/>
                    <a:gdLst/>
                    <a:ahLst/>
                    <a:cxnLst>
                      <a:cxn ang="0">
                        <a:pos x="295" y="351"/>
                      </a:cxn>
                      <a:cxn ang="0">
                        <a:pos x="339" y="296"/>
                      </a:cxn>
                      <a:cxn ang="0">
                        <a:pos x="362" y="265"/>
                      </a:cxn>
                      <a:cxn ang="0">
                        <a:pos x="377" y="249"/>
                      </a:cxn>
                      <a:cxn ang="0">
                        <a:pos x="403" y="224"/>
                      </a:cxn>
                      <a:cxn ang="0">
                        <a:pos x="411" y="216"/>
                      </a:cxn>
                      <a:cxn ang="0">
                        <a:pos x="427" y="202"/>
                      </a:cxn>
                      <a:cxn ang="0">
                        <a:pos x="458" y="180"/>
                      </a:cxn>
                      <a:cxn ang="0">
                        <a:pos x="477" y="162"/>
                      </a:cxn>
                      <a:cxn ang="0">
                        <a:pos x="512" y="134"/>
                      </a:cxn>
                      <a:cxn ang="0">
                        <a:pos x="530" y="124"/>
                      </a:cxn>
                      <a:cxn ang="0">
                        <a:pos x="558" y="106"/>
                      </a:cxn>
                      <a:cxn ang="0">
                        <a:pos x="583" y="94"/>
                      </a:cxn>
                      <a:cxn ang="0">
                        <a:pos x="620" y="71"/>
                      </a:cxn>
                      <a:cxn ang="0">
                        <a:pos x="662" y="54"/>
                      </a:cxn>
                      <a:cxn ang="0">
                        <a:pos x="704" y="40"/>
                      </a:cxn>
                      <a:cxn ang="0">
                        <a:pos x="735" y="30"/>
                      </a:cxn>
                      <a:cxn ang="0">
                        <a:pos x="758" y="25"/>
                      </a:cxn>
                      <a:cxn ang="0">
                        <a:pos x="759" y="26"/>
                      </a:cxn>
                      <a:cxn ang="0">
                        <a:pos x="785" y="19"/>
                      </a:cxn>
                      <a:cxn ang="0">
                        <a:pos x="800" y="15"/>
                      </a:cxn>
                      <a:cxn ang="0">
                        <a:pos x="820" y="12"/>
                      </a:cxn>
                      <a:cxn ang="0">
                        <a:pos x="870" y="10"/>
                      </a:cxn>
                      <a:cxn ang="0">
                        <a:pos x="906" y="8"/>
                      </a:cxn>
                      <a:cxn ang="0">
                        <a:pos x="880" y="2"/>
                      </a:cxn>
                      <a:cxn ang="0">
                        <a:pos x="860" y="3"/>
                      </a:cxn>
                      <a:cxn ang="0">
                        <a:pos x="836" y="3"/>
                      </a:cxn>
                      <a:cxn ang="0">
                        <a:pos x="793" y="6"/>
                      </a:cxn>
                      <a:cxn ang="0">
                        <a:pos x="772" y="11"/>
                      </a:cxn>
                      <a:cxn ang="0">
                        <a:pos x="753" y="14"/>
                      </a:cxn>
                      <a:cxn ang="0">
                        <a:pos x="685" y="33"/>
                      </a:cxn>
                      <a:cxn ang="0">
                        <a:pos x="652" y="43"/>
                      </a:cxn>
                      <a:cxn ang="0">
                        <a:pos x="635" y="50"/>
                      </a:cxn>
                      <a:cxn ang="0">
                        <a:pos x="605" y="64"/>
                      </a:cxn>
                      <a:cxn ang="0">
                        <a:pos x="569" y="81"/>
                      </a:cxn>
                      <a:cxn ang="0">
                        <a:pos x="547" y="90"/>
                      </a:cxn>
                      <a:cxn ang="0">
                        <a:pos x="500" y="120"/>
                      </a:cxn>
                      <a:cxn ang="0">
                        <a:pos x="454" y="152"/>
                      </a:cxn>
                      <a:cxn ang="0">
                        <a:pos x="418" y="183"/>
                      </a:cxn>
                      <a:cxn ang="0">
                        <a:pos x="399" y="199"/>
                      </a:cxn>
                      <a:cxn ang="0">
                        <a:pos x="372" y="223"/>
                      </a:cxn>
                      <a:cxn ang="0">
                        <a:pos x="333" y="260"/>
                      </a:cxn>
                      <a:cxn ang="0">
                        <a:pos x="303" y="297"/>
                      </a:cxn>
                      <a:cxn ang="0">
                        <a:pos x="252" y="360"/>
                      </a:cxn>
                      <a:cxn ang="0">
                        <a:pos x="200" y="442"/>
                      </a:cxn>
                      <a:cxn ang="0">
                        <a:pos x="184" y="468"/>
                      </a:cxn>
                      <a:cxn ang="0">
                        <a:pos x="168" y="498"/>
                      </a:cxn>
                      <a:cxn ang="0">
                        <a:pos x="143" y="549"/>
                      </a:cxn>
                      <a:cxn ang="0">
                        <a:pos x="99" y="648"/>
                      </a:cxn>
                      <a:cxn ang="0">
                        <a:pos x="68" y="741"/>
                      </a:cxn>
                      <a:cxn ang="0">
                        <a:pos x="38" y="844"/>
                      </a:cxn>
                      <a:cxn ang="0">
                        <a:pos x="0" y="1116"/>
                      </a:cxn>
                      <a:cxn ang="0">
                        <a:pos x="9" y="1197"/>
                      </a:cxn>
                      <a:cxn ang="0">
                        <a:pos x="11" y="1180"/>
                      </a:cxn>
                      <a:cxn ang="0">
                        <a:pos x="15" y="1154"/>
                      </a:cxn>
                      <a:cxn ang="0">
                        <a:pos x="18" y="1114"/>
                      </a:cxn>
                      <a:cxn ang="0">
                        <a:pos x="40" y="988"/>
                      </a:cxn>
                      <a:cxn ang="0">
                        <a:pos x="89" y="767"/>
                      </a:cxn>
                      <a:cxn ang="0">
                        <a:pos x="117" y="681"/>
                      </a:cxn>
                      <a:cxn ang="0">
                        <a:pos x="157" y="582"/>
                      </a:cxn>
                      <a:cxn ang="0">
                        <a:pos x="164" y="564"/>
                      </a:cxn>
                      <a:cxn ang="0">
                        <a:pos x="193" y="510"/>
                      </a:cxn>
                      <a:cxn ang="0">
                        <a:pos x="216" y="471"/>
                      </a:cxn>
                    </a:cxnLst>
                    <a:rect l="0" t="0" r="r" b="b"/>
                    <a:pathLst>
                      <a:path w="913" h="1204">
                        <a:moveTo>
                          <a:pt x="243" y="429"/>
                        </a:moveTo>
                        <a:cubicBezTo>
                          <a:pt x="254" y="411"/>
                          <a:pt x="268" y="388"/>
                          <a:pt x="280" y="372"/>
                        </a:cubicBezTo>
                        <a:cubicBezTo>
                          <a:pt x="282" y="368"/>
                          <a:pt x="286" y="362"/>
                          <a:pt x="289" y="357"/>
                        </a:cubicBezTo>
                        <a:cubicBezTo>
                          <a:pt x="291" y="358"/>
                          <a:pt x="291" y="358"/>
                          <a:pt x="291" y="358"/>
                        </a:cubicBezTo>
                        <a:cubicBezTo>
                          <a:pt x="294" y="353"/>
                          <a:pt x="294" y="353"/>
                          <a:pt x="294" y="353"/>
                        </a:cubicBezTo>
                        <a:cubicBezTo>
                          <a:pt x="296" y="351"/>
                          <a:pt x="292" y="356"/>
                          <a:pt x="295" y="354"/>
                        </a:cubicBezTo>
                        <a:cubicBezTo>
                          <a:pt x="295" y="351"/>
                          <a:pt x="295" y="351"/>
                          <a:pt x="295" y="351"/>
                        </a:cubicBezTo>
                        <a:cubicBezTo>
                          <a:pt x="296" y="351"/>
                          <a:pt x="304" y="341"/>
                          <a:pt x="299" y="349"/>
                        </a:cubicBezTo>
                        <a:cubicBezTo>
                          <a:pt x="304" y="343"/>
                          <a:pt x="308" y="338"/>
                          <a:pt x="313" y="332"/>
                        </a:cubicBezTo>
                        <a:cubicBezTo>
                          <a:pt x="316" y="329"/>
                          <a:pt x="313" y="329"/>
                          <a:pt x="317" y="325"/>
                        </a:cubicBezTo>
                        <a:cubicBezTo>
                          <a:pt x="318" y="325"/>
                          <a:pt x="316" y="327"/>
                          <a:pt x="317" y="327"/>
                        </a:cubicBezTo>
                        <a:cubicBezTo>
                          <a:pt x="328" y="316"/>
                          <a:pt x="325" y="311"/>
                          <a:pt x="335" y="300"/>
                        </a:cubicBezTo>
                        <a:cubicBezTo>
                          <a:pt x="334" y="301"/>
                          <a:pt x="334" y="301"/>
                          <a:pt x="334" y="301"/>
                        </a:cubicBezTo>
                        <a:cubicBezTo>
                          <a:pt x="336" y="299"/>
                          <a:pt x="339" y="296"/>
                          <a:pt x="339" y="296"/>
                        </a:cubicBezTo>
                        <a:cubicBezTo>
                          <a:pt x="336" y="296"/>
                          <a:pt x="338" y="298"/>
                          <a:pt x="334" y="301"/>
                        </a:cubicBezTo>
                        <a:cubicBezTo>
                          <a:pt x="333" y="299"/>
                          <a:pt x="337" y="296"/>
                          <a:pt x="336" y="295"/>
                        </a:cubicBezTo>
                        <a:cubicBezTo>
                          <a:pt x="338" y="293"/>
                          <a:pt x="339" y="291"/>
                          <a:pt x="341" y="289"/>
                        </a:cubicBezTo>
                        <a:cubicBezTo>
                          <a:pt x="345" y="286"/>
                          <a:pt x="349" y="280"/>
                          <a:pt x="353" y="278"/>
                        </a:cubicBezTo>
                        <a:cubicBezTo>
                          <a:pt x="354" y="276"/>
                          <a:pt x="355" y="273"/>
                          <a:pt x="358" y="269"/>
                        </a:cubicBezTo>
                        <a:cubicBezTo>
                          <a:pt x="362" y="267"/>
                          <a:pt x="359" y="270"/>
                          <a:pt x="363" y="267"/>
                        </a:cubicBezTo>
                        <a:cubicBezTo>
                          <a:pt x="362" y="265"/>
                          <a:pt x="362" y="265"/>
                          <a:pt x="362" y="265"/>
                        </a:cubicBezTo>
                        <a:cubicBezTo>
                          <a:pt x="365" y="262"/>
                          <a:pt x="365" y="263"/>
                          <a:pt x="365" y="264"/>
                        </a:cubicBezTo>
                        <a:cubicBezTo>
                          <a:pt x="369" y="260"/>
                          <a:pt x="367" y="260"/>
                          <a:pt x="371" y="256"/>
                        </a:cubicBezTo>
                        <a:cubicBezTo>
                          <a:pt x="370" y="259"/>
                          <a:pt x="370" y="259"/>
                          <a:pt x="370" y="259"/>
                        </a:cubicBezTo>
                        <a:cubicBezTo>
                          <a:pt x="373" y="256"/>
                          <a:pt x="374" y="255"/>
                          <a:pt x="378" y="251"/>
                        </a:cubicBezTo>
                        <a:cubicBezTo>
                          <a:pt x="378" y="251"/>
                          <a:pt x="377" y="253"/>
                          <a:pt x="375" y="254"/>
                        </a:cubicBezTo>
                        <a:cubicBezTo>
                          <a:pt x="379" y="253"/>
                          <a:pt x="379" y="250"/>
                          <a:pt x="380" y="248"/>
                        </a:cubicBezTo>
                        <a:cubicBezTo>
                          <a:pt x="379" y="249"/>
                          <a:pt x="376" y="251"/>
                          <a:pt x="377" y="249"/>
                        </a:cubicBezTo>
                        <a:cubicBezTo>
                          <a:pt x="379" y="247"/>
                          <a:pt x="381" y="244"/>
                          <a:pt x="383" y="243"/>
                        </a:cubicBezTo>
                        <a:cubicBezTo>
                          <a:pt x="381" y="246"/>
                          <a:pt x="381" y="246"/>
                          <a:pt x="381" y="246"/>
                        </a:cubicBezTo>
                        <a:cubicBezTo>
                          <a:pt x="385" y="241"/>
                          <a:pt x="383" y="243"/>
                          <a:pt x="388" y="238"/>
                        </a:cubicBezTo>
                        <a:cubicBezTo>
                          <a:pt x="388" y="239"/>
                          <a:pt x="388" y="239"/>
                          <a:pt x="388" y="239"/>
                        </a:cubicBezTo>
                        <a:cubicBezTo>
                          <a:pt x="390" y="235"/>
                          <a:pt x="395" y="232"/>
                          <a:pt x="400" y="227"/>
                        </a:cubicBezTo>
                        <a:cubicBezTo>
                          <a:pt x="399" y="228"/>
                          <a:pt x="399" y="228"/>
                          <a:pt x="399" y="228"/>
                        </a:cubicBezTo>
                        <a:cubicBezTo>
                          <a:pt x="401" y="226"/>
                          <a:pt x="402" y="225"/>
                          <a:pt x="403" y="224"/>
                        </a:cubicBezTo>
                        <a:cubicBezTo>
                          <a:pt x="399" y="226"/>
                          <a:pt x="400" y="225"/>
                          <a:pt x="399" y="224"/>
                        </a:cubicBezTo>
                        <a:cubicBezTo>
                          <a:pt x="404" y="222"/>
                          <a:pt x="403" y="218"/>
                          <a:pt x="410" y="213"/>
                        </a:cubicBezTo>
                        <a:cubicBezTo>
                          <a:pt x="410" y="214"/>
                          <a:pt x="409" y="216"/>
                          <a:pt x="407" y="217"/>
                        </a:cubicBezTo>
                        <a:cubicBezTo>
                          <a:pt x="406" y="220"/>
                          <a:pt x="407" y="221"/>
                          <a:pt x="404" y="225"/>
                        </a:cubicBezTo>
                        <a:cubicBezTo>
                          <a:pt x="406" y="223"/>
                          <a:pt x="408" y="220"/>
                          <a:pt x="408" y="221"/>
                        </a:cubicBezTo>
                        <a:cubicBezTo>
                          <a:pt x="408" y="219"/>
                          <a:pt x="408" y="219"/>
                          <a:pt x="408" y="219"/>
                        </a:cubicBezTo>
                        <a:cubicBezTo>
                          <a:pt x="409" y="218"/>
                          <a:pt x="410" y="217"/>
                          <a:pt x="411" y="216"/>
                        </a:cubicBezTo>
                        <a:cubicBezTo>
                          <a:pt x="411" y="215"/>
                          <a:pt x="408" y="217"/>
                          <a:pt x="410" y="214"/>
                        </a:cubicBezTo>
                        <a:cubicBezTo>
                          <a:pt x="414" y="210"/>
                          <a:pt x="413" y="213"/>
                          <a:pt x="413" y="212"/>
                        </a:cubicBezTo>
                        <a:cubicBezTo>
                          <a:pt x="418" y="208"/>
                          <a:pt x="414" y="209"/>
                          <a:pt x="419" y="205"/>
                        </a:cubicBezTo>
                        <a:cubicBezTo>
                          <a:pt x="419" y="206"/>
                          <a:pt x="418" y="207"/>
                          <a:pt x="418" y="207"/>
                        </a:cubicBezTo>
                        <a:cubicBezTo>
                          <a:pt x="422" y="205"/>
                          <a:pt x="426" y="200"/>
                          <a:pt x="428" y="200"/>
                        </a:cubicBezTo>
                        <a:cubicBezTo>
                          <a:pt x="428" y="201"/>
                          <a:pt x="428" y="201"/>
                          <a:pt x="427" y="202"/>
                        </a:cubicBezTo>
                        <a:cubicBezTo>
                          <a:pt x="427" y="202"/>
                          <a:pt x="427" y="202"/>
                          <a:pt x="427" y="202"/>
                        </a:cubicBezTo>
                        <a:cubicBezTo>
                          <a:pt x="424" y="207"/>
                          <a:pt x="430" y="199"/>
                          <a:pt x="430" y="201"/>
                        </a:cubicBezTo>
                        <a:cubicBezTo>
                          <a:pt x="429" y="201"/>
                          <a:pt x="434" y="197"/>
                          <a:pt x="436" y="195"/>
                        </a:cubicBezTo>
                        <a:cubicBezTo>
                          <a:pt x="435" y="195"/>
                          <a:pt x="435" y="195"/>
                          <a:pt x="435" y="195"/>
                        </a:cubicBezTo>
                        <a:cubicBezTo>
                          <a:pt x="440" y="186"/>
                          <a:pt x="436" y="197"/>
                          <a:pt x="443" y="190"/>
                        </a:cubicBezTo>
                        <a:cubicBezTo>
                          <a:pt x="447" y="186"/>
                          <a:pt x="441" y="192"/>
                          <a:pt x="443" y="189"/>
                        </a:cubicBezTo>
                        <a:cubicBezTo>
                          <a:pt x="446" y="186"/>
                          <a:pt x="448" y="186"/>
                          <a:pt x="452" y="182"/>
                        </a:cubicBezTo>
                        <a:cubicBezTo>
                          <a:pt x="454" y="181"/>
                          <a:pt x="457" y="180"/>
                          <a:pt x="458" y="180"/>
                        </a:cubicBezTo>
                        <a:cubicBezTo>
                          <a:pt x="461" y="178"/>
                          <a:pt x="467" y="174"/>
                          <a:pt x="468" y="172"/>
                        </a:cubicBezTo>
                        <a:cubicBezTo>
                          <a:pt x="462" y="175"/>
                          <a:pt x="464" y="177"/>
                          <a:pt x="457" y="180"/>
                        </a:cubicBezTo>
                        <a:cubicBezTo>
                          <a:pt x="458" y="178"/>
                          <a:pt x="458" y="178"/>
                          <a:pt x="458" y="178"/>
                        </a:cubicBezTo>
                        <a:cubicBezTo>
                          <a:pt x="462" y="174"/>
                          <a:pt x="467" y="170"/>
                          <a:pt x="470" y="168"/>
                        </a:cubicBezTo>
                        <a:cubicBezTo>
                          <a:pt x="469" y="168"/>
                          <a:pt x="469" y="168"/>
                          <a:pt x="469" y="168"/>
                        </a:cubicBezTo>
                        <a:cubicBezTo>
                          <a:pt x="474" y="163"/>
                          <a:pt x="475" y="161"/>
                          <a:pt x="481" y="157"/>
                        </a:cubicBezTo>
                        <a:cubicBezTo>
                          <a:pt x="482" y="157"/>
                          <a:pt x="479" y="160"/>
                          <a:pt x="477" y="162"/>
                        </a:cubicBezTo>
                        <a:cubicBezTo>
                          <a:pt x="481" y="160"/>
                          <a:pt x="480" y="159"/>
                          <a:pt x="486" y="155"/>
                        </a:cubicBezTo>
                        <a:cubicBezTo>
                          <a:pt x="487" y="156"/>
                          <a:pt x="482" y="158"/>
                          <a:pt x="482" y="159"/>
                        </a:cubicBezTo>
                        <a:cubicBezTo>
                          <a:pt x="488" y="154"/>
                          <a:pt x="488" y="154"/>
                          <a:pt x="488" y="154"/>
                        </a:cubicBezTo>
                        <a:cubicBezTo>
                          <a:pt x="488" y="154"/>
                          <a:pt x="488" y="154"/>
                          <a:pt x="488" y="154"/>
                        </a:cubicBezTo>
                        <a:cubicBezTo>
                          <a:pt x="488" y="152"/>
                          <a:pt x="493" y="151"/>
                          <a:pt x="497" y="148"/>
                        </a:cubicBezTo>
                        <a:cubicBezTo>
                          <a:pt x="506" y="141"/>
                          <a:pt x="506" y="139"/>
                          <a:pt x="510" y="134"/>
                        </a:cubicBezTo>
                        <a:cubicBezTo>
                          <a:pt x="512" y="133"/>
                          <a:pt x="513" y="134"/>
                          <a:pt x="512" y="134"/>
                        </a:cubicBezTo>
                        <a:cubicBezTo>
                          <a:pt x="510" y="135"/>
                          <a:pt x="510" y="135"/>
                          <a:pt x="510" y="136"/>
                        </a:cubicBezTo>
                        <a:cubicBezTo>
                          <a:pt x="513" y="134"/>
                          <a:pt x="518" y="133"/>
                          <a:pt x="516" y="135"/>
                        </a:cubicBezTo>
                        <a:cubicBezTo>
                          <a:pt x="521" y="131"/>
                          <a:pt x="514" y="135"/>
                          <a:pt x="517" y="133"/>
                        </a:cubicBezTo>
                        <a:cubicBezTo>
                          <a:pt x="524" y="128"/>
                          <a:pt x="524" y="128"/>
                          <a:pt x="524" y="128"/>
                        </a:cubicBezTo>
                        <a:cubicBezTo>
                          <a:pt x="522" y="128"/>
                          <a:pt x="520" y="130"/>
                          <a:pt x="523" y="127"/>
                        </a:cubicBezTo>
                        <a:cubicBezTo>
                          <a:pt x="526" y="125"/>
                          <a:pt x="527" y="124"/>
                          <a:pt x="531" y="121"/>
                        </a:cubicBezTo>
                        <a:cubicBezTo>
                          <a:pt x="531" y="122"/>
                          <a:pt x="533" y="122"/>
                          <a:pt x="530" y="124"/>
                        </a:cubicBezTo>
                        <a:cubicBezTo>
                          <a:pt x="533" y="123"/>
                          <a:pt x="536" y="121"/>
                          <a:pt x="536" y="119"/>
                        </a:cubicBezTo>
                        <a:cubicBezTo>
                          <a:pt x="531" y="121"/>
                          <a:pt x="543" y="114"/>
                          <a:pt x="539" y="115"/>
                        </a:cubicBezTo>
                        <a:cubicBezTo>
                          <a:pt x="544" y="113"/>
                          <a:pt x="544" y="113"/>
                          <a:pt x="544" y="113"/>
                        </a:cubicBezTo>
                        <a:cubicBezTo>
                          <a:pt x="543" y="114"/>
                          <a:pt x="543" y="114"/>
                          <a:pt x="541" y="115"/>
                        </a:cubicBezTo>
                        <a:cubicBezTo>
                          <a:pt x="543" y="115"/>
                          <a:pt x="545" y="112"/>
                          <a:pt x="546" y="111"/>
                        </a:cubicBezTo>
                        <a:cubicBezTo>
                          <a:pt x="548" y="111"/>
                          <a:pt x="552" y="108"/>
                          <a:pt x="553" y="109"/>
                        </a:cubicBezTo>
                        <a:cubicBezTo>
                          <a:pt x="554" y="108"/>
                          <a:pt x="557" y="106"/>
                          <a:pt x="558" y="106"/>
                        </a:cubicBezTo>
                        <a:cubicBezTo>
                          <a:pt x="560" y="105"/>
                          <a:pt x="558" y="105"/>
                          <a:pt x="559" y="104"/>
                        </a:cubicBezTo>
                        <a:cubicBezTo>
                          <a:pt x="566" y="100"/>
                          <a:pt x="566" y="100"/>
                          <a:pt x="566" y="100"/>
                        </a:cubicBezTo>
                        <a:cubicBezTo>
                          <a:pt x="567" y="101"/>
                          <a:pt x="568" y="102"/>
                          <a:pt x="567" y="103"/>
                        </a:cubicBezTo>
                        <a:cubicBezTo>
                          <a:pt x="570" y="101"/>
                          <a:pt x="567" y="101"/>
                          <a:pt x="571" y="98"/>
                        </a:cubicBezTo>
                        <a:cubicBezTo>
                          <a:pt x="570" y="101"/>
                          <a:pt x="577" y="96"/>
                          <a:pt x="575" y="100"/>
                        </a:cubicBezTo>
                        <a:cubicBezTo>
                          <a:pt x="577" y="99"/>
                          <a:pt x="584" y="96"/>
                          <a:pt x="588" y="93"/>
                        </a:cubicBezTo>
                        <a:cubicBezTo>
                          <a:pt x="589" y="91"/>
                          <a:pt x="583" y="95"/>
                          <a:pt x="583" y="94"/>
                        </a:cubicBezTo>
                        <a:cubicBezTo>
                          <a:pt x="593" y="88"/>
                          <a:pt x="592" y="85"/>
                          <a:pt x="601" y="81"/>
                        </a:cubicBezTo>
                        <a:cubicBezTo>
                          <a:pt x="598" y="82"/>
                          <a:pt x="598" y="82"/>
                          <a:pt x="598" y="82"/>
                        </a:cubicBezTo>
                        <a:cubicBezTo>
                          <a:pt x="603" y="79"/>
                          <a:pt x="602" y="80"/>
                          <a:pt x="605" y="77"/>
                        </a:cubicBezTo>
                        <a:cubicBezTo>
                          <a:pt x="604" y="79"/>
                          <a:pt x="612" y="78"/>
                          <a:pt x="620" y="74"/>
                        </a:cubicBezTo>
                        <a:cubicBezTo>
                          <a:pt x="620" y="73"/>
                          <a:pt x="615" y="75"/>
                          <a:pt x="616" y="73"/>
                        </a:cubicBezTo>
                        <a:cubicBezTo>
                          <a:pt x="621" y="70"/>
                          <a:pt x="621" y="70"/>
                          <a:pt x="621" y="70"/>
                        </a:cubicBezTo>
                        <a:cubicBezTo>
                          <a:pt x="622" y="70"/>
                          <a:pt x="621" y="71"/>
                          <a:pt x="620" y="71"/>
                        </a:cubicBezTo>
                        <a:cubicBezTo>
                          <a:pt x="625" y="69"/>
                          <a:pt x="630" y="69"/>
                          <a:pt x="631" y="67"/>
                        </a:cubicBezTo>
                        <a:cubicBezTo>
                          <a:pt x="637" y="67"/>
                          <a:pt x="637" y="67"/>
                          <a:pt x="637" y="67"/>
                        </a:cubicBezTo>
                        <a:cubicBezTo>
                          <a:pt x="634" y="67"/>
                          <a:pt x="634" y="67"/>
                          <a:pt x="634" y="67"/>
                        </a:cubicBezTo>
                        <a:cubicBezTo>
                          <a:pt x="635" y="66"/>
                          <a:pt x="640" y="63"/>
                          <a:pt x="641" y="62"/>
                        </a:cubicBezTo>
                        <a:cubicBezTo>
                          <a:pt x="646" y="59"/>
                          <a:pt x="649" y="59"/>
                          <a:pt x="652" y="59"/>
                        </a:cubicBezTo>
                        <a:cubicBezTo>
                          <a:pt x="651" y="58"/>
                          <a:pt x="648" y="58"/>
                          <a:pt x="652" y="56"/>
                        </a:cubicBezTo>
                        <a:cubicBezTo>
                          <a:pt x="653" y="58"/>
                          <a:pt x="662" y="53"/>
                          <a:pt x="662" y="54"/>
                        </a:cubicBezTo>
                        <a:cubicBezTo>
                          <a:pt x="664" y="54"/>
                          <a:pt x="668" y="53"/>
                          <a:pt x="667" y="52"/>
                        </a:cubicBezTo>
                        <a:cubicBezTo>
                          <a:pt x="668" y="54"/>
                          <a:pt x="668" y="54"/>
                          <a:pt x="668" y="54"/>
                        </a:cubicBezTo>
                        <a:cubicBezTo>
                          <a:pt x="667" y="52"/>
                          <a:pt x="674" y="49"/>
                          <a:pt x="679" y="47"/>
                        </a:cubicBezTo>
                        <a:cubicBezTo>
                          <a:pt x="679" y="50"/>
                          <a:pt x="684" y="45"/>
                          <a:pt x="688" y="46"/>
                        </a:cubicBezTo>
                        <a:cubicBezTo>
                          <a:pt x="688" y="44"/>
                          <a:pt x="696" y="43"/>
                          <a:pt x="697" y="41"/>
                        </a:cubicBezTo>
                        <a:cubicBezTo>
                          <a:pt x="701" y="39"/>
                          <a:pt x="701" y="41"/>
                          <a:pt x="702" y="41"/>
                        </a:cubicBezTo>
                        <a:cubicBezTo>
                          <a:pt x="704" y="40"/>
                          <a:pt x="704" y="40"/>
                          <a:pt x="704" y="40"/>
                        </a:cubicBezTo>
                        <a:cubicBezTo>
                          <a:pt x="706" y="40"/>
                          <a:pt x="713" y="38"/>
                          <a:pt x="718" y="37"/>
                        </a:cubicBezTo>
                        <a:cubicBezTo>
                          <a:pt x="722" y="35"/>
                          <a:pt x="722" y="35"/>
                          <a:pt x="722" y="35"/>
                        </a:cubicBezTo>
                        <a:cubicBezTo>
                          <a:pt x="723" y="35"/>
                          <a:pt x="723" y="35"/>
                          <a:pt x="723" y="35"/>
                        </a:cubicBezTo>
                        <a:cubicBezTo>
                          <a:pt x="724" y="34"/>
                          <a:pt x="727" y="33"/>
                          <a:pt x="725" y="33"/>
                        </a:cubicBezTo>
                        <a:cubicBezTo>
                          <a:pt x="727" y="33"/>
                          <a:pt x="727" y="33"/>
                          <a:pt x="727" y="33"/>
                        </a:cubicBezTo>
                        <a:cubicBezTo>
                          <a:pt x="727" y="31"/>
                          <a:pt x="730" y="31"/>
                          <a:pt x="735" y="29"/>
                        </a:cubicBezTo>
                        <a:cubicBezTo>
                          <a:pt x="736" y="29"/>
                          <a:pt x="736" y="30"/>
                          <a:pt x="735" y="30"/>
                        </a:cubicBezTo>
                        <a:cubicBezTo>
                          <a:pt x="737" y="30"/>
                          <a:pt x="736" y="31"/>
                          <a:pt x="738" y="31"/>
                        </a:cubicBezTo>
                        <a:cubicBezTo>
                          <a:pt x="736" y="31"/>
                          <a:pt x="745" y="26"/>
                          <a:pt x="739" y="27"/>
                        </a:cubicBezTo>
                        <a:cubicBezTo>
                          <a:pt x="738" y="26"/>
                          <a:pt x="741" y="25"/>
                          <a:pt x="744" y="24"/>
                        </a:cubicBezTo>
                        <a:cubicBezTo>
                          <a:pt x="745" y="26"/>
                          <a:pt x="745" y="26"/>
                          <a:pt x="745" y="26"/>
                        </a:cubicBezTo>
                        <a:cubicBezTo>
                          <a:pt x="748" y="23"/>
                          <a:pt x="748" y="23"/>
                          <a:pt x="748" y="23"/>
                        </a:cubicBezTo>
                        <a:cubicBezTo>
                          <a:pt x="751" y="22"/>
                          <a:pt x="753" y="23"/>
                          <a:pt x="756" y="22"/>
                        </a:cubicBezTo>
                        <a:cubicBezTo>
                          <a:pt x="753" y="23"/>
                          <a:pt x="750" y="27"/>
                          <a:pt x="758" y="25"/>
                        </a:cubicBezTo>
                        <a:cubicBezTo>
                          <a:pt x="754" y="26"/>
                          <a:pt x="752" y="28"/>
                          <a:pt x="750" y="28"/>
                        </a:cubicBezTo>
                        <a:cubicBezTo>
                          <a:pt x="752" y="28"/>
                          <a:pt x="752" y="28"/>
                          <a:pt x="750" y="29"/>
                        </a:cubicBezTo>
                        <a:cubicBezTo>
                          <a:pt x="756" y="27"/>
                          <a:pt x="752" y="28"/>
                          <a:pt x="758" y="26"/>
                        </a:cubicBezTo>
                        <a:cubicBezTo>
                          <a:pt x="758" y="28"/>
                          <a:pt x="759" y="28"/>
                          <a:pt x="764" y="27"/>
                        </a:cubicBezTo>
                        <a:cubicBezTo>
                          <a:pt x="760" y="27"/>
                          <a:pt x="760" y="27"/>
                          <a:pt x="760" y="27"/>
                        </a:cubicBezTo>
                        <a:cubicBezTo>
                          <a:pt x="761" y="27"/>
                          <a:pt x="761" y="27"/>
                          <a:pt x="761" y="26"/>
                        </a:cubicBezTo>
                        <a:cubicBezTo>
                          <a:pt x="760" y="27"/>
                          <a:pt x="759" y="26"/>
                          <a:pt x="759" y="26"/>
                        </a:cubicBezTo>
                        <a:cubicBezTo>
                          <a:pt x="760" y="26"/>
                          <a:pt x="765" y="23"/>
                          <a:pt x="766" y="23"/>
                        </a:cubicBezTo>
                        <a:cubicBezTo>
                          <a:pt x="760" y="22"/>
                          <a:pt x="776" y="19"/>
                          <a:pt x="772" y="19"/>
                        </a:cubicBezTo>
                        <a:cubicBezTo>
                          <a:pt x="773" y="18"/>
                          <a:pt x="777" y="17"/>
                          <a:pt x="777" y="18"/>
                        </a:cubicBezTo>
                        <a:cubicBezTo>
                          <a:pt x="772" y="20"/>
                          <a:pt x="781" y="19"/>
                          <a:pt x="781" y="20"/>
                        </a:cubicBezTo>
                        <a:cubicBezTo>
                          <a:pt x="782" y="19"/>
                          <a:pt x="777" y="20"/>
                          <a:pt x="779" y="19"/>
                        </a:cubicBezTo>
                        <a:cubicBezTo>
                          <a:pt x="782" y="18"/>
                          <a:pt x="784" y="19"/>
                          <a:pt x="786" y="19"/>
                        </a:cubicBezTo>
                        <a:cubicBezTo>
                          <a:pt x="785" y="19"/>
                          <a:pt x="785" y="19"/>
                          <a:pt x="785" y="19"/>
                        </a:cubicBezTo>
                        <a:cubicBezTo>
                          <a:pt x="789" y="19"/>
                          <a:pt x="789" y="19"/>
                          <a:pt x="789" y="19"/>
                        </a:cubicBezTo>
                        <a:cubicBezTo>
                          <a:pt x="790" y="18"/>
                          <a:pt x="785" y="19"/>
                          <a:pt x="789" y="17"/>
                        </a:cubicBezTo>
                        <a:cubicBezTo>
                          <a:pt x="790" y="18"/>
                          <a:pt x="794" y="16"/>
                          <a:pt x="794" y="17"/>
                        </a:cubicBezTo>
                        <a:cubicBezTo>
                          <a:pt x="792" y="18"/>
                          <a:pt x="794" y="19"/>
                          <a:pt x="790" y="20"/>
                        </a:cubicBezTo>
                        <a:cubicBezTo>
                          <a:pt x="793" y="20"/>
                          <a:pt x="802" y="18"/>
                          <a:pt x="798" y="17"/>
                        </a:cubicBezTo>
                        <a:cubicBezTo>
                          <a:pt x="802" y="17"/>
                          <a:pt x="802" y="17"/>
                          <a:pt x="802" y="17"/>
                        </a:cubicBezTo>
                        <a:cubicBezTo>
                          <a:pt x="800" y="16"/>
                          <a:pt x="793" y="16"/>
                          <a:pt x="800" y="15"/>
                        </a:cubicBezTo>
                        <a:cubicBezTo>
                          <a:pt x="800" y="15"/>
                          <a:pt x="800" y="15"/>
                          <a:pt x="800" y="15"/>
                        </a:cubicBezTo>
                        <a:cubicBezTo>
                          <a:pt x="805" y="13"/>
                          <a:pt x="805" y="13"/>
                          <a:pt x="805" y="13"/>
                        </a:cubicBezTo>
                        <a:cubicBezTo>
                          <a:pt x="807" y="14"/>
                          <a:pt x="807" y="14"/>
                          <a:pt x="807" y="14"/>
                        </a:cubicBezTo>
                        <a:cubicBezTo>
                          <a:pt x="807" y="13"/>
                          <a:pt x="808" y="13"/>
                          <a:pt x="810" y="13"/>
                        </a:cubicBezTo>
                        <a:cubicBezTo>
                          <a:pt x="810" y="13"/>
                          <a:pt x="812" y="13"/>
                          <a:pt x="812" y="14"/>
                        </a:cubicBezTo>
                        <a:cubicBezTo>
                          <a:pt x="817" y="13"/>
                          <a:pt x="817" y="12"/>
                          <a:pt x="817" y="12"/>
                        </a:cubicBezTo>
                        <a:cubicBezTo>
                          <a:pt x="820" y="11"/>
                          <a:pt x="821" y="11"/>
                          <a:pt x="820" y="12"/>
                        </a:cubicBezTo>
                        <a:cubicBezTo>
                          <a:pt x="824" y="12"/>
                          <a:pt x="831" y="11"/>
                          <a:pt x="834" y="11"/>
                        </a:cubicBezTo>
                        <a:cubicBezTo>
                          <a:pt x="839" y="10"/>
                          <a:pt x="833" y="11"/>
                          <a:pt x="836" y="10"/>
                        </a:cubicBezTo>
                        <a:cubicBezTo>
                          <a:pt x="841" y="12"/>
                          <a:pt x="854" y="9"/>
                          <a:pt x="863" y="8"/>
                        </a:cubicBezTo>
                        <a:cubicBezTo>
                          <a:pt x="860" y="6"/>
                          <a:pt x="865" y="7"/>
                          <a:pt x="867" y="5"/>
                        </a:cubicBezTo>
                        <a:cubicBezTo>
                          <a:pt x="865" y="6"/>
                          <a:pt x="875" y="7"/>
                          <a:pt x="868" y="8"/>
                        </a:cubicBezTo>
                        <a:cubicBezTo>
                          <a:pt x="872" y="7"/>
                          <a:pt x="872" y="7"/>
                          <a:pt x="872" y="7"/>
                        </a:cubicBezTo>
                        <a:cubicBezTo>
                          <a:pt x="876" y="8"/>
                          <a:pt x="865" y="9"/>
                          <a:pt x="870" y="10"/>
                        </a:cubicBezTo>
                        <a:cubicBezTo>
                          <a:pt x="875" y="9"/>
                          <a:pt x="878" y="7"/>
                          <a:pt x="884" y="7"/>
                        </a:cubicBezTo>
                        <a:cubicBezTo>
                          <a:pt x="882" y="9"/>
                          <a:pt x="889" y="7"/>
                          <a:pt x="888" y="9"/>
                        </a:cubicBezTo>
                        <a:cubicBezTo>
                          <a:pt x="887" y="9"/>
                          <a:pt x="885" y="9"/>
                          <a:pt x="883" y="9"/>
                        </a:cubicBezTo>
                        <a:cubicBezTo>
                          <a:pt x="884" y="9"/>
                          <a:pt x="884" y="9"/>
                          <a:pt x="884" y="9"/>
                        </a:cubicBezTo>
                        <a:cubicBezTo>
                          <a:pt x="896" y="9"/>
                          <a:pt x="887" y="7"/>
                          <a:pt x="894" y="6"/>
                        </a:cubicBezTo>
                        <a:cubicBezTo>
                          <a:pt x="901" y="6"/>
                          <a:pt x="899" y="7"/>
                          <a:pt x="900" y="8"/>
                        </a:cubicBezTo>
                        <a:cubicBezTo>
                          <a:pt x="901" y="8"/>
                          <a:pt x="904" y="8"/>
                          <a:pt x="906" y="8"/>
                        </a:cubicBezTo>
                        <a:cubicBezTo>
                          <a:pt x="902" y="9"/>
                          <a:pt x="898" y="7"/>
                          <a:pt x="900" y="6"/>
                        </a:cubicBezTo>
                        <a:cubicBezTo>
                          <a:pt x="903" y="7"/>
                          <a:pt x="911" y="6"/>
                          <a:pt x="913" y="5"/>
                        </a:cubicBezTo>
                        <a:cubicBezTo>
                          <a:pt x="902" y="3"/>
                          <a:pt x="906" y="5"/>
                          <a:pt x="896" y="3"/>
                        </a:cubicBezTo>
                        <a:cubicBezTo>
                          <a:pt x="895" y="4"/>
                          <a:pt x="895" y="5"/>
                          <a:pt x="889" y="5"/>
                        </a:cubicBezTo>
                        <a:cubicBezTo>
                          <a:pt x="893" y="4"/>
                          <a:pt x="889" y="4"/>
                          <a:pt x="888" y="4"/>
                        </a:cubicBezTo>
                        <a:cubicBezTo>
                          <a:pt x="889" y="5"/>
                          <a:pt x="884" y="4"/>
                          <a:pt x="882" y="5"/>
                        </a:cubicBezTo>
                        <a:cubicBezTo>
                          <a:pt x="880" y="4"/>
                          <a:pt x="885" y="2"/>
                          <a:pt x="880" y="2"/>
                        </a:cubicBezTo>
                        <a:cubicBezTo>
                          <a:pt x="879" y="5"/>
                          <a:pt x="879" y="5"/>
                          <a:pt x="879" y="5"/>
                        </a:cubicBezTo>
                        <a:cubicBezTo>
                          <a:pt x="876" y="4"/>
                          <a:pt x="879" y="3"/>
                          <a:pt x="875" y="4"/>
                        </a:cubicBezTo>
                        <a:cubicBezTo>
                          <a:pt x="877" y="2"/>
                          <a:pt x="874" y="2"/>
                          <a:pt x="880" y="1"/>
                        </a:cubicBezTo>
                        <a:cubicBezTo>
                          <a:pt x="872" y="0"/>
                          <a:pt x="868" y="3"/>
                          <a:pt x="862" y="4"/>
                        </a:cubicBezTo>
                        <a:cubicBezTo>
                          <a:pt x="863" y="4"/>
                          <a:pt x="863" y="4"/>
                          <a:pt x="864" y="4"/>
                        </a:cubicBezTo>
                        <a:cubicBezTo>
                          <a:pt x="862" y="4"/>
                          <a:pt x="860" y="4"/>
                          <a:pt x="858" y="5"/>
                        </a:cubicBezTo>
                        <a:cubicBezTo>
                          <a:pt x="854" y="4"/>
                          <a:pt x="861" y="3"/>
                          <a:pt x="860" y="3"/>
                        </a:cubicBezTo>
                        <a:cubicBezTo>
                          <a:pt x="854" y="3"/>
                          <a:pt x="854" y="3"/>
                          <a:pt x="854" y="3"/>
                        </a:cubicBezTo>
                        <a:cubicBezTo>
                          <a:pt x="853" y="3"/>
                          <a:pt x="853" y="3"/>
                          <a:pt x="853" y="3"/>
                        </a:cubicBezTo>
                        <a:cubicBezTo>
                          <a:pt x="852" y="4"/>
                          <a:pt x="850" y="4"/>
                          <a:pt x="850" y="4"/>
                        </a:cubicBezTo>
                        <a:cubicBezTo>
                          <a:pt x="851" y="3"/>
                          <a:pt x="852" y="2"/>
                          <a:pt x="853" y="1"/>
                        </a:cubicBezTo>
                        <a:cubicBezTo>
                          <a:pt x="847" y="3"/>
                          <a:pt x="847" y="3"/>
                          <a:pt x="847" y="3"/>
                        </a:cubicBezTo>
                        <a:cubicBezTo>
                          <a:pt x="847" y="3"/>
                          <a:pt x="841" y="3"/>
                          <a:pt x="846" y="2"/>
                        </a:cubicBezTo>
                        <a:cubicBezTo>
                          <a:pt x="836" y="3"/>
                          <a:pt x="836" y="3"/>
                          <a:pt x="836" y="3"/>
                        </a:cubicBezTo>
                        <a:cubicBezTo>
                          <a:pt x="835" y="2"/>
                          <a:pt x="835" y="2"/>
                          <a:pt x="835" y="2"/>
                        </a:cubicBezTo>
                        <a:cubicBezTo>
                          <a:pt x="832" y="2"/>
                          <a:pt x="832" y="3"/>
                          <a:pt x="835" y="2"/>
                        </a:cubicBezTo>
                        <a:cubicBezTo>
                          <a:pt x="832" y="2"/>
                          <a:pt x="820" y="7"/>
                          <a:pt x="821" y="4"/>
                        </a:cubicBezTo>
                        <a:cubicBezTo>
                          <a:pt x="814" y="6"/>
                          <a:pt x="811" y="6"/>
                          <a:pt x="801" y="8"/>
                        </a:cubicBezTo>
                        <a:cubicBezTo>
                          <a:pt x="808" y="6"/>
                          <a:pt x="793" y="8"/>
                          <a:pt x="800" y="6"/>
                        </a:cubicBezTo>
                        <a:cubicBezTo>
                          <a:pt x="796" y="6"/>
                          <a:pt x="795" y="8"/>
                          <a:pt x="791" y="9"/>
                        </a:cubicBezTo>
                        <a:cubicBezTo>
                          <a:pt x="788" y="9"/>
                          <a:pt x="789" y="7"/>
                          <a:pt x="793" y="6"/>
                        </a:cubicBezTo>
                        <a:cubicBezTo>
                          <a:pt x="789" y="7"/>
                          <a:pt x="789" y="7"/>
                          <a:pt x="789" y="7"/>
                        </a:cubicBezTo>
                        <a:cubicBezTo>
                          <a:pt x="789" y="7"/>
                          <a:pt x="789" y="7"/>
                          <a:pt x="789" y="7"/>
                        </a:cubicBezTo>
                        <a:cubicBezTo>
                          <a:pt x="785" y="9"/>
                          <a:pt x="785" y="9"/>
                          <a:pt x="785" y="9"/>
                        </a:cubicBezTo>
                        <a:cubicBezTo>
                          <a:pt x="781" y="9"/>
                          <a:pt x="784" y="7"/>
                          <a:pt x="780" y="8"/>
                        </a:cubicBezTo>
                        <a:cubicBezTo>
                          <a:pt x="779" y="9"/>
                          <a:pt x="779" y="9"/>
                          <a:pt x="779" y="9"/>
                        </a:cubicBezTo>
                        <a:cubicBezTo>
                          <a:pt x="776" y="9"/>
                          <a:pt x="776" y="9"/>
                          <a:pt x="776" y="9"/>
                        </a:cubicBezTo>
                        <a:cubicBezTo>
                          <a:pt x="777" y="9"/>
                          <a:pt x="775" y="10"/>
                          <a:pt x="772" y="11"/>
                        </a:cubicBezTo>
                        <a:cubicBezTo>
                          <a:pt x="772" y="11"/>
                          <a:pt x="772" y="11"/>
                          <a:pt x="772" y="11"/>
                        </a:cubicBezTo>
                        <a:cubicBezTo>
                          <a:pt x="769" y="12"/>
                          <a:pt x="769" y="12"/>
                          <a:pt x="769" y="12"/>
                        </a:cubicBezTo>
                        <a:cubicBezTo>
                          <a:pt x="772" y="10"/>
                          <a:pt x="765" y="12"/>
                          <a:pt x="767" y="11"/>
                        </a:cubicBezTo>
                        <a:cubicBezTo>
                          <a:pt x="764" y="11"/>
                          <a:pt x="764" y="11"/>
                          <a:pt x="758" y="13"/>
                        </a:cubicBezTo>
                        <a:cubicBezTo>
                          <a:pt x="759" y="14"/>
                          <a:pt x="759" y="14"/>
                          <a:pt x="759" y="14"/>
                        </a:cubicBezTo>
                        <a:cubicBezTo>
                          <a:pt x="752" y="16"/>
                          <a:pt x="759" y="12"/>
                          <a:pt x="753" y="14"/>
                        </a:cubicBezTo>
                        <a:cubicBezTo>
                          <a:pt x="753" y="14"/>
                          <a:pt x="753" y="14"/>
                          <a:pt x="753" y="14"/>
                        </a:cubicBezTo>
                        <a:cubicBezTo>
                          <a:pt x="745" y="15"/>
                          <a:pt x="740" y="19"/>
                          <a:pt x="733" y="19"/>
                        </a:cubicBezTo>
                        <a:cubicBezTo>
                          <a:pt x="737" y="18"/>
                          <a:pt x="735" y="17"/>
                          <a:pt x="735" y="18"/>
                        </a:cubicBezTo>
                        <a:cubicBezTo>
                          <a:pt x="730" y="19"/>
                          <a:pt x="722" y="22"/>
                          <a:pt x="716" y="24"/>
                        </a:cubicBezTo>
                        <a:cubicBezTo>
                          <a:pt x="714" y="24"/>
                          <a:pt x="713" y="23"/>
                          <a:pt x="708" y="24"/>
                        </a:cubicBezTo>
                        <a:cubicBezTo>
                          <a:pt x="704" y="26"/>
                          <a:pt x="703" y="26"/>
                          <a:pt x="702" y="27"/>
                        </a:cubicBezTo>
                        <a:cubicBezTo>
                          <a:pt x="698" y="28"/>
                          <a:pt x="691" y="31"/>
                          <a:pt x="690" y="30"/>
                        </a:cubicBezTo>
                        <a:cubicBezTo>
                          <a:pt x="690" y="31"/>
                          <a:pt x="687" y="31"/>
                          <a:pt x="685" y="33"/>
                        </a:cubicBezTo>
                        <a:cubicBezTo>
                          <a:pt x="684" y="32"/>
                          <a:pt x="684" y="32"/>
                          <a:pt x="684" y="32"/>
                        </a:cubicBezTo>
                        <a:cubicBezTo>
                          <a:pt x="685" y="33"/>
                          <a:pt x="685" y="33"/>
                          <a:pt x="685" y="33"/>
                        </a:cubicBezTo>
                        <a:cubicBezTo>
                          <a:pt x="677" y="33"/>
                          <a:pt x="674" y="38"/>
                          <a:pt x="666" y="39"/>
                        </a:cubicBezTo>
                        <a:cubicBezTo>
                          <a:pt x="667" y="39"/>
                          <a:pt x="667" y="39"/>
                          <a:pt x="667" y="39"/>
                        </a:cubicBezTo>
                        <a:cubicBezTo>
                          <a:pt x="665" y="40"/>
                          <a:pt x="665" y="40"/>
                          <a:pt x="665" y="40"/>
                        </a:cubicBezTo>
                        <a:cubicBezTo>
                          <a:pt x="664" y="40"/>
                          <a:pt x="665" y="39"/>
                          <a:pt x="665" y="38"/>
                        </a:cubicBezTo>
                        <a:cubicBezTo>
                          <a:pt x="661" y="40"/>
                          <a:pt x="656" y="42"/>
                          <a:pt x="652" y="43"/>
                        </a:cubicBezTo>
                        <a:cubicBezTo>
                          <a:pt x="654" y="43"/>
                          <a:pt x="654" y="43"/>
                          <a:pt x="654" y="43"/>
                        </a:cubicBezTo>
                        <a:cubicBezTo>
                          <a:pt x="652" y="44"/>
                          <a:pt x="650" y="46"/>
                          <a:pt x="647" y="47"/>
                        </a:cubicBezTo>
                        <a:cubicBezTo>
                          <a:pt x="651" y="43"/>
                          <a:pt x="642" y="48"/>
                          <a:pt x="641" y="48"/>
                        </a:cubicBezTo>
                        <a:cubicBezTo>
                          <a:pt x="644" y="46"/>
                          <a:pt x="644" y="46"/>
                          <a:pt x="644" y="46"/>
                        </a:cubicBezTo>
                        <a:cubicBezTo>
                          <a:pt x="640" y="48"/>
                          <a:pt x="640" y="48"/>
                          <a:pt x="641" y="49"/>
                        </a:cubicBezTo>
                        <a:cubicBezTo>
                          <a:pt x="636" y="51"/>
                          <a:pt x="636" y="48"/>
                          <a:pt x="632" y="51"/>
                        </a:cubicBezTo>
                        <a:cubicBezTo>
                          <a:pt x="635" y="50"/>
                          <a:pt x="635" y="50"/>
                          <a:pt x="635" y="50"/>
                        </a:cubicBezTo>
                        <a:cubicBezTo>
                          <a:pt x="637" y="50"/>
                          <a:pt x="635" y="52"/>
                          <a:pt x="632" y="53"/>
                        </a:cubicBezTo>
                        <a:cubicBezTo>
                          <a:pt x="632" y="53"/>
                          <a:pt x="630" y="53"/>
                          <a:pt x="632" y="52"/>
                        </a:cubicBezTo>
                        <a:cubicBezTo>
                          <a:pt x="628" y="54"/>
                          <a:pt x="622" y="57"/>
                          <a:pt x="620" y="58"/>
                        </a:cubicBezTo>
                        <a:cubicBezTo>
                          <a:pt x="618" y="58"/>
                          <a:pt x="618" y="57"/>
                          <a:pt x="619" y="57"/>
                        </a:cubicBezTo>
                        <a:cubicBezTo>
                          <a:pt x="611" y="61"/>
                          <a:pt x="616" y="58"/>
                          <a:pt x="608" y="63"/>
                        </a:cubicBezTo>
                        <a:cubicBezTo>
                          <a:pt x="607" y="62"/>
                          <a:pt x="607" y="62"/>
                          <a:pt x="607" y="62"/>
                        </a:cubicBezTo>
                        <a:cubicBezTo>
                          <a:pt x="605" y="64"/>
                          <a:pt x="605" y="64"/>
                          <a:pt x="605" y="64"/>
                        </a:cubicBezTo>
                        <a:cubicBezTo>
                          <a:pt x="600" y="65"/>
                          <a:pt x="600" y="65"/>
                          <a:pt x="600" y="65"/>
                        </a:cubicBezTo>
                        <a:cubicBezTo>
                          <a:pt x="602" y="65"/>
                          <a:pt x="602" y="65"/>
                          <a:pt x="602" y="65"/>
                        </a:cubicBezTo>
                        <a:cubicBezTo>
                          <a:pt x="599" y="67"/>
                          <a:pt x="598" y="68"/>
                          <a:pt x="595" y="69"/>
                        </a:cubicBezTo>
                        <a:cubicBezTo>
                          <a:pt x="595" y="68"/>
                          <a:pt x="595" y="68"/>
                          <a:pt x="595" y="68"/>
                        </a:cubicBezTo>
                        <a:cubicBezTo>
                          <a:pt x="588" y="72"/>
                          <a:pt x="586" y="71"/>
                          <a:pt x="579" y="76"/>
                        </a:cubicBezTo>
                        <a:cubicBezTo>
                          <a:pt x="579" y="76"/>
                          <a:pt x="580" y="75"/>
                          <a:pt x="580" y="74"/>
                        </a:cubicBezTo>
                        <a:cubicBezTo>
                          <a:pt x="574" y="79"/>
                          <a:pt x="575" y="76"/>
                          <a:pt x="569" y="81"/>
                        </a:cubicBezTo>
                        <a:cubicBezTo>
                          <a:pt x="569" y="80"/>
                          <a:pt x="568" y="80"/>
                          <a:pt x="568" y="80"/>
                        </a:cubicBezTo>
                        <a:cubicBezTo>
                          <a:pt x="565" y="82"/>
                          <a:pt x="565" y="82"/>
                          <a:pt x="565" y="82"/>
                        </a:cubicBezTo>
                        <a:cubicBezTo>
                          <a:pt x="565" y="81"/>
                          <a:pt x="565" y="81"/>
                          <a:pt x="565" y="81"/>
                        </a:cubicBezTo>
                        <a:cubicBezTo>
                          <a:pt x="563" y="84"/>
                          <a:pt x="563" y="84"/>
                          <a:pt x="563" y="84"/>
                        </a:cubicBezTo>
                        <a:cubicBezTo>
                          <a:pt x="561" y="84"/>
                          <a:pt x="561" y="84"/>
                          <a:pt x="561" y="84"/>
                        </a:cubicBezTo>
                        <a:cubicBezTo>
                          <a:pt x="560" y="85"/>
                          <a:pt x="560" y="85"/>
                          <a:pt x="560" y="85"/>
                        </a:cubicBezTo>
                        <a:cubicBezTo>
                          <a:pt x="556" y="85"/>
                          <a:pt x="552" y="89"/>
                          <a:pt x="547" y="90"/>
                        </a:cubicBezTo>
                        <a:cubicBezTo>
                          <a:pt x="548" y="91"/>
                          <a:pt x="548" y="91"/>
                          <a:pt x="548" y="91"/>
                        </a:cubicBezTo>
                        <a:cubicBezTo>
                          <a:pt x="539" y="100"/>
                          <a:pt x="522" y="104"/>
                          <a:pt x="510" y="114"/>
                        </a:cubicBezTo>
                        <a:cubicBezTo>
                          <a:pt x="510" y="113"/>
                          <a:pt x="510" y="113"/>
                          <a:pt x="510" y="113"/>
                        </a:cubicBezTo>
                        <a:cubicBezTo>
                          <a:pt x="505" y="118"/>
                          <a:pt x="505" y="118"/>
                          <a:pt x="505" y="118"/>
                        </a:cubicBezTo>
                        <a:cubicBezTo>
                          <a:pt x="502" y="119"/>
                          <a:pt x="507" y="116"/>
                          <a:pt x="505" y="116"/>
                        </a:cubicBezTo>
                        <a:cubicBezTo>
                          <a:pt x="500" y="120"/>
                          <a:pt x="504" y="119"/>
                          <a:pt x="498" y="123"/>
                        </a:cubicBezTo>
                        <a:cubicBezTo>
                          <a:pt x="494" y="125"/>
                          <a:pt x="498" y="122"/>
                          <a:pt x="500" y="120"/>
                        </a:cubicBezTo>
                        <a:cubicBezTo>
                          <a:pt x="494" y="125"/>
                          <a:pt x="485" y="132"/>
                          <a:pt x="481" y="134"/>
                        </a:cubicBezTo>
                        <a:cubicBezTo>
                          <a:pt x="481" y="135"/>
                          <a:pt x="480" y="135"/>
                          <a:pt x="481" y="135"/>
                        </a:cubicBezTo>
                        <a:cubicBezTo>
                          <a:pt x="477" y="138"/>
                          <a:pt x="472" y="142"/>
                          <a:pt x="467" y="145"/>
                        </a:cubicBezTo>
                        <a:cubicBezTo>
                          <a:pt x="467" y="144"/>
                          <a:pt x="468" y="143"/>
                          <a:pt x="469" y="143"/>
                        </a:cubicBezTo>
                        <a:cubicBezTo>
                          <a:pt x="467" y="144"/>
                          <a:pt x="465" y="145"/>
                          <a:pt x="464" y="146"/>
                        </a:cubicBezTo>
                        <a:cubicBezTo>
                          <a:pt x="465" y="144"/>
                          <a:pt x="465" y="144"/>
                          <a:pt x="465" y="144"/>
                        </a:cubicBezTo>
                        <a:cubicBezTo>
                          <a:pt x="462" y="147"/>
                          <a:pt x="456" y="152"/>
                          <a:pt x="454" y="152"/>
                        </a:cubicBezTo>
                        <a:cubicBezTo>
                          <a:pt x="455" y="152"/>
                          <a:pt x="455" y="153"/>
                          <a:pt x="453" y="155"/>
                        </a:cubicBezTo>
                        <a:cubicBezTo>
                          <a:pt x="450" y="155"/>
                          <a:pt x="445" y="162"/>
                          <a:pt x="440" y="165"/>
                        </a:cubicBezTo>
                        <a:cubicBezTo>
                          <a:pt x="440" y="164"/>
                          <a:pt x="444" y="161"/>
                          <a:pt x="443" y="162"/>
                        </a:cubicBezTo>
                        <a:cubicBezTo>
                          <a:pt x="440" y="163"/>
                          <a:pt x="439" y="166"/>
                          <a:pt x="437" y="168"/>
                        </a:cubicBezTo>
                        <a:cubicBezTo>
                          <a:pt x="437" y="167"/>
                          <a:pt x="437" y="167"/>
                          <a:pt x="437" y="167"/>
                        </a:cubicBezTo>
                        <a:cubicBezTo>
                          <a:pt x="427" y="176"/>
                          <a:pt x="427" y="176"/>
                          <a:pt x="427" y="176"/>
                        </a:cubicBezTo>
                        <a:cubicBezTo>
                          <a:pt x="425" y="176"/>
                          <a:pt x="418" y="184"/>
                          <a:pt x="418" y="183"/>
                        </a:cubicBezTo>
                        <a:cubicBezTo>
                          <a:pt x="414" y="186"/>
                          <a:pt x="421" y="181"/>
                          <a:pt x="417" y="185"/>
                        </a:cubicBezTo>
                        <a:cubicBezTo>
                          <a:pt x="415" y="185"/>
                          <a:pt x="413" y="189"/>
                          <a:pt x="412" y="188"/>
                        </a:cubicBezTo>
                        <a:cubicBezTo>
                          <a:pt x="413" y="187"/>
                          <a:pt x="413" y="187"/>
                          <a:pt x="413" y="187"/>
                        </a:cubicBezTo>
                        <a:cubicBezTo>
                          <a:pt x="410" y="190"/>
                          <a:pt x="410" y="190"/>
                          <a:pt x="410" y="190"/>
                        </a:cubicBezTo>
                        <a:cubicBezTo>
                          <a:pt x="411" y="187"/>
                          <a:pt x="411" y="187"/>
                          <a:pt x="411" y="187"/>
                        </a:cubicBezTo>
                        <a:cubicBezTo>
                          <a:pt x="408" y="190"/>
                          <a:pt x="407" y="193"/>
                          <a:pt x="408" y="193"/>
                        </a:cubicBezTo>
                        <a:cubicBezTo>
                          <a:pt x="405" y="195"/>
                          <a:pt x="401" y="199"/>
                          <a:pt x="399" y="199"/>
                        </a:cubicBezTo>
                        <a:cubicBezTo>
                          <a:pt x="400" y="198"/>
                          <a:pt x="400" y="198"/>
                          <a:pt x="400" y="198"/>
                        </a:cubicBezTo>
                        <a:cubicBezTo>
                          <a:pt x="393" y="205"/>
                          <a:pt x="386" y="207"/>
                          <a:pt x="382" y="214"/>
                        </a:cubicBezTo>
                        <a:cubicBezTo>
                          <a:pt x="381" y="214"/>
                          <a:pt x="381" y="214"/>
                          <a:pt x="382" y="213"/>
                        </a:cubicBezTo>
                        <a:cubicBezTo>
                          <a:pt x="378" y="217"/>
                          <a:pt x="378" y="217"/>
                          <a:pt x="378" y="217"/>
                        </a:cubicBezTo>
                        <a:cubicBezTo>
                          <a:pt x="378" y="215"/>
                          <a:pt x="378" y="215"/>
                          <a:pt x="378" y="215"/>
                        </a:cubicBezTo>
                        <a:cubicBezTo>
                          <a:pt x="372" y="223"/>
                          <a:pt x="372" y="223"/>
                          <a:pt x="372" y="223"/>
                        </a:cubicBezTo>
                        <a:cubicBezTo>
                          <a:pt x="372" y="223"/>
                          <a:pt x="372" y="223"/>
                          <a:pt x="372" y="223"/>
                        </a:cubicBezTo>
                        <a:cubicBezTo>
                          <a:pt x="367" y="227"/>
                          <a:pt x="360" y="235"/>
                          <a:pt x="354" y="241"/>
                        </a:cubicBezTo>
                        <a:cubicBezTo>
                          <a:pt x="355" y="240"/>
                          <a:pt x="355" y="240"/>
                          <a:pt x="355" y="240"/>
                        </a:cubicBezTo>
                        <a:cubicBezTo>
                          <a:pt x="349" y="247"/>
                          <a:pt x="348" y="246"/>
                          <a:pt x="344" y="251"/>
                        </a:cubicBezTo>
                        <a:cubicBezTo>
                          <a:pt x="344" y="251"/>
                          <a:pt x="344" y="251"/>
                          <a:pt x="344" y="250"/>
                        </a:cubicBezTo>
                        <a:cubicBezTo>
                          <a:pt x="340" y="255"/>
                          <a:pt x="340" y="255"/>
                          <a:pt x="340" y="255"/>
                        </a:cubicBezTo>
                        <a:cubicBezTo>
                          <a:pt x="340" y="253"/>
                          <a:pt x="340" y="253"/>
                          <a:pt x="340" y="253"/>
                        </a:cubicBezTo>
                        <a:cubicBezTo>
                          <a:pt x="338" y="258"/>
                          <a:pt x="331" y="262"/>
                          <a:pt x="333" y="260"/>
                        </a:cubicBezTo>
                        <a:cubicBezTo>
                          <a:pt x="332" y="263"/>
                          <a:pt x="329" y="266"/>
                          <a:pt x="329" y="267"/>
                        </a:cubicBezTo>
                        <a:cubicBezTo>
                          <a:pt x="325" y="272"/>
                          <a:pt x="328" y="268"/>
                          <a:pt x="325" y="271"/>
                        </a:cubicBezTo>
                        <a:cubicBezTo>
                          <a:pt x="321" y="274"/>
                          <a:pt x="322" y="276"/>
                          <a:pt x="317" y="280"/>
                        </a:cubicBezTo>
                        <a:cubicBezTo>
                          <a:pt x="317" y="280"/>
                          <a:pt x="317" y="280"/>
                          <a:pt x="317" y="280"/>
                        </a:cubicBezTo>
                        <a:cubicBezTo>
                          <a:pt x="315" y="282"/>
                          <a:pt x="314" y="284"/>
                          <a:pt x="311" y="287"/>
                        </a:cubicBezTo>
                        <a:cubicBezTo>
                          <a:pt x="312" y="286"/>
                          <a:pt x="312" y="286"/>
                          <a:pt x="312" y="286"/>
                        </a:cubicBezTo>
                        <a:cubicBezTo>
                          <a:pt x="308" y="292"/>
                          <a:pt x="305" y="291"/>
                          <a:pt x="303" y="297"/>
                        </a:cubicBezTo>
                        <a:cubicBezTo>
                          <a:pt x="301" y="299"/>
                          <a:pt x="298" y="304"/>
                          <a:pt x="297" y="303"/>
                        </a:cubicBezTo>
                        <a:cubicBezTo>
                          <a:pt x="283" y="322"/>
                          <a:pt x="283" y="322"/>
                          <a:pt x="283" y="322"/>
                        </a:cubicBezTo>
                        <a:cubicBezTo>
                          <a:pt x="281" y="322"/>
                          <a:pt x="282" y="324"/>
                          <a:pt x="278" y="327"/>
                        </a:cubicBezTo>
                        <a:cubicBezTo>
                          <a:pt x="279" y="328"/>
                          <a:pt x="279" y="328"/>
                          <a:pt x="279" y="328"/>
                        </a:cubicBezTo>
                        <a:cubicBezTo>
                          <a:pt x="272" y="337"/>
                          <a:pt x="262" y="347"/>
                          <a:pt x="254" y="358"/>
                        </a:cubicBezTo>
                        <a:cubicBezTo>
                          <a:pt x="253" y="357"/>
                          <a:pt x="253" y="357"/>
                          <a:pt x="253" y="357"/>
                        </a:cubicBezTo>
                        <a:cubicBezTo>
                          <a:pt x="252" y="360"/>
                          <a:pt x="252" y="360"/>
                          <a:pt x="252" y="360"/>
                        </a:cubicBezTo>
                        <a:cubicBezTo>
                          <a:pt x="244" y="372"/>
                          <a:pt x="233" y="387"/>
                          <a:pt x="226" y="396"/>
                        </a:cubicBezTo>
                        <a:cubicBezTo>
                          <a:pt x="225" y="400"/>
                          <a:pt x="223" y="405"/>
                          <a:pt x="219" y="410"/>
                        </a:cubicBezTo>
                        <a:cubicBezTo>
                          <a:pt x="219" y="409"/>
                          <a:pt x="219" y="409"/>
                          <a:pt x="219" y="409"/>
                        </a:cubicBezTo>
                        <a:cubicBezTo>
                          <a:pt x="214" y="418"/>
                          <a:pt x="209" y="428"/>
                          <a:pt x="202" y="437"/>
                        </a:cubicBezTo>
                        <a:cubicBezTo>
                          <a:pt x="202" y="436"/>
                          <a:pt x="202" y="437"/>
                          <a:pt x="202" y="436"/>
                        </a:cubicBezTo>
                        <a:cubicBezTo>
                          <a:pt x="202" y="439"/>
                          <a:pt x="199" y="442"/>
                          <a:pt x="197" y="444"/>
                        </a:cubicBezTo>
                        <a:cubicBezTo>
                          <a:pt x="200" y="442"/>
                          <a:pt x="200" y="442"/>
                          <a:pt x="200" y="442"/>
                        </a:cubicBezTo>
                        <a:cubicBezTo>
                          <a:pt x="199" y="445"/>
                          <a:pt x="196" y="448"/>
                          <a:pt x="194" y="449"/>
                        </a:cubicBezTo>
                        <a:cubicBezTo>
                          <a:pt x="192" y="454"/>
                          <a:pt x="192" y="454"/>
                          <a:pt x="192" y="454"/>
                        </a:cubicBezTo>
                        <a:cubicBezTo>
                          <a:pt x="192" y="455"/>
                          <a:pt x="192" y="455"/>
                          <a:pt x="192" y="455"/>
                        </a:cubicBezTo>
                        <a:cubicBezTo>
                          <a:pt x="192" y="456"/>
                          <a:pt x="192" y="456"/>
                          <a:pt x="192" y="456"/>
                        </a:cubicBezTo>
                        <a:cubicBezTo>
                          <a:pt x="189" y="458"/>
                          <a:pt x="189" y="458"/>
                          <a:pt x="189" y="458"/>
                        </a:cubicBezTo>
                        <a:cubicBezTo>
                          <a:pt x="189" y="459"/>
                          <a:pt x="186" y="465"/>
                          <a:pt x="186" y="467"/>
                        </a:cubicBezTo>
                        <a:cubicBezTo>
                          <a:pt x="185" y="467"/>
                          <a:pt x="182" y="471"/>
                          <a:pt x="184" y="468"/>
                        </a:cubicBezTo>
                        <a:cubicBezTo>
                          <a:pt x="175" y="484"/>
                          <a:pt x="175" y="484"/>
                          <a:pt x="175" y="484"/>
                        </a:cubicBezTo>
                        <a:cubicBezTo>
                          <a:pt x="176" y="482"/>
                          <a:pt x="176" y="482"/>
                          <a:pt x="176" y="482"/>
                        </a:cubicBezTo>
                        <a:cubicBezTo>
                          <a:pt x="178" y="482"/>
                          <a:pt x="175" y="487"/>
                          <a:pt x="174" y="489"/>
                        </a:cubicBezTo>
                        <a:cubicBezTo>
                          <a:pt x="175" y="486"/>
                          <a:pt x="172" y="488"/>
                          <a:pt x="171" y="490"/>
                        </a:cubicBezTo>
                        <a:cubicBezTo>
                          <a:pt x="170" y="492"/>
                          <a:pt x="173" y="488"/>
                          <a:pt x="173" y="489"/>
                        </a:cubicBezTo>
                        <a:cubicBezTo>
                          <a:pt x="172" y="493"/>
                          <a:pt x="169" y="499"/>
                          <a:pt x="168" y="500"/>
                        </a:cubicBezTo>
                        <a:cubicBezTo>
                          <a:pt x="168" y="498"/>
                          <a:pt x="168" y="498"/>
                          <a:pt x="168" y="498"/>
                        </a:cubicBezTo>
                        <a:cubicBezTo>
                          <a:pt x="167" y="502"/>
                          <a:pt x="164" y="503"/>
                          <a:pt x="162" y="507"/>
                        </a:cubicBezTo>
                        <a:cubicBezTo>
                          <a:pt x="161" y="511"/>
                          <a:pt x="159" y="513"/>
                          <a:pt x="161" y="513"/>
                        </a:cubicBezTo>
                        <a:cubicBezTo>
                          <a:pt x="159" y="518"/>
                          <a:pt x="159" y="514"/>
                          <a:pt x="158" y="516"/>
                        </a:cubicBezTo>
                        <a:cubicBezTo>
                          <a:pt x="158" y="518"/>
                          <a:pt x="154" y="525"/>
                          <a:pt x="153" y="525"/>
                        </a:cubicBezTo>
                        <a:cubicBezTo>
                          <a:pt x="153" y="529"/>
                          <a:pt x="145" y="538"/>
                          <a:pt x="147" y="540"/>
                        </a:cubicBezTo>
                        <a:cubicBezTo>
                          <a:pt x="143" y="544"/>
                          <a:pt x="143" y="544"/>
                          <a:pt x="143" y="544"/>
                        </a:cubicBezTo>
                        <a:cubicBezTo>
                          <a:pt x="144" y="544"/>
                          <a:pt x="145" y="545"/>
                          <a:pt x="143" y="549"/>
                        </a:cubicBezTo>
                        <a:cubicBezTo>
                          <a:pt x="141" y="552"/>
                          <a:pt x="141" y="551"/>
                          <a:pt x="140" y="551"/>
                        </a:cubicBezTo>
                        <a:cubicBezTo>
                          <a:pt x="141" y="554"/>
                          <a:pt x="141" y="554"/>
                          <a:pt x="141" y="554"/>
                        </a:cubicBezTo>
                        <a:cubicBezTo>
                          <a:pt x="130" y="571"/>
                          <a:pt x="121" y="596"/>
                          <a:pt x="111" y="615"/>
                        </a:cubicBezTo>
                        <a:cubicBezTo>
                          <a:pt x="107" y="624"/>
                          <a:pt x="104" y="636"/>
                          <a:pt x="99" y="647"/>
                        </a:cubicBezTo>
                        <a:cubicBezTo>
                          <a:pt x="100" y="645"/>
                          <a:pt x="100" y="645"/>
                          <a:pt x="100" y="645"/>
                        </a:cubicBezTo>
                        <a:cubicBezTo>
                          <a:pt x="95" y="656"/>
                          <a:pt x="95" y="656"/>
                          <a:pt x="95" y="656"/>
                        </a:cubicBezTo>
                        <a:cubicBezTo>
                          <a:pt x="99" y="648"/>
                          <a:pt x="99" y="648"/>
                          <a:pt x="99" y="648"/>
                        </a:cubicBezTo>
                        <a:cubicBezTo>
                          <a:pt x="98" y="651"/>
                          <a:pt x="98" y="653"/>
                          <a:pt x="97" y="655"/>
                        </a:cubicBezTo>
                        <a:cubicBezTo>
                          <a:pt x="92" y="666"/>
                          <a:pt x="85" y="681"/>
                          <a:pt x="81" y="696"/>
                        </a:cubicBezTo>
                        <a:cubicBezTo>
                          <a:pt x="80" y="706"/>
                          <a:pt x="77" y="702"/>
                          <a:pt x="76" y="711"/>
                        </a:cubicBezTo>
                        <a:cubicBezTo>
                          <a:pt x="76" y="710"/>
                          <a:pt x="76" y="710"/>
                          <a:pt x="76" y="709"/>
                        </a:cubicBezTo>
                        <a:cubicBezTo>
                          <a:pt x="73" y="719"/>
                          <a:pt x="72" y="725"/>
                          <a:pt x="70" y="735"/>
                        </a:cubicBezTo>
                        <a:cubicBezTo>
                          <a:pt x="68" y="733"/>
                          <a:pt x="68" y="741"/>
                          <a:pt x="67" y="740"/>
                        </a:cubicBezTo>
                        <a:cubicBezTo>
                          <a:pt x="68" y="741"/>
                          <a:pt x="68" y="741"/>
                          <a:pt x="68" y="741"/>
                        </a:cubicBezTo>
                        <a:cubicBezTo>
                          <a:pt x="67" y="743"/>
                          <a:pt x="65" y="748"/>
                          <a:pt x="65" y="747"/>
                        </a:cubicBezTo>
                        <a:cubicBezTo>
                          <a:pt x="64" y="752"/>
                          <a:pt x="64" y="752"/>
                          <a:pt x="64" y="752"/>
                        </a:cubicBezTo>
                        <a:cubicBezTo>
                          <a:pt x="63" y="752"/>
                          <a:pt x="63" y="752"/>
                          <a:pt x="63" y="752"/>
                        </a:cubicBezTo>
                        <a:cubicBezTo>
                          <a:pt x="62" y="757"/>
                          <a:pt x="59" y="770"/>
                          <a:pt x="56" y="772"/>
                        </a:cubicBezTo>
                        <a:cubicBezTo>
                          <a:pt x="53" y="787"/>
                          <a:pt x="47" y="809"/>
                          <a:pt x="42" y="827"/>
                        </a:cubicBezTo>
                        <a:cubicBezTo>
                          <a:pt x="43" y="830"/>
                          <a:pt x="41" y="835"/>
                          <a:pt x="40" y="839"/>
                        </a:cubicBezTo>
                        <a:cubicBezTo>
                          <a:pt x="38" y="844"/>
                          <a:pt x="38" y="844"/>
                          <a:pt x="38" y="844"/>
                        </a:cubicBezTo>
                        <a:cubicBezTo>
                          <a:pt x="38" y="848"/>
                          <a:pt x="38" y="853"/>
                          <a:pt x="36" y="856"/>
                        </a:cubicBezTo>
                        <a:cubicBezTo>
                          <a:pt x="36" y="856"/>
                          <a:pt x="36" y="856"/>
                          <a:pt x="36" y="856"/>
                        </a:cubicBezTo>
                        <a:cubicBezTo>
                          <a:pt x="36" y="860"/>
                          <a:pt x="34" y="864"/>
                          <a:pt x="34" y="868"/>
                        </a:cubicBezTo>
                        <a:cubicBezTo>
                          <a:pt x="33" y="873"/>
                          <a:pt x="32" y="877"/>
                          <a:pt x="31" y="876"/>
                        </a:cubicBezTo>
                        <a:cubicBezTo>
                          <a:pt x="33" y="877"/>
                          <a:pt x="29" y="886"/>
                          <a:pt x="29" y="886"/>
                        </a:cubicBezTo>
                        <a:cubicBezTo>
                          <a:pt x="29" y="886"/>
                          <a:pt x="15" y="946"/>
                          <a:pt x="7" y="1014"/>
                        </a:cubicBezTo>
                        <a:cubicBezTo>
                          <a:pt x="3" y="1049"/>
                          <a:pt x="1" y="1085"/>
                          <a:pt x="0" y="1116"/>
                        </a:cubicBezTo>
                        <a:cubicBezTo>
                          <a:pt x="0" y="1148"/>
                          <a:pt x="1" y="1175"/>
                          <a:pt x="4" y="1189"/>
                        </a:cubicBezTo>
                        <a:cubicBezTo>
                          <a:pt x="5" y="1191"/>
                          <a:pt x="5" y="1197"/>
                          <a:pt x="6" y="1195"/>
                        </a:cubicBezTo>
                        <a:cubicBezTo>
                          <a:pt x="7" y="1199"/>
                          <a:pt x="5" y="1201"/>
                          <a:pt x="6" y="1202"/>
                        </a:cubicBezTo>
                        <a:cubicBezTo>
                          <a:pt x="7" y="1196"/>
                          <a:pt x="9" y="1204"/>
                          <a:pt x="10" y="1198"/>
                        </a:cubicBezTo>
                        <a:cubicBezTo>
                          <a:pt x="10" y="1202"/>
                          <a:pt x="10" y="1202"/>
                          <a:pt x="10" y="1202"/>
                        </a:cubicBezTo>
                        <a:cubicBezTo>
                          <a:pt x="11" y="1203"/>
                          <a:pt x="9" y="1197"/>
                          <a:pt x="11" y="1198"/>
                        </a:cubicBezTo>
                        <a:cubicBezTo>
                          <a:pt x="9" y="1197"/>
                          <a:pt x="9" y="1197"/>
                          <a:pt x="9" y="1197"/>
                        </a:cubicBezTo>
                        <a:cubicBezTo>
                          <a:pt x="9" y="1194"/>
                          <a:pt x="9" y="1192"/>
                          <a:pt x="10" y="1191"/>
                        </a:cubicBezTo>
                        <a:cubicBezTo>
                          <a:pt x="9" y="1188"/>
                          <a:pt x="7" y="1186"/>
                          <a:pt x="8" y="1180"/>
                        </a:cubicBezTo>
                        <a:cubicBezTo>
                          <a:pt x="8" y="1182"/>
                          <a:pt x="8" y="1182"/>
                          <a:pt x="8" y="1182"/>
                        </a:cubicBezTo>
                        <a:cubicBezTo>
                          <a:pt x="8" y="1176"/>
                          <a:pt x="9" y="1178"/>
                          <a:pt x="10" y="1177"/>
                        </a:cubicBezTo>
                        <a:cubicBezTo>
                          <a:pt x="10" y="1178"/>
                          <a:pt x="10" y="1178"/>
                          <a:pt x="10" y="1178"/>
                        </a:cubicBezTo>
                        <a:cubicBezTo>
                          <a:pt x="11" y="1174"/>
                          <a:pt x="11" y="1174"/>
                          <a:pt x="11" y="1174"/>
                        </a:cubicBezTo>
                        <a:cubicBezTo>
                          <a:pt x="10" y="1177"/>
                          <a:pt x="11" y="1183"/>
                          <a:pt x="11" y="1180"/>
                        </a:cubicBezTo>
                        <a:cubicBezTo>
                          <a:pt x="12" y="1174"/>
                          <a:pt x="11" y="1182"/>
                          <a:pt x="11" y="1177"/>
                        </a:cubicBezTo>
                        <a:cubicBezTo>
                          <a:pt x="11" y="1174"/>
                          <a:pt x="12" y="1175"/>
                          <a:pt x="12" y="1175"/>
                        </a:cubicBezTo>
                        <a:cubicBezTo>
                          <a:pt x="12" y="1170"/>
                          <a:pt x="12" y="1170"/>
                          <a:pt x="12" y="1170"/>
                        </a:cubicBezTo>
                        <a:cubicBezTo>
                          <a:pt x="13" y="1170"/>
                          <a:pt x="12" y="1173"/>
                          <a:pt x="13" y="1171"/>
                        </a:cubicBezTo>
                        <a:cubicBezTo>
                          <a:pt x="12" y="1164"/>
                          <a:pt x="12" y="1164"/>
                          <a:pt x="12" y="1164"/>
                        </a:cubicBezTo>
                        <a:cubicBezTo>
                          <a:pt x="14" y="1163"/>
                          <a:pt x="11" y="1157"/>
                          <a:pt x="13" y="1154"/>
                        </a:cubicBezTo>
                        <a:cubicBezTo>
                          <a:pt x="14" y="1159"/>
                          <a:pt x="14" y="1153"/>
                          <a:pt x="15" y="1154"/>
                        </a:cubicBezTo>
                        <a:cubicBezTo>
                          <a:pt x="15" y="1142"/>
                          <a:pt x="15" y="1142"/>
                          <a:pt x="15" y="1142"/>
                        </a:cubicBezTo>
                        <a:cubicBezTo>
                          <a:pt x="16" y="1141"/>
                          <a:pt x="16" y="1145"/>
                          <a:pt x="16" y="1144"/>
                        </a:cubicBezTo>
                        <a:cubicBezTo>
                          <a:pt x="16" y="1141"/>
                          <a:pt x="15" y="1140"/>
                          <a:pt x="15" y="1139"/>
                        </a:cubicBezTo>
                        <a:cubicBezTo>
                          <a:pt x="16" y="1138"/>
                          <a:pt x="16" y="1130"/>
                          <a:pt x="17" y="1130"/>
                        </a:cubicBezTo>
                        <a:cubicBezTo>
                          <a:pt x="19" y="1122"/>
                          <a:pt x="15" y="1127"/>
                          <a:pt x="17" y="1119"/>
                        </a:cubicBezTo>
                        <a:cubicBezTo>
                          <a:pt x="18" y="1118"/>
                          <a:pt x="17" y="1125"/>
                          <a:pt x="18" y="1122"/>
                        </a:cubicBezTo>
                        <a:cubicBezTo>
                          <a:pt x="18" y="1114"/>
                          <a:pt x="18" y="1114"/>
                          <a:pt x="18" y="1114"/>
                        </a:cubicBezTo>
                        <a:cubicBezTo>
                          <a:pt x="18" y="1115"/>
                          <a:pt x="19" y="1116"/>
                          <a:pt x="19" y="1119"/>
                        </a:cubicBezTo>
                        <a:cubicBezTo>
                          <a:pt x="21" y="1098"/>
                          <a:pt x="26" y="1087"/>
                          <a:pt x="27" y="1067"/>
                        </a:cubicBezTo>
                        <a:cubicBezTo>
                          <a:pt x="28" y="1065"/>
                          <a:pt x="27" y="1069"/>
                          <a:pt x="28" y="1071"/>
                        </a:cubicBezTo>
                        <a:cubicBezTo>
                          <a:pt x="28" y="1057"/>
                          <a:pt x="32" y="1052"/>
                          <a:pt x="33" y="1040"/>
                        </a:cubicBezTo>
                        <a:cubicBezTo>
                          <a:pt x="32" y="1040"/>
                          <a:pt x="32" y="1040"/>
                          <a:pt x="32" y="1040"/>
                        </a:cubicBezTo>
                        <a:cubicBezTo>
                          <a:pt x="36" y="1024"/>
                          <a:pt x="37" y="1004"/>
                          <a:pt x="41" y="986"/>
                        </a:cubicBezTo>
                        <a:cubicBezTo>
                          <a:pt x="40" y="988"/>
                          <a:pt x="40" y="988"/>
                          <a:pt x="40" y="988"/>
                        </a:cubicBezTo>
                        <a:cubicBezTo>
                          <a:pt x="39" y="985"/>
                          <a:pt x="40" y="981"/>
                          <a:pt x="40" y="978"/>
                        </a:cubicBezTo>
                        <a:cubicBezTo>
                          <a:pt x="40" y="977"/>
                          <a:pt x="41" y="980"/>
                          <a:pt x="42" y="975"/>
                        </a:cubicBezTo>
                        <a:cubicBezTo>
                          <a:pt x="41" y="976"/>
                          <a:pt x="41" y="978"/>
                          <a:pt x="40" y="977"/>
                        </a:cubicBezTo>
                        <a:cubicBezTo>
                          <a:pt x="45" y="962"/>
                          <a:pt x="50" y="928"/>
                          <a:pt x="56" y="903"/>
                        </a:cubicBezTo>
                        <a:cubicBezTo>
                          <a:pt x="62" y="868"/>
                          <a:pt x="72" y="831"/>
                          <a:pt x="81" y="797"/>
                        </a:cubicBezTo>
                        <a:cubicBezTo>
                          <a:pt x="79" y="802"/>
                          <a:pt x="78" y="799"/>
                          <a:pt x="79" y="796"/>
                        </a:cubicBezTo>
                        <a:cubicBezTo>
                          <a:pt x="86" y="786"/>
                          <a:pt x="84" y="777"/>
                          <a:pt x="89" y="767"/>
                        </a:cubicBezTo>
                        <a:cubicBezTo>
                          <a:pt x="94" y="747"/>
                          <a:pt x="103" y="731"/>
                          <a:pt x="106" y="712"/>
                        </a:cubicBezTo>
                        <a:cubicBezTo>
                          <a:pt x="107" y="712"/>
                          <a:pt x="107" y="712"/>
                          <a:pt x="107" y="712"/>
                        </a:cubicBezTo>
                        <a:cubicBezTo>
                          <a:pt x="108" y="710"/>
                          <a:pt x="108" y="709"/>
                          <a:pt x="109" y="706"/>
                        </a:cubicBezTo>
                        <a:cubicBezTo>
                          <a:pt x="109" y="706"/>
                          <a:pt x="109" y="706"/>
                          <a:pt x="109" y="706"/>
                        </a:cubicBezTo>
                        <a:cubicBezTo>
                          <a:pt x="112" y="700"/>
                          <a:pt x="113" y="691"/>
                          <a:pt x="115" y="688"/>
                        </a:cubicBezTo>
                        <a:cubicBezTo>
                          <a:pt x="114" y="687"/>
                          <a:pt x="114" y="687"/>
                          <a:pt x="114" y="687"/>
                        </a:cubicBezTo>
                        <a:cubicBezTo>
                          <a:pt x="116" y="683"/>
                          <a:pt x="116" y="685"/>
                          <a:pt x="117" y="681"/>
                        </a:cubicBezTo>
                        <a:cubicBezTo>
                          <a:pt x="117" y="681"/>
                          <a:pt x="117" y="681"/>
                          <a:pt x="117" y="681"/>
                        </a:cubicBezTo>
                        <a:cubicBezTo>
                          <a:pt x="118" y="676"/>
                          <a:pt x="118" y="676"/>
                          <a:pt x="118" y="676"/>
                        </a:cubicBezTo>
                        <a:cubicBezTo>
                          <a:pt x="120" y="677"/>
                          <a:pt x="122" y="665"/>
                          <a:pt x="124" y="663"/>
                        </a:cubicBezTo>
                        <a:cubicBezTo>
                          <a:pt x="126" y="657"/>
                          <a:pt x="129" y="648"/>
                          <a:pt x="132" y="640"/>
                        </a:cubicBezTo>
                        <a:cubicBezTo>
                          <a:pt x="134" y="639"/>
                          <a:pt x="137" y="630"/>
                          <a:pt x="140" y="624"/>
                        </a:cubicBezTo>
                        <a:cubicBezTo>
                          <a:pt x="145" y="613"/>
                          <a:pt x="151" y="596"/>
                          <a:pt x="158" y="582"/>
                        </a:cubicBezTo>
                        <a:cubicBezTo>
                          <a:pt x="157" y="582"/>
                          <a:pt x="157" y="582"/>
                          <a:pt x="157" y="582"/>
                        </a:cubicBezTo>
                        <a:cubicBezTo>
                          <a:pt x="159" y="578"/>
                          <a:pt x="159" y="578"/>
                          <a:pt x="159" y="578"/>
                        </a:cubicBezTo>
                        <a:cubicBezTo>
                          <a:pt x="159" y="578"/>
                          <a:pt x="159" y="578"/>
                          <a:pt x="159" y="578"/>
                        </a:cubicBezTo>
                        <a:cubicBezTo>
                          <a:pt x="162" y="576"/>
                          <a:pt x="163" y="569"/>
                          <a:pt x="165" y="567"/>
                        </a:cubicBezTo>
                        <a:cubicBezTo>
                          <a:pt x="163" y="568"/>
                          <a:pt x="164" y="569"/>
                          <a:pt x="163" y="572"/>
                        </a:cubicBezTo>
                        <a:cubicBezTo>
                          <a:pt x="161" y="574"/>
                          <a:pt x="161" y="571"/>
                          <a:pt x="163" y="567"/>
                        </a:cubicBezTo>
                        <a:cubicBezTo>
                          <a:pt x="164" y="567"/>
                          <a:pt x="164" y="567"/>
                          <a:pt x="164" y="567"/>
                        </a:cubicBezTo>
                        <a:cubicBezTo>
                          <a:pt x="164" y="564"/>
                          <a:pt x="164" y="564"/>
                          <a:pt x="164" y="564"/>
                        </a:cubicBezTo>
                        <a:cubicBezTo>
                          <a:pt x="165" y="564"/>
                          <a:pt x="167" y="562"/>
                          <a:pt x="168" y="562"/>
                        </a:cubicBezTo>
                        <a:cubicBezTo>
                          <a:pt x="174" y="550"/>
                          <a:pt x="176" y="541"/>
                          <a:pt x="183" y="528"/>
                        </a:cubicBezTo>
                        <a:cubicBezTo>
                          <a:pt x="183" y="530"/>
                          <a:pt x="187" y="519"/>
                          <a:pt x="188" y="523"/>
                        </a:cubicBezTo>
                        <a:cubicBezTo>
                          <a:pt x="191" y="515"/>
                          <a:pt x="186" y="523"/>
                          <a:pt x="186" y="519"/>
                        </a:cubicBezTo>
                        <a:cubicBezTo>
                          <a:pt x="188" y="517"/>
                          <a:pt x="188" y="515"/>
                          <a:pt x="189" y="515"/>
                        </a:cubicBezTo>
                        <a:cubicBezTo>
                          <a:pt x="189" y="516"/>
                          <a:pt x="191" y="513"/>
                          <a:pt x="190" y="515"/>
                        </a:cubicBezTo>
                        <a:cubicBezTo>
                          <a:pt x="193" y="510"/>
                          <a:pt x="193" y="510"/>
                          <a:pt x="193" y="510"/>
                        </a:cubicBezTo>
                        <a:cubicBezTo>
                          <a:pt x="193" y="510"/>
                          <a:pt x="193" y="511"/>
                          <a:pt x="193" y="512"/>
                        </a:cubicBezTo>
                        <a:cubicBezTo>
                          <a:pt x="197" y="501"/>
                          <a:pt x="203" y="494"/>
                          <a:pt x="207" y="485"/>
                        </a:cubicBezTo>
                        <a:cubicBezTo>
                          <a:pt x="207" y="484"/>
                          <a:pt x="205" y="488"/>
                          <a:pt x="205" y="487"/>
                        </a:cubicBezTo>
                        <a:cubicBezTo>
                          <a:pt x="209" y="478"/>
                          <a:pt x="211" y="480"/>
                          <a:pt x="215" y="471"/>
                        </a:cubicBezTo>
                        <a:cubicBezTo>
                          <a:pt x="214" y="473"/>
                          <a:pt x="214" y="473"/>
                          <a:pt x="214" y="473"/>
                        </a:cubicBezTo>
                        <a:cubicBezTo>
                          <a:pt x="215" y="470"/>
                          <a:pt x="215" y="469"/>
                          <a:pt x="219" y="465"/>
                        </a:cubicBezTo>
                        <a:cubicBezTo>
                          <a:pt x="220" y="465"/>
                          <a:pt x="217" y="469"/>
                          <a:pt x="216" y="471"/>
                        </a:cubicBezTo>
                        <a:cubicBezTo>
                          <a:pt x="218" y="468"/>
                          <a:pt x="223" y="461"/>
                          <a:pt x="220" y="462"/>
                        </a:cubicBezTo>
                        <a:cubicBezTo>
                          <a:pt x="222" y="459"/>
                          <a:pt x="224" y="458"/>
                          <a:pt x="225" y="456"/>
                        </a:cubicBezTo>
                        <a:cubicBezTo>
                          <a:pt x="225" y="456"/>
                          <a:pt x="223" y="459"/>
                          <a:pt x="223" y="457"/>
                        </a:cubicBezTo>
                        <a:cubicBezTo>
                          <a:pt x="227" y="452"/>
                          <a:pt x="231" y="444"/>
                          <a:pt x="235" y="439"/>
                        </a:cubicBezTo>
                        <a:cubicBezTo>
                          <a:pt x="235" y="439"/>
                          <a:pt x="236" y="439"/>
                          <a:pt x="236" y="439"/>
                        </a:cubicBezTo>
                        <a:cubicBezTo>
                          <a:pt x="238" y="434"/>
                          <a:pt x="239" y="436"/>
                          <a:pt x="243" y="429"/>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5" name="Freeform 156">
                    <a:extLst/>
                  </p:cNvPr>
                  <p:cNvSpPr>
                    <a:spLocks/>
                  </p:cNvSpPr>
                  <p:nvPr/>
                </p:nvSpPr>
                <p:spPr bwMode="auto">
                  <a:xfrm>
                    <a:off x="7526338" y="2025650"/>
                    <a:ext cx="7937" cy="7938"/>
                  </a:xfrm>
                  <a:custGeom>
                    <a:avLst/>
                    <a:gdLst/>
                    <a:ahLst/>
                    <a:cxnLst>
                      <a:cxn ang="0">
                        <a:pos x="3" y="0"/>
                      </a:cxn>
                      <a:cxn ang="0">
                        <a:pos x="0" y="1"/>
                      </a:cxn>
                      <a:cxn ang="0">
                        <a:pos x="0" y="3"/>
                      </a:cxn>
                      <a:cxn ang="0">
                        <a:pos x="3" y="0"/>
                      </a:cxn>
                    </a:cxnLst>
                    <a:rect l="0" t="0" r="r" b="b"/>
                    <a:pathLst>
                      <a:path w="3" h="3">
                        <a:moveTo>
                          <a:pt x="3" y="0"/>
                        </a:moveTo>
                        <a:cubicBezTo>
                          <a:pt x="0" y="1"/>
                          <a:pt x="0" y="1"/>
                          <a:pt x="0" y="1"/>
                        </a:cubicBezTo>
                        <a:cubicBezTo>
                          <a:pt x="1" y="2"/>
                          <a:pt x="1" y="2"/>
                          <a:pt x="0" y="3"/>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6" name="Freeform 157">
                    <a:extLst/>
                  </p:cNvPr>
                  <p:cNvSpPr>
                    <a:spLocks/>
                  </p:cNvSpPr>
                  <p:nvPr/>
                </p:nvSpPr>
                <p:spPr bwMode="auto">
                  <a:xfrm>
                    <a:off x="7278688" y="2239963"/>
                    <a:ext cx="1587" cy="1588"/>
                  </a:xfrm>
                  <a:custGeom>
                    <a:avLst/>
                    <a:gdLst/>
                    <a:ahLst/>
                    <a:cxnLst>
                      <a:cxn ang="0">
                        <a:pos x="0" y="0"/>
                      </a:cxn>
                      <a:cxn ang="0">
                        <a:pos x="0" y="1"/>
                      </a:cxn>
                      <a:cxn ang="0">
                        <a:pos x="0" y="0"/>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7" name="Freeform 158">
                    <a:extLst/>
                  </p:cNvPr>
                  <p:cNvSpPr>
                    <a:spLocks/>
                  </p:cNvSpPr>
                  <p:nvPr/>
                </p:nvSpPr>
                <p:spPr bwMode="auto">
                  <a:xfrm>
                    <a:off x="7221538" y="2297113"/>
                    <a:ext cx="7937" cy="4763"/>
                  </a:xfrm>
                  <a:custGeom>
                    <a:avLst/>
                    <a:gdLst/>
                    <a:ahLst/>
                    <a:cxnLst>
                      <a:cxn ang="0">
                        <a:pos x="2" y="2"/>
                      </a:cxn>
                      <a:cxn ang="0">
                        <a:pos x="0" y="2"/>
                      </a:cxn>
                      <a:cxn ang="0">
                        <a:pos x="2" y="2"/>
                      </a:cxn>
                    </a:cxnLst>
                    <a:rect l="0" t="0" r="r" b="b"/>
                    <a:pathLst>
                      <a:path w="3" h="2">
                        <a:moveTo>
                          <a:pt x="2" y="2"/>
                        </a:moveTo>
                        <a:cubicBezTo>
                          <a:pt x="3" y="0"/>
                          <a:pt x="1" y="1"/>
                          <a:pt x="0" y="2"/>
                        </a:cubicBezTo>
                        <a:cubicBezTo>
                          <a:pt x="1" y="2"/>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8" name="Freeform 159">
                    <a:extLst/>
                  </p:cNvPr>
                  <p:cNvSpPr>
                    <a:spLocks/>
                  </p:cNvSpPr>
                  <p:nvPr/>
                </p:nvSpPr>
                <p:spPr bwMode="auto">
                  <a:xfrm>
                    <a:off x="7685088" y="191611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9" name="Freeform 160">
                    <a:extLst/>
                  </p:cNvPr>
                  <p:cNvSpPr>
                    <a:spLocks/>
                  </p:cNvSpPr>
                  <p:nvPr/>
                </p:nvSpPr>
                <p:spPr bwMode="auto">
                  <a:xfrm>
                    <a:off x="8167688" y="17176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0" name="Freeform 161">
                    <a:extLst/>
                  </p:cNvPr>
                  <p:cNvSpPr>
                    <a:spLocks/>
                  </p:cNvSpPr>
                  <p:nvPr/>
                </p:nvSpPr>
                <p:spPr bwMode="auto">
                  <a:xfrm>
                    <a:off x="8132763" y="1720850"/>
                    <a:ext cx="6350" cy="1588"/>
                  </a:xfrm>
                  <a:custGeom>
                    <a:avLst/>
                    <a:gdLst/>
                    <a:ahLst/>
                    <a:cxnLst>
                      <a:cxn ang="0">
                        <a:pos x="3" y="0"/>
                      </a:cxn>
                      <a:cxn ang="0">
                        <a:pos x="0" y="1"/>
                      </a:cxn>
                      <a:cxn ang="0">
                        <a:pos x="3" y="0"/>
                      </a:cxn>
                    </a:cxnLst>
                    <a:rect l="0" t="0" r="r" b="b"/>
                    <a:pathLst>
                      <a:path w="3" h="1">
                        <a:moveTo>
                          <a:pt x="3" y="0"/>
                        </a:moveTo>
                        <a:cubicBezTo>
                          <a:pt x="2" y="0"/>
                          <a:pt x="1" y="1"/>
                          <a:pt x="0" y="1"/>
                        </a:cubicBezTo>
                        <a:cubicBezTo>
                          <a:pt x="1" y="1"/>
                          <a:pt x="2"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1" name="Freeform 162">
                    <a:extLst/>
                  </p:cNvPr>
                  <p:cNvSpPr>
                    <a:spLocks/>
                  </p:cNvSpPr>
                  <p:nvPr/>
                </p:nvSpPr>
                <p:spPr bwMode="auto">
                  <a:xfrm>
                    <a:off x="7577138" y="1984375"/>
                    <a:ext cx="4762" cy="4763"/>
                  </a:xfrm>
                  <a:custGeom>
                    <a:avLst/>
                    <a:gdLst/>
                    <a:ahLst/>
                    <a:cxnLst>
                      <a:cxn ang="0">
                        <a:pos x="2" y="0"/>
                      </a:cxn>
                      <a:cxn ang="0">
                        <a:pos x="0" y="2"/>
                      </a:cxn>
                      <a:cxn ang="0">
                        <a:pos x="2" y="0"/>
                      </a:cxn>
                    </a:cxnLst>
                    <a:rect l="0" t="0" r="r" b="b"/>
                    <a:pathLst>
                      <a:path w="2" h="2">
                        <a:moveTo>
                          <a:pt x="2" y="0"/>
                        </a:moveTo>
                        <a:cubicBezTo>
                          <a:pt x="1" y="1"/>
                          <a:pt x="1" y="1"/>
                          <a:pt x="0" y="2"/>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2" name="Freeform 163">
                    <a:extLst/>
                  </p:cNvPr>
                  <p:cNvSpPr>
                    <a:spLocks/>
                  </p:cNvSpPr>
                  <p:nvPr/>
                </p:nvSpPr>
                <p:spPr bwMode="auto">
                  <a:xfrm>
                    <a:off x="8120063" y="1725613"/>
                    <a:ext cx="7937" cy="3175"/>
                  </a:xfrm>
                  <a:custGeom>
                    <a:avLst/>
                    <a:gdLst/>
                    <a:ahLst/>
                    <a:cxnLst>
                      <a:cxn ang="0">
                        <a:pos x="3" y="0"/>
                      </a:cxn>
                      <a:cxn ang="0">
                        <a:pos x="0" y="1"/>
                      </a:cxn>
                      <a:cxn ang="0">
                        <a:pos x="0" y="1"/>
                      </a:cxn>
                      <a:cxn ang="0">
                        <a:pos x="3" y="0"/>
                      </a:cxn>
                    </a:cxnLst>
                    <a:rect l="0" t="0" r="r" b="b"/>
                    <a:pathLst>
                      <a:path w="3" h="1">
                        <a:moveTo>
                          <a:pt x="3" y="0"/>
                        </a:moveTo>
                        <a:cubicBezTo>
                          <a:pt x="0" y="1"/>
                          <a:pt x="0" y="1"/>
                          <a:pt x="0" y="1"/>
                        </a:cubicBezTo>
                        <a:cubicBezTo>
                          <a:pt x="0" y="1"/>
                          <a:pt x="0" y="1"/>
                          <a:pt x="0" y="1"/>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3" name="Freeform 164">
                    <a:extLst/>
                  </p:cNvPr>
                  <p:cNvSpPr>
                    <a:spLocks/>
                  </p:cNvSpPr>
                  <p:nvPr/>
                </p:nvSpPr>
                <p:spPr bwMode="auto">
                  <a:xfrm>
                    <a:off x="8167688" y="1716088"/>
                    <a:ext cx="9525" cy="1588"/>
                  </a:xfrm>
                  <a:custGeom>
                    <a:avLst/>
                    <a:gdLst/>
                    <a:ahLst/>
                    <a:cxnLst>
                      <a:cxn ang="0">
                        <a:pos x="4" y="0"/>
                      </a:cxn>
                      <a:cxn ang="0">
                        <a:pos x="0" y="1"/>
                      </a:cxn>
                      <a:cxn ang="0">
                        <a:pos x="4" y="0"/>
                      </a:cxn>
                    </a:cxnLst>
                    <a:rect l="0" t="0" r="r" b="b"/>
                    <a:pathLst>
                      <a:path w="4" h="1">
                        <a:moveTo>
                          <a:pt x="4" y="0"/>
                        </a:moveTo>
                        <a:cubicBezTo>
                          <a:pt x="3" y="1"/>
                          <a:pt x="1" y="1"/>
                          <a:pt x="0" y="1"/>
                        </a:cubicBezTo>
                        <a:cubicBezTo>
                          <a:pt x="2" y="1"/>
                          <a:pt x="3"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4" name="Freeform 165">
                    <a:extLst/>
                  </p:cNvPr>
                  <p:cNvSpPr>
                    <a:spLocks/>
                  </p:cNvSpPr>
                  <p:nvPr/>
                </p:nvSpPr>
                <p:spPr bwMode="auto">
                  <a:xfrm>
                    <a:off x="7850188" y="1822450"/>
                    <a:ext cx="4762" cy="4763"/>
                  </a:xfrm>
                  <a:custGeom>
                    <a:avLst/>
                    <a:gdLst/>
                    <a:ahLst/>
                    <a:cxnLst>
                      <a:cxn ang="0">
                        <a:pos x="2" y="0"/>
                      </a:cxn>
                      <a:cxn ang="0">
                        <a:pos x="2" y="1"/>
                      </a:cxn>
                      <a:cxn ang="0">
                        <a:pos x="2" y="0"/>
                      </a:cxn>
                    </a:cxnLst>
                    <a:rect l="0" t="0" r="r" b="b"/>
                    <a:pathLst>
                      <a:path w="2" h="2">
                        <a:moveTo>
                          <a:pt x="2" y="0"/>
                        </a:moveTo>
                        <a:cubicBezTo>
                          <a:pt x="2" y="1"/>
                          <a:pt x="2" y="1"/>
                          <a:pt x="2" y="1"/>
                        </a:cubicBezTo>
                        <a:cubicBezTo>
                          <a:pt x="0" y="2"/>
                          <a:pt x="1"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5" name="Freeform 166">
                    <a:extLst/>
                  </p:cNvPr>
                  <p:cNvSpPr>
                    <a:spLocks/>
                  </p:cNvSpPr>
                  <p:nvPr/>
                </p:nvSpPr>
                <p:spPr bwMode="auto">
                  <a:xfrm>
                    <a:off x="8094663" y="1738313"/>
                    <a:ext cx="3175" cy="1588"/>
                  </a:xfrm>
                  <a:custGeom>
                    <a:avLst/>
                    <a:gdLst/>
                    <a:ahLst/>
                    <a:cxnLst>
                      <a:cxn ang="0">
                        <a:pos x="2" y="0"/>
                      </a:cxn>
                      <a:cxn ang="0">
                        <a:pos x="2" y="0"/>
                      </a:cxn>
                      <a:cxn ang="0">
                        <a:pos x="0" y="1"/>
                      </a:cxn>
                      <a:cxn ang="0">
                        <a:pos x="2" y="0"/>
                      </a:cxn>
                    </a:cxnLst>
                    <a:rect l="0" t="0" r="r" b="b"/>
                    <a:pathLst>
                      <a:path w="2" h="1">
                        <a:moveTo>
                          <a:pt x="2" y="0"/>
                        </a:moveTo>
                        <a:lnTo>
                          <a:pt x="2" y="0"/>
                        </a:lnTo>
                        <a:lnTo>
                          <a:pt x="0"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6" name="Freeform 167">
                    <a:extLst/>
                  </p:cNvPr>
                  <p:cNvSpPr>
                    <a:spLocks/>
                  </p:cNvSpPr>
                  <p:nvPr/>
                </p:nvSpPr>
                <p:spPr bwMode="auto">
                  <a:xfrm>
                    <a:off x="8204200" y="1711325"/>
                    <a:ext cx="4762" cy="1588"/>
                  </a:xfrm>
                  <a:custGeom>
                    <a:avLst/>
                    <a:gdLst/>
                    <a:ahLst/>
                    <a:cxnLst>
                      <a:cxn ang="0">
                        <a:pos x="1" y="0"/>
                      </a:cxn>
                      <a:cxn ang="0">
                        <a:pos x="0" y="0"/>
                      </a:cxn>
                      <a:cxn ang="0">
                        <a:pos x="2" y="0"/>
                      </a:cxn>
                      <a:cxn ang="0">
                        <a:pos x="1" y="0"/>
                      </a:cxn>
                    </a:cxnLst>
                    <a:rect l="0" t="0" r="r" b="b"/>
                    <a:pathLst>
                      <a:path w="2">
                        <a:moveTo>
                          <a:pt x="1" y="0"/>
                        </a:moveTo>
                        <a:cubicBezTo>
                          <a:pt x="1" y="0"/>
                          <a:pt x="0" y="0"/>
                          <a:pt x="0" y="0"/>
                        </a:cubicBezTo>
                        <a:cubicBezTo>
                          <a:pt x="2" y="0"/>
                          <a:pt x="2" y="0"/>
                          <a:pt x="2"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7" name="Freeform 168">
                    <a:extLst/>
                  </p:cNvPr>
                  <p:cNvSpPr>
                    <a:spLocks/>
                  </p:cNvSpPr>
                  <p:nvPr/>
                </p:nvSpPr>
                <p:spPr bwMode="auto">
                  <a:xfrm>
                    <a:off x="7956550" y="1779588"/>
                    <a:ext cx="1587" cy="4763"/>
                  </a:xfrm>
                  <a:custGeom>
                    <a:avLst/>
                    <a:gdLst/>
                    <a:ahLst/>
                    <a:cxnLst>
                      <a:cxn ang="0">
                        <a:pos x="1" y="2"/>
                      </a:cxn>
                      <a:cxn ang="0">
                        <a:pos x="1" y="0"/>
                      </a:cxn>
                      <a:cxn ang="0">
                        <a:pos x="1" y="2"/>
                      </a:cxn>
                    </a:cxnLst>
                    <a:rect l="0" t="0" r="r" b="b"/>
                    <a:pathLst>
                      <a:path w="1" h="2">
                        <a:moveTo>
                          <a:pt x="1" y="2"/>
                        </a:moveTo>
                        <a:cubicBezTo>
                          <a:pt x="1" y="1"/>
                          <a:pt x="1" y="1"/>
                          <a:pt x="1" y="0"/>
                        </a:cubicBezTo>
                        <a:cubicBezTo>
                          <a:pt x="0" y="1"/>
                          <a:pt x="0"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nvGrpSpPr>
                <p:cNvPr id="187" name="Group 484">
                  <a:extLst/>
                </p:cNvPr>
                <p:cNvGrpSpPr/>
                <p:nvPr/>
              </p:nvGrpSpPr>
              <p:grpSpPr>
                <a:xfrm rot="15155533" flipH="1">
                  <a:off x="1114059" y="1803071"/>
                  <a:ext cx="2159193" cy="2610180"/>
                  <a:chOff x="6326188" y="1654175"/>
                  <a:chExt cx="2192337" cy="2967038"/>
                </a:xfrm>
                <a:solidFill>
                  <a:schemeClr val="bg2">
                    <a:lumMod val="75000"/>
                  </a:schemeClr>
                </a:solidFill>
              </p:grpSpPr>
              <p:sp>
                <p:nvSpPr>
                  <p:cNvPr id="229" name="Freeform 129">
                    <a:extLst/>
                  </p:cNvPr>
                  <p:cNvSpPr>
                    <a:spLocks/>
                  </p:cNvSpPr>
                  <p:nvPr/>
                </p:nvSpPr>
                <p:spPr bwMode="auto">
                  <a:xfrm>
                    <a:off x="8027988" y="1720850"/>
                    <a:ext cx="3175" cy="1588"/>
                  </a:xfrm>
                  <a:custGeom>
                    <a:avLst/>
                    <a:gdLst/>
                    <a:ahLst/>
                    <a:cxnLst>
                      <a:cxn ang="0">
                        <a:pos x="0" y="0"/>
                      </a:cxn>
                      <a:cxn ang="0">
                        <a:pos x="0" y="0"/>
                      </a:cxn>
                      <a:cxn ang="0">
                        <a:pos x="0" y="0"/>
                      </a:cxn>
                    </a:cxnLst>
                    <a:rect l="0" t="0" r="r" b="b"/>
                    <a:pathLst>
                      <a:path w="1">
                        <a:moveTo>
                          <a:pt x="0" y="0"/>
                        </a:moveTo>
                        <a:cubicBezTo>
                          <a:pt x="0" y="0"/>
                          <a:pt x="1"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0" name="Freeform 130">
                    <a:extLst/>
                  </p:cNvPr>
                  <p:cNvSpPr>
                    <a:spLocks/>
                  </p:cNvSpPr>
                  <p:nvPr/>
                </p:nvSpPr>
                <p:spPr bwMode="auto">
                  <a:xfrm>
                    <a:off x="7724775" y="1841500"/>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1" name="Freeform 131">
                    <a:extLst/>
                  </p:cNvPr>
                  <p:cNvSpPr>
                    <a:spLocks/>
                  </p:cNvSpPr>
                  <p:nvPr/>
                </p:nvSpPr>
                <p:spPr bwMode="auto">
                  <a:xfrm>
                    <a:off x="8218488" y="1671638"/>
                    <a:ext cx="12700" cy="1588"/>
                  </a:xfrm>
                  <a:custGeom>
                    <a:avLst/>
                    <a:gdLst/>
                    <a:ahLst/>
                    <a:cxnLst>
                      <a:cxn ang="0">
                        <a:pos x="0" y="1"/>
                      </a:cxn>
                      <a:cxn ang="0">
                        <a:pos x="0" y="1"/>
                      </a:cxn>
                      <a:cxn ang="0">
                        <a:pos x="5" y="0"/>
                      </a:cxn>
                      <a:cxn ang="0">
                        <a:pos x="0" y="1"/>
                      </a:cxn>
                    </a:cxnLst>
                    <a:rect l="0" t="0" r="r" b="b"/>
                    <a:pathLst>
                      <a:path w="5" h="1">
                        <a:moveTo>
                          <a:pt x="0" y="1"/>
                        </a:moveTo>
                        <a:cubicBezTo>
                          <a:pt x="0" y="1"/>
                          <a:pt x="0" y="1"/>
                          <a:pt x="0" y="1"/>
                        </a:cubicBezTo>
                        <a:cubicBezTo>
                          <a:pt x="5" y="0"/>
                          <a:pt x="5" y="0"/>
                          <a:pt x="5"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2" name="Freeform 132">
                    <a:extLst/>
                  </p:cNvPr>
                  <p:cNvSpPr>
                    <a:spLocks/>
                  </p:cNvSpPr>
                  <p:nvPr/>
                </p:nvSpPr>
                <p:spPr bwMode="auto">
                  <a:xfrm>
                    <a:off x="7169150" y="2263775"/>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3" name="Freeform 133">
                    <a:extLst/>
                  </p:cNvPr>
                  <p:cNvSpPr>
                    <a:spLocks/>
                  </p:cNvSpPr>
                  <p:nvPr/>
                </p:nvSpPr>
                <p:spPr bwMode="auto">
                  <a:xfrm>
                    <a:off x="7480300" y="1995488"/>
                    <a:ext cx="4762" cy="4763"/>
                  </a:xfrm>
                  <a:custGeom>
                    <a:avLst/>
                    <a:gdLst/>
                    <a:ahLst/>
                    <a:cxnLst>
                      <a:cxn ang="0">
                        <a:pos x="2" y="0"/>
                      </a:cxn>
                      <a:cxn ang="0">
                        <a:pos x="0" y="2"/>
                      </a:cxn>
                      <a:cxn ang="0">
                        <a:pos x="2" y="0"/>
                      </a:cxn>
                    </a:cxnLst>
                    <a:rect l="0" t="0" r="r" b="b"/>
                    <a:pathLst>
                      <a:path w="2" h="2">
                        <a:moveTo>
                          <a:pt x="2" y="0"/>
                        </a:moveTo>
                        <a:cubicBezTo>
                          <a:pt x="1" y="0"/>
                          <a:pt x="1" y="1"/>
                          <a:pt x="0" y="2"/>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4" name="Freeform 134">
                    <a:extLst/>
                  </p:cNvPr>
                  <p:cNvSpPr>
                    <a:spLocks/>
                  </p:cNvSpPr>
                  <p:nvPr/>
                </p:nvSpPr>
                <p:spPr bwMode="auto">
                  <a:xfrm>
                    <a:off x="8318500" y="1681163"/>
                    <a:ext cx="7937" cy="1588"/>
                  </a:xfrm>
                  <a:custGeom>
                    <a:avLst/>
                    <a:gdLst/>
                    <a:ahLst/>
                    <a:cxnLst>
                      <a:cxn ang="0">
                        <a:pos x="3" y="0"/>
                      </a:cxn>
                      <a:cxn ang="0">
                        <a:pos x="0" y="0"/>
                      </a:cxn>
                      <a:cxn ang="0">
                        <a:pos x="3" y="0"/>
                      </a:cxn>
                    </a:cxnLst>
                    <a:rect l="0" t="0" r="r" b="b"/>
                    <a:pathLst>
                      <a:path w="3">
                        <a:moveTo>
                          <a:pt x="3" y="0"/>
                        </a:moveTo>
                        <a:cubicBezTo>
                          <a:pt x="0" y="0"/>
                          <a:pt x="0" y="0"/>
                          <a:pt x="0" y="0"/>
                        </a:cubicBezTo>
                        <a:cubicBezTo>
                          <a:pt x="0" y="0"/>
                          <a:pt x="1"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5" name="Freeform 135">
                    <a:extLst/>
                  </p:cNvPr>
                  <p:cNvSpPr>
                    <a:spLocks/>
                  </p:cNvSpPr>
                  <p:nvPr/>
                </p:nvSpPr>
                <p:spPr bwMode="auto">
                  <a:xfrm>
                    <a:off x="8516938" y="1655763"/>
                    <a:ext cx="1587" cy="1588"/>
                  </a:xfrm>
                  <a:custGeom>
                    <a:avLst/>
                    <a:gdLst/>
                    <a:ahLst/>
                    <a:cxnLst>
                      <a:cxn ang="0">
                        <a:pos x="1" y="0"/>
                      </a:cxn>
                      <a:cxn ang="0">
                        <a:pos x="1" y="0"/>
                      </a:cxn>
                      <a:cxn ang="0">
                        <a:pos x="1" y="0"/>
                      </a:cxn>
                    </a:cxnLst>
                    <a:rect l="0" t="0" r="r" b="b"/>
                    <a:pathLst>
                      <a:path w="1">
                        <a:moveTo>
                          <a:pt x="1" y="0"/>
                        </a:moveTo>
                        <a:cubicBezTo>
                          <a:pt x="1" y="0"/>
                          <a:pt x="1" y="0"/>
                          <a:pt x="1"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6" name="Freeform 136">
                    <a:extLst/>
                  </p:cNvPr>
                  <p:cNvSpPr>
                    <a:spLocks/>
                  </p:cNvSpPr>
                  <p:nvPr/>
                </p:nvSpPr>
                <p:spPr bwMode="auto">
                  <a:xfrm>
                    <a:off x="8434388" y="1654175"/>
                    <a:ext cx="7937" cy="1588"/>
                  </a:xfrm>
                  <a:custGeom>
                    <a:avLst/>
                    <a:gdLst/>
                    <a:ahLst/>
                    <a:cxnLst>
                      <a:cxn ang="0">
                        <a:pos x="3" y="0"/>
                      </a:cxn>
                      <a:cxn ang="0">
                        <a:pos x="0" y="0"/>
                      </a:cxn>
                      <a:cxn ang="0">
                        <a:pos x="3" y="0"/>
                      </a:cxn>
                    </a:cxnLst>
                    <a:rect l="0" t="0" r="r" b="b"/>
                    <a:pathLst>
                      <a:path w="3">
                        <a:moveTo>
                          <a:pt x="3" y="0"/>
                        </a:moveTo>
                        <a:cubicBezTo>
                          <a:pt x="2" y="0"/>
                          <a:pt x="1" y="0"/>
                          <a:pt x="0" y="0"/>
                        </a:cubicBezTo>
                        <a:cubicBezTo>
                          <a:pt x="1" y="0"/>
                          <a:pt x="3"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7" name="Freeform 137">
                    <a:extLst/>
                  </p:cNvPr>
                  <p:cNvSpPr>
                    <a:spLocks/>
                  </p:cNvSpPr>
                  <p:nvPr/>
                </p:nvSpPr>
                <p:spPr bwMode="auto">
                  <a:xfrm>
                    <a:off x="8432800" y="1654175"/>
                    <a:ext cx="1587" cy="1588"/>
                  </a:xfrm>
                  <a:custGeom>
                    <a:avLst/>
                    <a:gdLst/>
                    <a:ahLst/>
                    <a:cxnLst>
                      <a:cxn ang="0">
                        <a:pos x="0" y="0"/>
                      </a:cxn>
                      <a:cxn ang="0">
                        <a:pos x="1" y="0"/>
                      </a:cxn>
                      <a:cxn ang="0">
                        <a:pos x="0" y="0"/>
                      </a:cxn>
                    </a:cxnLst>
                    <a:rect l="0" t="0" r="r" b="b"/>
                    <a:pathLst>
                      <a:path w="1">
                        <a:moveTo>
                          <a:pt x="0" y="0"/>
                        </a:move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8" name="Freeform 138">
                    <a:extLst/>
                  </p:cNvPr>
                  <p:cNvSpPr>
                    <a:spLocks/>
                  </p:cNvSpPr>
                  <p:nvPr/>
                </p:nvSpPr>
                <p:spPr bwMode="auto">
                  <a:xfrm>
                    <a:off x="6326188" y="4597400"/>
                    <a:ext cx="3175" cy="17463"/>
                  </a:xfrm>
                  <a:custGeom>
                    <a:avLst/>
                    <a:gdLst/>
                    <a:ahLst/>
                    <a:cxnLst>
                      <a:cxn ang="0">
                        <a:pos x="0" y="0"/>
                      </a:cxn>
                      <a:cxn ang="0">
                        <a:pos x="1" y="7"/>
                      </a:cxn>
                      <a:cxn ang="0">
                        <a:pos x="0" y="0"/>
                      </a:cxn>
                    </a:cxnLst>
                    <a:rect l="0" t="0" r="r" b="b"/>
                    <a:pathLst>
                      <a:path w="1" h="7">
                        <a:moveTo>
                          <a:pt x="0" y="0"/>
                        </a:moveTo>
                        <a:cubicBezTo>
                          <a:pt x="0" y="3"/>
                          <a:pt x="0" y="5"/>
                          <a:pt x="1" y="7"/>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39" name="Freeform 139">
                    <a:extLst/>
                  </p:cNvPr>
                  <p:cNvSpPr>
                    <a:spLocks/>
                  </p:cNvSpPr>
                  <p:nvPr/>
                </p:nvSpPr>
                <p:spPr bwMode="auto">
                  <a:xfrm>
                    <a:off x="6789738" y="2773363"/>
                    <a:ext cx="3175" cy="1588"/>
                  </a:xfrm>
                  <a:custGeom>
                    <a:avLst/>
                    <a:gdLst/>
                    <a:ahLst/>
                    <a:cxnLst>
                      <a:cxn ang="0">
                        <a:pos x="1" y="1"/>
                      </a:cxn>
                      <a:cxn ang="0">
                        <a:pos x="1" y="0"/>
                      </a:cxn>
                      <a:cxn ang="0">
                        <a:pos x="1" y="1"/>
                      </a:cxn>
                    </a:cxnLst>
                    <a:rect l="0" t="0" r="r" b="b"/>
                    <a:pathLst>
                      <a:path w="1" h="1">
                        <a:moveTo>
                          <a:pt x="1" y="1"/>
                        </a:moveTo>
                        <a:cubicBezTo>
                          <a:pt x="1" y="0"/>
                          <a:pt x="1" y="0"/>
                          <a:pt x="1"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0" name="Freeform 140">
                    <a:extLst/>
                  </p:cNvPr>
                  <p:cNvSpPr>
                    <a:spLocks/>
                  </p:cNvSpPr>
                  <p:nvPr/>
                </p:nvSpPr>
                <p:spPr bwMode="auto">
                  <a:xfrm>
                    <a:off x="6342063" y="4603750"/>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1" name="Freeform 141">
                    <a:extLst/>
                  </p:cNvPr>
                  <p:cNvSpPr>
                    <a:spLocks/>
                  </p:cNvSpPr>
                  <p:nvPr/>
                </p:nvSpPr>
                <p:spPr bwMode="auto">
                  <a:xfrm>
                    <a:off x="8207375" y="1704975"/>
                    <a:ext cx="17462" cy="6350"/>
                  </a:xfrm>
                  <a:custGeom>
                    <a:avLst/>
                    <a:gdLst/>
                    <a:ahLst/>
                    <a:cxnLst>
                      <a:cxn ang="0">
                        <a:pos x="7" y="0"/>
                      </a:cxn>
                      <a:cxn ang="0">
                        <a:pos x="0" y="2"/>
                      </a:cxn>
                      <a:cxn ang="0">
                        <a:pos x="7" y="0"/>
                      </a:cxn>
                    </a:cxnLst>
                    <a:rect l="0" t="0" r="r" b="b"/>
                    <a:pathLst>
                      <a:path w="7" h="2">
                        <a:moveTo>
                          <a:pt x="7" y="0"/>
                        </a:moveTo>
                        <a:cubicBezTo>
                          <a:pt x="5" y="1"/>
                          <a:pt x="0" y="1"/>
                          <a:pt x="0" y="2"/>
                        </a:cubicBezTo>
                        <a:cubicBezTo>
                          <a:pt x="3" y="1"/>
                          <a:pt x="6" y="1"/>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2" name="Freeform 142">
                    <a:extLst/>
                  </p:cNvPr>
                  <p:cNvSpPr>
                    <a:spLocks/>
                  </p:cNvSpPr>
                  <p:nvPr/>
                </p:nvSpPr>
                <p:spPr bwMode="auto">
                  <a:xfrm>
                    <a:off x="6788150" y="2924175"/>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3" name="Freeform 143">
                    <a:extLst/>
                  </p:cNvPr>
                  <p:cNvSpPr>
                    <a:spLocks/>
                  </p:cNvSpPr>
                  <p:nvPr/>
                </p:nvSpPr>
                <p:spPr bwMode="auto">
                  <a:xfrm>
                    <a:off x="6342063" y="4602163"/>
                    <a:ext cx="1587" cy="1588"/>
                  </a:xfrm>
                  <a:custGeom>
                    <a:avLst/>
                    <a:gdLst/>
                    <a:ahLst/>
                    <a:cxnLst>
                      <a:cxn ang="0">
                        <a:pos x="0" y="1"/>
                      </a:cxn>
                      <a:cxn ang="0">
                        <a:pos x="0" y="0"/>
                      </a:cxn>
                      <a:cxn ang="0">
                        <a:pos x="0" y="0"/>
                      </a:cxn>
                      <a:cxn ang="0">
                        <a:pos x="0" y="1"/>
                      </a:cxn>
                    </a:cxnLst>
                    <a:rect l="0" t="0" r="r" b="b"/>
                    <a:pathLst>
                      <a:path h="1">
                        <a:moveTo>
                          <a:pt x="0" y="1"/>
                        </a:move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4" name="Rectangle 144">
                    <a:extLst/>
                  </p:cNvPr>
                  <p:cNvSpPr>
                    <a:spLocks noChangeArrowheads="1"/>
                  </p:cNvSpPr>
                  <p:nvPr/>
                </p:nvSpPr>
                <p:spPr bwMode="auto">
                  <a:xfrm>
                    <a:off x="6518275" y="3373438"/>
                    <a:ext cx="1587"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5" name="Freeform 145">
                    <a:extLst/>
                  </p:cNvPr>
                  <p:cNvSpPr>
                    <a:spLocks/>
                  </p:cNvSpPr>
                  <p:nvPr/>
                </p:nvSpPr>
                <p:spPr bwMode="auto">
                  <a:xfrm>
                    <a:off x="6505575" y="3398838"/>
                    <a:ext cx="1587" cy="6350"/>
                  </a:xfrm>
                  <a:custGeom>
                    <a:avLst/>
                    <a:gdLst/>
                    <a:ahLst/>
                    <a:cxnLst>
                      <a:cxn ang="0">
                        <a:pos x="0" y="3"/>
                      </a:cxn>
                      <a:cxn ang="0">
                        <a:pos x="0" y="0"/>
                      </a:cxn>
                      <a:cxn ang="0">
                        <a:pos x="0" y="3"/>
                      </a:cxn>
                    </a:cxnLst>
                    <a:rect l="0" t="0" r="r" b="b"/>
                    <a:pathLst>
                      <a:path h="3">
                        <a:moveTo>
                          <a:pt x="0" y="3"/>
                        </a:moveTo>
                        <a:cubicBezTo>
                          <a:pt x="0" y="0"/>
                          <a:pt x="0" y="0"/>
                          <a:pt x="0" y="0"/>
                        </a:cubicBezTo>
                        <a:cubicBezTo>
                          <a:pt x="0"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6" name="Freeform 146">
                    <a:extLst/>
                  </p:cNvPr>
                  <p:cNvSpPr>
                    <a:spLocks/>
                  </p:cNvSpPr>
                  <p:nvPr/>
                </p:nvSpPr>
                <p:spPr bwMode="auto">
                  <a:xfrm>
                    <a:off x="6329363" y="4614863"/>
                    <a:ext cx="1587" cy="6350"/>
                  </a:xfrm>
                  <a:custGeom>
                    <a:avLst/>
                    <a:gdLst/>
                    <a:ahLst/>
                    <a:cxnLst>
                      <a:cxn ang="0">
                        <a:pos x="0" y="0"/>
                      </a:cxn>
                      <a:cxn ang="0">
                        <a:pos x="0" y="3"/>
                      </a:cxn>
                      <a:cxn ang="0">
                        <a:pos x="0" y="0"/>
                      </a:cxn>
                    </a:cxnLst>
                    <a:rect l="0" t="0" r="r" b="b"/>
                    <a:pathLst>
                      <a:path h="3">
                        <a:moveTo>
                          <a:pt x="0" y="0"/>
                        </a:moveTo>
                        <a:cubicBezTo>
                          <a:pt x="0" y="3"/>
                          <a:pt x="0" y="3"/>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7" name="Freeform 147">
                    <a:extLst/>
                  </p:cNvPr>
                  <p:cNvSpPr>
                    <a:spLocks/>
                  </p:cNvSpPr>
                  <p:nvPr/>
                </p:nvSpPr>
                <p:spPr bwMode="auto">
                  <a:xfrm>
                    <a:off x="6405563" y="3765550"/>
                    <a:ext cx="3175" cy="4763"/>
                  </a:xfrm>
                  <a:custGeom>
                    <a:avLst/>
                    <a:gdLst/>
                    <a:ahLst/>
                    <a:cxnLst>
                      <a:cxn ang="0">
                        <a:pos x="0" y="2"/>
                      </a:cxn>
                      <a:cxn ang="0">
                        <a:pos x="1" y="0"/>
                      </a:cxn>
                      <a:cxn ang="0">
                        <a:pos x="0" y="2"/>
                      </a:cxn>
                    </a:cxnLst>
                    <a:rect l="0" t="0" r="r" b="b"/>
                    <a:pathLst>
                      <a:path w="1" h="2">
                        <a:moveTo>
                          <a:pt x="0" y="2"/>
                        </a:moveTo>
                        <a:cubicBezTo>
                          <a:pt x="1" y="0"/>
                          <a:pt x="1" y="0"/>
                          <a:pt x="1"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8" name="Freeform 148">
                    <a:extLst/>
                  </p:cNvPr>
                  <p:cNvSpPr>
                    <a:spLocks/>
                  </p:cNvSpPr>
                  <p:nvPr/>
                </p:nvSpPr>
                <p:spPr bwMode="auto">
                  <a:xfrm>
                    <a:off x="7507288" y="1978025"/>
                    <a:ext cx="3175" cy="3175"/>
                  </a:xfrm>
                  <a:custGeom>
                    <a:avLst/>
                    <a:gdLst/>
                    <a:ahLst/>
                    <a:cxnLst>
                      <a:cxn ang="0">
                        <a:pos x="0" y="1"/>
                      </a:cxn>
                      <a:cxn ang="0">
                        <a:pos x="1" y="0"/>
                      </a:cxn>
                      <a:cxn ang="0">
                        <a:pos x="0" y="1"/>
                      </a:cxn>
                    </a:cxnLst>
                    <a:rect l="0" t="0" r="r" b="b"/>
                    <a:pathLst>
                      <a:path w="1" h="1">
                        <a:moveTo>
                          <a:pt x="0" y="1"/>
                        </a:moveTo>
                        <a:cubicBezTo>
                          <a:pt x="0" y="1"/>
                          <a:pt x="0" y="1"/>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49" name="Freeform 149">
                    <a:extLst/>
                  </p:cNvPr>
                  <p:cNvSpPr>
                    <a:spLocks/>
                  </p:cNvSpPr>
                  <p:nvPr/>
                </p:nvSpPr>
                <p:spPr bwMode="auto">
                  <a:xfrm>
                    <a:off x="7335838" y="2182813"/>
                    <a:ext cx="3175" cy="1588"/>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0" name="Freeform 150">
                    <a:extLst/>
                  </p:cNvPr>
                  <p:cNvSpPr>
                    <a:spLocks/>
                  </p:cNvSpPr>
                  <p:nvPr/>
                </p:nvSpPr>
                <p:spPr bwMode="auto">
                  <a:xfrm>
                    <a:off x="7339013" y="2171700"/>
                    <a:ext cx="6350" cy="11113"/>
                  </a:xfrm>
                  <a:custGeom>
                    <a:avLst/>
                    <a:gdLst/>
                    <a:ahLst/>
                    <a:cxnLst>
                      <a:cxn ang="0">
                        <a:pos x="3" y="0"/>
                      </a:cxn>
                      <a:cxn ang="0">
                        <a:pos x="0" y="4"/>
                      </a:cxn>
                      <a:cxn ang="0">
                        <a:pos x="3" y="0"/>
                      </a:cxn>
                    </a:cxnLst>
                    <a:rect l="0" t="0" r="r" b="b"/>
                    <a:pathLst>
                      <a:path w="3" h="4">
                        <a:moveTo>
                          <a:pt x="3" y="0"/>
                        </a:moveTo>
                        <a:cubicBezTo>
                          <a:pt x="2" y="1"/>
                          <a:pt x="0" y="3"/>
                          <a:pt x="0" y="4"/>
                        </a:cubicBezTo>
                        <a:cubicBezTo>
                          <a:pt x="1" y="3"/>
                          <a:pt x="2"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1" name="Freeform 151">
                    <a:extLst/>
                  </p:cNvPr>
                  <p:cNvSpPr>
                    <a:spLocks/>
                  </p:cNvSpPr>
                  <p:nvPr/>
                </p:nvSpPr>
                <p:spPr bwMode="auto">
                  <a:xfrm>
                    <a:off x="7316788" y="2200275"/>
                    <a:ext cx="1587" cy="1588"/>
                  </a:xfrm>
                  <a:custGeom>
                    <a:avLst/>
                    <a:gdLst/>
                    <a:ahLst/>
                    <a:cxnLst>
                      <a:cxn ang="0">
                        <a:pos x="0" y="1"/>
                      </a:cxn>
                      <a:cxn ang="0">
                        <a:pos x="0" y="0"/>
                      </a:cxn>
                      <a:cxn ang="0">
                        <a:pos x="0" y="1"/>
                      </a:cxn>
                    </a:cxnLst>
                    <a:rect l="0" t="0" r="r" b="b"/>
                    <a:pathLst>
                      <a:path h="1">
                        <a:moveTo>
                          <a:pt x="0" y="1"/>
                        </a:move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2" name="Freeform 152">
                    <a:extLst/>
                  </p:cNvPr>
                  <p:cNvSpPr>
                    <a:spLocks/>
                  </p:cNvSpPr>
                  <p:nvPr/>
                </p:nvSpPr>
                <p:spPr bwMode="auto">
                  <a:xfrm>
                    <a:off x="7526338" y="202882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3" name="Freeform 153">
                    <a:extLst/>
                  </p:cNvPr>
                  <p:cNvSpPr>
                    <a:spLocks/>
                  </p:cNvSpPr>
                  <p:nvPr/>
                </p:nvSpPr>
                <p:spPr bwMode="auto">
                  <a:xfrm>
                    <a:off x="7481888" y="2063750"/>
                    <a:ext cx="3175"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4" name="Freeform 154">
                    <a:extLst/>
                  </p:cNvPr>
                  <p:cNvSpPr>
                    <a:spLocks/>
                  </p:cNvSpPr>
                  <p:nvPr/>
                </p:nvSpPr>
                <p:spPr bwMode="auto">
                  <a:xfrm>
                    <a:off x="7221538" y="23018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5" name="Freeform 156">
                    <a:extLst/>
                  </p:cNvPr>
                  <p:cNvSpPr>
                    <a:spLocks/>
                  </p:cNvSpPr>
                  <p:nvPr/>
                </p:nvSpPr>
                <p:spPr bwMode="auto">
                  <a:xfrm>
                    <a:off x="7526338" y="2025650"/>
                    <a:ext cx="7937" cy="7938"/>
                  </a:xfrm>
                  <a:custGeom>
                    <a:avLst/>
                    <a:gdLst/>
                    <a:ahLst/>
                    <a:cxnLst>
                      <a:cxn ang="0">
                        <a:pos x="3" y="0"/>
                      </a:cxn>
                      <a:cxn ang="0">
                        <a:pos x="0" y="1"/>
                      </a:cxn>
                      <a:cxn ang="0">
                        <a:pos x="0" y="3"/>
                      </a:cxn>
                      <a:cxn ang="0">
                        <a:pos x="3" y="0"/>
                      </a:cxn>
                    </a:cxnLst>
                    <a:rect l="0" t="0" r="r" b="b"/>
                    <a:pathLst>
                      <a:path w="3" h="3">
                        <a:moveTo>
                          <a:pt x="3" y="0"/>
                        </a:moveTo>
                        <a:cubicBezTo>
                          <a:pt x="0" y="1"/>
                          <a:pt x="0" y="1"/>
                          <a:pt x="0" y="1"/>
                        </a:cubicBezTo>
                        <a:cubicBezTo>
                          <a:pt x="1" y="2"/>
                          <a:pt x="1" y="2"/>
                          <a:pt x="0" y="3"/>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6" name="Freeform 157">
                    <a:extLst/>
                  </p:cNvPr>
                  <p:cNvSpPr>
                    <a:spLocks/>
                  </p:cNvSpPr>
                  <p:nvPr/>
                </p:nvSpPr>
                <p:spPr bwMode="auto">
                  <a:xfrm>
                    <a:off x="7278688" y="2239963"/>
                    <a:ext cx="1587" cy="1588"/>
                  </a:xfrm>
                  <a:custGeom>
                    <a:avLst/>
                    <a:gdLst/>
                    <a:ahLst/>
                    <a:cxnLst>
                      <a:cxn ang="0">
                        <a:pos x="0" y="0"/>
                      </a:cxn>
                      <a:cxn ang="0">
                        <a:pos x="0" y="1"/>
                      </a:cxn>
                      <a:cxn ang="0">
                        <a:pos x="0" y="0"/>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7" name="Freeform 158">
                    <a:extLst/>
                  </p:cNvPr>
                  <p:cNvSpPr>
                    <a:spLocks/>
                  </p:cNvSpPr>
                  <p:nvPr/>
                </p:nvSpPr>
                <p:spPr bwMode="auto">
                  <a:xfrm>
                    <a:off x="7221538" y="2297113"/>
                    <a:ext cx="7937" cy="4763"/>
                  </a:xfrm>
                  <a:custGeom>
                    <a:avLst/>
                    <a:gdLst/>
                    <a:ahLst/>
                    <a:cxnLst>
                      <a:cxn ang="0">
                        <a:pos x="2" y="2"/>
                      </a:cxn>
                      <a:cxn ang="0">
                        <a:pos x="0" y="2"/>
                      </a:cxn>
                      <a:cxn ang="0">
                        <a:pos x="2" y="2"/>
                      </a:cxn>
                    </a:cxnLst>
                    <a:rect l="0" t="0" r="r" b="b"/>
                    <a:pathLst>
                      <a:path w="3" h="2">
                        <a:moveTo>
                          <a:pt x="2" y="2"/>
                        </a:moveTo>
                        <a:cubicBezTo>
                          <a:pt x="3" y="0"/>
                          <a:pt x="1" y="1"/>
                          <a:pt x="0" y="2"/>
                        </a:cubicBezTo>
                        <a:cubicBezTo>
                          <a:pt x="1" y="2"/>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8" name="Freeform 159">
                    <a:extLst/>
                  </p:cNvPr>
                  <p:cNvSpPr>
                    <a:spLocks/>
                  </p:cNvSpPr>
                  <p:nvPr/>
                </p:nvSpPr>
                <p:spPr bwMode="auto">
                  <a:xfrm>
                    <a:off x="7685088" y="191611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9" name="Freeform 160">
                    <a:extLst/>
                  </p:cNvPr>
                  <p:cNvSpPr>
                    <a:spLocks/>
                  </p:cNvSpPr>
                  <p:nvPr/>
                </p:nvSpPr>
                <p:spPr bwMode="auto">
                  <a:xfrm>
                    <a:off x="8167688" y="17176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0" name="Freeform 161">
                    <a:extLst/>
                  </p:cNvPr>
                  <p:cNvSpPr>
                    <a:spLocks/>
                  </p:cNvSpPr>
                  <p:nvPr/>
                </p:nvSpPr>
                <p:spPr bwMode="auto">
                  <a:xfrm>
                    <a:off x="8132763" y="1720850"/>
                    <a:ext cx="6350" cy="1588"/>
                  </a:xfrm>
                  <a:custGeom>
                    <a:avLst/>
                    <a:gdLst/>
                    <a:ahLst/>
                    <a:cxnLst>
                      <a:cxn ang="0">
                        <a:pos x="3" y="0"/>
                      </a:cxn>
                      <a:cxn ang="0">
                        <a:pos x="0" y="1"/>
                      </a:cxn>
                      <a:cxn ang="0">
                        <a:pos x="3" y="0"/>
                      </a:cxn>
                    </a:cxnLst>
                    <a:rect l="0" t="0" r="r" b="b"/>
                    <a:pathLst>
                      <a:path w="3" h="1">
                        <a:moveTo>
                          <a:pt x="3" y="0"/>
                        </a:moveTo>
                        <a:cubicBezTo>
                          <a:pt x="2" y="0"/>
                          <a:pt x="1" y="1"/>
                          <a:pt x="0" y="1"/>
                        </a:cubicBezTo>
                        <a:cubicBezTo>
                          <a:pt x="1" y="1"/>
                          <a:pt x="2"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1" name="Freeform 162">
                    <a:extLst/>
                  </p:cNvPr>
                  <p:cNvSpPr>
                    <a:spLocks/>
                  </p:cNvSpPr>
                  <p:nvPr/>
                </p:nvSpPr>
                <p:spPr bwMode="auto">
                  <a:xfrm>
                    <a:off x="7577138" y="1984375"/>
                    <a:ext cx="4762" cy="4763"/>
                  </a:xfrm>
                  <a:custGeom>
                    <a:avLst/>
                    <a:gdLst/>
                    <a:ahLst/>
                    <a:cxnLst>
                      <a:cxn ang="0">
                        <a:pos x="2" y="0"/>
                      </a:cxn>
                      <a:cxn ang="0">
                        <a:pos x="0" y="2"/>
                      </a:cxn>
                      <a:cxn ang="0">
                        <a:pos x="2" y="0"/>
                      </a:cxn>
                    </a:cxnLst>
                    <a:rect l="0" t="0" r="r" b="b"/>
                    <a:pathLst>
                      <a:path w="2" h="2">
                        <a:moveTo>
                          <a:pt x="2" y="0"/>
                        </a:moveTo>
                        <a:cubicBezTo>
                          <a:pt x="1" y="1"/>
                          <a:pt x="1" y="1"/>
                          <a:pt x="0" y="2"/>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2" name="Freeform 163">
                    <a:extLst/>
                  </p:cNvPr>
                  <p:cNvSpPr>
                    <a:spLocks/>
                  </p:cNvSpPr>
                  <p:nvPr/>
                </p:nvSpPr>
                <p:spPr bwMode="auto">
                  <a:xfrm>
                    <a:off x="8120063" y="1725613"/>
                    <a:ext cx="7937" cy="3175"/>
                  </a:xfrm>
                  <a:custGeom>
                    <a:avLst/>
                    <a:gdLst/>
                    <a:ahLst/>
                    <a:cxnLst>
                      <a:cxn ang="0">
                        <a:pos x="3" y="0"/>
                      </a:cxn>
                      <a:cxn ang="0">
                        <a:pos x="0" y="1"/>
                      </a:cxn>
                      <a:cxn ang="0">
                        <a:pos x="0" y="1"/>
                      </a:cxn>
                      <a:cxn ang="0">
                        <a:pos x="3" y="0"/>
                      </a:cxn>
                    </a:cxnLst>
                    <a:rect l="0" t="0" r="r" b="b"/>
                    <a:pathLst>
                      <a:path w="3" h="1">
                        <a:moveTo>
                          <a:pt x="3" y="0"/>
                        </a:moveTo>
                        <a:cubicBezTo>
                          <a:pt x="0" y="1"/>
                          <a:pt x="0" y="1"/>
                          <a:pt x="0" y="1"/>
                        </a:cubicBezTo>
                        <a:cubicBezTo>
                          <a:pt x="0" y="1"/>
                          <a:pt x="0" y="1"/>
                          <a:pt x="0" y="1"/>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3" name="Freeform 164">
                    <a:extLst/>
                  </p:cNvPr>
                  <p:cNvSpPr>
                    <a:spLocks/>
                  </p:cNvSpPr>
                  <p:nvPr/>
                </p:nvSpPr>
                <p:spPr bwMode="auto">
                  <a:xfrm>
                    <a:off x="8167688" y="1716088"/>
                    <a:ext cx="9525" cy="1588"/>
                  </a:xfrm>
                  <a:custGeom>
                    <a:avLst/>
                    <a:gdLst/>
                    <a:ahLst/>
                    <a:cxnLst>
                      <a:cxn ang="0">
                        <a:pos x="4" y="0"/>
                      </a:cxn>
                      <a:cxn ang="0">
                        <a:pos x="0" y="1"/>
                      </a:cxn>
                      <a:cxn ang="0">
                        <a:pos x="4" y="0"/>
                      </a:cxn>
                    </a:cxnLst>
                    <a:rect l="0" t="0" r="r" b="b"/>
                    <a:pathLst>
                      <a:path w="4" h="1">
                        <a:moveTo>
                          <a:pt x="4" y="0"/>
                        </a:moveTo>
                        <a:cubicBezTo>
                          <a:pt x="3" y="1"/>
                          <a:pt x="1" y="1"/>
                          <a:pt x="0" y="1"/>
                        </a:cubicBezTo>
                        <a:cubicBezTo>
                          <a:pt x="2" y="1"/>
                          <a:pt x="3"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4" name="Freeform 165">
                    <a:extLst/>
                  </p:cNvPr>
                  <p:cNvSpPr>
                    <a:spLocks/>
                  </p:cNvSpPr>
                  <p:nvPr/>
                </p:nvSpPr>
                <p:spPr bwMode="auto">
                  <a:xfrm>
                    <a:off x="7850188" y="1822450"/>
                    <a:ext cx="4762" cy="4763"/>
                  </a:xfrm>
                  <a:custGeom>
                    <a:avLst/>
                    <a:gdLst/>
                    <a:ahLst/>
                    <a:cxnLst>
                      <a:cxn ang="0">
                        <a:pos x="2" y="0"/>
                      </a:cxn>
                      <a:cxn ang="0">
                        <a:pos x="2" y="1"/>
                      </a:cxn>
                      <a:cxn ang="0">
                        <a:pos x="2" y="0"/>
                      </a:cxn>
                    </a:cxnLst>
                    <a:rect l="0" t="0" r="r" b="b"/>
                    <a:pathLst>
                      <a:path w="2" h="2">
                        <a:moveTo>
                          <a:pt x="2" y="0"/>
                        </a:moveTo>
                        <a:cubicBezTo>
                          <a:pt x="2" y="1"/>
                          <a:pt x="2" y="1"/>
                          <a:pt x="2" y="1"/>
                        </a:cubicBezTo>
                        <a:cubicBezTo>
                          <a:pt x="0" y="2"/>
                          <a:pt x="1"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5" name="Freeform 166">
                    <a:extLst/>
                  </p:cNvPr>
                  <p:cNvSpPr>
                    <a:spLocks/>
                  </p:cNvSpPr>
                  <p:nvPr/>
                </p:nvSpPr>
                <p:spPr bwMode="auto">
                  <a:xfrm>
                    <a:off x="8094663" y="1738313"/>
                    <a:ext cx="3175" cy="1588"/>
                  </a:xfrm>
                  <a:custGeom>
                    <a:avLst/>
                    <a:gdLst/>
                    <a:ahLst/>
                    <a:cxnLst>
                      <a:cxn ang="0">
                        <a:pos x="2" y="0"/>
                      </a:cxn>
                      <a:cxn ang="0">
                        <a:pos x="2" y="0"/>
                      </a:cxn>
                      <a:cxn ang="0">
                        <a:pos x="0" y="1"/>
                      </a:cxn>
                      <a:cxn ang="0">
                        <a:pos x="2" y="0"/>
                      </a:cxn>
                    </a:cxnLst>
                    <a:rect l="0" t="0" r="r" b="b"/>
                    <a:pathLst>
                      <a:path w="2" h="1">
                        <a:moveTo>
                          <a:pt x="2" y="0"/>
                        </a:moveTo>
                        <a:lnTo>
                          <a:pt x="2" y="0"/>
                        </a:lnTo>
                        <a:lnTo>
                          <a:pt x="0"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6" name="Freeform 167">
                    <a:extLst/>
                  </p:cNvPr>
                  <p:cNvSpPr>
                    <a:spLocks/>
                  </p:cNvSpPr>
                  <p:nvPr/>
                </p:nvSpPr>
                <p:spPr bwMode="auto">
                  <a:xfrm>
                    <a:off x="8204200" y="1711325"/>
                    <a:ext cx="4762" cy="1588"/>
                  </a:xfrm>
                  <a:custGeom>
                    <a:avLst/>
                    <a:gdLst/>
                    <a:ahLst/>
                    <a:cxnLst>
                      <a:cxn ang="0">
                        <a:pos x="1" y="0"/>
                      </a:cxn>
                      <a:cxn ang="0">
                        <a:pos x="0" y="0"/>
                      </a:cxn>
                      <a:cxn ang="0">
                        <a:pos x="2" y="0"/>
                      </a:cxn>
                      <a:cxn ang="0">
                        <a:pos x="1" y="0"/>
                      </a:cxn>
                    </a:cxnLst>
                    <a:rect l="0" t="0" r="r" b="b"/>
                    <a:pathLst>
                      <a:path w="2">
                        <a:moveTo>
                          <a:pt x="1" y="0"/>
                        </a:moveTo>
                        <a:cubicBezTo>
                          <a:pt x="1" y="0"/>
                          <a:pt x="0" y="0"/>
                          <a:pt x="0" y="0"/>
                        </a:cubicBezTo>
                        <a:cubicBezTo>
                          <a:pt x="2" y="0"/>
                          <a:pt x="2" y="0"/>
                          <a:pt x="2"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7" name="Freeform 168">
                    <a:extLst/>
                  </p:cNvPr>
                  <p:cNvSpPr>
                    <a:spLocks/>
                  </p:cNvSpPr>
                  <p:nvPr/>
                </p:nvSpPr>
                <p:spPr bwMode="auto">
                  <a:xfrm>
                    <a:off x="7956550" y="1779588"/>
                    <a:ext cx="1587" cy="4763"/>
                  </a:xfrm>
                  <a:custGeom>
                    <a:avLst/>
                    <a:gdLst/>
                    <a:ahLst/>
                    <a:cxnLst>
                      <a:cxn ang="0">
                        <a:pos x="1" y="2"/>
                      </a:cxn>
                      <a:cxn ang="0">
                        <a:pos x="1" y="0"/>
                      </a:cxn>
                      <a:cxn ang="0">
                        <a:pos x="1" y="2"/>
                      </a:cxn>
                    </a:cxnLst>
                    <a:rect l="0" t="0" r="r" b="b"/>
                    <a:pathLst>
                      <a:path w="1" h="2">
                        <a:moveTo>
                          <a:pt x="1" y="2"/>
                        </a:moveTo>
                        <a:cubicBezTo>
                          <a:pt x="1" y="1"/>
                          <a:pt x="1" y="1"/>
                          <a:pt x="1" y="0"/>
                        </a:cubicBezTo>
                        <a:cubicBezTo>
                          <a:pt x="0" y="1"/>
                          <a:pt x="0"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nvGrpSpPr>
                <p:cNvPr id="188" name="Group 485">
                  <a:extLst/>
                </p:cNvPr>
                <p:cNvGrpSpPr/>
                <p:nvPr/>
              </p:nvGrpSpPr>
              <p:grpSpPr>
                <a:xfrm rot="15155533" flipH="1">
                  <a:off x="1264410" y="1845476"/>
                  <a:ext cx="2259435" cy="2728193"/>
                  <a:chOff x="6224407" y="1520027"/>
                  <a:chExt cx="2294118" cy="3101186"/>
                </a:xfrm>
                <a:solidFill>
                  <a:schemeClr val="bg2">
                    <a:lumMod val="75000"/>
                  </a:schemeClr>
                </a:solidFill>
              </p:grpSpPr>
              <p:sp>
                <p:nvSpPr>
                  <p:cNvPr id="189" name="Freeform 129">
                    <a:extLst/>
                  </p:cNvPr>
                  <p:cNvSpPr>
                    <a:spLocks/>
                  </p:cNvSpPr>
                  <p:nvPr/>
                </p:nvSpPr>
                <p:spPr bwMode="auto">
                  <a:xfrm>
                    <a:off x="8027988" y="1720850"/>
                    <a:ext cx="3175" cy="1588"/>
                  </a:xfrm>
                  <a:custGeom>
                    <a:avLst/>
                    <a:gdLst/>
                    <a:ahLst/>
                    <a:cxnLst>
                      <a:cxn ang="0">
                        <a:pos x="0" y="0"/>
                      </a:cxn>
                      <a:cxn ang="0">
                        <a:pos x="0" y="0"/>
                      </a:cxn>
                      <a:cxn ang="0">
                        <a:pos x="0" y="0"/>
                      </a:cxn>
                    </a:cxnLst>
                    <a:rect l="0" t="0" r="r" b="b"/>
                    <a:pathLst>
                      <a:path w="1">
                        <a:moveTo>
                          <a:pt x="0" y="0"/>
                        </a:moveTo>
                        <a:cubicBezTo>
                          <a:pt x="0" y="0"/>
                          <a:pt x="1"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0" name="Freeform 130">
                    <a:extLst/>
                  </p:cNvPr>
                  <p:cNvSpPr>
                    <a:spLocks/>
                  </p:cNvSpPr>
                  <p:nvPr/>
                </p:nvSpPr>
                <p:spPr bwMode="auto">
                  <a:xfrm>
                    <a:off x="7724775" y="1841500"/>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1" name="Freeform 131">
                    <a:extLst/>
                  </p:cNvPr>
                  <p:cNvSpPr>
                    <a:spLocks/>
                  </p:cNvSpPr>
                  <p:nvPr/>
                </p:nvSpPr>
                <p:spPr bwMode="auto">
                  <a:xfrm>
                    <a:off x="8218488" y="1671638"/>
                    <a:ext cx="12700" cy="1588"/>
                  </a:xfrm>
                  <a:custGeom>
                    <a:avLst/>
                    <a:gdLst/>
                    <a:ahLst/>
                    <a:cxnLst>
                      <a:cxn ang="0">
                        <a:pos x="0" y="1"/>
                      </a:cxn>
                      <a:cxn ang="0">
                        <a:pos x="0" y="1"/>
                      </a:cxn>
                      <a:cxn ang="0">
                        <a:pos x="5" y="0"/>
                      </a:cxn>
                      <a:cxn ang="0">
                        <a:pos x="0" y="1"/>
                      </a:cxn>
                    </a:cxnLst>
                    <a:rect l="0" t="0" r="r" b="b"/>
                    <a:pathLst>
                      <a:path w="5" h="1">
                        <a:moveTo>
                          <a:pt x="0" y="1"/>
                        </a:moveTo>
                        <a:cubicBezTo>
                          <a:pt x="0" y="1"/>
                          <a:pt x="0" y="1"/>
                          <a:pt x="0" y="1"/>
                        </a:cubicBezTo>
                        <a:cubicBezTo>
                          <a:pt x="5" y="0"/>
                          <a:pt x="5" y="0"/>
                          <a:pt x="5"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2" name="Freeform 132">
                    <a:extLst/>
                  </p:cNvPr>
                  <p:cNvSpPr>
                    <a:spLocks/>
                  </p:cNvSpPr>
                  <p:nvPr/>
                </p:nvSpPr>
                <p:spPr bwMode="auto">
                  <a:xfrm>
                    <a:off x="7169150" y="2263775"/>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3" name="Freeform 133">
                    <a:extLst/>
                  </p:cNvPr>
                  <p:cNvSpPr>
                    <a:spLocks/>
                  </p:cNvSpPr>
                  <p:nvPr/>
                </p:nvSpPr>
                <p:spPr bwMode="auto">
                  <a:xfrm>
                    <a:off x="7480300" y="1995488"/>
                    <a:ext cx="4762" cy="4763"/>
                  </a:xfrm>
                  <a:custGeom>
                    <a:avLst/>
                    <a:gdLst/>
                    <a:ahLst/>
                    <a:cxnLst>
                      <a:cxn ang="0">
                        <a:pos x="2" y="0"/>
                      </a:cxn>
                      <a:cxn ang="0">
                        <a:pos x="0" y="2"/>
                      </a:cxn>
                      <a:cxn ang="0">
                        <a:pos x="2" y="0"/>
                      </a:cxn>
                    </a:cxnLst>
                    <a:rect l="0" t="0" r="r" b="b"/>
                    <a:pathLst>
                      <a:path w="2" h="2">
                        <a:moveTo>
                          <a:pt x="2" y="0"/>
                        </a:moveTo>
                        <a:cubicBezTo>
                          <a:pt x="1" y="0"/>
                          <a:pt x="1" y="1"/>
                          <a:pt x="0" y="2"/>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4" name="Freeform 134">
                    <a:extLst/>
                  </p:cNvPr>
                  <p:cNvSpPr>
                    <a:spLocks/>
                  </p:cNvSpPr>
                  <p:nvPr/>
                </p:nvSpPr>
                <p:spPr bwMode="auto">
                  <a:xfrm>
                    <a:off x="8318500" y="1681163"/>
                    <a:ext cx="7937" cy="1588"/>
                  </a:xfrm>
                  <a:custGeom>
                    <a:avLst/>
                    <a:gdLst/>
                    <a:ahLst/>
                    <a:cxnLst>
                      <a:cxn ang="0">
                        <a:pos x="3" y="0"/>
                      </a:cxn>
                      <a:cxn ang="0">
                        <a:pos x="0" y="0"/>
                      </a:cxn>
                      <a:cxn ang="0">
                        <a:pos x="3" y="0"/>
                      </a:cxn>
                    </a:cxnLst>
                    <a:rect l="0" t="0" r="r" b="b"/>
                    <a:pathLst>
                      <a:path w="3">
                        <a:moveTo>
                          <a:pt x="3" y="0"/>
                        </a:moveTo>
                        <a:cubicBezTo>
                          <a:pt x="0" y="0"/>
                          <a:pt x="0" y="0"/>
                          <a:pt x="0" y="0"/>
                        </a:cubicBezTo>
                        <a:cubicBezTo>
                          <a:pt x="0" y="0"/>
                          <a:pt x="1"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5" name="Freeform 135">
                    <a:extLst/>
                  </p:cNvPr>
                  <p:cNvSpPr>
                    <a:spLocks/>
                  </p:cNvSpPr>
                  <p:nvPr/>
                </p:nvSpPr>
                <p:spPr bwMode="auto">
                  <a:xfrm>
                    <a:off x="8516938" y="1655763"/>
                    <a:ext cx="1587" cy="1588"/>
                  </a:xfrm>
                  <a:custGeom>
                    <a:avLst/>
                    <a:gdLst/>
                    <a:ahLst/>
                    <a:cxnLst>
                      <a:cxn ang="0">
                        <a:pos x="1" y="0"/>
                      </a:cxn>
                      <a:cxn ang="0">
                        <a:pos x="1" y="0"/>
                      </a:cxn>
                      <a:cxn ang="0">
                        <a:pos x="1" y="0"/>
                      </a:cxn>
                    </a:cxnLst>
                    <a:rect l="0" t="0" r="r" b="b"/>
                    <a:pathLst>
                      <a:path w="1">
                        <a:moveTo>
                          <a:pt x="1" y="0"/>
                        </a:moveTo>
                        <a:cubicBezTo>
                          <a:pt x="1" y="0"/>
                          <a:pt x="1" y="0"/>
                          <a:pt x="1"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6" name="Freeform 136">
                    <a:extLst/>
                  </p:cNvPr>
                  <p:cNvSpPr>
                    <a:spLocks/>
                  </p:cNvSpPr>
                  <p:nvPr/>
                </p:nvSpPr>
                <p:spPr bwMode="auto">
                  <a:xfrm>
                    <a:off x="8434388" y="1654175"/>
                    <a:ext cx="7937" cy="1588"/>
                  </a:xfrm>
                  <a:custGeom>
                    <a:avLst/>
                    <a:gdLst/>
                    <a:ahLst/>
                    <a:cxnLst>
                      <a:cxn ang="0">
                        <a:pos x="3" y="0"/>
                      </a:cxn>
                      <a:cxn ang="0">
                        <a:pos x="0" y="0"/>
                      </a:cxn>
                      <a:cxn ang="0">
                        <a:pos x="3" y="0"/>
                      </a:cxn>
                    </a:cxnLst>
                    <a:rect l="0" t="0" r="r" b="b"/>
                    <a:pathLst>
                      <a:path w="3">
                        <a:moveTo>
                          <a:pt x="3" y="0"/>
                        </a:moveTo>
                        <a:cubicBezTo>
                          <a:pt x="2" y="0"/>
                          <a:pt x="1" y="0"/>
                          <a:pt x="0" y="0"/>
                        </a:cubicBezTo>
                        <a:cubicBezTo>
                          <a:pt x="1" y="0"/>
                          <a:pt x="3"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7" name="Freeform 137">
                    <a:extLst/>
                  </p:cNvPr>
                  <p:cNvSpPr>
                    <a:spLocks/>
                  </p:cNvSpPr>
                  <p:nvPr/>
                </p:nvSpPr>
                <p:spPr bwMode="auto">
                  <a:xfrm>
                    <a:off x="8432800" y="1654175"/>
                    <a:ext cx="1587" cy="1588"/>
                  </a:xfrm>
                  <a:custGeom>
                    <a:avLst/>
                    <a:gdLst/>
                    <a:ahLst/>
                    <a:cxnLst>
                      <a:cxn ang="0">
                        <a:pos x="0" y="0"/>
                      </a:cxn>
                      <a:cxn ang="0">
                        <a:pos x="1" y="0"/>
                      </a:cxn>
                      <a:cxn ang="0">
                        <a:pos x="0" y="0"/>
                      </a:cxn>
                    </a:cxnLst>
                    <a:rect l="0" t="0" r="r" b="b"/>
                    <a:pathLst>
                      <a:path w="1">
                        <a:moveTo>
                          <a:pt x="0" y="0"/>
                        </a:move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8" name="Freeform 138">
                    <a:extLst/>
                  </p:cNvPr>
                  <p:cNvSpPr>
                    <a:spLocks/>
                  </p:cNvSpPr>
                  <p:nvPr/>
                </p:nvSpPr>
                <p:spPr bwMode="auto">
                  <a:xfrm>
                    <a:off x="6326188" y="4597400"/>
                    <a:ext cx="3175" cy="17463"/>
                  </a:xfrm>
                  <a:custGeom>
                    <a:avLst/>
                    <a:gdLst/>
                    <a:ahLst/>
                    <a:cxnLst>
                      <a:cxn ang="0">
                        <a:pos x="0" y="0"/>
                      </a:cxn>
                      <a:cxn ang="0">
                        <a:pos x="1" y="7"/>
                      </a:cxn>
                      <a:cxn ang="0">
                        <a:pos x="0" y="0"/>
                      </a:cxn>
                    </a:cxnLst>
                    <a:rect l="0" t="0" r="r" b="b"/>
                    <a:pathLst>
                      <a:path w="1" h="7">
                        <a:moveTo>
                          <a:pt x="0" y="0"/>
                        </a:moveTo>
                        <a:cubicBezTo>
                          <a:pt x="0" y="3"/>
                          <a:pt x="0" y="5"/>
                          <a:pt x="1" y="7"/>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99" name="Freeform 139">
                    <a:extLst/>
                  </p:cNvPr>
                  <p:cNvSpPr>
                    <a:spLocks/>
                  </p:cNvSpPr>
                  <p:nvPr/>
                </p:nvSpPr>
                <p:spPr bwMode="auto">
                  <a:xfrm>
                    <a:off x="6789738" y="2773363"/>
                    <a:ext cx="3175" cy="1588"/>
                  </a:xfrm>
                  <a:custGeom>
                    <a:avLst/>
                    <a:gdLst/>
                    <a:ahLst/>
                    <a:cxnLst>
                      <a:cxn ang="0">
                        <a:pos x="1" y="1"/>
                      </a:cxn>
                      <a:cxn ang="0">
                        <a:pos x="1" y="0"/>
                      </a:cxn>
                      <a:cxn ang="0">
                        <a:pos x="1" y="1"/>
                      </a:cxn>
                    </a:cxnLst>
                    <a:rect l="0" t="0" r="r" b="b"/>
                    <a:pathLst>
                      <a:path w="1" h="1">
                        <a:moveTo>
                          <a:pt x="1" y="1"/>
                        </a:moveTo>
                        <a:cubicBezTo>
                          <a:pt x="1" y="0"/>
                          <a:pt x="1" y="0"/>
                          <a:pt x="1"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0" name="Freeform 140">
                    <a:extLst/>
                  </p:cNvPr>
                  <p:cNvSpPr>
                    <a:spLocks/>
                  </p:cNvSpPr>
                  <p:nvPr/>
                </p:nvSpPr>
                <p:spPr bwMode="auto">
                  <a:xfrm>
                    <a:off x="6342063" y="4603750"/>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1" name="Freeform 141">
                    <a:extLst/>
                  </p:cNvPr>
                  <p:cNvSpPr>
                    <a:spLocks/>
                  </p:cNvSpPr>
                  <p:nvPr/>
                </p:nvSpPr>
                <p:spPr bwMode="auto">
                  <a:xfrm>
                    <a:off x="8207375" y="1704975"/>
                    <a:ext cx="17462" cy="6350"/>
                  </a:xfrm>
                  <a:custGeom>
                    <a:avLst/>
                    <a:gdLst/>
                    <a:ahLst/>
                    <a:cxnLst>
                      <a:cxn ang="0">
                        <a:pos x="7" y="0"/>
                      </a:cxn>
                      <a:cxn ang="0">
                        <a:pos x="0" y="2"/>
                      </a:cxn>
                      <a:cxn ang="0">
                        <a:pos x="7" y="0"/>
                      </a:cxn>
                    </a:cxnLst>
                    <a:rect l="0" t="0" r="r" b="b"/>
                    <a:pathLst>
                      <a:path w="7" h="2">
                        <a:moveTo>
                          <a:pt x="7" y="0"/>
                        </a:moveTo>
                        <a:cubicBezTo>
                          <a:pt x="5" y="1"/>
                          <a:pt x="0" y="1"/>
                          <a:pt x="0" y="2"/>
                        </a:cubicBezTo>
                        <a:cubicBezTo>
                          <a:pt x="3" y="1"/>
                          <a:pt x="6" y="1"/>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2" name="Freeform 142">
                    <a:extLst/>
                  </p:cNvPr>
                  <p:cNvSpPr>
                    <a:spLocks/>
                  </p:cNvSpPr>
                  <p:nvPr/>
                </p:nvSpPr>
                <p:spPr bwMode="auto">
                  <a:xfrm>
                    <a:off x="6788150" y="2924175"/>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3" name="Freeform 143">
                    <a:extLst/>
                  </p:cNvPr>
                  <p:cNvSpPr>
                    <a:spLocks/>
                  </p:cNvSpPr>
                  <p:nvPr/>
                </p:nvSpPr>
                <p:spPr bwMode="auto">
                  <a:xfrm>
                    <a:off x="6342063" y="4602163"/>
                    <a:ext cx="1587" cy="1588"/>
                  </a:xfrm>
                  <a:custGeom>
                    <a:avLst/>
                    <a:gdLst/>
                    <a:ahLst/>
                    <a:cxnLst>
                      <a:cxn ang="0">
                        <a:pos x="0" y="1"/>
                      </a:cxn>
                      <a:cxn ang="0">
                        <a:pos x="0" y="0"/>
                      </a:cxn>
                      <a:cxn ang="0">
                        <a:pos x="0" y="0"/>
                      </a:cxn>
                      <a:cxn ang="0">
                        <a:pos x="0" y="1"/>
                      </a:cxn>
                    </a:cxnLst>
                    <a:rect l="0" t="0" r="r" b="b"/>
                    <a:pathLst>
                      <a:path h="1">
                        <a:moveTo>
                          <a:pt x="0" y="1"/>
                        </a:move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4" name="Rectangle 144">
                    <a:extLst/>
                  </p:cNvPr>
                  <p:cNvSpPr>
                    <a:spLocks noChangeArrowheads="1"/>
                  </p:cNvSpPr>
                  <p:nvPr/>
                </p:nvSpPr>
                <p:spPr bwMode="auto">
                  <a:xfrm>
                    <a:off x="6518275" y="3373438"/>
                    <a:ext cx="1587"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5" name="Freeform 145">
                    <a:extLst/>
                  </p:cNvPr>
                  <p:cNvSpPr>
                    <a:spLocks/>
                  </p:cNvSpPr>
                  <p:nvPr/>
                </p:nvSpPr>
                <p:spPr bwMode="auto">
                  <a:xfrm>
                    <a:off x="6505575" y="3398838"/>
                    <a:ext cx="1587" cy="6350"/>
                  </a:xfrm>
                  <a:custGeom>
                    <a:avLst/>
                    <a:gdLst/>
                    <a:ahLst/>
                    <a:cxnLst>
                      <a:cxn ang="0">
                        <a:pos x="0" y="3"/>
                      </a:cxn>
                      <a:cxn ang="0">
                        <a:pos x="0" y="0"/>
                      </a:cxn>
                      <a:cxn ang="0">
                        <a:pos x="0" y="3"/>
                      </a:cxn>
                    </a:cxnLst>
                    <a:rect l="0" t="0" r="r" b="b"/>
                    <a:pathLst>
                      <a:path h="3">
                        <a:moveTo>
                          <a:pt x="0" y="3"/>
                        </a:moveTo>
                        <a:cubicBezTo>
                          <a:pt x="0" y="0"/>
                          <a:pt x="0" y="0"/>
                          <a:pt x="0" y="0"/>
                        </a:cubicBezTo>
                        <a:cubicBezTo>
                          <a:pt x="0"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6" name="Freeform 146">
                    <a:extLst/>
                  </p:cNvPr>
                  <p:cNvSpPr>
                    <a:spLocks/>
                  </p:cNvSpPr>
                  <p:nvPr/>
                </p:nvSpPr>
                <p:spPr bwMode="auto">
                  <a:xfrm>
                    <a:off x="6329363" y="4614863"/>
                    <a:ext cx="1587" cy="6350"/>
                  </a:xfrm>
                  <a:custGeom>
                    <a:avLst/>
                    <a:gdLst/>
                    <a:ahLst/>
                    <a:cxnLst>
                      <a:cxn ang="0">
                        <a:pos x="0" y="0"/>
                      </a:cxn>
                      <a:cxn ang="0">
                        <a:pos x="0" y="3"/>
                      </a:cxn>
                      <a:cxn ang="0">
                        <a:pos x="0" y="0"/>
                      </a:cxn>
                    </a:cxnLst>
                    <a:rect l="0" t="0" r="r" b="b"/>
                    <a:pathLst>
                      <a:path h="3">
                        <a:moveTo>
                          <a:pt x="0" y="0"/>
                        </a:moveTo>
                        <a:cubicBezTo>
                          <a:pt x="0" y="3"/>
                          <a:pt x="0" y="3"/>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7" name="Freeform 147">
                    <a:extLst/>
                  </p:cNvPr>
                  <p:cNvSpPr>
                    <a:spLocks/>
                  </p:cNvSpPr>
                  <p:nvPr/>
                </p:nvSpPr>
                <p:spPr bwMode="auto">
                  <a:xfrm>
                    <a:off x="6405563" y="3765550"/>
                    <a:ext cx="3175" cy="4763"/>
                  </a:xfrm>
                  <a:custGeom>
                    <a:avLst/>
                    <a:gdLst/>
                    <a:ahLst/>
                    <a:cxnLst>
                      <a:cxn ang="0">
                        <a:pos x="0" y="2"/>
                      </a:cxn>
                      <a:cxn ang="0">
                        <a:pos x="1" y="0"/>
                      </a:cxn>
                      <a:cxn ang="0">
                        <a:pos x="0" y="2"/>
                      </a:cxn>
                    </a:cxnLst>
                    <a:rect l="0" t="0" r="r" b="b"/>
                    <a:pathLst>
                      <a:path w="1" h="2">
                        <a:moveTo>
                          <a:pt x="0" y="2"/>
                        </a:moveTo>
                        <a:cubicBezTo>
                          <a:pt x="1" y="0"/>
                          <a:pt x="1" y="0"/>
                          <a:pt x="1"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8" name="Freeform 148">
                    <a:extLst/>
                  </p:cNvPr>
                  <p:cNvSpPr>
                    <a:spLocks/>
                  </p:cNvSpPr>
                  <p:nvPr/>
                </p:nvSpPr>
                <p:spPr bwMode="auto">
                  <a:xfrm>
                    <a:off x="7507288" y="1978025"/>
                    <a:ext cx="3175" cy="3175"/>
                  </a:xfrm>
                  <a:custGeom>
                    <a:avLst/>
                    <a:gdLst/>
                    <a:ahLst/>
                    <a:cxnLst>
                      <a:cxn ang="0">
                        <a:pos x="0" y="1"/>
                      </a:cxn>
                      <a:cxn ang="0">
                        <a:pos x="1" y="0"/>
                      </a:cxn>
                      <a:cxn ang="0">
                        <a:pos x="0" y="1"/>
                      </a:cxn>
                    </a:cxnLst>
                    <a:rect l="0" t="0" r="r" b="b"/>
                    <a:pathLst>
                      <a:path w="1" h="1">
                        <a:moveTo>
                          <a:pt x="0" y="1"/>
                        </a:moveTo>
                        <a:cubicBezTo>
                          <a:pt x="0" y="1"/>
                          <a:pt x="0" y="1"/>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09" name="Freeform 149">
                    <a:extLst/>
                  </p:cNvPr>
                  <p:cNvSpPr>
                    <a:spLocks/>
                  </p:cNvSpPr>
                  <p:nvPr/>
                </p:nvSpPr>
                <p:spPr bwMode="auto">
                  <a:xfrm>
                    <a:off x="7335838" y="2182813"/>
                    <a:ext cx="3175" cy="1588"/>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0" name="Freeform 150">
                    <a:extLst/>
                  </p:cNvPr>
                  <p:cNvSpPr>
                    <a:spLocks/>
                  </p:cNvSpPr>
                  <p:nvPr/>
                </p:nvSpPr>
                <p:spPr bwMode="auto">
                  <a:xfrm>
                    <a:off x="7339013" y="2171700"/>
                    <a:ext cx="6350" cy="11113"/>
                  </a:xfrm>
                  <a:custGeom>
                    <a:avLst/>
                    <a:gdLst/>
                    <a:ahLst/>
                    <a:cxnLst>
                      <a:cxn ang="0">
                        <a:pos x="3" y="0"/>
                      </a:cxn>
                      <a:cxn ang="0">
                        <a:pos x="0" y="4"/>
                      </a:cxn>
                      <a:cxn ang="0">
                        <a:pos x="3" y="0"/>
                      </a:cxn>
                    </a:cxnLst>
                    <a:rect l="0" t="0" r="r" b="b"/>
                    <a:pathLst>
                      <a:path w="3" h="4">
                        <a:moveTo>
                          <a:pt x="3" y="0"/>
                        </a:moveTo>
                        <a:cubicBezTo>
                          <a:pt x="2" y="1"/>
                          <a:pt x="0" y="3"/>
                          <a:pt x="0" y="4"/>
                        </a:cubicBezTo>
                        <a:cubicBezTo>
                          <a:pt x="1" y="3"/>
                          <a:pt x="2"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1" name="Freeform 151">
                    <a:extLst/>
                  </p:cNvPr>
                  <p:cNvSpPr>
                    <a:spLocks/>
                  </p:cNvSpPr>
                  <p:nvPr/>
                </p:nvSpPr>
                <p:spPr bwMode="auto">
                  <a:xfrm>
                    <a:off x="7316788" y="2200275"/>
                    <a:ext cx="1587" cy="1588"/>
                  </a:xfrm>
                  <a:custGeom>
                    <a:avLst/>
                    <a:gdLst/>
                    <a:ahLst/>
                    <a:cxnLst>
                      <a:cxn ang="0">
                        <a:pos x="0" y="1"/>
                      </a:cxn>
                      <a:cxn ang="0">
                        <a:pos x="0" y="0"/>
                      </a:cxn>
                      <a:cxn ang="0">
                        <a:pos x="0" y="1"/>
                      </a:cxn>
                    </a:cxnLst>
                    <a:rect l="0" t="0" r="r" b="b"/>
                    <a:pathLst>
                      <a:path h="1">
                        <a:moveTo>
                          <a:pt x="0" y="1"/>
                        </a:move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2" name="Freeform 152">
                    <a:extLst/>
                  </p:cNvPr>
                  <p:cNvSpPr>
                    <a:spLocks/>
                  </p:cNvSpPr>
                  <p:nvPr/>
                </p:nvSpPr>
                <p:spPr bwMode="auto">
                  <a:xfrm>
                    <a:off x="7526338" y="202882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3" name="Freeform 153">
                    <a:extLst/>
                  </p:cNvPr>
                  <p:cNvSpPr>
                    <a:spLocks/>
                  </p:cNvSpPr>
                  <p:nvPr/>
                </p:nvSpPr>
                <p:spPr bwMode="auto">
                  <a:xfrm>
                    <a:off x="7481888" y="2063750"/>
                    <a:ext cx="3175"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4" name="Freeform 154">
                    <a:extLst/>
                  </p:cNvPr>
                  <p:cNvSpPr>
                    <a:spLocks/>
                  </p:cNvSpPr>
                  <p:nvPr/>
                </p:nvSpPr>
                <p:spPr bwMode="auto">
                  <a:xfrm>
                    <a:off x="7221538" y="23018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5" name="Freeform 155">
                    <a:extLst/>
                  </p:cNvPr>
                  <p:cNvSpPr>
                    <a:spLocks/>
                  </p:cNvSpPr>
                  <p:nvPr/>
                </p:nvSpPr>
                <p:spPr bwMode="auto">
                  <a:xfrm>
                    <a:off x="6224407" y="1520027"/>
                    <a:ext cx="2265362" cy="2987675"/>
                  </a:xfrm>
                  <a:custGeom>
                    <a:avLst/>
                    <a:gdLst/>
                    <a:ahLst/>
                    <a:cxnLst>
                      <a:cxn ang="0">
                        <a:pos x="295" y="351"/>
                      </a:cxn>
                      <a:cxn ang="0">
                        <a:pos x="339" y="296"/>
                      </a:cxn>
                      <a:cxn ang="0">
                        <a:pos x="362" y="265"/>
                      </a:cxn>
                      <a:cxn ang="0">
                        <a:pos x="377" y="249"/>
                      </a:cxn>
                      <a:cxn ang="0">
                        <a:pos x="403" y="224"/>
                      </a:cxn>
                      <a:cxn ang="0">
                        <a:pos x="411" y="216"/>
                      </a:cxn>
                      <a:cxn ang="0">
                        <a:pos x="427" y="202"/>
                      </a:cxn>
                      <a:cxn ang="0">
                        <a:pos x="458" y="180"/>
                      </a:cxn>
                      <a:cxn ang="0">
                        <a:pos x="477" y="162"/>
                      </a:cxn>
                      <a:cxn ang="0">
                        <a:pos x="512" y="134"/>
                      </a:cxn>
                      <a:cxn ang="0">
                        <a:pos x="530" y="124"/>
                      </a:cxn>
                      <a:cxn ang="0">
                        <a:pos x="558" y="106"/>
                      </a:cxn>
                      <a:cxn ang="0">
                        <a:pos x="583" y="94"/>
                      </a:cxn>
                      <a:cxn ang="0">
                        <a:pos x="620" y="71"/>
                      </a:cxn>
                      <a:cxn ang="0">
                        <a:pos x="662" y="54"/>
                      </a:cxn>
                      <a:cxn ang="0">
                        <a:pos x="704" y="40"/>
                      </a:cxn>
                      <a:cxn ang="0">
                        <a:pos x="735" y="30"/>
                      </a:cxn>
                      <a:cxn ang="0">
                        <a:pos x="758" y="25"/>
                      </a:cxn>
                      <a:cxn ang="0">
                        <a:pos x="759" y="26"/>
                      </a:cxn>
                      <a:cxn ang="0">
                        <a:pos x="785" y="19"/>
                      </a:cxn>
                      <a:cxn ang="0">
                        <a:pos x="800" y="15"/>
                      </a:cxn>
                      <a:cxn ang="0">
                        <a:pos x="820" y="12"/>
                      </a:cxn>
                      <a:cxn ang="0">
                        <a:pos x="870" y="10"/>
                      </a:cxn>
                      <a:cxn ang="0">
                        <a:pos x="906" y="8"/>
                      </a:cxn>
                      <a:cxn ang="0">
                        <a:pos x="880" y="2"/>
                      </a:cxn>
                      <a:cxn ang="0">
                        <a:pos x="860" y="3"/>
                      </a:cxn>
                      <a:cxn ang="0">
                        <a:pos x="836" y="3"/>
                      </a:cxn>
                      <a:cxn ang="0">
                        <a:pos x="793" y="6"/>
                      </a:cxn>
                      <a:cxn ang="0">
                        <a:pos x="772" y="11"/>
                      </a:cxn>
                      <a:cxn ang="0">
                        <a:pos x="753" y="14"/>
                      </a:cxn>
                      <a:cxn ang="0">
                        <a:pos x="685" y="33"/>
                      </a:cxn>
                      <a:cxn ang="0">
                        <a:pos x="652" y="43"/>
                      </a:cxn>
                      <a:cxn ang="0">
                        <a:pos x="635" y="50"/>
                      </a:cxn>
                      <a:cxn ang="0">
                        <a:pos x="605" y="64"/>
                      </a:cxn>
                      <a:cxn ang="0">
                        <a:pos x="569" y="81"/>
                      </a:cxn>
                      <a:cxn ang="0">
                        <a:pos x="547" y="90"/>
                      </a:cxn>
                      <a:cxn ang="0">
                        <a:pos x="500" y="120"/>
                      </a:cxn>
                      <a:cxn ang="0">
                        <a:pos x="454" y="152"/>
                      </a:cxn>
                      <a:cxn ang="0">
                        <a:pos x="418" y="183"/>
                      </a:cxn>
                      <a:cxn ang="0">
                        <a:pos x="399" y="199"/>
                      </a:cxn>
                      <a:cxn ang="0">
                        <a:pos x="372" y="223"/>
                      </a:cxn>
                      <a:cxn ang="0">
                        <a:pos x="333" y="260"/>
                      </a:cxn>
                      <a:cxn ang="0">
                        <a:pos x="303" y="297"/>
                      </a:cxn>
                      <a:cxn ang="0">
                        <a:pos x="252" y="360"/>
                      </a:cxn>
                      <a:cxn ang="0">
                        <a:pos x="200" y="442"/>
                      </a:cxn>
                      <a:cxn ang="0">
                        <a:pos x="184" y="468"/>
                      </a:cxn>
                      <a:cxn ang="0">
                        <a:pos x="168" y="498"/>
                      </a:cxn>
                      <a:cxn ang="0">
                        <a:pos x="143" y="549"/>
                      </a:cxn>
                      <a:cxn ang="0">
                        <a:pos x="99" y="648"/>
                      </a:cxn>
                      <a:cxn ang="0">
                        <a:pos x="68" y="741"/>
                      </a:cxn>
                      <a:cxn ang="0">
                        <a:pos x="38" y="844"/>
                      </a:cxn>
                      <a:cxn ang="0">
                        <a:pos x="0" y="1116"/>
                      </a:cxn>
                      <a:cxn ang="0">
                        <a:pos x="9" y="1197"/>
                      </a:cxn>
                      <a:cxn ang="0">
                        <a:pos x="11" y="1180"/>
                      </a:cxn>
                      <a:cxn ang="0">
                        <a:pos x="15" y="1154"/>
                      </a:cxn>
                      <a:cxn ang="0">
                        <a:pos x="18" y="1114"/>
                      </a:cxn>
                      <a:cxn ang="0">
                        <a:pos x="40" y="988"/>
                      </a:cxn>
                      <a:cxn ang="0">
                        <a:pos x="89" y="767"/>
                      </a:cxn>
                      <a:cxn ang="0">
                        <a:pos x="117" y="681"/>
                      </a:cxn>
                      <a:cxn ang="0">
                        <a:pos x="157" y="582"/>
                      </a:cxn>
                      <a:cxn ang="0">
                        <a:pos x="164" y="564"/>
                      </a:cxn>
                      <a:cxn ang="0">
                        <a:pos x="193" y="510"/>
                      </a:cxn>
                      <a:cxn ang="0">
                        <a:pos x="216" y="471"/>
                      </a:cxn>
                    </a:cxnLst>
                    <a:rect l="0" t="0" r="r" b="b"/>
                    <a:pathLst>
                      <a:path w="913" h="1204">
                        <a:moveTo>
                          <a:pt x="243" y="429"/>
                        </a:moveTo>
                        <a:cubicBezTo>
                          <a:pt x="254" y="411"/>
                          <a:pt x="268" y="388"/>
                          <a:pt x="280" y="372"/>
                        </a:cubicBezTo>
                        <a:cubicBezTo>
                          <a:pt x="282" y="368"/>
                          <a:pt x="286" y="362"/>
                          <a:pt x="289" y="357"/>
                        </a:cubicBezTo>
                        <a:cubicBezTo>
                          <a:pt x="291" y="358"/>
                          <a:pt x="291" y="358"/>
                          <a:pt x="291" y="358"/>
                        </a:cubicBezTo>
                        <a:cubicBezTo>
                          <a:pt x="294" y="353"/>
                          <a:pt x="294" y="353"/>
                          <a:pt x="294" y="353"/>
                        </a:cubicBezTo>
                        <a:cubicBezTo>
                          <a:pt x="296" y="351"/>
                          <a:pt x="292" y="356"/>
                          <a:pt x="295" y="354"/>
                        </a:cubicBezTo>
                        <a:cubicBezTo>
                          <a:pt x="295" y="351"/>
                          <a:pt x="295" y="351"/>
                          <a:pt x="295" y="351"/>
                        </a:cubicBezTo>
                        <a:cubicBezTo>
                          <a:pt x="296" y="351"/>
                          <a:pt x="304" y="341"/>
                          <a:pt x="299" y="349"/>
                        </a:cubicBezTo>
                        <a:cubicBezTo>
                          <a:pt x="304" y="343"/>
                          <a:pt x="308" y="338"/>
                          <a:pt x="313" y="332"/>
                        </a:cubicBezTo>
                        <a:cubicBezTo>
                          <a:pt x="316" y="329"/>
                          <a:pt x="313" y="329"/>
                          <a:pt x="317" y="325"/>
                        </a:cubicBezTo>
                        <a:cubicBezTo>
                          <a:pt x="318" y="325"/>
                          <a:pt x="316" y="327"/>
                          <a:pt x="317" y="327"/>
                        </a:cubicBezTo>
                        <a:cubicBezTo>
                          <a:pt x="328" y="316"/>
                          <a:pt x="325" y="311"/>
                          <a:pt x="335" y="300"/>
                        </a:cubicBezTo>
                        <a:cubicBezTo>
                          <a:pt x="334" y="301"/>
                          <a:pt x="334" y="301"/>
                          <a:pt x="334" y="301"/>
                        </a:cubicBezTo>
                        <a:cubicBezTo>
                          <a:pt x="336" y="299"/>
                          <a:pt x="339" y="296"/>
                          <a:pt x="339" y="296"/>
                        </a:cubicBezTo>
                        <a:cubicBezTo>
                          <a:pt x="336" y="296"/>
                          <a:pt x="338" y="298"/>
                          <a:pt x="334" y="301"/>
                        </a:cubicBezTo>
                        <a:cubicBezTo>
                          <a:pt x="333" y="299"/>
                          <a:pt x="337" y="296"/>
                          <a:pt x="336" y="295"/>
                        </a:cubicBezTo>
                        <a:cubicBezTo>
                          <a:pt x="338" y="293"/>
                          <a:pt x="339" y="291"/>
                          <a:pt x="341" y="289"/>
                        </a:cubicBezTo>
                        <a:cubicBezTo>
                          <a:pt x="345" y="286"/>
                          <a:pt x="349" y="280"/>
                          <a:pt x="353" y="278"/>
                        </a:cubicBezTo>
                        <a:cubicBezTo>
                          <a:pt x="354" y="276"/>
                          <a:pt x="355" y="273"/>
                          <a:pt x="358" y="269"/>
                        </a:cubicBezTo>
                        <a:cubicBezTo>
                          <a:pt x="362" y="267"/>
                          <a:pt x="359" y="270"/>
                          <a:pt x="363" y="267"/>
                        </a:cubicBezTo>
                        <a:cubicBezTo>
                          <a:pt x="362" y="265"/>
                          <a:pt x="362" y="265"/>
                          <a:pt x="362" y="265"/>
                        </a:cubicBezTo>
                        <a:cubicBezTo>
                          <a:pt x="365" y="262"/>
                          <a:pt x="365" y="263"/>
                          <a:pt x="365" y="264"/>
                        </a:cubicBezTo>
                        <a:cubicBezTo>
                          <a:pt x="369" y="260"/>
                          <a:pt x="367" y="260"/>
                          <a:pt x="371" y="256"/>
                        </a:cubicBezTo>
                        <a:cubicBezTo>
                          <a:pt x="370" y="259"/>
                          <a:pt x="370" y="259"/>
                          <a:pt x="370" y="259"/>
                        </a:cubicBezTo>
                        <a:cubicBezTo>
                          <a:pt x="373" y="256"/>
                          <a:pt x="374" y="255"/>
                          <a:pt x="378" y="251"/>
                        </a:cubicBezTo>
                        <a:cubicBezTo>
                          <a:pt x="378" y="251"/>
                          <a:pt x="377" y="253"/>
                          <a:pt x="375" y="254"/>
                        </a:cubicBezTo>
                        <a:cubicBezTo>
                          <a:pt x="379" y="253"/>
                          <a:pt x="379" y="250"/>
                          <a:pt x="380" y="248"/>
                        </a:cubicBezTo>
                        <a:cubicBezTo>
                          <a:pt x="379" y="249"/>
                          <a:pt x="376" y="251"/>
                          <a:pt x="377" y="249"/>
                        </a:cubicBezTo>
                        <a:cubicBezTo>
                          <a:pt x="379" y="247"/>
                          <a:pt x="381" y="244"/>
                          <a:pt x="383" y="243"/>
                        </a:cubicBezTo>
                        <a:cubicBezTo>
                          <a:pt x="381" y="246"/>
                          <a:pt x="381" y="246"/>
                          <a:pt x="381" y="246"/>
                        </a:cubicBezTo>
                        <a:cubicBezTo>
                          <a:pt x="385" y="241"/>
                          <a:pt x="383" y="243"/>
                          <a:pt x="388" y="238"/>
                        </a:cubicBezTo>
                        <a:cubicBezTo>
                          <a:pt x="388" y="239"/>
                          <a:pt x="388" y="239"/>
                          <a:pt x="388" y="239"/>
                        </a:cubicBezTo>
                        <a:cubicBezTo>
                          <a:pt x="390" y="235"/>
                          <a:pt x="395" y="232"/>
                          <a:pt x="400" y="227"/>
                        </a:cubicBezTo>
                        <a:cubicBezTo>
                          <a:pt x="399" y="228"/>
                          <a:pt x="399" y="228"/>
                          <a:pt x="399" y="228"/>
                        </a:cubicBezTo>
                        <a:cubicBezTo>
                          <a:pt x="401" y="226"/>
                          <a:pt x="402" y="225"/>
                          <a:pt x="403" y="224"/>
                        </a:cubicBezTo>
                        <a:cubicBezTo>
                          <a:pt x="399" y="226"/>
                          <a:pt x="400" y="225"/>
                          <a:pt x="399" y="224"/>
                        </a:cubicBezTo>
                        <a:cubicBezTo>
                          <a:pt x="404" y="222"/>
                          <a:pt x="403" y="218"/>
                          <a:pt x="410" y="213"/>
                        </a:cubicBezTo>
                        <a:cubicBezTo>
                          <a:pt x="410" y="214"/>
                          <a:pt x="409" y="216"/>
                          <a:pt x="407" y="217"/>
                        </a:cubicBezTo>
                        <a:cubicBezTo>
                          <a:pt x="406" y="220"/>
                          <a:pt x="407" y="221"/>
                          <a:pt x="404" y="225"/>
                        </a:cubicBezTo>
                        <a:cubicBezTo>
                          <a:pt x="406" y="223"/>
                          <a:pt x="408" y="220"/>
                          <a:pt x="408" y="221"/>
                        </a:cubicBezTo>
                        <a:cubicBezTo>
                          <a:pt x="408" y="219"/>
                          <a:pt x="408" y="219"/>
                          <a:pt x="408" y="219"/>
                        </a:cubicBezTo>
                        <a:cubicBezTo>
                          <a:pt x="409" y="218"/>
                          <a:pt x="410" y="217"/>
                          <a:pt x="411" y="216"/>
                        </a:cubicBezTo>
                        <a:cubicBezTo>
                          <a:pt x="411" y="215"/>
                          <a:pt x="408" y="217"/>
                          <a:pt x="410" y="214"/>
                        </a:cubicBezTo>
                        <a:cubicBezTo>
                          <a:pt x="414" y="210"/>
                          <a:pt x="413" y="213"/>
                          <a:pt x="413" y="212"/>
                        </a:cubicBezTo>
                        <a:cubicBezTo>
                          <a:pt x="418" y="208"/>
                          <a:pt x="414" y="209"/>
                          <a:pt x="419" y="205"/>
                        </a:cubicBezTo>
                        <a:cubicBezTo>
                          <a:pt x="419" y="206"/>
                          <a:pt x="418" y="207"/>
                          <a:pt x="418" y="207"/>
                        </a:cubicBezTo>
                        <a:cubicBezTo>
                          <a:pt x="422" y="205"/>
                          <a:pt x="426" y="200"/>
                          <a:pt x="428" y="200"/>
                        </a:cubicBezTo>
                        <a:cubicBezTo>
                          <a:pt x="428" y="201"/>
                          <a:pt x="428" y="201"/>
                          <a:pt x="427" y="202"/>
                        </a:cubicBezTo>
                        <a:cubicBezTo>
                          <a:pt x="427" y="202"/>
                          <a:pt x="427" y="202"/>
                          <a:pt x="427" y="202"/>
                        </a:cubicBezTo>
                        <a:cubicBezTo>
                          <a:pt x="424" y="207"/>
                          <a:pt x="430" y="199"/>
                          <a:pt x="430" y="201"/>
                        </a:cubicBezTo>
                        <a:cubicBezTo>
                          <a:pt x="429" y="201"/>
                          <a:pt x="434" y="197"/>
                          <a:pt x="436" y="195"/>
                        </a:cubicBezTo>
                        <a:cubicBezTo>
                          <a:pt x="435" y="195"/>
                          <a:pt x="435" y="195"/>
                          <a:pt x="435" y="195"/>
                        </a:cubicBezTo>
                        <a:cubicBezTo>
                          <a:pt x="440" y="186"/>
                          <a:pt x="436" y="197"/>
                          <a:pt x="443" y="190"/>
                        </a:cubicBezTo>
                        <a:cubicBezTo>
                          <a:pt x="447" y="186"/>
                          <a:pt x="441" y="192"/>
                          <a:pt x="443" y="189"/>
                        </a:cubicBezTo>
                        <a:cubicBezTo>
                          <a:pt x="446" y="186"/>
                          <a:pt x="448" y="186"/>
                          <a:pt x="452" y="182"/>
                        </a:cubicBezTo>
                        <a:cubicBezTo>
                          <a:pt x="454" y="181"/>
                          <a:pt x="457" y="180"/>
                          <a:pt x="458" y="180"/>
                        </a:cubicBezTo>
                        <a:cubicBezTo>
                          <a:pt x="461" y="178"/>
                          <a:pt x="467" y="174"/>
                          <a:pt x="468" y="172"/>
                        </a:cubicBezTo>
                        <a:cubicBezTo>
                          <a:pt x="462" y="175"/>
                          <a:pt x="464" y="177"/>
                          <a:pt x="457" y="180"/>
                        </a:cubicBezTo>
                        <a:cubicBezTo>
                          <a:pt x="458" y="178"/>
                          <a:pt x="458" y="178"/>
                          <a:pt x="458" y="178"/>
                        </a:cubicBezTo>
                        <a:cubicBezTo>
                          <a:pt x="462" y="174"/>
                          <a:pt x="467" y="170"/>
                          <a:pt x="470" y="168"/>
                        </a:cubicBezTo>
                        <a:cubicBezTo>
                          <a:pt x="469" y="168"/>
                          <a:pt x="469" y="168"/>
                          <a:pt x="469" y="168"/>
                        </a:cubicBezTo>
                        <a:cubicBezTo>
                          <a:pt x="474" y="163"/>
                          <a:pt x="475" y="161"/>
                          <a:pt x="481" y="157"/>
                        </a:cubicBezTo>
                        <a:cubicBezTo>
                          <a:pt x="482" y="157"/>
                          <a:pt x="479" y="160"/>
                          <a:pt x="477" y="162"/>
                        </a:cubicBezTo>
                        <a:cubicBezTo>
                          <a:pt x="481" y="160"/>
                          <a:pt x="480" y="159"/>
                          <a:pt x="486" y="155"/>
                        </a:cubicBezTo>
                        <a:cubicBezTo>
                          <a:pt x="487" y="156"/>
                          <a:pt x="482" y="158"/>
                          <a:pt x="482" y="159"/>
                        </a:cubicBezTo>
                        <a:cubicBezTo>
                          <a:pt x="488" y="154"/>
                          <a:pt x="488" y="154"/>
                          <a:pt x="488" y="154"/>
                        </a:cubicBezTo>
                        <a:cubicBezTo>
                          <a:pt x="488" y="154"/>
                          <a:pt x="488" y="154"/>
                          <a:pt x="488" y="154"/>
                        </a:cubicBezTo>
                        <a:cubicBezTo>
                          <a:pt x="488" y="152"/>
                          <a:pt x="493" y="151"/>
                          <a:pt x="497" y="148"/>
                        </a:cubicBezTo>
                        <a:cubicBezTo>
                          <a:pt x="506" y="141"/>
                          <a:pt x="506" y="139"/>
                          <a:pt x="510" y="134"/>
                        </a:cubicBezTo>
                        <a:cubicBezTo>
                          <a:pt x="512" y="133"/>
                          <a:pt x="513" y="134"/>
                          <a:pt x="512" y="134"/>
                        </a:cubicBezTo>
                        <a:cubicBezTo>
                          <a:pt x="510" y="135"/>
                          <a:pt x="510" y="135"/>
                          <a:pt x="510" y="136"/>
                        </a:cubicBezTo>
                        <a:cubicBezTo>
                          <a:pt x="513" y="134"/>
                          <a:pt x="518" y="133"/>
                          <a:pt x="516" y="135"/>
                        </a:cubicBezTo>
                        <a:cubicBezTo>
                          <a:pt x="521" y="131"/>
                          <a:pt x="514" y="135"/>
                          <a:pt x="517" y="133"/>
                        </a:cubicBezTo>
                        <a:cubicBezTo>
                          <a:pt x="524" y="128"/>
                          <a:pt x="524" y="128"/>
                          <a:pt x="524" y="128"/>
                        </a:cubicBezTo>
                        <a:cubicBezTo>
                          <a:pt x="522" y="128"/>
                          <a:pt x="520" y="130"/>
                          <a:pt x="523" y="127"/>
                        </a:cubicBezTo>
                        <a:cubicBezTo>
                          <a:pt x="526" y="125"/>
                          <a:pt x="527" y="124"/>
                          <a:pt x="531" y="121"/>
                        </a:cubicBezTo>
                        <a:cubicBezTo>
                          <a:pt x="531" y="122"/>
                          <a:pt x="533" y="122"/>
                          <a:pt x="530" y="124"/>
                        </a:cubicBezTo>
                        <a:cubicBezTo>
                          <a:pt x="533" y="123"/>
                          <a:pt x="536" y="121"/>
                          <a:pt x="536" y="119"/>
                        </a:cubicBezTo>
                        <a:cubicBezTo>
                          <a:pt x="531" y="121"/>
                          <a:pt x="543" y="114"/>
                          <a:pt x="539" y="115"/>
                        </a:cubicBezTo>
                        <a:cubicBezTo>
                          <a:pt x="544" y="113"/>
                          <a:pt x="544" y="113"/>
                          <a:pt x="544" y="113"/>
                        </a:cubicBezTo>
                        <a:cubicBezTo>
                          <a:pt x="543" y="114"/>
                          <a:pt x="543" y="114"/>
                          <a:pt x="541" y="115"/>
                        </a:cubicBezTo>
                        <a:cubicBezTo>
                          <a:pt x="543" y="115"/>
                          <a:pt x="545" y="112"/>
                          <a:pt x="546" y="111"/>
                        </a:cubicBezTo>
                        <a:cubicBezTo>
                          <a:pt x="548" y="111"/>
                          <a:pt x="552" y="108"/>
                          <a:pt x="553" y="109"/>
                        </a:cubicBezTo>
                        <a:cubicBezTo>
                          <a:pt x="554" y="108"/>
                          <a:pt x="557" y="106"/>
                          <a:pt x="558" y="106"/>
                        </a:cubicBezTo>
                        <a:cubicBezTo>
                          <a:pt x="560" y="105"/>
                          <a:pt x="558" y="105"/>
                          <a:pt x="559" y="104"/>
                        </a:cubicBezTo>
                        <a:cubicBezTo>
                          <a:pt x="566" y="100"/>
                          <a:pt x="566" y="100"/>
                          <a:pt x="566" y="100"/>
                        </a:cubicBezTo>
                        <a:cubicBezTo>
                          <a:pt x="567" y="101"/>
                          <a:pt x="568" y="102"/>
                          <a:pt x="567" y="103"/>
                        </a:cubicBezTo>
                        <a:cubicBezTo>
                          <a:pt x="570" y="101"/>
                          <a:pt x="567" y="101"/>
                          <a:pt x="571" y="98"/>
                        </a:cubicBezTo>
                        <a:cubicBezTo>
                          <a:pt x="570" y="101"/>
                          <a:pt x="577" y="96"/>
                          <a:pt x="575" y="100"/>
                        </a:cubicBezTo>
                        <a:cubicBezTo>
                          <a:pt x="577" y="99"/>
                          <a:pt x="584" y="96"/>
                          <a:pt x="588" y="93"/>
                        </a:cubicBezTo>
                        <a:cubicBezTo>
                          <a:pt x="589" y="91"/>
                          <a:pt x="583" y="95"/>
                          <a:pt x="583" y="94"/>
                        </a:cubicBezTo>
                        <a:cubicBezTo>
                          <a:pt x="593" y="88"/>
                          <a:pt x="592" y="85"/>
                          <a:pt x="601" y="81"/>
                        </a:cubicBezTo>
                        <a:cubicBezTo>
                          <a:pt x="598" y="82"/>
                          <a:pt x="598" y="82"/>
                          <a:pt x="598" y="82"/>
                        </a:cubicBezTo>
                        <a:cubicBezTo>
                          <a:pt x="603" y="79"/>
                          <a:pt x="602" y="80"/>
                          <a:pt x="605" y="77"/>
                        </a:cubicBezTo>
                        <a:cubicBezTo>
                          <a:pt x="604" y="79"/>
                          <a:pt x="612" y="78"/>
                          <a:pt x="620" y="74"/>
                        </a:cubicBezTo>
                        <a:cubicBezTo>
                          <a:pt x="620" y="73"/>
                          <a:pt x="615" y="75"/>
                          <a:pt x="616" y="73"/>
                        </a:cubicBezTo>
                        <a:cubicBezTo>
                          <a:pt x="621" y="70"/>
                          <a:pt x="621" y="70"/>
                          <a:pt x="621" y="70"/>
                        </a:cubicBezTo>
                        <a:cubicBezTo>
                          <a:pt x="622" y="70"/>
                          <a:pt x="621" y="71"/>
                          <a:pt x="620" y="71"/>
                        </a:cubicBezTo>
                        <a:cubicBezTo>
                          <a:pt x="625" y="69"/>
                          <a:pt x="630" y="69"/>
                          <a:pt x="631" y="67"/>
                        </a:cubicBezTo>
                        <a:cubicBezTo>
                          <a:pt x="637" y="67"/>
                          <a:pt x="637" y="67"/>
                          <a:pt x="637" y="67"/>
                        </a:cubicBezTo>
                        <a:cubicBezTo>
                          <a:pt x="634" y="67"/>
                          <a:pt x="634" y="67"/>
                          <a:pt x="634" y="67"/>
                        </a:cubicBezTo>
                        <a:cubicBezTo>
                          <a:pt x="635" y="66"/>
                          <a:pt x="640" y="63"/>
                          <a:pt x="641" y="62"/>
                        </a:cubicBezTo>
                        <a:cubicBezTo>
                          <a:pt x="646" y="59"/>
                          <a:pt x="649" y="59"/>
                          <a:pt x="652" y="59"/>
                        </a:cubicBezTo>
                        <a:cubicBezTo>
                          <a:pt x="651" y="58"/>
                          <a:pt x="648" y="58"/>
                          <a:pt x="652" y="56"/>
                        </a:cubicBezTo>
                        <a:cubicBezTo>
                          <a:pt x="653" y="58"/>
                          <a:pt x="662" y="53"/>
                          <a:pt x="662" y="54"/>
                        </a:cubicBezTo>
                        <a:cubicBezTo>
                          <a:pt x="664" y="54"/>
                          <a:pt x="668" y="53"/>
                          <a:pt x="667" y="52"/>
                        </a:cubicBezTo>
                        <a:cubicBezTo>
                          <a:pt x="668" y="54"/>
                          <a:pt x="668" y="54"/>
                          <a:pt x="668" y="54"/>
                        </a:cubicBezTo>
                        <a:cubicBezTo>
                          <a:pt x="667" y="52"/>
                          <a:pt x="674" y="49"/>
                          <a:pt x="679" y="47"/>
                        </a:cubicBezTo>
                        <a:cubicBezTo>
                          <a:pt x="679" y="50"/>
                          <a:pt x="684" y="45"/>
                          <a:pt x="688" y="46"/>
                        </a:cubicBezTo>
                        <a:cubicBezTo>
                          <a:pt x="688" y="44"/>
                          <a:pt x="696" y="43"/>
                          <a:pt x="697" y="41"/>
                        </a:cubicBezTo>
                        <a:cubicBezTo>
                          <a:pt x="701" y="39"/>
                          <a:pt x="701" y="41"/>
                          <a:pt x="702" y="41"/>
                        </a:cubicBezTo>
                        <a:cubicBezTo>
                          <a:pt x="704" y="40"/>
                          <a:pt x="704" y="40"/>
                          <a:pt x="704" y="40"/>
                        </a:cubicBezTo>
                        <a:cubicBezTo>
                          <a:pt x="706" y="40"/>
                          <a:pt x="713" y="38"/>
                          <a:pt x="718" y="37"/>
                        </a:cubicBezTo>
                        <a:cubicBezTo>
                          <a:pt x="722" y="35"/>
                          <a:pt x="722" y="35"/>
                          <a:pt x="722" y="35"/>
                        </a:cubicBezTo>
                        <a:cubicBezTo>
                          <a:pt x="723" y="35"/>
                          <a:pt x="723" y="35"/>
                          <a:pt x="723" y="35"/>
                        </a:cubicBezTo>
                        <a:cubicBezTo>
                          <a:pt x="724" y="34"/>
                          <a:pt x="727" y="33"/>
                          <a:pt x="725" y="33"/>
                        </a:cubicBezTo>
                        <a:cubicBezTo>
                          <a:pt x="727" y="33"/>
                          <a:pt x="727" y="33"/>
                          <a:pt x="727" y="33"/>
                        </a:cubicBezTo>
                        <a:cubicBezTo>
                          <a:pt x="727" y="31"/>
                          <a:pt x="730" y="31"/>
                          <a:pt x="735" y="29"/>
                        </a:cubicBezTo>
                        <a:cubicBezTo>
                          <a:pt x="736" y="29"/>
                          <a:pt x="736" y="30"/>
                          <a:pt x="735" y="30"/>
                        </a:cubicBezTo>
                        <a:cubicBezTo>
                          <a:pt x="737" y="30"/>
                          <a:pt x="736" y="31"/>
                          <a:pt x="738" y="31"/>
                        </a:cubicBezTo>
                        <a:cubicBezTo>
                          <a:pt x="736" y="31"/>
                          <a:pt x="745" y="26"/>
                          <a:pt x="739" y="27"/>
                        </a:cubicBezTo>
                        <a:cubicBezTo>
                          <a:pt x="738" y="26"/>
                          <a:pt x="741" y="25"/>
                          <a:pt x="744" y="24"/>
                        </a:cubicBezTo>
                        <a:cubicBezTo>
                          <a:pt x="745" y="26"/>
                          <a:pt x="745" y="26"/>
                          <a:pt x="745" y="26"/>
                        </a:cubicBezTo>
                        <a:cubicBezTo>
                          <a:pt x="748" y="23"/>
                          <a:pt x="748" y="23"/>
                          <a:pt x="748" y="23"/>
                        </a:cubicBezTo>
                        <a:cubicBezTo>
                          <a:pt x="751" y="22"/>
                          <a:pt x="753" y="23"/>
                          <a:pt x="756" y="22"/>
                        </a:cubicBezTo>
                        <a:cubicBezTo>
                          <a:pt x="753" y="23"/>
                          <a:pt x="750" y="27"/>
                          <a:pt x="758" y="25"/>
                        </a:cubicBezTo>
                        <a:cubicBezTo>
                          <a:pt x="754" y="26"/>
                          <a:pt x="752" y="28"/>
                          <a:pt x="750" y="28"/>
                        </a:cubicBezTo>
                        <a:cubicBezTo>
                          <a:pt x="752" y="28"/>
                          <a:pt x="752" y="28"/>
                          <a:pt x="750" y="29"/>
                        </a:cubicBezTo>
                        <a:cubicBezTo>
                          <a:pt x="756" y="27"/>
                          <a:pt x="752" y="28"/>
                          <a:pt x="758" y="26"/>
                        </a:cubicBezTo>
                        <a:cubicBezTo>
                          <a:pt x="758" y="28"/>
                          <a:pt x="759" y="28"/>
                          <a:pt x="764" y="27"/>
                        </a:cubicBezTo>
                        <a:cubicBezTo>
                          <a:pt x="760" y="27"/>
                          <a:pt x="760" y="27"/>
                          <a:pt x="760" y="27"/>
                        </a:cubicBezTo>
                        <a:cubicBezTo>
                          <a:pt x="761" y="27"/>
                          <a:pt x="761" y="27"/>
                          <a:pt x="761" y="26"/>
                        </a:cubicBezTo>
                        <a:cubicBezTo>
                          <a:pt x="760" y="27"/>
                          <a:pt x="759" y="26"/>
                          <a:pt x="759" y="26"/>
                        </a:cubicBezTo>
                        <a:cubicBezTo>
                          <a:pt x="760" y="26"/>
                          <a:pt x="765" y="23"/>
                          <a:pt x="766" y="23"/>
                        </a:cubicBezTo>
                        <a:cubicBezTo>
                          <a:pt x="760" y="22"/>
                          <a:pt x="776" y="19"/>
                          <a:pt x="772" y="19"/>
                        </a:cubicBezTo>
                        <a:cubicBezTo>
                          <a:pt x="773" y="18"/>
                          <a:pt x="777" y="17"/>
                          <a:pt x="777" y="18"/>
                        </a:cubicBezTo>
                        <a:cubicBezTo>
                          <a:pt x="772" y="20"/>
                          <a:pt x="781" y="19"/>
                          <a:pt x="781" y="20"/>
                        </a:cubicBezTo>
                        <a:cubicBezTo>
                          <a:pt x="782" y="19"/>
                          <a:pt x="777" y="20"/>
                          <a:pt x="779" y="19"/>
                        </a:cubicBezTo>
                        <a:cubicBezTo>
                          <a:pt x="782" y="18"/>
                          <a:pt x="784" y="19"/>
                          <a:pt x="786" y="19"/>
                        </a:cubicBezTo>
                        <a:cubicBezTo>
                          <a:pt x="785" y="19"/>
                          <a:pt x="785" y="19"/>
                          <a:pt x="785" y="19"/>
                        </a:cubicBezTo>
                        <a:cubicBezTo>
                          <a:pt x="789" y="19"/>
                          <a:pt x="789" y="19"/>
                          <a:pt x="789" y="19"/>
                        </a:cubicBezTo>
                        <a:cubicBezTo>
                          <a:pt x="790" y="18"/>
                          <a:pt x="785" y="19"/>
                          <a:pt x="789" y="17"/>
                        </a:cubicBezTo>
                        <a:cubicBezTo>
                          <a:pt x="790" y="18"/>
                          <a:pt x="794" y="16"/>
                          <a:pt x="794" y="17"/>
                        </a:cubicBezTo>
                        <a:cubicBezTo>
                          <a:pt x="792" y="18"/>
                          <a:pt x="794" y="19"/>
                          <a:pt x="790" y="20"/>
                        </a:cubicBezTo>
                        <a:cubicBezTo>
                          <a:pt x="793" y="20"/>
                          <a:pt x="802" y="18"/>
                          <a:pt x="798" y="17"/>
                        </a:cubicBezTo>
                        <a:cubicBezTo>
                          <a:pt x="802" y="17"/>
                          <a:pt x="802" y="17"/>
                          <a:pt x="802" y="17"/>
                        </a:cubicBezTo>
                        <a:cubicBezTo>
                          <a:pt x="800" y="16"/>
                          <a:pt x="793" y="16"/>
                          <a:pt x="800" y="15"/>
                        </a:cubicBezTo>
                        <a:cubicBezTo>
                          <a:pt x="800" y="15"/>
                          <a:pt x="800" y="15"/>
                          <a:pt x="800" y="15"/>
                        </a:cubicBezTo>
                        <a:cubicBezTo>
                          <a:pt x="805" y="13"/>
                          <a:pt x="805" y="13"/>
                          <a:pt x="805" y="13"/>
                        </a:cubicBezTo>
                        <a:cubicBezTo>
                          <a:pt x="807" y="14"/>
                          <a:pt x="807" y="14"/>
                          <a:pt x="807" y="14"/>
                        </a:cubicBezTo>
                        <a:cubicBezTo>
                          <a:pt x="807" y="13"/>
                          <a:pt x="808" y="13"/>
                          <a:pt x="810" y="13"/>
                        </a:cubicBezTo>
                        <a:cubicBezTo>
                          <a:pt x="810" y="13"/>
                          <a:pt x="812" y="13"/>
                          <a:pt x="812" y="14"/>
                        </a:cubicBezTo>
                        <a:cubicBezTo>
                          <a:pt x="817" y="13"/>
                          <a:pt x="817" y="12"/>
                          <a:pt x="817" y="12"/>
                        </a:cubicBezTo>
                        <a:cubicBezTo>
                          <a:pt x="820" y="11"/>
                          <a:pt x="821" y="11"/>
                          <a:pt x="820" y="12"/>
                        </a:cubicBezTo>
                        <a:cubicBezTo>
                          <a:pt x="824" y="12"/>
                          <a:pt x="831" y="11"/>
                          <a:pt x="834" y="11"/>
                        </a:cubicBezTo>
                        <a:cubicBezTo>
                          <a:pt x="839" y="10"/>
                          <a:pt x="833" y="11"/>
                          <a:pt x="836" y="10"/>
                        </a:cubicBezTo>
                        <a:cubicBezTo>
                          <a:pt x="841" y="12"/>
                          <a:pt x="854" y="9"/>
                          <a:pt x="863" y="8"/>
                        </a:cubicBezTo>
                        <a:cubicBezTo>
                          <a:pt x="860" y="6"/>
                          <a:pt x="865" y="7"/>
                          <a:pt x="867" y="5"/>
                        </a:cubicBezTo>
                        <a:cubicBezTo>
                          <a:pt x="865" y="6"/>
                          <a:pt x="875" y="7"/>
                          <a:pt x="868" y="8"/>
                        </a:cubicBezTo>
                        <a:cubicBezTo>
                          <a:pt x="872" y="7"/>
                          <a:pt x="872" y="7"/>
                          <a:pt x="872" y="7"/>
                        </a:cubicBezTo>
                        <a:cubicBezTo>
                          <a:pt x="876" y="8"/>
                          <a:pt x="865" y="9"/>
                          <a:pt x="870" y="10"/>
                        </a:cubicBezTo>
                        <a:cubicBezTo>
                          <a:pt x="875" y="9"/>
                          <a:pt x="878" y="7"/>
                          <a:pt x="884" y="7"/>
                        </a:cubicBezTo>
                        <a:cubicBezTo>
                          <a:pt x="882" y="9"/>
                          <a:pt x="889" y="7"/>
                          <a:pt x="888" y="9"/>
                        </a:cubicBezTo>
                        <a:cubicBezTo>
                          <a:pt x="887" y="9"/>
                          <a:pt x="885" y="9"/>
                          <a:pt x="883" y="9"/>
                        </a:cubicBezTo>
                        <a:cubicBezTo>
                          <a:pt x="884" y="9"/>
                          <a:pt x="884" y="9"/>
                          <a:pt x="884" y="9"/>
                        </a:cubicBezTo>
                        <a:cubicBezTo>
                          <a:pt x="896" y="9"/>
                          <a:pt x="887" y="7"/>
                          <a:pt x="894" y="6"/>
                        </a:cubicBezTo>
                        <a:cubicBezTo>
                          <a:pt x="901" y="6"/>
                          <a:pt x="899" y="7"/>
                          <a:pt x="900" y="8"/>
                        </a:cubicBezTo>
                        <a:cubicBezTo>
                          <a:pt x="901" y="8"/>
                          <a:pt x="904" y="8"/>
                          <a:pt x="906" y="8"/>
                        </a:cubicBezTo>
                        <a:cubicBezTo>
                          <a:pt x="902" y="9"/>
                          <a:pt x="898" y="7"/>
                          <a:pt x="900" y="6"/>
                        </a:cubicBezTo>
                        <a:cubicBezTo>
                          <a:pt x="903" y="7"/>
                          <a:pt x="911" y="6"/>
                          <a:pt x="913" y="5"/>
                        </a:cubicBezTo>
                        <a:cubicBezTo>
                          <a:pt x="902" y="3"/>
                          <a:pt x="906" y="5"/>
                          <a:pt x="896" y="3"/>
                        </a:cubicBezTo>
                        <a:cubicBezTo>
                          <a:pt x="895" y="4"/>
                          <a:pt x="895" y="5"/>
                          <a:pt x="889" y="5"/>
                        </a:cubicBezTo>
                        <a:cubicBezTo>
                          <a:pt x="893" y="4"/>
                          <a:pt x="889" y="4"/>
                          <a:pt x="888" y="4"/>
                        </a:cubicBezTo>
                        <a:cubicBezTo>
                          <a:pt x="889" y="5"/>
                          <a:pt x="884" y="4"/>
                          <a:pt x="882" y="5"/>
                        </a:cubicBezTo>
                        <a:cubicBezTo>
                          <a:pt x="880" y="4"/>
                          <a:pt x="885" y="2"/>
                          <a:pt x="880" y="2"/>
                        </a:cubicBezTo>
                        <a:cubicBezTo>
                          <a:pt x="879" y="5"/>
                          <a:pt x="879" y="5"/>
                          <a:pt x="879" y="5"/>
                        </a:cubicBezTo>
                        <a:cubicBezTo>
                          <a:pt x="876" y="4"/>
                          <a:pt x="879" y="3"/>
                          <a:pt x="875" y="4"/>
                        </a:cubicBezTo>
                        <a:cubicBezTo>
                          <a:pt x="877" y="2"/>
                          <a:pt x="874" y="2"/>
                          <a:pt x="880" y="1"/>
                        </a:cubicBezTo>
                        <a:cubicBezTo>
                          <a:pt x="872" y="0"/>
                          <a:pt x="868" y="3"/>
                          <a:pt x="862" y="4"/>
                        </a:cubicBezTo>
                        <a:cubicBezTo>
                          <a:pt x="863" y="4"/>
                          <a:pt x="863" y="4"/>
                          <a:pt x="864" y="4"/>
                        </a:cubicBezTo>
                        <a:cubicBezTo>
                          <a:pt x="862" y="4"/>
                          <a:pt x="860" y="4"/>
                          <a:pt x="858" y="5"/>
                        </a:cubicBezTo>
                        <a:cubicBezTo>
                          <a:pt x="854" y="4"/>
                          <a:pt x="861" y="3"/>
                          <a:pt x="860" y="3"/>
                        </a:cubicBezTo>
                        <a:cubicBezTo>
                          <a:pt x="854" y="3"/>
                          <a:pt x="854" y="3"/>
                          <a:pt x="854" y="3"/>
                        </a:cubicBezTo>
                        <a:cubicBezTo>
                          <a:pt x="853" y="3"/>
                          <a:pt x="853" y="3"/>
                          <a:pt x="853" y="3"/>
                        </a:cubicBezTo>
                        <a:cubicBezTo>
                          <a:pt x="852" y="4"/>
                          <a:pt x="850" y="4"/>
                          <a:pt x="850" y="4"/>
                        </a:cubicBezTo>
                        <a:cubicBezTo>
                          <a:pt x="851" y="3"/>
                          <a:pt x="852" y="2"/>
                          <a:pt x="853" y="1"/>
                        </a:cubicBezTo>
                        <a:cubicBezTo>
                          <a:pt x="847" y="3"/>
                          <a:pt x="847" y="3"/>
                          <a:pt x="847" y="3"/>
                        </a:cubicBezTo>
                        <a:cubicBezTo>
                          <a:pt x="847" y="3"/>
                          <a:pt x="841" y="3"/>
                          <a:pt x="846" y="2"/>
                        </a:cubicBezTo>
                        <a:cubicBezTo>
                          <a:pt x="836" y="3"/>
                          <a:pt x="836" y="3"/>
                          <a:pt x="836" y="3"/>
                        </a:cubicBezTo>
                        <a:cubicBezTo>
                          <a:pt x="835" y="2"/>
                          <a:pt x="835" y="2"/>
                          <a:pt x="835" y="2"/>
                        </a:cubicBezTo>
                        <a:cubicBezTo>
                          <a:pt x="832" y="2"/>
                          <a:pt x="832" y="3"/>
                          <a:pt x="835" y="2"/>
                        </a:cubicBezTo>
                        <a:cubicBezTo>
                          <a:pt x="832" y="2"/>
                          <a:pt x="820" y="7"/>
                          <a:pt x="821" y="4"/>
                        </a:cubicBezTo>
                        <a:cubicBezTo>
                          <a:pt x="814" y="6"/>
                          <a:pt x="811" y="6"/>
                          <a:pt x="801" y="8"/>
                        </a:cubicBezTo>
                        <a:cubicBezTo>
                          <a:pt x="808" y="6"/>
                          <a:pt x="793" y="8"/>
                          <a:pt x="800" y="6"/>
                        </a:cubicBezTo>
                        <a:cubicBezTo>
                          <a:pt x="796" y="6"/>
                          <a:pt x="795" y="8"/>
                          <a:pt x="791" y="9"/>
                        </a:cubicBezTo>
                        <a:cubicBezTo>
                          <a:pt x="788" y="9"/>
                          <a:pt x="789" y="7"/>
                          <a:pt x="793" y="6"/>
                        </a:cubicBezTo>
                        <a:cubicBezTo>
                          <a:pt x="789" y="7"/>
                          <a:pt x="789" y="7"/>
                          <a:pt x="789" y="7"/>
                        </a:cubicBezTo>
                        <a:cubicBezTo>
                          <a:pt x="789" y="7"/>
                          <a:pt x="789" y="7"/>
                          <a:pt x="789" y="7"/>
                        </a:cubicBezTo>
                        <a:cubicBezTo>
                          <a:pt x="785" y="9"/>
                          <a:pt x="785" y="9"/>
                          <a:pt x="785" y="9"/>
                        </a:cubicBezTo>
                        <a:cubicBezTo>
                          <a:pt x="781" y="9"/>
                          <a:pt x="784" y="7"/>
                          <a:pt x="780" y="8"/>
                        </a:cubicBezTo>
                        <a:cubicBezTo>
                          <a:pt x="779" y="9"/>
                          <a:pt x="779" y="9"/>
                          <a:pt x="779" y="9"/>
                        </a:cubicBezTo>
                        <a:cubicBezTo>
                          <a:pt x="776" y="9"/>
                          <a:pt x="776" y="9"/>
                          <a:pt x="776" y="9"/>
                        </a:cubicBezTo>
                        <a:cubicBezTo>
                          <a:pt x="777" y="9"/>
                          <a:pt x="775" y="10"/>
                          <a:pt x="772" y="11"/>
                        </a:cubicBezTo>
                        <a:cubicBezTo>
                          <a:pt x="772" y="11"/>
                          <a:pt x="772" y="11"/>
                          <a:pt x="772" y="11"/>
                        </a:cubicBezTo>
                        <a:cubicBezTo>
                          <a:pt x="769" y="12"/>
                          <a:pt x="769" y="12"/>
                          <a:pt x="769" y="12"/>
                        </a:cubicBezTo>
                        <a:cubicBezTo>
                          <a:pt x="772" y="10"/>
                          <a:pt x="765" y="12"/>
                          <a:pt x="767" y="11"/>
                        </a:cubicBezTo>
                        <a:cubicBezTo>
                          <a:pt x="764" y="11"/>
                          <a:pt x="764" y="11"/>
                          <a:pt x="758" y="13"/>
                        </a:cubicBezTo>
                        <a:cubicBezTo>
                          <a:pt x="759" y="14"/>
                          <a:pt x="759" y="14"/>
                          <a:pt x="759" y="14"/>
                        </a:cubicBezTo>
                        <a:cubicBezTo>
                          <a:pt x="752" y="16"/>
                          <a:pt x="759" y="12"/>
                          <a:pt x="753" y="14"/>
                        </a:cubicBezTo>
                        <a:cubicBezTo>
                          <a:pt x="753" y="14"/>
                          <a:pt x="753" y="14"/>
                          <a:pt x="753" y="14"/>
                        </a:cubicBezTo>
                        <a:cubicBezTo>
                          <a:pt x="745" y="15"/>
                          <a:pt x="740" y="19"/>
                          <a:pt x="733" y="19"/>
                        </a:cubicBezTo>
                        <a:cubicBezTo>
                          <a:pt x="737" y="18"/>
                          <a:pt x="735" y="17"/>
                          <a:pt x="735" y="18"/>
                        </a:cubicBezTo>
                        <a:cubicBezTo>
                          <a:pt x="730" y="19"/>
                          <a:pt x="722" y="22"/>
                          <a:pt x="716" y="24"/>
                        </a:cubicBezTo>
                        <a:cubicBezTo>
                          <a:pt x="714" y="24"/>
                          <a:pt x="713" y="23"/>
                          <a:pt x="708" y="24"/>
                        </a:cubicBezTo>
                        <a:cubicBezTo>
                          <a:pt x="704" y="26"/>
                          <a:pt x="703" y="26"/>
                          <a:pt x="702" y="27"/>
                        </a:cubicBezTo>
                        <a:cubicBezTo>
                          <a:pt x="698" y="28"/>
                          <a:pt x="691" y="31"/>
                          <a:pt x="690" y="30"/>
                        </a:cubicBezTo>
                        <a:cubicBezTo>
                          <a:pt x="690" y="31"/>
                          <a:pt x="687" y="31"/>
                          <a:pt x="685" y="33"/>
                        </a:cubicBezTo>
                        <a:cubicBezTo>
                          <a:pt x="684" y="32"/>
                          <a:pt x="684" y="32"/>
                          <a:pt x="684" y="32"/>
                        </a:cubicBezTo>
                        <a:cubicBezTo>
                          <a:pt x="685" y="33"/>
                          <a:pt x="685" y="33"/>
                          <a:pt x="685" y="33"/>
                        </a:cubicBezTo>
                        <a:cubicBezTo>
                          <a:pt x="677" y="33"/>
                          <a:pt x="674" y="38"/>
                          <a:pt x="666" y="39"/>
                        </a:cubicBezTo>
                        <a:cubicBezTo>
                          <a:pt x="667" y="39"/>
                          <a:pt x="667" y="39"/>
                          <a:pt x="667" y="39"/>
                        </a:cubicBezTo>
                        <a:cubicBezTo>
                          <a:pt x="665" y="40"/>
                          <a:pt x="665" y="40"/>
                          <a:pt x="665" y="40"/>
                        </a:cubicBezTo>
                        <a:cubicBezTo>
                          <a:pt x="664" y="40"/>
                          <a:pt x="665" y="39"/>
                          <a:pt x="665" y="38"/>
                        </a:cubicBezTo>
                        <a:cubicBezTo>
                          <a:pt x="661" y="40"/>
                          <a:pt x="656" y="42"/>
                          <a:pt x="652" y="43"/>
                        </a:cubicBezTo>
                        <a:cubicBezTo>
                          <a:pt x="654" y="43"/>
                          <a:pt x="654" y="43"/>
                          <a:pt x="654" y="43"/>
                        </a:cubicBezTo>
                        <a:cubicBezTo>
                          <a:pt x="652" y="44"/>
                          <a:pt x="650" y="46"/>
                          <a:pt x="647" y="47"/>
                        </a:cubicBezTo>
                        <a:cubicBezTo>
                          <a:pt x="651" y="43"/>
                          <a:pt x="642" y="48"/>
                          <a:pt x="641" y="48"/>
                        </a:cubicBezTo>
                        <a:cubicBezTo>
                          <a:pt x="644" y="46"/>
                          <a:pt x="644" y="46"/>
                          <a:pt x="644" y="46"/>
                        </a:cubicBezTo>
                        <a:cubicBezTo>
                          <a:pt x="640" y="48"/>
                          <a:pt x="640" y="48"/>
                          <a:pt x="641" y="49"/>
                        </a:cubicBezTo>
                        <a:cubicBezTo>
                          <a:pt x="636" y="51"/>
                          <a:pt x="636" y="48"/>
                          <a:pt x="632" y="51"/>
                        </a:cubicBezTo>
                        <a:cubicBezTo>
                          <a:pt x="635" y="50"/>
                          <a:pt x="635" y="50"/>
                          <a:pt x="635" y="50"/>
                        </a:cubicBezTo>
                        <a:cubicBezTo>
                          <a:pt x="637" y="50"/>
                          <a:pt x="635" y="52"/>
                          <a:pt x="632" y="53"/>
                        </a:cubicBezTo>
                        <a:cubicBezTo>
                          <a:pt x="632" y="53"/>
                          <a:pt x="630" y="53"/>
                          <a:pt x="632" y="52"/>
                        </a:cubicBezTo>
                        <a:cubicBezTo>
                          <a:pt x="628" y="54"/>
                          <a:pt x="622" y="57"/>
                          <a:pt x="620" y="58"/>
                        </a:cubicBezTo>
                        <a:cubicBezTo>
                          <a:pt x="618" y="58"/>
                          <a:pt x="618" y="57"/>
                          <a:pt x="619" y="57"/>
                        </a:cubicBezTo>
                        <a:cubicBezTo>
                          <a:pt x="611" y="61"/>
                          <a:pt x="616" y="58"/>
                          <a:pt x="608" y="63"/>
                        </a:cubicBezTo>
                        <a:cubicBezTo>
                          <a:pt x="607" y="62"/>
                          <a:pt x="607" y="62"/>
                          <a:pt x="607" y="62"/>
                        </a:cubicBezTo>
                        <a:cubicBezTo>
                          <a:pt x="605" y="64"/>
                          <a:pt x="605" y="64"/>
                          <a:pt x="605" y="64"/>
                        </a:cubicBezTo>
                        <a:cubicBezTo>
                          <a:pt x="600" y="65"/>
                          <a:pt x="600" y="65"/>
                          <a:pt x="600" y="65"/>
                        </a:cubicBezTo>
                        <a:cubicBezTo>
                          <a:pt x="602" y="65"/>
                          <a:pt x="602" y="65"/>
                          <a:pt x="602" y="65"/>
                        </a:cubicBezTo>
                        <a:cubicBezTo>
                          <a:pt x="599" y="67"/>
                          <a:pt x="598" y="68"/>
                          <a:pt x="595" y="69"/>
                        </a:cubicBezTo>
                        <a:cubicBezTo>
                          <a:pt x="595" y="68"/>
                          <a:pt x="595" y="68"/>
                          <a:pt x="595" y="68"/>
                        </a:cubicBezTo>
                        <a:cubicBezTo>
                          <a:pt x="588" y="72"/>
                          <a:pt x="586" y="71"/>
                          <a:pt x="579" y="76"/>
                        </a:cubicBezTo>
                        <a:cubicBezTo>
                          <a:pt x="579" y="76"/>
                          <a:pt x="580" y="75"/>
                          <a:pt x="580" y="74"/>
                        </a:cubicBezTo>
                        <a:cubicBezTo>
                          <a:pt x="574" y="79"/>
                          <a:pt x="575" y="76"/>
                          <a:pt x="569" y="81"/>
                        </a:cubicBezTo>
                        <a:cubicBezTo>
                          <a:pt x="569" y="80"/>
                          <a:pt x="568" y="80"/>
                          <a:pt x="568" y="80"/>
                        </a:cubicBezTo>
                        <a:cubicBezTo>
                          <a:pt x="565" y="82"/>
                          <a:pt x="565" y="82"/>
                          <a:pt x="565" y="82"/>
                        </a:cubicBezTo>
                        <a:cubicBezTo>
                          <a:pt x="565" y="81"/>
                          <a:pt x="565" y="81"/>
                          <a:pt x="565" y="81"/>
                        </a:cubicBezTo>
                        <a:cubicBezTo>
                          <a:pt x="563" y="84"/>
                          <a:pt x="563" y="84"/>
                          <a:pt x="563" y="84"/>
                        </a:cubicBezTo>
                        <a:cubicBezTo>
                          <a:pt x="561" y="84"/>
                          <a:pt x="561" y="84"/>
                          <a:pt x="561" y="84"/>
                        </a:cubicBezTo>
                        <a:cubicBezTo>
                          <a:pt x="560" y="85"/>
                          <a:pt x="560" y="85"/>
                          <a:pt x="560" y="85"/>
                        </a:cubicBezTo>
                        <a:cubicBezTo>
                          <a:pt x="556" y="85"/>
                          <a:pt x="552" y="89"/>
                          <a:pt x="547" y="90"/>
                        </a:cubicBezTo>
                        <a:cubicBezTo>
                          <a:pt x="548" y="91"/>
                          <a:pt x="548" y="91"/>
                          <a:pt x="548" y="91"/>
                        </a:cubicBezTo>
                        <a:cubicBezTo>
                          <a:pt x="539" y="100"/>
                          <a:pt x="522" y="104"/>
                          <a:pt x="510" y="114"/>
                        </a:cubicBezTo>
                        <a:cubicBezTo>
                          <a:pt x="510" y="113"/>
                          <a:pt x="510" y="113"/>
                          <a:pt x="510" y="113"/>
                        </a:cubicBezTo>
                        <a:cubicBezTo>
                          <a:pt x="505" y="118"/>
                          <a:pt x="505" y="118"/>
                          <a:pt x="505" y="118"/>
                        </a:cubicBezTo>
                        <a:cubicBezTo>
                          <a:pt x="502" y="119"/>
                          <a:pt x="507" y="116"/>
                          <a:pt x="505" y="116"/>
                        </a:cubicBezTo>
                        <a:cubicBezTo>
                          <a:pt x="500" y="120"/>
                          <a:pt x="504" y="119"/>
                          <a:pt x="498" y="123"/>
                        </a:cubicBezTo>
                        <a:cubicBezTo>
                          <a:pt x="494" y="125"/>
                          <a:pt x="498" y="122"/>
                          <a:pt x="500" y="120"/>
                        </a:cubicBezTo>
                        <a:cubicBezTo>
                          <a:pt x="494" y="125"/>
                          <a:pt x="485" y="132"/>
                          <a:pt x="481" y="134"/>
                        </a:cubicBezTo>
                        <a:cubicBezTo>
                          <a:pt x="481" y="135"/>
                          <a:pt x="480" y="135"/>
                          <a:pt x="481" y="135"/>
                        </a:cubicBezTo>
                        <a:cubicBezTo>
                          <a:pt x="477" y="138"/>
                          <a:pt x="472" y="142"/>
                          <a:pt x="467" y="145"/>
                        </a:cubicBezTo>
                        <a:cubicBezTo>
                          <a:pt x="467" y="144"/>
                          <a:pt x="468" y="143"/>
                          <a:pt x="469" y="143"/>
                        </a:cubicBezTo>
                        <a:cubicBezTo>
                          <a:pt x="467" y="144"/>
                          <a:pt x="465" y="145"/>
                          <a:pt x="464" y="146"/>
                        </a:cubicBezTo>
                        <a:cubicBezTo>
                          <a:pt x="465" y="144"/>
                          <a:pt x="465" y="144"/>
                          <a:pt x="465" y="144"/>
                        </a:cubicBezTo>
                        <a:cubicBezTo>
                          <a:pt x="462" y="147"/>
                          <a:pt x="456" y="152"/>
                          <a:pt x="454" y="152"/>
                        </a:cubicBezTo>
                        <a:cubicBezTo>
                          <a:pt x="455" y="152"/>
                          <a:pt x="455" y="153"/>
                          <a:pt x="453" y="155"/>
                        </a:cubicBezTo>
                        <a:cubicBezTo>
                          <a:pt x="450" y="155"/>
                          <a:pt x="445" y="162"/>
                          <a:pt x="440" y="165"/>
                        </a:cubicBezTo>
                        <a:cubicBezTo>
                          <a:pt x="440" y="164"/>
                          <a:pt x="444" y="161"/>
                          <a:pt x="443" y="162"/>
                        </a:cubicBezTo>
                        <a:cubicBezTo>
                          <a:pt x="440" y="163"/>
                          <a:pt x="439" y="166"/>
                          <a:pt x="437" y="168"/>
                        </a:cubicBezTo>
                        <a:cubicBezTo>
                          <a:pt x="437" y="167"/>
                          <a:pt x="437" y="167"/>
                          <a:pt x="437" y="167"/>
                        </a:cubicBezTo>
                        <a:cubicBezTo>
                          <a:pt x="427" y="176"/>
                          <a:pt x="427" y="176"/>
                          <a:pt x="427" y="176"/>
                        </a:cubicBezTo>
                        <a:cubicBezTo>
                          <a:pt x="425" y="176"/>
                          <a:pt x="418" y="184"/>
                          <a:pt x="418" y="183"/>
                        </a:cubicBezTo>
                        <a:cubicBezTo>
                          <a:pt x="414" y="186"/>
                          <a:pt x="421" y="181"/>
                          <a:pt x="417" y="185"/>
                        </a:cubicBezTo>
                        <a:cubicBezTo>
                          <a:pt x="415" y="185"/>
                          <a:pt x="413" y="189"/>
                          <a:pt x="412" y="188"/>
                        </a:cubicBezTo>
                        <a:cubicBezTo>
                          <a:pt x="413" y="187"/>
                          <a:pt x="413" y="187"/>
                          <a:pt x="413" y="187"/>
                        </a:cubicBezTo>
                        <a:cubicBezTo>
                          <a:pt x="410" y="190"/>
                          <a:pt x="410" y="190"/>
                          <a:pt x="410" y="190"/>
                        </a:cubicBezTo>
                        <a:cubicBezTo>
                          <a:pt x="411" y="187"/>
                          <a:pt x="411" y="187"/>
                          <a:pt x="411" y="187"/>
                        </a:cubicBezTo>
                        <a:cubicBezTo>
                          <a:pt x="408" y="190"/>
                          <a:pt x="407" y="193"/>
                          <a:pt x="408" y="193"/>
                        </a:cubicBezTo>
                        <a:cubicBezTo>
                          <a:pt x="405" y="195"/>
                          <a:pt x="401" y="199"/>
                          <a:pt x="399" y="199"/>
                        </a:cubicBezTo>
                        <a:cubicBezTo>
                          <a:pt x="400" y="198"/>
                          <a:pt x="400" y="198"/>
                          <a:pt x="400" y="198"/>
                        </a:cubicBezTo>
                        <a:cubicBezTo>
                          <a:pt x="393" y="205"/>
                          <a:pt x="386" y="207"/>
                          <a:pt x="382" y="214"/>
                        </a:cubicBezTo>
                        <a:cubicBezTo>
                          <a:pt x="381" y="214"/>
                          <a:pt x="381" y="214"/>
                          <a:pt x="382" y="213"/>
                        </a:cubicBezTo>
                        <a:cubicBezTo>
                          <a:pt x="378" y="217"/>
                          <a:pt x="378" y="217"/>
                          <a:pt x="378" y="217"/>
                        </a:cubicBezTo>
                        <a:cubicBezTo>
                          <a:pt x="378" y="215"/>
                          <a:pt x="378" y="215"/>
                          <a:pt x="378" y="215"/>
                        </a:cubicBezTo>
                        <a:cubicBezTo>
                          <a:pt x="372" y="223"/>
                          <a:pt x="372" y="223"/>
                          <a:pt x="372" y="223"/>
                        </a:cubicBezTo>
                        <a:cubicBezTo>
                          <a:pt x="372" y="223"/>
                          <a:pt x="372" y="223"/>
                          <a:pt x="372" y="223"/>
                        </a:cubicBezTo>
                        <a:cubicBezTo>
                          <a:pt x="367" y="227"/>
                          <a:pt x="360" y="235"/>
                          <a:pt x="354" y="241"/>
                        </a:cubicBezTo>
                        <a:cubicBezTo>
                          <a:pt x="355" y="240"/>
                          <a:pt x="355" y="240"/>
                          <a:pt x="355" y="240"/>
                        </a:cubicBezTo>
                        <a:cubicBezTo>
                          <a:pt x="349" y="247"/>
                          <a:pt x="348" y="246"/>
                          <a:pt x="344" y="251"/>
                        </a:cubicBezTo>
                        <a:cubicBezTo>
                          <a:pt x="344" y="251"/>
                          <a:pt x="344" y="251"/>
                          <a:pt x="344" y="250"/>
                        </a:cubicBezTo>
                        <a:cubicBezTo>
                          <a:pt x="340" y="255"/>
                          <a:pt x="340" y="255"/>
                          <a:pt x="340" y="255"/>
                        </a:cubicBezTo>
                        <a:cubicBezTo>
                          <a:pt x="340" y="253"/>
                          <a:pt x="340" y="253"/>
                          <a:pt x="340" y="253"/>
                        </a:cubicBezTo>
                        <a:cubicBezTo>
                          <a:pt x="338" y="258"/>
                          <a:pt x="331" y="262"/>
                          <a:pt x="333" y="260"/>
                        </a:cubicBezTo>
                        <a:cubicBezTo>
                          <a:pt x="332" y="263"/>
                          <a:pt x="329" y="266"/>
                          <a:pt x="329" y="267"/>
                        </a:cubicBezTo>
                        <a:cubicBezTo>
                          <a:pt x="325" y="272"/>
                          <a:pt x="328" y="268"/>
                          <a:pt x="325" y="271"/>
                        </a:cubicBezTo>
                        <a:cubicBezTo>
                          <a:pt x="321" y="274"/>
                          <a:pt x="322" y="276"/>
                          <a:pt x="317" y="280"/>
                        </a:cubicBezTo>
                        <a:cubicBezTo>
                          <a:pt x="317" y="280"/>
                          <a:pt x="317" y="280"/>
                          <a:pt x="317" y="280"/>
                        </a:cubicBezTo>
                        <a:cubicBezTo>
                          <a:pt x="315" y="282"/>
                          <a:pt x="314" y="284"/>
                          <a:pt x="311" y="287"/>
                        </a:cubicBezTo>
                        <a:cubicBezTo>
                          <a:pt x="312" y="286"/>
                          <a:pt x="312" y="286"/>
                          <a:pt x="312" y="286"/>
                        </a:cubicBezTo>
                        <a:cubicBezTo>
                          <a:pt x="308" y="292"/>
                          <a:pt x="305" y="291"/>
                          <a:pt x="303" y="297"/>
                        </a:cubicBezTo>
                        <a:cubicBezTo>
                          <a:pt x="301" y="299"/>
                          <a:pt x="298" y="304"/>
                          <a:pt x="297" y="303"/>
                        </a:cubicBezTo>
                        <a:cubicBezTo>
                          <a:pt x="283" y="322"/>
                          <a:pt x="283" y="322"/>
                          <a:pt x="283" y="322"/>
                        </a:cubicBezTo>
                        <a:cubicBezTo>
                          <a:pt x="281" y="322"/>
                          <a:pt x="282" y="324"/>
                          <a:pt x="278" y="327"/>
                        </a:cubicBezTo>
                        <a:cubicBezTo>
                          <a:pt x="279" y="328"/>
                          <a:pt x="279" y="328"/>
                          <a:pt x="279" y="328"/>
                        </a:cubicBezTo>
                        <a:cubicBezTo>
                          <a:pt x="272" y="337"/>
                          <a:pt x="262" y="347"/>
                          <a:pt x="254" y="358"/>
                        </a:cubicBezTo>
                        <a:cubicBezTo>
                          <a:pt x="253" y="357"/>
                          <a:pt x="253" y="357"/>
                          <a:pt x="253" y="357"/>
                        </a:cubicBezTo>
                        <a:cubicBezTo>
                          <a:pt x="252" y="360"/>
                          <a:pt x="252" y="360"/>
                          <a:pt x="252" y="360"/>
                        </a:cubicBezTo>
                        <a:cubicBezTo>
                          <a:pt x="244" y="372"/>
                          <a:pt x="233" y="387"/>
                          <a:pt x="226" y="396"/>
                        </a:cubicBezTo>
                        <a:cubicBezTo>
                          <a:pt x="225" y="400"/>
                          <a:pt x="223" y="405"/>
                          <a:pt x="219" y="410"/>
                        </a:cubicBezTo>
                        <a:cubicBezTo>
                          <a:pt x="219" y="409"/>
                          <a:pt x="219" y="409"/>
                          <a:pt x="219" y="409"/>
                        </a:cubicBezTo>
                        <a:cubicBezTo>
                          <a:pt x="214" y="418"/>
                          <a:pt x="209" y="428"/>
                          <a:pt x="202" y="437"/>
                        </a:cubicBezTo>
                        <a:cubicBezTo>
                          <a:pt x="202" y="436"/>
                          <a:pt x="202" y="437"/>
                          <a:pt x="202" y="436"/>
                        </a:cubicBezTo>
                        <a:cubicBezTo>
                          <a:pt x="202" y="439"/>
                          <a:pt x="199" y="442"/>
                          <a:pt x="197" y="444"/>
                        </a:cubicBezTo>
                        <a:cubicBezTo>
                          <a:pt x="200" y="442"/>
                          <a:pt x="200" y="442"/>
                          <a:pt x="200" y="442"/>
                        </a:cubicBezTo>
                        <a:cubicBezTo>
                          <a:pt x="199" y="445"/>
                          <a:pt x="196" y="448"/>
                          <a:pt x="194" y="449"/>
                        </a:cubicBezTo>
                        <a:cubicBezTo>
                          <a:pt x="192" y="454"/>
                          <a:pt x="192" y="454"/>
                          <a:pt x="192" y="454"/>
                        </a:cubicBezTo>
                        <a:cubicBezTo>
                          <a:pt x="192" y="455"/>
                          <a:pt x="192" y="455"/>
                          <a:pt x="192" y="455"/>
                        </a:cubicBezTo>
                        <a:cubicBezTo>
                          <a:pt x="192" y="456"/>
                          <a:pt x="192" y="456"/>
                          <a:pt x="192" y="456"/>
                        </a:cubicBezTo>
                        <a:cubicBezTo>
                          <a:pt x="189" y="458"/>
                          <a:pt x="189" y="458"/>
                          <a:pt x="189" y="458"/>
                        </a:cubicBezTo>
                        <a:cubicBezTo>
                          <a:pt x="189" y="459"/>
                          <a:pt x="186" y="465"/>
                          <a:pt x="186" y="467"/>
                        </a:cubicBezTo>
                        <a:cubicBezTo>
                          <a:pt x="185" y="467"/>
                          <a:pt x="182" y="471"/>
                          <a:pt x="184" y="468"/>
                        </a:cubicBezTo>
                        <a:cubicBezTo>
                          <a:pt x="175" y="484"/>
                          <a:pt x="175" y="484"/>
                          <a:pt x="175" y="484"/>
                        </a:cubicBezTo>
                        <a:cubicBezTo>
                          <a:pt x="176" y="482"/>
                          <a:pt x="176" y="482"/>
                          <a:pt x="176" y="482"/>
                        </a:cubicBezTo>
                        <a:cubicBezTo>
                          <a:pt x="178" y="482"/>
                          <a:pt x="175" y="487"/>
                          <a:pt x="174" y="489"/>
                        </a:cubicBezTo>
                        <a:cubicBezTo>
                          <a:pt x="175" y="486"/>
                          <a:pt x="172" y="488"/>
                          <a:pt x="171" y="490"/>
                        </a:cubicBezTo>
                        <a:cubicBezTo>
                          <a:pt x="170" y="492"/>
                          <a:pt x="173" y="488"/>
                          <a:pt x="173" y="489"/>
                        </a:cubicBezTo>
                        <a:cubicBezTo>
                          <a:pt x="172" y="493"/>
                          <a:pt x="169" y="499"/>
                          <a:pt x="168" y="500"/>
                        </a:cubicBezTo>
                        <a:cubicBezTo>
                          <a:pt x="168" y="498"/>
                          <a:pt x="168" y="498"/>
                          <a:pt x="168" y="498"/>
                        </a:cubicBezTo>
                        <a:cubicBezTo>
                          <a:pt x="167" y="502"/>
                          <a:pt x="164" y="503"/>
                          <a:pt x="162" y="507"/>
                        </a:cubicBezTo>
                        <a:cubicBezTo>
                          <a:pt x="161" y="511"/>
                          <a:pt x="159" y="513"/>
                          <a:pt x="161" y="513"/>
                        </a:cubicBezTo>
                        <a:cubicBezTo>
                          <a:pt x="159" y="518"/>
                          <a:pt x="159" y="514"/>
                          <a:pt x="158" y="516"/>
                        </a:cubicBezTo>
                        <a:cubicBezTo>
                          <a:pt x="158" y="518"/>
                          <a:pt x="154" y="525"/>
                          <a:pt x="153" y="525"/>
                        </a:cubicBezTo>
                        <a:cubicBezTo>
                          <a:pt x="153" y="529"/>
                          <a:pt x="145" y="538"/>
                          <a:pt x="147" y="540"/>
                        </a:cubicBezTo>
                        <a:cubicBezTo>
                          <a:pt x="143" y="544"/>
                          <a:pt x="143" y="544"/>
                          <a:pt x="143" y="544"/>
                        </a:cubicBezTo>
                        <a:cubicBezTo>
                          <a:pt x="144" y="544"/>
                          <a:pt x="145" y="545"/>
                          <a:pt x="143" y="549"/>
                        </a:cubicBezTo>
                        <a:cubicBezTo>
                          <a:pt x="141" y="552"/>
                          <a:pt x="141" y="551"/>
                          <a:pt x="140" y="551"/>
                        </a:cubicBezTo>
                        <a:cubicBezTo>
                          <a:pt x="141" y="554"/>
                          <a:pt x="141" y="554"/>
                          <a:pt x="141" y="554"/>
                        </a:cubicBezTo>
                        <a:cubicBezTo>
                          <a:pt x="130" y="571"/>
                          <a:pt x="121" y="596"/>
                          <a:pt x="111" y="615"/>
                        </a:cubicBezTo>
                        <a:cubicBezTo>
                          <a:pt x="107" y="624"/>
                          <a:pt x="104" y="636"/>
                          <a:pt x="99" y="647"/>
                        </a:cubicBezTo>
                        <a:cubicBezTo>
                          <a:pt x="100" y="645"/>
                          <a:pt x="100" y="645"/>
                          <a:pt x="100" y="645"/>
                        </a:cubicBezTo>
                        <a:cubicBezTo>
                          <a:pt x="95" y="656"/>
                          <a:pt x="95" y="656"/>
                          <a:pt x="95" y="656"/>
                        </a:cubicBezTo>
                        <a:cubicBezTo>
                          <a:pt x="99" y="648"/>
                          <a:pt x="99" y="648"/>
                          <a:pt x="99" y="648"/>
                        </a:cubicBezTo>
                        <a:cubicBezTo>
                          <a:pt x="98" y="651"/>
                          <a:pt x="98" y="653"/>
                          <a:pt x="97" y="655"/>
                        </a:cubicBezTo>
                        <a:cubicBezTo>
                          <a:pt x="92" y="666"/>
                          <a:pt x="85" y="681"/>
                          <a:pt x="81" y="696"/>
                        </a:cubicBezTo>
                        <a:cubicBezTo>
                          <a:pt x="80" y="706"/>
                          <a:pt x="77" y="702"/>
                          <a:pt x="76" y="711"/>
                        </a:cubicBezTo>
                        <a:cubicBezTo>
                          <a:pt x="76" y="710"/>
                          <a:pt x="76" y="710"/>
                          <a:pt x="76" y="709"/>
                        </a:cubicBezTo>
                        <a:cubicBezTo>
                          <a:pt x="73" y="719"/>
                          <a:pt x="72" y="725"/>
                          <a:pt x="70" y="735"/>
                        </a:cubicBezTo>
                        <a:cubicBezTo>
                          <a:pt x="68" y="733"/>
                          <a:pt x="68" y="741"/>
                          <a:pt x="67" y="740"/>
                        </a:cubicBezTo>
                        <a:cubicBezTo>
                          <a:pt x="68" y="741"/>
                          <a:pt x="68" y="741"/>
                          <a:pt x="68" y="741"/>
                        </a:cubicBezTo>
                        <a:cubicBezTo>
                          <a:pt x="67" y="743"/>
                          <a:pt x="65" y="748"/>
                          <a:pt x="65" y="747"/>
                        </a:cubicBezTo>
                        <a:cubicBezTo>
                          <a:pt x="64" y="752"/>
                          <a:pt x="64" y="752"/>
                          <a:pt x="64" y="752"/>
                        </a:cubicBezTo>
                        <a:cubicBezTo>
                          <a:pt x="63" y="752"/>
                          <a:pt x="63" y="752"/>
                          <a:pt x="63" y="752"/>
                        </a:cubicBezTo>
                        <a:cubicBezTo>
                          <a:pt x="62" y="757"/>
                          <a:pt x="59" y="770"/>
                          <a:pt x="56" y="772"/>
                        </a:cubicBezTo>
                        <a:cubicBezTo>
                          <a:pt x="53" y="787"/>
                          <a:pt x="47" y="809"/>
                          <a:pt x="42" y="827"/>
                        </a:cubicBezTo>
                        <a:cubicBezTo>
                          <a:pt x="43" y="830"/>
                          <a:pt x="41" y="835"/>
                          <a:pt x="40" y="839"/>
                        </a:cubicBezTo>
                        <a:cubicBezTo>
                          <a:pt x="38" y="844"/>
                          <a:pt x="38" y="844"/>
                          <a:pt x="38" y="844"/>
                        </a:cubicBezTo>
                        <a:cubicBezTo>
                          <a:pt x="38" y="848"/>
                          <a:pt x="38" y="853"/>
                          <a:pt x="36" y="856"/>
                        </a:cubicBezTo>
                        <a:cubicBezTo>
                          <a:pt x="36" y="856"/>
                          <a:pt x="36" y="856"/>
                          <a:pt x="36" y="856"/>
                        </a:cubicBezTo>
                        <a:cubicBezTo>
                          <a:pt x="36" y="860"/>
                          <a:pt x="34" y="864"/>
                          <a:pt x="34" y="868"/>
                        </a:cubicBezTo>
                        <a:cubicBezTo>
                          <a:pt x="33" y="873"/>
                          <a:pt x="32" y="877"/>
                          <a:pt x="31" y="876"/>
                        </a:cubicBezTo>
                        <a:cubicBezTo>
                          <a:pt x="33" y="877"/>
                          <a:pt x="29" y="886"/>
                          <a:pt x="29" y="886"/>
                        </a:cubicBezTo>
                        <a:cubicBezTo>
                          <a:pt x="29" y="886"/>
                          <a:pt x="15" y="946"/>
                          <a:pt x="7" y="1014"/>
                        </a:cubicBezTo>
                        <a:cubicBezTo>
                          <a:pt x="3" y="1049"/>
                          <a:pt x="1" y="1085"/>
                          <a:pt x="0" y="1116"/>
                        </a:cubicBezTo>
                        <a:cubicBezTo>
                          <a:pt x="0" y="1148"/>
                          <a:pt x="1" y="1175"/>
                          <a:pt x="4" y="1189"/>
                        </a:cubicBezTo>
                        <a:cubicBezTo>
                          <a:pt x="5" y="1191"/>
                          <a:pt x="5" y="1197"/>
                          <a:pt x="6" y="1195"/>
                        </a:cubicBezTo>
                        <a:cubicBezTo>
                          <a:pt x="7" y="1199"/>
                          <a:pt x="5" y="1201"/>
                          <a:pt x="6" y="1202"/>
                        </a:cubicBezTo>
                        <a:cubicBezTo>
                          <a:pt x="7" y="1196"/>
                          <a:pt x="9" y="1204"/>
                          <a:pt x="10" y="1198"/>
                        </a:cubicBezTo>
                        <a:cubicBezTo>
                          <a:pt x="10" y="1202"/>
                          <a:pt x="10" y="1202"/>
                          <a:pt x="10" y="1202"/>
                        </a:cubicBezTo>
                        <a:cubicBezTo>
                          <a:pt x="11" y="1203"/>
                          <a:pt x="9" y="1197"/>
                          <a:pt x="11" y="1198"/>
                        </a:cubicBezTo>
                        <a:cubicBezTo>
                          <a:pt x="9" y="1197"/>
                          <a:pt x="9" y="1197"/>
                          <a:pt x="9" y="1197"/>
                        </a:cubicBezTo>
                        <a:cubicBezTo>
                          <a:pt x="9" y="1194"/>
                          <a:pt x="9" y="1192"/>
                          <a:pt x="10" y="1191"/>
                        </a:cubicBezTo>
                        <a:cubicBezTo>
                          <a:pt x="9" y="1188"/>
                          <a:pt x="7" y="1186"/>
                          <a:pt x="8" y="1180"/>
                        </a:cubicBezTo>
                        <a:cubicBezTo>
                          <a:pt x="8" y="1182"/>
                          <a:pt x="8" y="1182"/>
                          <a:pt x="8" y="1182"/>
                        </a:cubicBezTo>
                        <a:cubicBezTo>
                          <a:pt x="8" y="1176"/>
                          <a:pt x="9" y="1178"/>
                          <a:pt x="10" y="1177"/>
                        </a:cubicBezTo>
                        <a:cubicBezTo>
                          <a:pt x="10" y="1178"/>
                          <a:pt x="10" y="1178"/>
                          <a:pt x="10" y="1178"/>
                        </a:cubicBezTo>
                        <a:cubicBezTo>
                          <a:pt x="11" y="1174"/>
                          <a:pt x="11" y="1174"/>
                          <a:pt x="11" y="1174"/>
                        </a:cubicBezTo>
                        <a:cubicBezTo>
                          <a:pt x="10" y="1177"/>
                          <a:pt x="11" y="1183"/>
                          <a:pt x="11" y="1180"/>
                        </a:cubicBezTo>
                        <a:cubicBezTo>
                          <a:pt x="12" y="1174"/>
                          <a:pt x="11" y="1182"/>
                          <a:pt x="11" y="1177"/>
                        </a:cubicBezTo>
                        <a:cubicBezTo>
                          <a:pt x="11" y="1174"/>
                          <a:pt x="12" y="1175"/>
                          <a:pt x="12" y="1175"/>
                        </a:cubicBezTo>
                        <a:cubicBezTo>
                          <a:pt x="12" y="1170"/>
                          <a:pt x="12" y="1170"/>
                          <a:pt x="12" y="1170"/>
                        </a:cubicBezTo>
                        <a:cubicBezTo>
                          <a:pt x="13" y="1170"/>
                          <a:pt x="12" y="1173"/>
                          <a:pt x="13" y="1171"/>
                        </a:cubicBezTo>
                        <a:cubicBezTo>
                          <a:pt x="12" y="1164"/>
                          <a:pt x="12" y="1164"/>
                          <a:pt x="12" y="1164"/>
                        </a:cubicBezTo>
                        <a:cubicBezTo>
                          <a:pt x="14" y="1163"/>
                          <a:pt x="11" y="1157"/>
                          <a:pt x="13" y="1154"/>
                        </a:cubicBezTo>
                        <a:cubicBezTo>
                          <a:pt x="14" y="1159"/>
                          <a:pt x="14" y="1153"/>
                          <a:pt x="15" y="1154"/>
                        </a:cubicBezTo>
                        <a:cubicBezTo>
                          <a:pt x="15" y="1142"/>
                          <a:pt x="15" y="1142"/>
                          <a:pt x="15" y="1142"/>
                        </a:cubicBezTo>
                        <a:cubicBezTo>
                          <a:pt x="16" y="1141"/>
                          <a:pt x="16" y="1145"/>
                          <a:pt x="16" y="1144"/>
                        </a:cubicBezTo>
                        <a:cubicBezTo>
                          <a:pt x="16" y="1141"/>
                          <a:pt x="15" y="1140"/>
                          <a:pt x="15" y="1139"/>
                        </a:cubicBezTo>
                        <a:cubicBezTo>
                          <a:pt x="16" y="1138"/>
                          <a:pt x="16" y="1130"/>
                          <a:pt x="17" y="1130"/>
                        </a:cubicBezTo>
                        <a:cubicBezTo>
                          <a:pt x="19" y="1122"/>
                          <a:pt x="15" y="1127"/>
                          <a:pt x="17" y="1119"/>
                        </a:cubicBezTo>
                        <a:cubicBezTo>
                          <a:pt x="18" y="1118"/>
                          <a:pt x="17" y="1125"/>
                          <a:pt x="18" y="1122"/>
                        </a:cubicBezTo>
                        <a:cubicBezTo>
                          <a:pt x="18" y="1114"/>
                          <a:pt x="18" y="1114"/>
                          <a:pt x="18" y="1114"/>
                        </a:cubicBezTo>
                        <a:cubicBezTo>
                          <a:pt x="18" y="1115"/>
                          <a:pt x="19" y="1116"/>
                          <a:pt x="19" y="1119"/>
                        </a:cubicBezTo>
                        <a:cubicBezTo>
                          <a:pt x="21" y="1098"/>
                          <a:pt x="26" y="1087"/>
                          <a:pt x="27" y="1067"/>
                        </a:cubicBezTo>
                        <a:cubicBezTo>
                          <a:pt x="28" y="1065"/>
                          <a:pt x="27" y="1069"/>
                          <a:pt x="28" y="1071"/>
                        </a:cubicBezTo>
                        <a:cubicBezTo>
                          <a:pt x="28" y="1057"/>
                          <a:pt x="32" y="1052"/>
                          <a:pt x="33" y="1040"/>
                        </a:cubicBezTo>
                        <a:cubicBezTo>
                          <a:pt x="32" y="1040"/>
                          <a:pt x="32" y="1040"/>
                          <a:pt x="32" y="1040"/>
                        </a:cubicBezTo>
                        <a:cubicBezTo>
                          <a:pt x="36" y="1024"/>
                          <a:pt x="37" y="1004"/>
                          <a:pt x="41" y="986"/>
                        </a:cubicBezTo>
                        <a:cubicBezTo>
                          <a:pt x="40" y="988"/>
                          <a:pt x="40" y="988"/>
                          <a:pt x="40" y="988"/>
                        </a:cubicBezTo>
                        <a:cubicBezTo>
                          <a:pt x="39" y="985"/>
                          <a:pt x="40" y="981"/>
                          <a:pt x="40" y="978"/>
                        </a:cubicBezTo>
                        <a:cubicBezTo>
                          <a:pt x="40" y="977"/>
                          <a:pt x="41" y="980"/>
                          <a:pt x="42" y="975"/>
                        </a:cubicBezTo>
                        <a:cubicBezTo>
                          <a:pt x="41" y="976"/>
                          <a:pt x="41" y="978"/>
                          <a:pt x="40" y="977"/>
                        </a:cubicBezTo>
                        <a:cubicBezTo>
                          <a:pt x="45" y="962"/>
                          <a:pt x="50" y="928"/>
                          <a:pt x="56" y="903"/>
                        </a:cubicBezTo>
                        <a:cubicBezTo>
                          <a:pt x="62" y="868"/>
                          <a:pt x="72" y="831"/>
                          <a:pt x="81" y="797"/>
                        </a:cubicBezTo>
                        <a:cubicBezTo>
                          <a:pt x="79" y="802"/>
                          <a:pt x="78" y="799"/>
                          <a:pt x="79" y="796"/>
                        </a:cubicBezTo>
                        <a:cubicBezTo>
                          <a:pt x="86" y="786"/>
                          <a:pt x="84" y="777"/>
                          <a:pt x="89" y="767"/>
                        </a:cubicBezTo>
                        <a:cubicBezTo>
                          <a:pt x="94" y="747"/>
                          <a:pt x="103" y="731"/>
                          <a:pt x="106" y="712"/>
                        </a:cubicBezTo>
                        <a:cubicBezTo>
                          <a:pt x="107" y="712"/>
                          <a:pt x="107" y="712"/>
                          <a:pt x="107" y="712"/>
                        </a:cubicBezTo>
                        <a:cubicBezTo>
                          <a:pt x="108" y="710"/>
                          <a:pt x="108" y="709"/>
                          <a:pt x="109" y="706"/>
                        </a:cubicBezTo>
                        <a:cubicBezTo>
                          <a:pt x="109" y="706"/>
                          <a:pt x="109" y="706"/>
                          <a:pt x="109" y="706"/>
                        </a:cubicBezTo>
                        <a:cubicBezTo>
                          <a:pt x="112" y="700"/>
                          <a:pt x="113" y="691"/>
                          <a:pt x="115" y="688"/>
                        </a:cubicBezTo>
                        <a:cubicBezTo>
                          <a:pt x="114" y="687"/>
                          <a:pt x="114" y="687"/>
                          <a:pt x="114" y="687"/>
                        </a:cubicBezTo>
                        <a:cubicBezTo>
                          <a:pt x="116" y="683"/>
                          <a:pt x="116" y="685"/>
                          <a:pt x="117" y="681"/>
                        </a:cubicBezTo>
                        <a:cubicBezTo>
                          <a:pt x="117" y="681"/>
                          <a:pt x="117" y="681"/>
                          <a:pt x="117" y="681"/>
                        </a:cubicBezTo>
                        <a:cubicBezTo>
                          <a:pt x="118" y="676"/>
                          <a:pt x="118" y="676"/>
                          <a:pt x="118" y="676"/>
                        </a:cubicBezTo>
                        <a:cubicBezTo>
                          <a:pt x="120" y="677"/>
                          <a:pt x="122" y="665"/>
                          <a:pt x="124" y="663"/>
                        </a:cubicBezTo>
                        <a:cubicBezTo>
                          <a:pt x="126" y="657"/>
                          <a:pt x="129" y="648"/>
                          <a:pt x="132" y="640"/>
                        </a:cubicBezTo>
                        <a:cubicBezTo>
                          <a:pt x="134" y="639"/>
                          <a:pt x="137" y="630"/>
                          <a:pt x="140" y="624"/>
                        </a:cubicBezTo>
                        <a:cubicBezTo>
                          <a:pt x="145" y="613"/>
                          <a:pt x="151" y="596"/>
                          <a:pt x="158" y="582"/>
                        </a:cubicBezTo>
                        <a:cubicBezTo>
                          <a:pt x="157" y="582"/>
                          <a:pt x="157" y="582"/>
                          <a:pt x="157" y="582"/>
                        </a:cubicBezTo>
                        <a:cubicBezTo>
                          <a:pt x="159" y="578"/>
                          <a:pt x="159" y="578"/>
                          <a:pt x="159" y="578"/>
                        </a:cubicBezTo>
                        <a:cubicBezTo>
                          <a:pt x="159" y="578"/>
                          <a:pt x="159" y="578"/>
                          <a:pt x="159" y="578"/>
                        </a:cubicBezTo>
                        <a:cubicBezTo>
                          <a:pt x="162" y="576"/>
                          <a:pt x="163" y="569"/>
                          <a:pt x="165" y="567"/>
                        </a:cubicBezTo>
                        <a:cubicBezTo>
                          <a:pt x="163" y="568"/>
                          <a:pt x="164" y="569"/>
                          <a:pt x="163" y="572"/>
                        </a:cubicBezTo>
                        <a:cubicBezTo>
                          <a:pt x="161" y="574"/>
                          <a:pt x="161" y="571"/>
                          <a:pt x="163" y="567"/>
                        </a:cubicBezTo>
                        <a:cubicBezTo>
                          <a:pt x="164" y="567"/>
                          <a:pt x="164" y="567"/>
                          <a:pt x="164" y="567"/>
                        </a:cubicBezTo>
                        <a:cubicBezTo>
                          <a:pt x="164" y="564"/>
                          <a:pt x="164" y="564"/>
                          <a:pt x="164" y="564"/>
                        </a:cubicBezTo>
                        <a:cubicBezTo>
                          <a:pt x="165" y="564"/>
                          <a:pt x="167" y="562"/>
                          <a:pt x="168" y="562"/>
                        </a:cubicBezTo>
                        <a:cubicBezTo>
                          <a:pt x="174" y="550"/>
                          <a:pt x="176" y="541"/>
                          <a:pt x="183" y="528"/>
                        </a:cubicBezTo>
                        <a:cubicBezTo>
                          <a:pt x="183" y="530"/>
                          <a:pt x="187" y="519"/>
                          <a:pt x="188" y="523"/>
                        </a:cubicBezTo>
                        <a:cubicBezTo>
                          <a:pt x="191" y="515"/>
                          <a:pt x="186" y="523"/>
                          <a:pt x="186" y="519"/>
                        </a:cubicBezTo>
                        <a:cubicBezTo>
                          <a:pt x="188" y="517"/>
                          <a:pt x="188" y="515"/>
                          <a:pt x="189" y="515"/>
                        </a:cubicBezTo>
                        <a:cubicBezTo>
                          <a:pt x="189" y="516"/>
                          <a:pt x="191" y="513"/>
                          <a:pt x="190" y="515"/>
                        </a:cubicBezTo>
                        <a:cubicBezTo>
                          <a:pt x="193" y="510"/>
                          <a:pt x="193" y="510"/>
                          <a:pt x="193" y="510"/>
                        </a:cubicBezTo>
                        <a:cubicBezTo>
                          <a:pt x="193" y="510"/>
                          <a:pt x="193" y="511"/>
                          <a:pt x="193" y="512"/>
                        </a:cubicBezTo>
                        <a:cubicBezTo>
                          <a:pt x="197" y="501"/>
                          <a:pt x="203" y="494"/>
                          <a:pt x="207" y="485"/>
                        </a:cubicBezTo>
                        <a:cubicBezTo>
                          <a:pt x="207" y="484"/>
                          <a:pt x="205" y="488"/>
                          <a:pt x="205" y="487"/>
                        </a:cubicBezTo>
                        <a:cubicBezTo>
                          <a:pt x="209" y="478"/>
                          <a:pt x="211" y="480"/>
                          <a:pt x="215" y="471"/>
                        </a:cubicBezTo>
                        <a:cubicBezTo>
                          <a:pt x="214" y="473"/>
                          <a:pt x="214" y="473"/>
                          <a:pt x="214" y="473"/>
                        </a:cubicBezTo>
                        <a:cubicBezTo>
                          <a:pt x="215" y="470"/>
                          <a:pt x="215" y="469"/>
                          <a:pt x="219" y="465"/>
                        </a:cubicBezTo>
                        <a:cubicBezTo>
                          <a:pt x="220" y="465"/>
                          <a:pt x="217" y="469"/>
                          <a:pt x="216" y="471"/>
                        </a:cubicBezTo>
                        <a:cubicBezTo>
                          <a:pt x="218" y="468"/>
                          <a:pt x="223" y="461"/>
                          <a:pt x="220" y="462"/>
                        </a:cubicBezTo>
                        <a:cubicBezTo>
                          <a:pt x="222" y="459"/>
                          <a:pt x="224" y="458"/>
                          <a:pt x="225" y="456"/>
                        </a:cubicBezTo>
                        <a:cubicBezTo>
                          <a:pt x="225" y="456"/>
                          <a:pt x="223" y="459"/>
                          <a:pt x="223" y="457"/>
                        </a:cubicBezTo>
                        <a:cubicBezTo>
                          <a:pt x="227" y="452"/>
                          <a:pt x="231" y="444"/>
                          <a:pt x="235" y="439"/>
                        </a:cubicBezTo>
                        <a:cubicBezTo>
                          <a:pt x="235" y="439"/>
                          <a:pt x="236" y="439"/>
                          <a:pt x="236" y="439"/>
                        </a:cubicBezTo>
                        <a:cubicBezTo>
                          <a:pt x="238" y="434"/>
                          <a:pt x="239" y="436"/>
                          <a:pt x="243" y="429"/>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6" name="Freeform 156">
                    <a:extLst/>
                  </p:cNvPr>
                  <p:cNvSpPr>
                    <a:spLocks/>
                  </p:cNvSpPr>
                  <p:nvPr/>
                </p:nvSpPr>
                <p:spPr bwMode="auto">
                  <a:xfrm>
                    <a:off x="7526338" y="2025650"/>
                    <a:ext cx="7937" cy="7938"/>
                  </a:xfrm>
                  <a:custGeom>
                    <a:avLst/>
                    <a:gdLst/>
                    <a:ahLst/>
                    <a:cxnLst>
                      <a:cxn ang="0">
                        <a:pos x="3" y="0"/>
                      </a:cxn>
                      <a:cxn ang="0">
                        <a:pos x="0" y="1"/>
                      </a:cxn>
                      <a:cxn ang="0">
                        <a:pos x="0" y="3"/>
                      </a:cxn>
                      <a:cxn ang="0">
                        <a:pos x="3" y="0"/>
                      </a:cxn>
                    </a:cxnLst>
                    <a:rect l="0" t="0" r="r" b="b"/>
                    <a:pathLst>
                      <a:path w="3" h="3">
                        <a:moveTo>
                          <a:pt x="3" y="0"/>
                        </a:moveTo>
                        <a:cubicBezTo>
                          <a:pt x="0" y="1"/>
                          <a:pt x="0" y="1"/>
                          <a:pt x="0" y="1"/>
                        </a:cubicBezTo>
                        <a:cubicBezTo>
                          <a:pt x="1" y="2"/>
                          <a:pt x="1" y="2"/>
                          <a:pt x="0" y="3"/>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7" name="Freeform 157">
                    <a:extLst/>
                  </p:cNvPr>
                  <p:cNvSpPr>
                    <a:spLocks/>
                  </p:cNvSpPr>
                  <p:nvPr/>
                </p:nvSpPr>
                <p:spPr bwMode="auto">
                  <a:xfrm>
                    <a:off x="7278688" y="2239963"/>
                    <a:ext cx="1587" cy="1588"/>
                  </a:xfrm>
                  <a:custGeom>
                    <a:avLst/>
                    <a:gdLst/>
                    <a:ahLst/>
                    <a:cxnLst>
                      <a:cxn ang="0">
                        <a:pos x="0" y="0"/>
                      </a:cxn>
                      <a:cxn ang="0">
                        <a:pos x="0" y="1"/>
                      </a:cxn>
                      <a:cxn ang="0">
                        <a:pos x="0" y="0"/>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8" name="Freeform 158">
                    <a:extLst/>
                  </p:cNvPr>
                  <p:cNvSpPr>
                    <a:spLocks/>
                  </p:cNvSpPr>
                  <p:nvPr/>
                </p:nvSpPr>
                <p:spPr bwMode="auto">
                  <a:xfrm>
                    <a:off x="7221538" y="2297113"/>
                    <a:ext cx="7937" cy="4763"/>
                  </a:xfrm>
                  <a:custGeom>
                    <a:avLst/>
                    <a:gdLst/>
                    <a:ahLst/>
                    <a:cxnLst>
                      <a:cxn ang="0">
                        <a:pos x="2" y="2"/>
                      </a:cxn>
                      <a:cxn ang="0">
                        <a:pos x="0" y="2"/>
                      </a:cxn>
                      <a:cxn ang="0">
                        <a:pos x="2" y="2"/>
                      </a:cxn>
                    </a:cxnLst>
                    <a:rect l="0" t="0" r="r" b="b"/>
                    <a:pathLst>
                      <a:path w="3" h="2">
                        <a:moveTo>
                          <a:pt x="2" y="2"/>
                        </a:moveTo>
                        <a:cubicBezTo>
                          <a:pt x="3" y="0"/>
                          <a:pt x="1" y="1"/>
                          <a:pt x="0" y="2"/>
                        </a:cubicBezTo>
                        <a:cubicBezTo>
                          <a:pt x="1" y="2"/>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19" name="Freeform 159">
                    <a:extLst/>
                  </p:cNvPr>
                  <p:cNvSpPr>
                    <a:spLocks/>
                  </p:cNvSpPr>
                  <p:nvPr/>
                </p:nvSpPr>
                <p:spPr bwMode="auto">
                  <a:xfrm>
                    <a:off x="7685088" y="191611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20" name="Freeform 160">
                    <a:extLst/>
                  </p:cNvPr>
                  <p:cNvSpPr>
                    <a:spLocks/>
                  </p:cNvSpPr>
                  <p:nvPr/>
                </p:nvSpPr>
                <p:spPr bwMode="auto">
                  <a:xfrm>
                    <a:off x="8167688" y="17176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21" name="Freeform 161">
                    <a:extLst/>
                  </p:cNvPr>
                  <p:cNvSpPr>
                    <a:spLocks/>
                  </p:cNvSpPr>
                  <p:nvPr/>
                </p:nvSpPr>
                <p:spPr bwMode="auto">
                  <a:xfrm>
                    <a:off x="8132763" y="1720850"/>
                    <a:ext cx="6350" cy="1588"/>
                  </a:xfrm>
                  <a:custGeom>
                    <a:avLst/>
                    <a:gdLst/>
                    <a:ahLst/>
                    <a:cxnLst>
                      <a:cxn ang="0">
                        <a:pos x="3" y="0"/>
                      </a:cxn>
                      <a:cxn ang="0">
                        <a:pos x="0" y="1"/>
                      </a:cxn>
                      <a:cxn ang="0">
                        <a:pos x="3" y="0"/>
                      </a:cxn>
                    </a:cxnLst>
                    <a:rect l="0" t="0" r="r" b="b"/>
                    <a:pathLst>
                      <a:path w="3" h="1">
                        <a:moveTo>
                          <a:pt x="3" y="0"/>
                        </a:moveTo>
                        <a:cubicBezTo>
                          <a:pt x="2" y="0"/>
                          <a:pt x="1" y="1"/>
                          <a:pt x="0" y="1"/>
                        </a:cubicBezTo>
                        <a:cubicBezTo>
                          <a:pt x="1" y="1"/>
                          <a:pt x="2"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22" name="Freeform 162">
                    <a:extLst/>
                  </p:cNvPr>
                  <p:cNvSpPr>
                    <a:spLocks/>
                  </p:cNvSpPr>
                  <p:nvPr/>
                </p:nvSpPr>
                <p:spPr bwMode="auto">
                  <a:xfrm>
                    <a:off x="7577138" y="1984375"/>
                    <a:ext cx="4762" cy="4763"/>
                  </a:xfrm>
                  <a:custGeom>
                    <a:avLst/>
                    <a:gdLst/>
                    <a:ahLst/>
                    <a:cxnLst>
                      <a:cxn ang="0">
                        <a:pos x="2" y="0"/>
                      </a:cxn>
                      <a:cxn ang="0">
                        <a:pos x="0" y="2"/>
                      </a:cxn>
                      <a:cxn ang="0">
                        <a:pos x="2" y="0"/>
                      </a:cxn>
                    </a:cxnLst>
                    <a:rect l="0" t="0" r="r" b="b"/>
                    <a:pathLst>
                      <a:path w="2" h="2">
                        <a:moveTo>
                          <a:pt x="2" y="0"/>
                        </a:moveTo>
                        <a:cubicBezTo>
                          <a:pt x="1" y="1"/>
                          <a:pt x="1" y="1"/>
                          <a:pt x="0" y="2"/>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23" name="Freeform 163">
                    <a:extLst/>
                  </p:cNvPr>
                  <p:cNvSpPr>
                    <a:spLocks/>
                  </p:cNvSpPr>
                  <p:nvPr/>
                </p:nvSpPr>
                <p:spPr bwMode="auto">
                  <a:xfrm>
                    <a:off x="8120063" y="1725613"/>
                    <a:ext cx="7937" cy="3175"/>
                  </a:xfrm>
                  <a:custGeom>
                    <a:avLst/>
                    <a:gdLst/>
                    <a:ahLst/>
                    <a:cxnLst>
                      <a:cxn ang="0">
                        <a:pos x="3" y="0"/>
                      </a:cxn>
                      <a:cxn ang="0">
                        <a:pos x="0" y="1"/>
                      </a:cxn>
                      <a:cxn ang="0">
                        <a:pos x="0" y="1"/>
                      </a:cxn>
                      <a:cxn ang="0">
                        <a:pos x="3" y="0"/>
                      </a:cxn>
                    </a:cxnLst>
                    <a:rect l="0" t="0" r="r" b="b"/>
                    <a:pathLst>
                      <a:path w="3" h="1">
                        <a:moveTo>
                          <a:pt x="3" y="0"/>
                        </a:moveTo>
                        <a:cubicBezTo>
                          <a:pt x="0" y="1"/>
                          <a:pt x="0" y="1"/>
                          <a:pt x="0" y="1"/>
                        </a:cubicBezTo>
                        <a:cubicBezTo>
                          <a:pt x="0" y="1"/>
                          <a:pt x="0" y="1"/>
                          <a:pt x="0" y="1"/>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24" name="Freeform 164">
                    <a:extLst/>
                  </p:cNvPr>
                  <p:cNvSpPr>
                    <a:spLocks/>
                  </p:cNvSpPr>
                  <p:nvPr/>
                </p:nvSpPr>
                <p:spPr bwMode="auto">
                  <a:xfrm>
                    <a:off x="8167688" y="1716088"/>
                    <a:ext cx="9525" cy="1588"/>
                  </a:xfrm>
                  <a:custGeom>
                    <a:avLst/>
                    <a:gdLst/>
                    <a:ahLst/>
                    <a:cxnLst>
                      <a:cxn ang="0">
                        <a:pos x="4" y="0"/>
                      </a:cxn>
                      <a:cxn ang="0">
                        <a:pos x="0" y="1"/>
                      </a:cxn>
                      <a:cxn ang="0">
                        <a:pos x="4" y="0"/>
                      </a:cxn>
                    </a:cxnLst>
                    <a:rect l="0" t="0" r="r" b="b"/>
                    <a:pathLst>
                      <a:path w="4" h="1">
                        <a:moveTo>
                          <a:pt x="4" y="0"/>
                        </a:moveTo>
                        <a:cubicBezTo>
                          <a:pt x="3" y="1"/>
                          <a:pt x="1" y="1"/>
                          <a:pt x="0" y="1"/>
                        </a:cubicBezTo>
                        <a:cubicBezTo>
                          <a:pt x="2" y="1"/>
                          <a:pt x="3"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25" name="Freeform 165">
                    <a:extLst/>
                  </p:cNvPr>
                  <p:cNvSpPr>
                    <a:spLocks/>
                  </p:cNvSpPr>
                  <p:nvPr/>
                </p:nvSpPr>
                <p:spPr bwMode="auto">
                  <a:xfrm>
                    <a:off x="7850188" y="1822450"/>
                    <a:ext cx="4762" cy="4763"/>
                  </a:xfrm>
                  <a:custGeom>
                    <a:avLst/>
                    <a:gdLst/>
                    <a:ahLst/>
                    <a:cxnLst>
                      <a:cxn ang="0">
                        <a:pos x="2" y="0"/>
                      </a:cxn>
                      <a:cxn ang="0">
                        <a:pos x="2" y="1"/>
                      </a:cxn>
                      <a:cxn ang="0">
                        <a:pos x="2" y="0"/>
                      </a:cxn>
                    </a:cxnLst>
                    <a:rect l="0" t="0" r="r" b="b"/>
                    <a:pathLst>
                      <a:path w="2" h="2">
                        <a:moveTo>
                          <a:pt x="2" y="0"/>
                        </a:moveTo>
                        <a:cubicBezTo>
                          <a:pt x="2" y="1"/>
                          <a:pt x="2" y="1"/>
                          <a:pt x="2" y="1"/>
                        </a:cubicBezTo>
                        <a:cubicBezTo>
                          <a:pt x="0" y="2"/>
                          <a:pt x="1"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26" name="Freeform 166">
                    <a:extLst/>
                  </p:cNvPr>
                  <p:cNvSpPr>
                    <a:spLocks/>
                  </p:cNvSpPr>
                  <p:nvPr/>
                </p:nvSpPr>
                <p:spPr bwMode="auto">
                  <a:xfrm>
                    <a:off x="8094663" y="1738313"/>
                    <a:ext cx="3175" cy="1588"/>
                  </a:xfrm>
                  <a:custGeom>
                    <a:avLst/>
                    <a:gdLst/>
                    <a:ahLst/>
                    <a:cxnLst>
                      <a:cxn ang="0">
                        <a:pos x="2" y="0"/>
                      </a:cxn>
                      <a:cxn ang="0">
                        <a:pos x="2" y="0"/>
                      </a:cxn>
                      <a:cxn ang="0">
                        <a:pos x="0" y="1"/>
                      </a:cxn>
                      <a:cxn ang="0">
                        <a:pos x="2" y="0"/>
                      </a:cxn>
                    </a:cxnLst>
                    <a:rect l="0" t="0" r="r" b="b"/>
                    <a:pathLst>
                      <a:path w="2" h="1">
                        <a:moveTo>
                          <a:pt x="2" y="0"/>
                        </a:moveTo>
                        <a:lnTo>
                          <a:pt x="2" y="0"/>
                        </a:lnTo>
                        <a:lnTo>
                          <a:pt x="0"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27" name="Freeform 167">
                    <a:extLst/>
                  </p:cNvPr>
                  <p:cNvSpPr>
                    <a:spLocks/>
                  </p:cNvSpPr>
                  <p:nvPr/>
                </p:nvSpPr>
                <p:spPr bwMode="auto">
                  <a:xfrm>
                    <a:off x="8204200" y="1711325"/>
                    <a:ext cx="4762" cy="1588"/>
                  </a:xfrm>
                  <a:custGeom>
                    <a:avLst/>
                    <a:gdLst/>
                    <a:ahLst/>
                    <a:cxnLst>
                      <a:cxn ang="0">
                        <a:pos x="1" y="0"/>
                      </a:cxn>
                      <a:cxn ang="0">
                        <a:pos x="0" y="0"/>
                      </a:cxn>
                      <a:cxn ang="0">
                        <a:pos x="2" y="0"/>
                      </a:cxn>
                      <a:cxn ang="0">
                        <a:pos x="1" y="0"/>
                      </a:cxn>
                    </a:cxnLst>
                    <a:rect l="0" t="0" r="r" b="b"/>
                    <a:pathLst>
                      <a:path w="2">
                        <a:moveTo>
                          <a:pt x="1" y="0"/>
                        </a:moveTo>
                        <a:cubicBezTo>
                          <a:pt x="1" y="0"/>
                          <a:pt x="0" y="0"/>
                          <a:pt x="0" y="0"/>
                        </a:cubicBezTo>
                        <a:cubicBezTo>
                          <a:pt x="2" y="0"/>
                          <a:pt x="2" y="0"/>
                          <a:pt x="2"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28" name="Freeform 168">
                    <a:extLst/>
                  </p:cNvPr>
                  <p:cNvSpPr>
                    <a:spLocks/>
                  </p:cNvSpPr>
                  <p:nvPr/>
                </p:nvSpPr>
                <p:spPr bwMode="auto">
                  <a:xfrm>
                    <a:off x="7956550" y="1779588"/>
                    <a:ext cx="1587" cy="4763"/>
                  </a:xfrm>
                  <a:custGeom>
                    <a:avLst/>
                    <a:gdLst/>
                    <a:ahLst/>
                    <a:cxnLst>
                      <a:cxn ang="0">
                        <a:pos x="1" y="2"/>
                      </a:cxn>
                      <a:cxn ang="0">
                        <a:pos x="1" y="0"/>
                      </a:cxn>
                      <a:cxn ang="0">
                        <a:pos x="1" y="2"/>
                      </a:cxn>
                    </a:cxnLst>
                    <a:rect l="0" t="0" r="r" b="b"/>
                    <a:pathLst>
                      <a:path w="1" h="2">
                        <a:moveTo>
                          <a:pt x="1" y="2"/>
                        </a:moveTo>
                        <a:cubicBezTo>
                          <a:pt x="1" y="1"/>
                          <a:pt x="1" y="1"/>
                          <a:pt x="1" y="0"/>
                        </a:cubicBezTo>
                        <a:cubicBezTo>
                          <a:pt x="0" y="1"/>
                          <a:pt x="0"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grpSp>
            <p:nvGrpSpPr>
              <p:cNvPr id="166" name="Group 462">
                <a:extLst/>
              </p:cNvPr>
              <p:cNvGrpSpPr/>
              <p:nvPr/>
            </p:nvGrpSpPr>
            <p:grpSpPr>
              <a:xfrm rot="806963">
                <a:off x="2008129" y="1047000"/>
                <a:ext cx="1683483" cy="1691701"/>
                <a:chOff x="4391025" y="1189038"/>
                <a:chExt cx="1952625" cy="1962150"/>
              </a:xfrm>
            </p:grpSpPr>
            <p:sp>
              <p:nvSpPr>
                <p:cNvPr id="167" name="Freeform 6">
                  <a:extLst/>
                </p:cNvPr>
                <p:cNvSpPr>
                  <a:spLocks/>
                </p:cNvSpPr>
                <p:nvPr/>
              </p:nvSpPr>
              <p:spPr bwMode="auto">
                <a:xfrm>
                  <a:off x="4856162" y="2362200"/>
                  <a:ext cx="342900" cy="342900"/>
                </a:xfrm>
                <a:custGeom>
                  <a:avLst/>
                  <a:gdLst/>
                  <a:ahLst/>
                  <a:cxnLst>
                    <a:cxn ang="0">
                      <a:pos x="0" y="54"/>
                    </a:cxn>
                    <a:cxn ang="0">
                      <a:pos x="164" y="216"/>
                    </a:cxn>
                    <a:cxn ang="0">
                      <a:pos x="216" y="163"/>
                    </a:cxn>
                    <a:cxn ang="0">
                      <a:pos x="52" y="0"/>
                    </a:cxn>
                    <a:cxn ang="0">
                      <a:pos x="0" y="54"/>
                    </a:cxn>
                  </a:cxnLst>
                  <a:rect l="0" t="0" r="r" b="b"/>
                  <a:pathLst>
                    <a:path w="216" h="216">
                      <a:moveTo>
                        <a:pt x="0" y="54"/>
                      </a:moveTo>
                      <a:lnTo>
                        <a:pt x="164" y="216"/>
                      </a:lnTo>
                      <a:lnTo>
                        <a:pt x="216" y="163"/>
                      </a:lnTo>
                      <a:lnTo>
                        <a:pt x="52" y="0"/>
                      </a:lnTo>
                      <a:lnTo>
                        <a:pt x="0" y="54"/>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68" name="Freeform 7">
                  <a:extLst/>
                </p:cNvPr>
                <p:cNvSpPr>
                  <a:spLocks/>
                </p:cNvSpPr>
                <p:nvPr/>
              </p:nvSpPr>
              <p:spPr bwMode="auto">
                <a:xfrm>
                  <a:off x="4856162" y="2362200"/>
                  <a:ext cx="342900" cy="342900"/>
                </a:xfrm>
                <a:custGeom>
                  <a:avLst/>
                  <a:gdLst/>
                  <a:ahLst/>
                  <a:cxnLst>
                    <a:cxn ang="0">
                      <a:pos x="0" y="54"/>
                    </a:cxn>
                    <a:cxn ang="0">
                      <a:pos x="164" y="216"/>
                    </a:cxn>
                    <a:cxn ang="0">
                      <a:pos x="216" y="163"/>
                    </a:cxn>
                    <a:cxn ang="0">
                      <a:pos x="52" y="0"/>
                    </a:cxn>
                    <a:cxn ang="0">
                      <a:pos x="0" y="54"/>
                    </a:cxn>
                  </a:cxnLst>
                  <a:rect l="0" t="0" r="r" b="b"/>
                  <a:pathLst>
                    <a:path w="216" h="216">
                      <a:moveTo>
                        <a:pt x="0" y="54"/>
                      </a:moveTo>
                      <a:lnTo>
                        <a:pt x="164" y="216"/>
                      </a:lnTo>
                      <a:lnTo>
                        <a:pt x="216" y="163"/>
                      </a:lnTo>
                      <a:lnTo>
                        <a:pt x="52" y="0"/>
                      </a:lnTo>
                      <a:lnTo>
                        <a:pt x="0" y="54"/>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69" name="Freeform 8">
                  <a:extLst/>
                </p:cNvPr>
                <p:cNvSpPr>
                  <a:spLocks/>
                </p:cNvSpPr>
                <p:nvPr/>
              </p:nvSpPr>
              <p:spPr bwMode="auto">
                <a:xfrm>
                  <a:off x="4391025" y="1874838"/>
                  <a:ext cx="1284288" cy="1276350"/>
                </a:xfrm>
                <a:custGeom>
                  <a:avLst/>
                  <a:gdLst/>
                  <a:ahLst/>
                  <a:cxnLst>
                    <a:cxn ang="0">
                      <a:pos x="1114" y="270"/>
                    </a:cxn>
                    <a:cxn ang="0">
                      <a:pos x="140" y="268"/>
                    </a:cxn>
                    <a:cxn ang="0">
                      <a:pos x="0" y="479"/>
                    </a:cxn>
                    <a:cxn ang="0">
                      <a:pos x="766" y="624"/>
                    </a:cxn>
                    <a:cxn ang="0">
                      <a:pos x="922" y="1388"/>
                    </a:cxn>
                    <a:cxn ang="0">
                      <a:pos x="1130" y="1245"/>
                    </a:cxn>
                    <a:cxn ang="0">
                      <a:pos x="1114" y="270"/>
                    </a:cxn>
                  </a:cxnLst>
                  <a:rect l="0" t="0" r="r" b="b"/>
                  <a:pathLst>
                    <a:path w="1395" h="1388">
                      <a:moveTo>
                        <a:pt x="1114" y="270"/>
                      </a:moveTo>
                      <a:cubicBezTo>
                        <a:pt x="841" y="1"/>
                        <a:pt x="405" y="0"/>
                        <a:pt x="140" y="268"/>
                      </a:cubicBezTo>
                      <a:cubicBezTo>
                        <a:pt x="79" y="331"/>
                        <a:pt x="32" y="402"/>
                        <a:pt x="0" y="479"/>
                      </a:cubicBezTo>
                      <a:cubicBezTo>
                        <a:pt x="251" y="369"/>
                        <a:pt x="556" y="417"/>
                        <a:pt x="766" y="624"/>
                      </a:cubicBezTo>
                      <a:cubicBezTo>
                        <a:pt x="976" y="831"/>
                        <a:pt x="1028" y="1136"/>
                        <a:pt x="922" y="1388"/>
                      </a:cubicBezTo>
                      <a:cubicBezTo>
                        <a:pt x="998" y="1355"/>
                        <a:pt x="1069" y="1307"/>
                        <a:pt x="1130" y="1245"/>
                      </a:cubicBezTo>
                      <a:cubicBezTo>
                        <a:pt x="1395" y="976"/>
                        <a:pt x="1388" y="540"/>
                        <a:pt x="1114" y="27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70" name="Freeform 10">
                  <a:extLst/>
                </p:cNvPr>
                <p:cNvSpPr>
                  <a:spLocks/>
                </p:cNvSpPr>
                <p:nvPr/>
              </p:nvSpPr>
              <p:spPr bwMode="auto">
                <a:xfrm>
                  <a:off x="4854575" y="1189038"/>
                  <a:ext cx="1489075" cy="1501775"/>
                </a:xfrm>
                <a:custGeom>
                  <a:avLst/>
                  <a:gdLst/>
                  <a:ahLst/>
                  <a:cxnLst>
                    <a:cxn ang="0">
                      <a:pos x="462" y="557"/>
                    </a:cxn>
                    <a:cxn ang="0">
                      <a:pos x="0" y="1288"/>
                    </a:cxn>
                    <a:cxn ang="0">
                      <a:pos x="201" y="1433"/>
                    </a:cxn>
                    <a:cxn ang="0">
                      <a:pos x="349" y="1632"/>
                    </a:cxn>
                    <a:cxn ang="0">
                      <a:pos x="1073" y="1160"/>
                    </a:cxn>
                    <a:cxn ang="0">
                      <a:pos x="1589" y="24"/>
                    </a:cxn>
                    <a:cxn ang="0">
                      <a:pos x="462" y="557"/>
                    </a:cxn>
                  </a:cxnLst>
                  <a:rect l="0" t="0" r="r" b="b"/>
                  <a:pathLst>
                    <a:path w="1618" h="1632">
                      <a:moveTo>
                        <a:pt x="462" y="557"/>
                      </a:moveTo>
                      <a:cubicBezTo>
                        <a:pt x="236" y="786"/>
                        <a:pt x="78" y="1044"/>
                        <a:pt x="0" y="1288"/>
                      </a:cubicBezTo>
                      <a:cubicBezTo>
                        <a:pt x="72" y="1325"/>
                        <a:pt x="140" y="1373"/>
                        <a:pt x="201" y="1433"/>
                      </a:cubicBezTo>
                      <a:cubicBezTo>
                        <a:pt x="262" y="1493"/>
                        <a:pt x="311" y="1560"/>
                        <a:pt x="349" y="1632"/>
                      </a:cubicBezTo>
                      <a:cubicBezTo>
                        <a:pt x="591" y="1550"/>
                        <a:pt x="847" y="1389"/>
                        <a:pt x="1073" y="1160"/>
                      </a:cubicBezTo>
                      <a:cubicBezTo>
                        <a:pt x="1432" y="796"/>
                        <a:pt x="1618" y="358"/>
                        <a:pt x="1589" y="24"/>
                      </a:cubicBezTo>
                      <a:cubicBezTo>
                        <a:pt x="1255" y="0"/>
                        <a:pt x="820" y="193"/>
                        <a:pt x="462" y="557"/>
                      </a:cubicBezTo>
                    </a:path>
                  </a:pathLst>
                </a:custGeom>
                <a:solidFill>
                  <a:schemeClr val="tx1">
                    <a:lumMod val="10000"/>
                    <a:lumOff val="9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71" name="Freeform 11">
                  <a:extLst/>
                </p:cNvPr>
                <p:cNvSpPr>
                  <a:spLocks/>
                </p:cNvSpPr>
                <p:nvPr/>
              </p:nvSpPr>
              <p:spPr bwMode="auto">
                <a:xfrm>
                  <a:off x="5029200" y="1208088"/>
                  <a:ext cx="1314450" cy="1482725"/>
                </a:xfrm>
                <a:custGeom>
                  <a:avLst/>
                  <a:gdLst/>
                  <a:ahLst/>
                  <a:cxnLst>
                    <a:cxn ang="0">
                      <a:pos x="1399" y="2"/>
                    </a:cxn>
                    <a:cxn ang="0">
                      <a:pos x="0" y="1401"/>
                    </a:cxn>
                    <a:cxn ang="0">
                      <a:pos x="11" y="1411"/>
                    </a:cxn>
                    <a:cxn ang="0">
                      <a:pos x="159" y="1610"/>
                    </a:cxn>
                    <a:cxn ang="0">
                      <a:pos x="883" y="1138"/>
                    </a:cxn>
                    <a:cxn ang="0">
                      <a:pos x="1399" y="2"/>
                    </a:cxn>
                  </a:cxnLst>
                  <a:rect l="0" t="0" r="r" b="b"/>
                  <a:pathLst>
                    <a:path w="1428" h="1610">
                      <a:moveTo>
                        <a:pt x="1399" y="2"/>
                      </a:moveTo>
                      <a:cubicBezTo>
                        <a:pt x="1361" y="0"/>
                        <a:pt x="0" y="1401"/>
                        <a:pt x="0" y="1401"/>
                      </a:cubicBezTo>
                      <a:cubicBezTo>
                        <a:pt x="4" y="1405"/>
                        <a:pt x="7" y="1408"/>
                        <a:pt x="11" y="1411"/>
                      </a:cubicBezTo>
                      <a:cubicBezTo>
                        <a:pt x="72" y="1471"/>
                        <a:pt x="121" y="1538"/>
                        <a:pt x="159" y="1610"/>
                      </a:cubicBezTo>
                      <a:cubicBezTo>
                        <a:pt x="401" y="1528"/>
                        <a:pt x="657" y="1367"/>
                        <a:pt x="883" y="1138"/>
                      </a:cubicBezTo>
                      <a:cubicBezTo>
                        <a:pt x="1242" y="774"/>
                        <a:pt x="1428" y="336"/>
                        <a:pt x="1399" y="2"/>
                      </a:cubicBezTo>
                    </a:path>
                  </a:pathLst>
                </a:custGeom>
                <a:solidFill>
                  <a:srgbClr val="CFCFCF"/>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72" name="Freeform 12">
                  <a:extLst/>
                </p:cNvPr>
                <p:cNvSpPr>
                  <a:spLocks/>
                </p:cNvSpPr>
                <p:nvPr/>
              </p:nvSpPr>
              <p:spPr bwMode="auto">
                <a:xfrm>
                  <a:off x="4814887" y="2097088"/>
                  <a:ext cx="630238" cy="638175"/>
                </a:xfrm>
                <a:custGeom>
                  <a:avLst/>
                  <a:gdLst/>
                  <a:ahLst/>
                  <a:cxnLst>
                    <a:cxn ang="0">
                      <a:pos x="276" y="282"/>
                    </a:cxn>
                    <a:cxn ang="0">
                      <a:pos x="0" y="694"/>
                    </a:cxn>
                    <a:cxn ang="0">
                      <a:pos x="407" y="411"/>
                    </a:cxn>
                    <a:cxn ang="0">
                      <a:pos x="684" y="0"/>
                    </a:cxn>
                    <a:cxn ang="0">
                      <a:pos x="276" y="282"/>
                    </a:cxn>
                  </a:cxnLst>
                  <a:rect l="0" t="0" r="r" b="b"/>
                  <a:pathLst>
                    <a:path w="684" h="694">
                      <a:moveTo>
                        <a:pt x="276" y="282"/>
                      </a:moveTo>
                      <a:cubicBezTo>
                        <a:pt x="127" y="433"/>
                        <a:pt x="24" y="591"/>
                        <a:pt x="0" y="694"/>
                      </a:cubicBezTo>
                      <a:cubicBezTo>
                        <a:pt x="102" y="668"/>
                        <a:pt x="258" y="563"/>
                        <a:pt x="407" y="411"/>
                      </a:cubicBezTo>
                      <a:cubicBezTo>
                        <a:pt x="556" y="260"/>
                        <a:pt x="659" y="103"/>
                        <a:pt x="684" y="0"/>
                      </a:cubicBezTo>
                      <a:cubicBezTo>
                        <a:pt x="581" y="26"/>
                        <a:pt x="425" y="131"/>
                        <a:pt x="276" y="282"/>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73" name="Freeform 23">
                  <a:extLst/>
                </p:cNvPr>
                <p:cNvSpPr>
                  <a:spLocks/>
                </p:cNvSpPr>
                <p:nvPr/>
              </p:nvSpPr>
              <p:spPr bwMode="auto">
                <a:xfrm>
                  <a:off x="5737225" y="1328738"/>
                  <a:ext cx="468312" cy="468313"/>
                </a:xfrm>
                <a:custGeom>
                  <a:avLst/>
                  <a:gdLst/>
                  <a:ahLst/>
                  <a:cxnLst>
                    <a:cxn ang="0">
                      <a:pos x="57" y="0"/>
                    </a:cxn>
                    <a:cxn ang="0">
                      <a:pos x="2" y="28"/>
                    </a:cxn>
                    <a:cxn ang="0">
                      <a:pos x="479" y="509"/>
                    </a:cxn>
                    <a:cxn ang="0">
                      <a:pos x="509" y="446"/>
                    </a:cxn>
                    <a:cxn ang="0">
                      <a:pos x="57" y="0"/>
                    </a:cxn>
                  </a:cxnLst>
                  <a:rect l="0" t="0" r="r" b="b"/>
                  <a:pathLst>
                    <a:path w="509" h="509">
                      <a:moveTo>
                        <a:pt x="57" y="0"/>
                      </a:moveTo>
                      <a:cubicBezTo>
                        <a:pt x="24" y="15"/>
                        <a:pt x="2" y="28"/>
                        <a:pt x="2" y="28"/>
                      </a:cubicBezTo>
                      <a:cubicBezTo>
                        <a:pt x="0" y="28"/>
                        <a:pt x="288" y="254"/>
                        <a:pt x="479" y="509"/>
                      </a:cubicBezTo>
                      <a:cubicBezTo>
                        <a:pt x="479" y="509"/>
                        <a:pt x="503" y="462"/>
                        <a:pt x="509" y="446"/>
                      </a:cubicBezTo>
                      <a:cubicBezTo>
                        <a:pt x="505" y="287"/>
                        <a:pt x="274" y="7"/>
                        <a:pt x="57" y="0"/>
                      </a:cubicBezTo>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dirty="0">
                    <a:cs typeface="+mn-ea"/>
                    <a:sym typeface="+mn-lt"/>
                  </a:endParaRPr>
                </a:p>
              </p:txBody>
            </p:sp>
            <p:sp>
              <p:nvSpPr>
                <p:cNvPr id="174" name="Freeform 31">
                  <a:extLst/>
                </p:cNvPr>
                <p:cNvSpPr>
                  <a:spLocks/>
                </p:cNvSpPr>
                <p:nvPr/>
              </p:nvSpPr>
              <p:spPr bwMode="auto">
                <a:xfrm>
                  <a:off x="6318250" y="1219200"/>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75" name="Oval 32">
                  <a:extLst/>
                </p:cNvPr>
                <p:cNvSpPr>
                  <a:spLocks noChangeArrowheads="1"/>
                </p:cNvSpPr>
                <p:nvPr/>
              </p:nvSpPr>
              <p:spPr bwMode="auto">
                <a:xfrm>
                  <a:off x="6318250" y="1220788"/>
                  <a:ext cx="1588" cy="1588"/>
                </a:xfrm>
                <a:prstGeom prst="ellipse">
                  <a:avLst/>
                </a:pr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76" name="Freeform 33">
                  <a:extLst/>
                </p:cNvPr>
                <p:cNvSpPr>
                  <a:spLocks/>
                </p:cNvSpPr>
                <p:nvPr/>
              </p:nvSpPr>
              <p:spPr bwMode="auto">
                <a:xfrm>
                  <a:off x="6318250" y="1220788"/>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77" name="Oval 34">
                  <a:extLst/>
                </p:cNvPr>
                <p:cNvSpPr>
                  <a:spLocks noChangeArrowheads="1"/>
                </p:cNvSpPr>
                <p:nvPr/>
              </p:nvSpPr>
              <p:spPr bwMode="auto">
                <a:xfrm>
                  <a:off x="6318250" y="1220788"/>
                  <a:ext cx="1588" cy="1588"/>
                </a:xfrm>
                <a:prstGeom prst="ellipse">
                  <a:avLst/>
                </a:pr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78" name="Freeform 35">
                  <a:extLst/>
                </p:cNvPr>
                <p:cNvSpPr>
                  <a:spLocks/>
                </p:cNvSpPr>
                <p:nvPr/>
              </p:nvSpPr>
              <p:spPr bwMode="auto">
                <a:xfrm>
                  <a:off x="6318250" y="1220788"/>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79" name="Freeform 36">
                  <a:extLst/>
                </p:cNvPr>
                <p:cNvSpPr>
                  <a:spLocks/>
                </p:cNvSpPr>
                <p:nvPr/>
              </p:nvSpPr>
              <p:spPr bwMode="auto">
                <a:xfrm>
                  <a:off x="6318250" y="1222375"/>
                  <a:ext cx="1588" cy="1588"/>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80" name="Freeform 37">
                  <a:extLst/>
                </p:cNvPr>
                <p:cNvSpPr>
                  <a:spLocks noEditPoints="1"/>
                </p:cNvSpPr>
                <p:nvPr/>
              </p:nvSpPr>
              <p:spPr bwMode="auto">
                <a:xfrm>
                  <a:off x="6316662" y="1222375"/>
                  <a:ext cx="4763" cy="115888"/>
                </a:xfrm>
                <a:custGeom>
                  <a:avLst/>
                  <a:gdLst/>
                  <a:ahLst/>
                  <a:cxnLst>
                    <a:cxn ang="0">
                      <a:pos x="1" y="0"/>
                    </a:cxn>
                    <a:cxn ang="0">
                      <a:pos x="3" y="62"/>
                    </a:cxn>
                    <a:cxn ang="0">
                      <a:pos x="0" y="126"/>
                    </a:cxn>
                    <a:cxn ang="0">
                      <a:pos x="1" y="0"/>
                    </a:cxn>
                    <a:cxn ang="0">
                      <a:pos x="1" y="0"/>
                    </a:cxn>
                    <a:cxn ang="0">
                      <a:pos x="1" y="0"/>
                    </a:cxn>
                    <a:cxn ang="0">
                      <a:pos x="1" y="0"/>
                    </a:cxn>
                    <a:cxn ang="0">
                      <a:pos x="1" y="0"/>
                    </a:cxn>
                    <a:cxn ang="0">
                      <a:pos x="1" y="0"/>
                    </a:cxn>
                  </a:cxnLst>
                  <a:rect l="0" t="0" r="r" b="b"/>
                  <a:pathLst>
                    <a:path w="4" h="126">
                      <a:moveTo>
                        <a:pt x="1" y="0"/>
                      </a:moveTo>
                      <a:cubicBezTo>
                        <a:pt x="2" y="20"/>
                        <a:pt x="3" y="41"/>
                        <a:pt x="3" y="62"/>
                      </a:cubicBezTo>
                      <a:cubicBezTo>
                        <a:pt x="3" y="83"/>
                        <a:pt x="2" y="104"/>
                        <a:pt x="0" y="126"/>
                      </a:cubicBezTo>
                      <a:cubicBezTo>
                        <a:pt x="4" y="83"/>
                        <a:pt x="4" y="41"/>
                        <a:pt x="1" y="0"/>
                      </a:cubicBezTo>
                      <a:moveTo>
                        <a:pt x="1" y="0"/>
                      </a:moveTo>
                      <a:cubicBezTo>
                        <a:pt x="1" y="0"/>
                        <a:pt x="1" y="0"/>
                        <a:pt x="1" y="0"/>
                      </a:cubicBezTo>
                      <a:cubicBezTo>
                        <a:pt x="1" y="0"/>
                        <a:pt x="1" y="0"/>
                        <a:pt x="1" y="0"/>
                      </a:cubicBezTo>
                      <a:cubicBezTo>
                        <a:pt x="1" y="0"/>
                        <a:pt x="1" y="0"/>
                        <a:pt x="1" y="0"/>
                      </a:cubicBezTo>
                      <a:cubicBezTo>
                        <a:pt x="1" y="0"/>
                        <a:pt x="1" y="0"/>
                        <a:pt x="1"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81" name="Freeform 38">
                  <a:extLst/>
                </p:cNvPr>
                <p:cNvSpPr>
                  <a:spLocks/>
                </p:cNvSpPr>
                <p:nvPr/>
              </p:nvSpPr>
              <p:spPr bwMode="auto">
                <a:xfrm>
                  <a:off x="6316662" y="1211263"/>
                  <a:ext cx="3175" cy="68263"/>
                </a:xfrm>
                <a:custGeom>
                  <a:avLst/>
                  <a:gdLst/>
                  <a:ahLst/>
                  <a:cxnLst>
                    <a:cxn ang="0">
                      <a:pos x="1" y="0"/>
                    </a:cxn>
                    <a:cxn ang="0">
                      <a:pos x="0" y="0"/>
                    </a:cxn>
                    <a:cxn ang="0">
                      <a:pos x="1" y="1"/>
                    </a:cxn>
                    <a:cxn ang="0">
                      <a:pos x="4" y="74"/>
                    </a:cxn>
                    <a:cxn ang="0">
                      <a:pos x="2" y="12"/>
                    </a:cxn>
                    <a:cxn ang="0">
                      <a:pos x="2" y="12"/>
                    </a:cxn>
                    <a:cxn ang="0">
                      <a:pos x="2" y="12"/>
                    </a:cxn>
                    <a:cxn ang="0">
                      <a:pos x="2" y="12"/>
                    </a:cxn>
                    <a:cxn ang="0">
                      <a:pos x="2" y="12"/>
                    </a:cxn>
                    <a:cxn ang="0">
                      <a:pos x="2" y="11"/>
                    </a:cxn>
                    <a:cxn ang="0">
                      <a:pos x="2" y="11"/>
                    </a:cxn>
                    <a:cxn ang="0">
                      <a:pos x="2" y="11"/>
                    </a:cxn>
                    <a:cxn ang="0">
                      <a:pos x="2" y="11"/>
                    </a:cxn>
                    <a:cxn ang="0">
                      <a:pos x="2" y="11"/>
                    </a:cxn>
                    <a:cxn ang="0">
                      <a:pos x="2" y="11"/>
                    </a:cxn>
                    <a:cxn ang="0">
                      <a:pos x="2" y="11"/>
                    </a:cxn>
                    <a:cxn ang="0">
                      <a:pos x="2" y="11"/>
                    </a:cxn>
                    <a:cxn ang="0">
                      <a:pos x="2" y="11"/>
                    </a:cxn>
                    <a:cxn ang="0">
                      <a:pos x="2" y="11"/>
                    </a:cxn>
                    <a:cxn ang="0">
                      <a:pos x="2" y="11"/>
                    </a:cxn>
                    <a:cxn ang="0">
                      <a:pos x="2" y="11"/>
                    </a:cxn>
                    <a:cxn ang="0">
                      <a:pos x="2" y="10"/>
                    </a:cxn>
                    <a:cxn ang="0">
                      <a:pos x="2" y="10"/>
                    </a:cxn>
                    <a:cxn ang="0">
                      <a:pos x="2" y="10"/>
                    </a:cxn>
                    <a:cxn ang="0">
                      <a:pos x="2" y="10"/>
                    </a:cxn>
                    <a:cxn ang="0">
                      <a:pos x="1" y="0"/>
                    </a:cxn>
                    <a:cxn ang="0">
                      <a:pos x="1" y="0"/>
                    </a:cxn>
                  </a:cxnLst>
                  <a:rect l="0" t="0" r="r" b="b"/>
                  <a:pathLst>
                    <a:path w="4" h="74">
                      <a:moveTo>
                        <a:pt x="1" y="0"/>
                      </a:moveTo>
                      <a:cubicBezTo>
                        <a:pt x="1" y="0"/>
                        <a:pt x="0" y="0"/>
                        <a:pt x="0" y="0"/>
                      </a:cubicBezTo>
                      <a:cubicBezTo>
                        <a:pt x="0" y="0"/>
                        <a:pt x="1" y="1"/>
                        <a:pt x="1" y="1"/>
                      </a:cubicBezTo>
                      <a:cubicBezTo>
                        <a:pt x="3" y="25"/>
                        <a:pt x="4" y="49"/>
                        <a:pt x="4" y="74"/>
                      </a:cubicBezTo>
                      <a:cubicBezTo>
                        <a:pt x="4" y="53"/>
                        <a:pt x="3" y="32"/>
                        <a:pt x="2" y="12"/>
                      </a:cubicBezTo>
                      <a:cubicBezTo>
                        <a:pt x="2" y="12"/>
                        <a:pt x="2" y="12"/>
                        <a:pt x="2" y="12"/>
                      </a:cubicBezTo>
                      <a:cubicBezTo>
                        <a:pt x="2" y="12"/>
                        <a:pt x="2" y="12"/>
                        <a:pt x="2" y="12"/>
                      </a:cubicBezTo>
                      <a:cubicBezTo>
                        <a:pt x="2" y="12"/>
                        <a:pt x="2" y="12"/>
                        <a:pt x="2" y="12"/>
                      </a:cubicBezTo>
                      <a:cubicBezTo>
                        <a:pt x="2" y="12"/>
                        <a:pt x="2" y="12"/>
                        <a:pt x="2" y="12"/>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0"/>
                        <a:pt x="2" y="10"/>
                        <a:pt x="2" y="10"/>
                      </a:cubicBezTo>
                      <a:cubicBezTo>
                        <a:pt x="2" y="10"/>
                        <a:pt x="2" y="10"/>
                        <a:pt x="2" y="10"/>
                      </a:cubicBezTo>
                      <a:cubicBezTo>
                        <a:pt x="2" y="10"/>
                        <a:pt x="2" y="10"/>
                        <a:pt x="2" y="10"/>
                      </a:cubicBezTo>
                      <a:cubicBezTo>
                        <a:pt x="2" y="10"/>
                        <a:pt x="2" y="10"/>
                        <a:pt x="2" y="10"/>
                      </a:cubicBezTo>
                      <a:cubicBezTo>
                        <a:pt x="2" y="7"/>
                        <a:pt x="1" y="4"/>
                        <a:pt x="1" y="0"/>
                      </a:cubicBezTo>
                      <a:cubicBezTo>
                        <a:pt x="1" y="0"/>
                        <a:pt x="1" y="0"/>
                        <a:pt x="1" y="0"/>
                      </a:cubicBezTo>
                    </a:path>
                  </a:pathLst>
                </a:custGeom>
                <a:solidFill>
                  <a:srgbClr val="B7352B"/>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82" name="Freeform 40">
                  <a:extLst/>
                </p:cNvPr>
                <p:cNvSpPr>
                  <a:spLocks/>
                </p:cNvSpPr>
                <p:nvPr/>
              </p:nvSpPr>
              <p:spPr bwMode="auto">
                <a:xfrm>
                  <a:off x="6316662" y="1338263"/>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83" name="Freeform 41">
                  <a:extLst/>
                </p:cNvPr>
                <p:cNvSpPr>
                  <a:spLocks noEditPoints="1"/>
                </p:cNvSpPr>
                <p:nvPr/>
              </p:nvSpPr>
              <p:spPr bwMode="auto">
                <a:xfrm>
                  <a:off x="5175250" y="1797050"/>
                  <a:ext cx="1001713" cy="893763"/>
                </a:xfrm>
                <a:custGeom>
                  <a:avLst/>
                  <a:gdLst/>
                  <a:ahLst/>
                  <a:cxnLst>
                    <a:cxn ang="0">
                      <a:pos x="72" y="943"/>
                    </a:cxn>
                    <a:cxn ang="0">
                      <a:pos x="0" y="970"/>
                    </a:cxn>
                    <a:cxn ang="0">
                      <a:pos x="0" y="970"/>
                    </a:cxn>
                    <a:cxn ang="0">
                      <a:pos x="72" y="943"/>
                    </a:cxn>
                    <a:cxn ang="0">
                      <a:pos x="72" y="943"/>
                    </a:cxn>
                    <a:cxn ang="0">
                      <a:pos x="1088" y="0"/>
                    </a:cxn>
                    <a:cxn ang="0">
                      <a:pos x="724" y="498"/>
                    </a:cxn>
                    <a:cxn ang="0">
                      <a:pos x="1088" y="0"/>
                    </a:cxn>
                    <a:cxn ang="0">
                      <a:pos x="1088" y="0"/>
                    </a:cxn>
                  </a:cxnLst>
                  <a:rect l="0" t="0" r="r" b="b"/>
                  <a:pathLst>
                    <a:path w="1088" h="970">
                      <a:moveTo>
                        <a:pt x="72" y="943"/>
                      </a:moveTo>
                      <a:cubicBezTo>
                        <a:pt x="48" y="953"/>
                        <a:pt x="24" y="962"/>
                        <a:pt x="0" y="970"/>
                      </a:cubicBezTo>
                      <a:cubicBezTo>
                        <a:pt x="0" y="970"/>
                        <a:pt x="0" y="970"/>
                        <a:pt x="0" y="970"/>
                      </a:cubicBezTo>
                      <a:cubicBezTo>
                        <a:pt x="24" y="962"/>
                        <a:pt x="48" y="953"/>
                        <a:pt x="72" y="943"/>
                      </a:cubicBezTo>
                      <a:cubicBezTo>
                        <a:pt x="72" y="943"/>
                        <a:pt x="72" y="943"/>
                        <a:pt x="72" y="943"/>
                      </a:cubicBezTo>
                      <a:moveTo>
                        <a:pt x="1088" y="0"/>
                      </a:moveTo>
                      <a:cubicBezTo>
                        <a:pt x="1001" y="170"/>
                        <a:pt x="879" y="341"/>
                        <a:pt x="724" y="498"/>
                      </a:cubicBezTo>
                      <a:cubicBezTo>
                        <a:pt x="879" y="341"/>
                        <a:pt x="1001" y="170"/>
                        <a:pt x="1088" y="0"/>
                      </a:cubicBezTo>
                      <a:cubicBezTo>
                        <a:pt x="1088" y="0"/>
                        <a:pt x="1088" y="0"/>
                        <a:pt x="1088" y="0"/>
                      </a:cubicBezTo>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84" name="Freeform 42">
                  <a:extLst/>
                </p:cNvPr>
                <p:cNvSpPr>
                  <a:spLocks/>
                </p:cNvSpPr>
                <p:nvPr/>
              </p:nvSpPr>
              <p:spPr bwMode="auto">
                <a:xfrm>
                  <a:off x="5241925" y="2493963"/>
                  <a:ext cx="317500" cy="171450"/>
                </a:xfrm>
                <a:custGeom>
                  <a:avLst/>
                  <a:gdLst/>
                  <a:ahLst/>
                  <a:cxnLst>
                    <a:cxn ang="0">
                      <a:pos x="344" y="0"/>
                    </a:cxn>
                    <a:cxn ang="0">
                      <a:pos x="0" y="186"/>
                    </a:cxn>
                    <a:cxn ang="0">
                      <a:pos x="0" y="186"/>
                    </a:cxn>
                    <a:cxn ang="0">
                      <a:pos x="344" y="0"/>
                    </a:cxn>
                  </a:cxnLst>
                  <a:rect l="0" t="0" r="r" b="b"/>
                  <a:pathLst>
                    <a:path w="344" h="186">
                      <a:moveTo>
                        <a:pt x="344" y="0"/>
                      </a:moveTo>
                      <a:cubicBezTo>
                        <a:pt x="230" y="79"/>
                        <a:pt x="114" y="141"/>
                        <a:pt x="0" y="186"/>
                      </a:cubicBezTo>
                      <a:cubicBezTo>
                        <a:pt x="0" y="186"/>
                        <a:pt x="0" y="186"/>
                        <a:pt x="0" y="186"/>
                      </a:cubicBezTo>
                      <a:cubicBezTo>
                        <a:pt x="114" y="141"/>
                        <a:pt x="230" y="79"/>
                        <a:pt x="344" y="0"/>
                      </a:cubicBezTo>
                    </a:path>
                  </a:pathLst>
                </a:custGeom>
                <a:solidFill>
                  <a:srgbClr val="26456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85" name="Freeform 14">
                  <a:extLst/>
                </p:cNvPr>
                <p:cNvSpPr>
                  <a:spLocks/>
                </p:cNvSpPr>
                <p:nvPr/>
              </p:nvSpPr>
              <p:spPr bwMode="auto">
                <a:xfrm>
                  <a:off x="5788023" y="1203327"/>
                  <a:ext cx="541338" cy="539750"/>
                </a:xfrm>
                <a:custGeom>
                  <a:avLst/>
                  <a:gdLst/>
                  <a:ahLst/>
                  <a:cxnLst>
                    <a:cxn ang="0">
                      <a:pos x="0" y="142"/>
                    </a:cxn>
                    <a:cxn ang="0">
                      <a:pos x="233" y="357"/>
                    </a:cxn>
                    <a:cxn ang="0">
                      <a:pos x="452" y="587"/>
                    </a:cxn>
                    <a:cxn ang="0">
                      <a:pos x="573" y="12"/>
                    </a:cxn>
                    <a:cxn ang="0">
                      <a:pos x="0" y="142"/>
                    </a:cxn>
                  </a:cxnLst>
                  <a:rect l="0" t="0" r="r" b="b"/>
                  <a:pathLst>
                    <a:path w="588" h="587">
                      <a:moveTo>
                        <a:pt x="0" y="142"/>
                      </a:moveTo>
                      <a:cubicBezTo>
                        <a:pt x="79" y="210"/>
                        <a:pt x="157" y="281"/>
                        <a:pt x="233" y="357"/>
                      </a:cubicBezTo>
                      <a:cubicBezTo>
                        <a:pt x="310" y="433"/>
                        <a:pt x="383" y="510"/>
                        <a:pt x="452" y="587"/>
                      </a:cubicBezTo>
                      <a:cubicBezTo>
                        <a:pt x="546" y="384"/>
                        <a:pt x="588" y="184"/>
                        <a:pt x="573" y="12"/>
                      </a:cubicBezTo>
                      <a:cubicBezTo>
                        <a:pt x="401" y="0"/>
                        <a:pt x="202" y="45"/>
                        <a:pt x="0" y="142"/>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grpSp>
          <p:nvGrpSpPr>
            <p:cNvPr id="18" name="Group 605">
              <a:extLst/>
            </p:cNvPr>
            <p:cNvGrpSpPr/>
            <p:nvPr/>
          </p:nvGrpSpPr>
          <p:grpSpPr>
            <a:xfrm>
              <a:off x="7456057" y="2515711"/>
              <a:ext cx="1496171" cy="1630379"/>
              <a:chOff x="654280" y="1047000"/>
              <a:chExt cx="3037332" cy="3309787"/>
            </a:xfrm>
          </p:grpSpPr>
          <p:grpSp>
            <p:nvGrpSpPr>
              <p:cNvPr id="22" name="Group 606">
                <a:extLst/>
              </p:cNvPr>
              <p:cNvGrpSpPr/>
              <p:nvPr/>
            </p:nvGrpSpPr>
            <p:grpSpPr>
              <a:xfrm>
                <a:off x="654280" y="2079826"/>
                <a:ext cx="3024555" cy="2276961"/>
                <a:chOff x="604505" y="1981058"/>
                <a:chExt cx="3153719" cy="2374200"/>
              </a:xfrm>
            </p:grpSpPr>
            <p:grpSp>
              <p:nvGrpSpPr>
                <p:cNvPr id="43" name="Group 628">
                  <a:extLst/>
                </p:cNvPr>
                <p:cNvGrpSpPr/>
                <p:nvPr/>
              </p:nvGrpSpPr>
              <p:grpSpPr>
                <a:xfrm rot="15155533" flipH="1">
                  <a:off x="773232" y="1812331"/>
                  <a:ext cx="2374200" cy="2711653"/>
                  <a:chOff x="6326188" y="1654175"/>
                  <a:chExt cx="2410644" cy="3082384"/>
                </a:xfrm>
                <a:solidFill>
                  <a:schemeClr val="bg2">
                    <a:lumMod val="75000"/>
                  </a:schemeClr>
                </a:solidFill>
              </p:grpSpPr>
              <p:sp>
                <p:nvSpPr>
                  <p:cNvPr id="125" name="Freeform 129">
                    <a:extLst/>
                  </p:cNvPr>
                  <p:cNvSpPr>
                    <a:spLocks/>
                  </p:cNvSpPr>
                  <p:nvPr/>
                </p:nvSpPr>
                <p:spPr bwMode="auto">
                  <a:xfrm>
                    <a:off x="8027988" y="1720850"/>
                    <a:ext cx="3175" cy="1588"/>
                  </a:xfrm>
                  <a:custGeom>
                    <a:avLst/>
                    <a:gdLst/>
                    <a:ahLst/>
                    <a:cxnLst>
                      <a:cxn ang="0">
                        <a:pos x="0" y="0"/>
                      </a:cxn>
                      <a:cxn ang="0">
                        <a:pos x="0" y="0"/>
                      </a:cxn>
                      <a:cxn ang="0">
                        <a:pos x="0" y="0"/>
                      </a:cxn>
                    </a:cxnLst>
                    <a:rect l="0" t="0" r="r" b="b"/>
                    <a:pathLst>
                      <a:path w="1">
                        <a:moveTo>
                          <a:pt x="0" y="0"/>
                        </a:moveTo>
                        <a:cubicBezTo>
                          <a:pt x="0" y="0"/>
                          <a:pt x="1"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26" name="Freeform 130">
                    <a:extLst/>
                  </p:cNvPr>
                  <p:cNvSpPr>
                    <a:spLocks/>
                  </p:cNvSpPr>
                  <p:nvPr/>
                </p:nvSpPr>
                <p:spPr bwMode="auto">
                  <a:xfrm>
                    <a:off x="7724775" y="1841500"/>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27" name="Freeform 131">
                    <a:extLst/>
                  </p:cNvPr>
                  <p:cNvSpPr>
                    <a:spLocks/>
                  </p:cNvSpPr>
                  <p:nvPr/>
                </p:nvSpPr>
                <p:spPr bwMode="auto">
                  <a:xfrm>
                    <a:off x="8218488" y="1671638"/>
                    <a:ext cx="12700" cy="1588"/>
                  </a:xfrm>
                  <a:custGeom>
                    <a:avLst/>
                    <a:gdLst/>
                    <a:ahLst/>
                    <a:cxnLst>
                      <a:cxn ang="0">
                        <a:pos x="0" y="1"/>
                      </a:cxn>
                      <a:cxn ang="0">
                        <a:pos x="0" y="1"/>
                      </a:cxn>
                      <a:cxn ang="0">
                        <a:pos x="5" y="0"/>
                      </a:cxn>
                      <a:cxn ang="0">
                        <a:pos x="0" y="1"/>
                      </a:cxn>
                    </a:cxnLst>
                    <a:rect l="0" t="0" r="r" b="b"/>
                    <a:pathLst>
                      <a:path w="5" h="1">
                        <a:moveTo>
                          <a:pt x="0" y="1"/>
                        </a:moveTo>
                        <a:cubicBezTo>
                          <a:pt x="0" y="1"/>
                          <a:pt x="0" y="1"/>
                          <a:pt x="0" y="1"/>
                        </a:cubicBezTo>
                        <a:cubicBezTo>
                          <a:pt x="5" y="0"/>
                          <a:pt x="5" y="0"/>
                          <a:pt x="5"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28" name="Freeform 132">
                    <a:extLst/>
                  </p:cNvPr>
                  <p:cNvSpPr>
                    <a:spLocks/>
                  </p:cNvSpPr>
                  <p:nvPr/>
                </p:nvSpPr>
                <p:spPr bwMode="auto">
                  <a:xfrm>
                    <a:off x="7169150" y="2263775"/>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29" name="Freeform 133">
                    <a:extLst/>
                  </p:cNvPr>
                  <p:cNvSpPr>
                    <a:spLocks/>
                  </p:cNvSpPr>
                  <p:nvPr/>
                </p:nvSpPr>
                <p:spPr bwMode="auto">
                  <a:xfrm>
                    <a:off x="7480300" y="1995488"/>
                    <a:ext cx="4762" cy="4763"/>
                  </a:xfrm>
                  <a:custGeom>
                    <a:avLst/>
                    <a:gdLst/>
                    <a:ahLst/>
                    <a:cxnLst>
                      <a:cxn ang="0">
                        <a:pos x="2" y="0"/>
                      </a:cxn>
                      <a:cxn ang="0">
                        <a:pos x="0" y="2"/>
                      </a:cxn>
                      <a:cxn ang="0">
                        <a:pos x="2" y="0"/>
                      </a:cxn>
                    </a:cxnLst>
                    <a:rect l="0" t="0" r="r" b="b"/>
                    <a:pathLst>
                      <a:path w="2" h="2">
                        <a:moveTo>
                          <a:pt x="2" y="0"/>
                        </a:moveTo>
                        <a:cubicBezTo>
                          <a:pt x="1" y="0"/>
                          <a:pt x="1" y="1"/>
                          <a:pt x="0" y="2"/>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0" name="Freeform 134">
                    <a:extLst/>
                  </p:cNvPr>
                  <p:cNvSpPr>
                    <a:spLocks/>
                  </p:cNvSpPr>
                  <p:nvPr/>
                </p:nvSpPr>
                <p:spPr bwMode="auto">
                  <a:xfrm>
                    <a:off x="8318500" y="1681163"/>
                    <a:ext cx="7937" cy="1588"/>
                  </a:xfrm>
                  <a:custGeom>
                    <a:avLst/>
                    <a:gdLst/>
                    <a:ahLst/>
                    <a:cxnLst>
                      <a:cxn ang="0">
                        <a:pos x="3" y="0"/>
                      </a:cxn>
                      <a:cxn ang="0">
                        <a:pos x="0" y="0"/>
                      </a:cxn>
                      <a:cxn ang="0">
                        <a:pos x="3" y="0"/>
                      </a:cxn>
                    </a:cxnLst>
                    <a:rect l="0" t="0" r="r" b="b"/>
                    <a:pathLst>
                      <a:path w="3">
                        <a:moveTo>
                          <a:pt x="3" y="0"/>
                        </a:moveTo>
                        <a:cubicBezTo>
                          <a:pt x="0" y="0"/>
                          <a:pt x="0" y="0"/>
                          <a:pt x="0" y="0"/>
                        </a:cubicBezTo>
                        <a:cubicBezTo>
                          <a:pt x="0" y="0"/>
                          <a:pt x="1"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1" name="Freeform 135">
                    <a:extLst/>
                  </p:cNvPr>
                  <p:cNvSpPr>
                    <a:spLocks/>
                  </p:cNvSpPr>
                  <p:nvPr/>
                </p:nvSpPr>
                <p:spPr bwMode="auto">
                  <a:xfrm>
                    <a:off x="8516938" y="1655763"/>
                    <a:ext cx="1587" cy="1588"/>
                  </a:xfrm>
                  <a:custGeom>
                    <a:avLst/>
                    <a:gdLst/>
                    <a:ahLst/>
                    <a:cxnLst>
                      <a:cxn ang="0">
                        <a:pos x="1" y="0"/>
                      </a:cxn>
                      <a:cxn ang="0">
                        <a:pos x="1" y="0"/>
                      </a:cxn>
                      <a:cxn ang="0">
                        <a:pos x="1" y="0"/>
                      </a:cxn>
                    </a:cxnLst>
                    <a:rect l="0" t="0" r="r" b="b"/>
                    <a:pathLst>
                      <a:path w="1">
                        <a:moveTo>
                          <a:pt x="1" y="0"/>
                        </a:moveTo>
                        <a:cubicBezTo>
                          <a:pt x="1" y="0"/>
                          <a:pt x="1" y="0"/>
                          <a:pt x="1"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2" name="Freeform 136">
                    <a:extLst/>
                  </p:cNvPr>
                  <p:cNvSpPr>
                    <a:spLocks/>
                  </p:cNvSpPr>
                  <p:nvPr/>
                </p:nvSpPr>
                <p:spPr bwMode="auto">
                  <a:xfrm>
                    <a:off x="8434388" y="1654175"/>
                    <a:ext cx="7937" cy="1588"/>
                  </a:xfrm>
                  <a:custGeom>
                    <a:avLst/>
                    <a:gdLst/>
                    <a:ahLst/>
                    <a:cxnLst>
                      <a:cxn ang="0">
                        <a:pos x="3" y="0"/>
                      </a:cxn>
                      <a:cxn ang="0">
                        <a:pos x="0" y="0"/>
                      </a:cxn>
                      <a:cxn ang="0">
                        <a:pos x="3" y="0"/>
                      </a:cxn>
                    </a:cxnLst>
                    <a:rect l="0" t="0" r="r" b="b"/>
                    <a:pathLst>
                      <a:path w="3">
                        <a:moveTo>
                          <a:pt x="3" y="0"/>
                        </a:moveTo>
                        <a:cubicBezTo>
                          <a:pt x="2" y="0"/>
                          <a:pt x="1" y="0"/>
                          <a:pt x="0" y="0"/>
                        </a:cubicBezTo>
                        <a:cubicBezTo>
                          <a:pt x="1" y="0"/>
                          <a:pt x="3"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3" name="Freeform 137">
                    <a:extLst/>
                  </p:cNvPr>
                  <p:cNvSpPr>
                    <a:spLocks/>
                  </p:cNvSpPr>
                  <p:nvPr/>
                </p:nvSpPr>
                <p:spPr bwMode="auto">
                  <a:xfrm>
                    <a:off x="8432800" y="1654175"/>
                    <a:ext cx="1587" cy="1588"/>
                  </a:xfrm>
                  <a:custGeom>
                    <a:avLst/>
                    <a:gdLst/>
                    <a:ahLst/>
                    <a:cxnLst>
                      <a:cxn ang="0">
                        <a:pos x="0" y="0"/>
                      </a:cxn>
                      <a:cxn ang="0">
                        <a:pos x="1" y="0"/>
                      </a:cxn>
                      <a:cxn ang="0">
                        <a:pos x="0" y="0"/>
                      </a:cxn>
                    </a:cxnLst>
                    <a:rect l="0" t="0" r="r" b="b"/>
                    <a:pathLst>
                      <a:path w="1">
                        <a:moveTo>
                          <a:pt x="0" y="0"/>
                        </a:move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4" name="Freeform 138">
                    <a:extLst/>
                  </p:cNvPr>
                  <p:cNvSpPr>
                    <a:spLocks/>
                  </p:cNvSpPr>
                  <p:nvPr/>
                </p:nvSpPr>
                <p:spPr bwMode="auto">
                  <a:xfrm>
                    <a:off x="6326188" y="4597400"/>
                    <a:ext cx="3175" cy="17463"/>
                  </a:xfrm>
                  <a:custGeom>
                    <a:avLst/>
                    <a:gdLst/>
                    <a:ahLst/>
                    <a:cxnLst>
                      <a:cxn ang="0">
                        <a:pos x="0" y="0"/>
                      </a:cxn>
                      <a:cxn ang="0">
                        <a:pos x="1" y="7"/>
                      </a:cxn>
                      <a:cxn ang="0">
                        <a:pos x="0" y="0"/>
                      </a:cxn>
                    </a:cxnLst>
                    <a:rect l="0" t="0" r="r" b="b"/>
                    <a:pathLst>
                      <a:path w="1" h="7">
                        <a:moveTo>
                          <a:pt x="0" y="0"/>
                        </a:moveTo>
                        <a:cubicBezTo>
                          <a:pt x="0" y="3"/>
                          <a:pt x="0" y="5"/>
                          <a:pt x="1" y="7"/>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5" name="Freeform 139">
                    <a:extLst/>
                  </p:cNvPr>
                  <p:cNvSpPr>
                    <a:spLocks/>
                  </p:cNvSpPr>
                  <p:nvPr/>
                </p:nvSpPr>
                <p:spPr bwMode="auto">
                  <a:xfrm>
                    <a:off x="6789738" y="2773363"/>
                    <a:ext cx="3175" cy="1588"/>
                  </a:xfrm>
                  <a:custGeom>
                    <a:avLst/>
                    <a:gdLst/>
                    <a:ahLst/>
                    <a:cxnLst>
                      <a:cxn ang="0">
                        <a:pos x="1" y="1"/>
                      </a:cxn>
                      <a:cxn ang="0">
                        <a:pos x="1" y="0"/>
                      </a:cxn>
                      <a:cxn ang="0">
                        <a:pos x="1" y="1"/>
                      </a:cxn>
                    </a:cxnLst>
                    <a:rect l="0" t="0" r="r" b="b"/>
                    <a:pathLst>
                      <a:path w="1" h="1">
                        <a:moveTo>
                          <a:pt x="1" y="1"/>
                        </a:moveTo>
                        <a:cubicBezTo>
                          <a:pt x="1" y="0"/>
                          <a:pt x="1" y="0"/>
                          <a:pt x="1"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6" name="Freeform 140">
                    <a:extLst/>
                  </p:cNvPr>
                  <p:cNvSpPr>
                    <a:spLocks/>
                  </p:cNvSpPr>
                  <p:nvPr/>
                </p:nvSpPr>
                <p:spPr bwMode="auto">
                  <a:xfrm>
                    <a:off x="6342063" y="4603750"/>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7" name="Freeform 141">
                    <a:extLst/>
                  </p:cNvPr>
                  <p:cNvSpPr>
                    <a:spLocks/>
                  </p:cNvSpPr>
                  <p:nvPr/>
                </p:nvSpPr>
                <p:spPr bwMode="auto">
                  <a:xfrm>
                    <a:off x="8207375" y="1704975"/>
                    <a:ext cx="17462" cy="6350"/>
                  </a:xfrm>
                  <a:custGeom>
                    <a:avLst/>
                    <a:gdLst/>
                    <a:ahLst/>
                    <a:cxnLst>
                      <a:cxn ang="0">
                        <a:pos x="7" y="0"/>
                      </a:cxn>
                      <a:cxn ang="0">
                        <a:pos x="0" y="2"/>
                      </a:cxn>
                      <a:cxn ang="0">
                        <a:pos x="7" y="0"/>
                      </a:cxn>
                    </a:cxnLst>
                    <a:rect l="0" t="0" r="r" b="b"/>
                    <a:pathLst>
                      <a:path w="7" h="2">
                        <a:moveTo>
                          <a:pt x="7" y="0"/>
                        </a:moveTo>
                        <a:cubicBezTo>
                          <a:pt x="5" y="1"/>
                          <a:pt x="0" y="1"/>
                          <a:pt x="0" y="2"/>
                        </a:cubicBezTo>
                        <a:cubicBezTo>
                          <a:pt x="3" y="1"/>
                          <a:pt x="6" y="1"/>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8" name="Freeform 142">
                    <a:extLst/>
                  </p:cNvPr>
                  <p:cNvSpPr>
                    <a:spLocks/>
                  </p:cNvSpPr>
                  <p:nvPr/>
                </p:nvSpPr>
                <p:spPr bwMode="auto">
                  <a:xfrm>
                    <a:off x="6788150" y="2924175"/>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39" name="Freeform 143">
                    <a:extLst/>
                  </p:cNvPr>
                  <p:cNvSpPr>
                    <a:spLocks/>
                  </p:cNvSpPr>
                  <p:nvPr/>
                </p:nvSpPr>
                <p:spPr bwMode="auto">
                  <a:xfrm>
                    <a:off x="6342063" y="4602163"/>
                    <a:ext cx="1587" cy="1588"/>
                  </a:xfrm>
                  <a:custGeom>
                    <a:avLst/>
                    <a:gdLst/>
                    <a:ahLst/>
                    <a:cxnLst>
                      <a:cxn ang="0">
                        <a:pos x="0" y="1"/>
                      </a:cxn>
                      <a:cxn ang="0">
                        <a:pos x="0" y="0"/>
                      </a:cxn>
                      <a:cxn ang="0">
                        <a:pos x="0" y="0"/>
                      </a:cxn>
                      <a:cxn ang="0">
                        <a:pos x="0" y="1"/>
                      </a:cxn>
                    </a:cxnLst>
                    <a:rect l="0" t="0" r="r" b="b"/>
                    <a:pathLst>
                      <a:path h="1">
                        <a:moveTo>
                          <a:pt x="0" y="1"/>
                        </a:move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0" name="Rectangle 144">
                    <a:extLst/>
                  </p:cNvPr>
                  <p:cNvSpPr>
                    <a:spLocks noChangeArrowheads="1"/>
                  </p:cNvSpPr>
                  <p:nvPr/>
                </p:nvSpPr>
                <p:spPr bwMode="auto">
                  <a:xfrm>
                    <a:off x="6518275" y="3373438"/>
                    <a:ext cx="1587"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1" name="Freeform 145">
                    <a:extLst/>
                  </p:cNvPr>
                  <p:cNvSpPr>
                    <a:spLocks/>
                  </p:cNvSpPr>
                  <p:nvPr/>
                </p:nvSpPr>
                <p:spPr bwMode="auto">
                  <a:xfrm>
                    <a:off x="6505575" y="3398838"/>
                    <a:ext cx="1587" cy="6350"/>
                  </a:xfrm>
                  <a:custGeom>
                    <a:avLst/>
                    <a:gdLst/>
                    <a:ahLst/>
                    <a:cxnLst>
                      <a:cxn ang="0">
                        <a:pos x="0" y="3"/>
                      </a:cxn>
                      <a:cxn ang="0">
                        <a:pos x="0" y="0"/>
                      </a:cxn>
                      <a:cxn ang="0">
                        <a:pos x="0" y="3"/>
                      </a:cxn>
                    </a:cxnLst>
                    <a:rect l="0" t="0" r="r" b="b"/>
                    <a:pathLst>
                      <a:path h="3">
                        <a:moveTo>
                          <a:pt x="0" y="3"/>
                        </a:moveTo>
                        <a:cubicBezTo>
                          <a:pt x="0" y="0"/>
                          <a:pt x="0" y="0"/>
                          <a:pt x="0" y="0"/>
                        </a:cubicBezTo>
                        <a:cubicBezTo>
                          <a:pt x="0"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2" name="Freeform 146">
                    <a:extLst/>
                  </p:cNvPr>
                  <p:cNvSpPr>
                    <a:spLocks/>
                  </p:cNvSpPr>
                  <p:nvPr/>
                </p:nvSpPr>
                <p:spPr bwMode="auto">
                  <a:xfrm>
                    <a:off x="6329363" y="4614863"/>
                    <a:ext cx="1587" cy="6350"/>
                  </a:xfrm>
                  <a:custGeom>
                    <a:avLst/>
                    <a:gdLst/>
                    <a:ahLst/>
                    <a:cxnLst>
                      <a:cxn ang="0">
                        <a:pos x="0" y="0"/>
                      </a:cxn>
                      <a:cxn ang="0">
                        <a:pos x="0" y="3"/>
                      </a:cxn>
                      <a:cxn ang="0">
                        <a:pos x="0" y="0"/>
                      </a:cxn>
                    </a:cxnLst>
                    <a:rect l="0" t="0" r="r" b="b"/>
                    <a:pathLst>
                      <a:path h="3">
                        <a:moveTo>
                          <a:pt x="0" y="0"/>
                        </a:moveTo>
                        <a:cubicBezTo>
                          <a:pt x="0" y="3"/>
                          <a:pt x="0" y="3"/>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3" name="Freeform 147">
                    <a:extLst/>
                  </p:cNvPr>
                  <p:cNvSpPr>
                    <a:spLocks/>
                  </p:cNvSpPr>
                  <p:nvPr/>
                </p:nvSpPr>
                <p:spPr bwMode="auto">
                  <a:xfrm>
                    <a:off x="6405563" y="3765550"/>
                    <a:ext cx="3175" cy="4763"/>
                  </a:xfrm>
                  <a:custGeom>
                    <a:avLst/>
                    <a:gdLst/>
                    <a:ahLst/>
                    <a:cxnLst>
                      <a:cxn ang="0">
                        <a:pos x="0" y="2"/>
                      </a:cxn>
                      <a:cxn ang="0">
                        <a:pos x="1" y="0"/>
                      </a:cxn>
                      <a:cxn ang="0">
                        <a:pos x="0" y="2"/>
                      </a:cxn>
                    </a:cxnLst>
                    <a:rect l="0" t="0" r="r" b="b"/>
                    <a:pathLst>
                      <a:path w="1" h="2">
                        <a:moveTo>
                          <a:pt x="0" y="2"/>
                        </a:moveTo>
                        <a:cubicBezTo>
                          <a:pt x="1" y="0"/>
                          <a:pt x="1" y="0"/>
                          <a:pt x="1"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4" name="Freeform 148">
                    <a:extLst/>
                  </p:cNvPr>
                  <p:cNvSpPr>
                    <a:spLocks/>
                  </p:cNvSpPr>
                  <p:nvPr/>
                </p:nvSpPr>
                <p:spPr bwMode="auto">
                  <a:xfrm>
                    <a:off x="7507288" y="1978025"/>
                    <a:ext cx="3175" cy="3175"/>
                  </a:xfrm>
                  <a:custGeom>
                    <a:avLst/>
                    <a:gdLst/>
                    <a:ahLst/>
                    <a:cxnLst>
                      <a:cxn ang="0">
                        <a:pos x="0" y="1"/>
                      </a:cxn>
                      <a:cxn ang="0">
                        <a:pos x="1" y="0"/>
                      </a:cxn>
                      <a:cxn ang="0">
                        <a:pos x="0" y="1"/>
                      </a:cxn>
                    </a:cxnLst>
                    <a:rect l="0" t="0" r="r" b="b"/>
                    <a:pathLst>
                      <a:path w="1" h="1">
                        <a:moveTo>
                          <a:pt x="0" y="1"/>
                        </a:moveTo>
                        <a:cubicBezTo>
                          <a:pt x="0" y="1"/>
                          <a:pt x="0" y="1"/>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5" name="Freeform 149">
                    <a:extLst/>
                  </p:cNvPr>
                  <p:cNvSpPr>
                    <a:spLocks/>
                  </p:cNvSpPr>
                  <p:nvPr/>
                </p:nvSpPr>
                <p:spPr bwMode="auto">
                  <a:xfrm>
                    <a:off x="7335838" y="2182813"/>
                    <a:ext cx="3175" cy="1588"/>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6" name="Freeform 150">
                    <a:extLst/>
                  </p:cNvPr>
                  <p:cNvSpPr>
                    <a:spLocks/>
                  </p:cNvSpPr>
                  <p:nvPr/>
                </p:nvSpPr>
                <p:spPr bwMode="auto">
                  <a:xfrm>
                    <a:off x="7339013" y="2171700"/>
                    <a:ext cx="6350" cy="11113"/>
                  </a:xfrm>
                  <a:custGeom>
                    <a:avLst/>
                    <a:gdLst/>
                    <a:ahLst/>
                    <a:cxnLst>
                      <a:cxn ang="0">
                        <a:pos x="3" y="0"/>
                      </a:cxn>
                      <a:cxn ang="0">
                        <a:pos x="0" y="4"/>
                      </a:cxn>
                      <a:cxn ang="0">
                        <a:pos x="3" y="0"/>
                      </a:cxn>
                    </a:cxnLst>
                    <a:rect l="0" t="0" r="r" b="b"/>
                    <a:pathLst>
                      <a:path w="3" h="4">
                        <a:moveTo>
                          <a:pt x="3" y="0"/>
                        </a:moveTo>
                        <a:cubicBezTo>
                          <a:pt x="2" y="1"/>
                          <a:pt x="0" y="3"/>
                          <a:pt x="0" y="4"/>
                        </a:cubicBezTo>
                        <a:cubicBezTo>
                          <a:pt x="1" y="3"/>
                          <a:pt x="2"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7" name="Freeform 151">
                    <a:extLst/>
                  </p:cNvPr>
                  <p:cNvSpPr>
                    <a:spLocks/>
                  </p:cNvSpPr>
                  <p:nvPr/>
                </p:nvSpPr>
                <p:spPr bwMode="auto">
                  <a:xfrm>
                    <a:off x="7316788" y="2200275"/>
                    <a:ext cx="1587" cy="1588"/>
                  </a:xfrm>
                  <a:custGeom>
                    <a:avLst/>
                    <a:gdLst/>
                    <a:ahLst/>
                    <a:cxnLst>
                      <a:cxn ang="0">
                        <a:pos x="0" y="1"/>
                      </a:cxn>
                      <a:cxn ang="0">
                        <a:pos x="0" y="0"/>
                      </a:cxn>
                      <a:cxn ang="0">
                        <a:pos x="0" y="1"/>
                      </a:cxn>
                    </a:cxnLst>
                    <a:rect l="0" t="0" r="r" b="b"/>
                    <a:pathLst>
                      <a:path h="1">
                        <a:moveTo>
                          <a:pt x="0" y="1"/>
                        </a:move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8" name="Freeform 152">
                    <a:extLst/>
                  </p:cNvPr>
                  <p:cNvSpPr>
                    <a:spLocks/>
                  </p:cNvSpPr>
                  <p:nvPr/>
                </p:nvSpPr>
                <p:spPr bwMode="auto">
                  <a:xfrm>
                    <a:off x="7526338" y="202882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49" name="Freeform 153">
                    <a:extLst/>
                  </p:cNvPr>
                  <p:cNvSpPr>
                    <a:spLocks/>
                  </p:cNvSpPr>
                  <p:nvPr/>
                </p:nvSpPr>
                <p:spPr bwMode="auto">
                  <a:xfrm>
                    <a:off x="7481888" y="2063750"/>
                    <a:ext cx="3175"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0" name="Freeform 154">
                    <a:extLst/>
                  </p:cNvPr>
                  <p:cNvSpPr>
                    <a:spLocks/>
                  </p:cNvSpPr>
                  <p:nvPr/>
                </p:nvSpPr>
                <p:spPr bwMode="auto">
                  <a:xfrm>
                    <a:off x="7221538" y="23018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1" name="Freeform 155">
                    <a:extLst/>
                  </p:cNvPr>
                  <p:cNvSpPr>
                    <a:spLocks/>
                  </p:cNvSpPr>
                  <p:nvPr/>
                </p:nvSpPr>
                <p:spPr bwMode="auto">
                  <a:xfrm>
                    <a:off x="6471470" y="1748884"/>
                    <a:ext cx="2265362" cy="2987675"/>
                  </a:xfrm>
                  <a:custGeom>
                    <a:avLst/>
                    <a:gdLst/>
                    <a:ahLst/>
                    <a:cxnLst>
                      <a:cxn ang="0">
                        <a:pos x="295" y="351"/>
                      </a:cxn>
                      <a:cxn ang="0">
                        <a:pos x="339" y="296"/>
                      </a:cxn>
                      <a:cxn ang="0">
                        <a:pos x="362" y="265"/>
                      </a:cxn>
                      <a:cxn ang="0">
                        <a:pos x="377" y="249"/>
                      </a:cxn>
                      <a:cxn ang="0">
                        <a:pos x="403" y="224"/>
                      </a:cxn>
                      <a:cxn ang="0">
                        <a:pos x="411" y="216"/>
                      </a:cxn>
                      <a:cxn ang="0">
                        <a:pos x="427" y="202"/>
                      </a:cxn>
                      <a:cxn ang="0">
                        <a:pos x="458" y="180"/>
                      </a:cxn>
                      <a:cxn ang="0">
                        <a:pos x="477" y="162"/>
                      </a:cxn>
                      <a:cxn ang="0">
                        <a:pos x="512" y="134"/>
                      </a:cxn>
                      <a:cxn ang="0">
                        <a:pos x="530" y="124"/>
                      </a:cxn>
                      <a:cxn ang="0">
                        <a:pos x="558" y="106"/>
                      </a:cxn>
                      <a:cxn ang="0">
                        <a:pos x="583" y="94"/>
                      </a:cxn>
                      <a:cxn ang="0">
                        <a:pos x="620" y="71"/>
                      </a:cxn>
                      <a:cxn ang="0">
                        <a:pos x="662" y="54"/>
                      </a:cxn>
                      <a:cxn ang="0">
                        <a:pos x="704" y="40"/>
                      </a:cxn>
                      <a:cxn ang="0">
                        <a:pos x="735" y="30"/>
                      </a:cxn>
                      <a:cxn ang="0">
                        <a:pos x="758" y="25"/>
                      </a:cxn>
                      <a:cxn ang="0">
                        <a:pos x="759" y="26"/>
                      </a:cxn>
                      <a:cxn ang="0">
                        <a:pos x="785" y="19"/>
                      </a:cxn>
                      <a:cxn ang="0">
                        <a:pos x="800" y="15"/>
                      </a:cxn>
                      <a:cxn ang="0">
                        <a:pos x="820" y="12"/>
                      </a:cxn>
                      <a:cxn ang="0">
                        <a:pos x="870" y="10"/>
                      </a:cxn>
                      <a:cxn ang="0">
                        <a:pos x="906" y="8"/>
                      </a:cxn>
                      <a:cxn ang="0">
                        <a:pos x="880" y="2"/>
                      </a:cxn>
                      <a:cxn ang="0">
                        <a:pos x="860" y="3"/>
                      </a:cxn>
                      <a:cxn ang="0">
                        <a:pos x="836" y="3"/>
                      </a:cxn>
                      <a:cxn ang="0">
                        <a:pos x="793" y="6"/>
                      </a:cxn>
                      <a:cxn ang="0">
                        <a:pos x="772" y="11"/>
                      </a:cxn>
                      <a:cxn ang="0">
                        <a:pos x="753" y="14"/>
                      </a:cxn>
                      <a:cxn ang="0">
                        <a:pos x="685" y="33"/>
                      </a:cxn>
                      <a:cxn ang="0">
                        <a:pos x="652" y="43"/>
                      </a:cxn>
                      <a:cxn ang="0">
                        <a:pos x="635" y="50"/>
                      </a:cxn>
                      <a:cxn ang="0">
                        <a:pos x="605" y="64"/>
                      </a:cxn>
                      <a:cxn ang="0">
                        <a:pos x="569" y="81"/>
                      </a:cxn>
                      <a:cxn ang="0">
                        <a:pos x="547" y="90"/>
                      </a:cxn>
                      <a:cxn ang="0">
                        <a:pos x="500" y="120"/>
                      </a:cxn>
                      <a:cxn ang="0">
                        <a:pos x="454" y="152"/>
                      </a:cxn>
                      <a:cxn ang="0">
                        <a:pos x="418" y="183"/>
                      </a:cxn>
                      <a:cxn ang="0">
                        <a:pos x="399" y="199"/>
                      </a:cxn>
                      <a:cxn ang="0">
                        <a:pos x="372" y="223"/>
                      </a:cxn>
                      <a:cxn ang="0">
                        <a:pos x="333" y="260"/>
                      </a:cxn>
                      <a:cxn ang="0">
                        <a:pos x="303" y="297"/>
                      </a:cxn>
                      <a:cxn ang="0">
                        <a:pos x="252" y="360"/>
                      </a:cxn>
                      <a:cxn ang="0">
                        <a:pos x="200" y="442"/>
                      </a:cxn>
                      <a:cxn ang="0">
                        <a:pos x="184" y="468"/>
                      </a:cxn>
                      <a:cxn ang="0">
                        <a:pos x="168" y="498"/>
                      </a:cxn>
                      <a:cxn ang="0">
                        <a:pos x="143" y="549"/>
                      </a:cxn>
                      <a:cxn ang="0">
                        <a:pos x="99" y="648"/>
                      </a:cxn>
                      <a:cxn ang="0">
                        <a:pos x="68" y="741"/>
                      </a:cxn>
                      <a:cxn ang="0">
                        <a:pos x="38" y="844"/>
                      </a:cxn>
                      <a:cxn ang="0">
                        <a:pos x="0" y="1116"/>
                      </a:cxn>
                      <a:cxn ang="0">
                        <a:pos x="9" y="1197"/>
                      </a:cxn>
                      <a:cxn ang="0">
                        <a:pos x="11" y="1180"/>
                      </a:cxn>
                      <a:cxn ang="0">
                        <a:pos x="15" y="1154"/>
                      </a:cxn>
                      <a:cxn ang="0">
                        <a:pos x="18" y="1114"/>
                      </a:cxn>
                      <a:cxn ang="0">
                        <a:pos x="40" y="988"/>
                      </a:cxn>
                      <a:cxn ang="0">
                        <a:pos x="89" y="767"/>
                      </a:cxn>
                      <a:cxn ang="0">
                        <a:pos x="117" y="681"/>
                      </a:cxn>
                      <a:cxn ang="0">
                        <a:pos x="157" y="582"/>
                      </a:cxn>
                      <a:cxn ang="0">
                        <a:pos x="164" y="564"/>
                      </a:cxn>
                      <a:cxn ang="0">
                        <a:pos x="193" y="510"/>
                      </a:cxn>
                      <a:cxn ang="0">
                        <a:pos x="216" y="471"/>
                      </a:cxn>
                    </a:cxnLst>
                    <a:rect l="0" t="0" r="r" b="b"/>
                    <a:pathLst>
                      <a:path w="913" h="1204">
                        <a:moveTo>
                          <a:pt x="243" y="429"/>
                        </a:moveTo>
                        <a:cubicBezTo>
                          <a:pt x="254" y="411"/>
                          <a:pt x="268" y="388"/>
                          <a:pt x="280" y="372"/>
                        </a:cubicBezTo>
                        <a:cubicBezTo>
                          <a:pt x="282" y="368"/>
                          <a:pt x="286" y="362"/>
                          <a:pt x="289" y="357"/>
                        </a:cubicBezTo>
                        <a:cubicBezTo>
                          <a:pt x="291" y="358"/>
                          <a:pt x="291" y="358"/>
                          <a:pt x="291" y="358"/>
                        </a:cubicBezTo>
                        <a:cubicBezTo>
                          <a:pt x="294" y="353"/>
                          <a:pt x="294" y="353"/>
                          <a:pt x="294" y="353"/>
                        </a:cubicBezTo>
                        <a:cubicBezTo>
                          <a:pt x="296" y="351"/>
                          <a:pt x="292" y="356"/>
                          <a:pt x="295" y="354"/>
                        </a:cubicBezTo>
                        <a:cubicBezTo>
                          <a:pt x="295" y="351"/>
                          <a:pt x="295" y="351"/>
                          <a:pt x="295" y="351"/>
                        </a:cubicBezTo>
                        <a:cubicBezTo>
                          <a:pt x="296" y="351"/>
                          <a:pt x="304" y="341"/>
                          <a:pt x="299" y="349"/>
                        </a:cubicBezTo>
                        <a:cubicBezTo>
                          <a:pt x="304" y="343"/>
                          <a:pt x="308" y="338"/>
                          <a:pt x="313" y="332"/>
                        </a:cubicBezTo>
                        <a:cubicBezTo>
                          <a:pt x="316" y="329"/>
                          <a:pt x="313" y="329"/>
                          <a:pt x="317" y="325"/>
                        </a:cubicBezTo>
                        <a:cubicBezTo>
                          <a:pt x="318" y="325"/>
                          <a:pt x="316" y="327"/>
                          <a:pt x="317" y="327"/>
                        </a:cubicBezTo>
                        <a:cubicBezTo>
                          <a:pt x="328" y="316"/>
                          <a:pt x="325" y="311"/>
                          <a:pt x="335" y="300"/>
                        </a:cubicBezTo>
                        <a:cubicBezTo>
                          <a:pt x="334" y="301"/>
                          <a:pt x="334" y="301"/>
                          <a:pt x="334" y="301"/>
                        </a:cubicBezTo>
                        <a:cubicBezTo>
                          <a:pt x="336" y="299"/>
                          <a:pt x="339" y="296"/>
                          <a:pt x="339" y="296"/>
                        </a:cubicBezTo>
                        <a:cubicBezTo>
                          <a:pt x="336" y="296"/>
                          <a:pt x="338" y="298"/>
                          <a:pt x="334" y="301"/>
                        </a:cubicBezTo>
                        <a:cubicBezTo>
                          <a:pt x="333" y="299"/>
                          <a:pt x="337" y="296"/>
                          <a:pt x="336" y="295"/>
                        </a:cubicBezTo>
                        <a:cubicBezTo>
                          <a:pt x="338" y="293"/>
                          <a:pt x="339" y="291"/>
                          <a:pt x="341" y="289"/>
                        </a:cubicBezTo>
                        <a:cubicBezTo>
                          <a:pt x="345" y="286"/>
                          <a:pt x="349" y="280"/>
                          <a:pt x="353" y="278"/>
                        </a:cubicBezTo>
                        <a:cubicBezTo>
                          <a:pt x="354" y="276"/>
                          <a:pt x="355" y="273"/>
                          <a:pt x="358" y="269"/>
                        </a:cubicBezTo>
                        <a:cubicBezTo>
                          <a:pt x="362" y="267"/>
                          <a:pt x="359" y="270"/>
                          <a:pt x="363" y="267"/>
                        </a:cubicBezTo>
                        <a:cubicBezTo>
                          <a:pt x="362" y="265"/>
                          <a:pt x="362" y="265"/>
                          <a:pt x="362" y="265"/>
                        </a:cubicBezTo>
                        <a:cubicBezTo>
                          <a:pt x="365" y="262"/>
                          <a:pt x="365" y="263"/>
                          <a:pt x="365" y="264"/>
                        </a:cubicBezTo>
                        <a:cubicBezTo>
                          <a:pt x="369" y="260"/>
                          <a:pt x="367" y="260"/>
                          <a:pt x="371" y="256"/>
                        </a:cubicBezTo>
                        <a:cubicBezTo>
                          <a:pt x="370" y="259"/>
                          <a:pt x="370" y="259"/>
                          <a:pt x="370" y="259"/>
                        </a:cubicBezTo>
                        <a:cubicBezTo>
                          <a:pt x="373" y="256"/>
                          <a:pt x="374" y="255"/>
                          <a:pt x="378" y="251"/>
                        </a:cubicBezTo>
                        <a:cubicBezTo>
                          <a:pt x="378" y="251"/>
                          <a:pt x="377" y="253"/>
                          <a:pt x="375" y="254"/>
                        </a:cubicBezTo>
                        <a:cubicBezTo>
                          <a:pt x="379" y="253"/>
                          <a:pt x="379" y="250"/>
                          <a:pt x="380" y="248"/>
                        </a:cubicBezTo>
                        <a:cubicBezTo>
                          <a:pt x="379" y="249"/>
                          <a:pt x="376" y="251"/>
                          <a:pt x="377" y="249"/>
                        </a:cubicBezTo>
                        <a:cubicBezTo>
                          <a:pt x="379" y="247"/>
                          <a:pt x="381" y="244"/>
                          <a:pt x="383" y="243"/>
                        </a:cubicBezTo>
                        <a:cubicBezTo>
                          <a:pt x="381" y="246"/>
                          <a:pt x="381" y="246"/>
                          <a:pt x="381" y="246"/>
                        </a:cubicBezTo>
                        <a:cubicBezTo>
                          <a:pt x="385" y="241"/>
                          <a:pt x="383" y="243"/>
                          <a:pt x="388" y="238"/>
                        </a:cubicBezTo>
                        <a:cubicBezTo>
                          <a:pt x="388" y="239"/>
                          <a:pt x="388" y="239"/>
                          <a:pt x="388" y="239"/>
                        </a:cubicBezTo>
                        <a:cubicBezTo>
                          <a:pt x="390" y="235"/>
                          <a:pt x="395" y="232"/>
                          <a:pt x="400" y="227"/>
                        </a:cubicBezTo>
                        <a:cubicBezTo>
                          <a:pt x="399" y="228"/>
                          <a:pt x="399" y="228"/>
                          <a:pt x="399" y="228"/>
                        </a:cubicBezTo>
                        <a:cubicBezTo>
                          <a:pt x="401" y="226"/>
                          <a:pt x="402" y="225"/>
                          <a:pt x="403" y="224"/>
                        </a:cubicBezTo>
                        <a:cubicBezTo>
                          <a:pt x="399" y="226"/>
                          <a:pt x="400" y="225"/>
                          <a:pt x="399" y="224"/>
                        </a:cubicBezTo>
                        <a:cubicBezTo>
                          <a:pt x="404" y="222"/>
                          <a:pt x="403" y="218"/>
                          <a:pt x="410" y="213"/>
                        </a:cubicBezTo>
                        <a:cubicBezTo>
                          <a:pt x="410" y="214"/>
                          <a:pt x="409" y="216"/>
                          <a:pt x="407" y="217"/>
                        </a:cubicBezTo>
                        <a:cubicBezTo>
                          <a:pt x="406" y="220"/>
                          <a:pt x="407" y="221"/>
                          <a:pt x="404" y="225"/>
                        </a:cubicBezTo>
                        <a:cubicBezTo>
                          <a:pt x="406" y="223"/>
                          <a:pt x="408" y="220"/>
                          <a:pt x="408" y="221"/>
                        </a:cubicBezTo>
                        <a:cubicBezTo>
                          <a:pt x="408" y="219"/>
                          <a:pt x="408" y="219"/>
                          <a:pt x="408" y="219"/>
                        </a:cubicBezTo>
                        <a:cubicBezTo>
                          <a:pt x="409" y="218"/>
                          <a:pt x="410" y="217"/>
                          <a:pt x="411" y="216"/>
                        </a:cubicBezTo>
                        <a:cubicBezTo>
                          <a:pt x="411" y="215"/>
                          <a:pt x="408" y="217"/>
                          <a:pt x="410" y="214"/>
                        </a:cubicBezTo>
                        <a:cubicBezTo>
                          <a:pt x="414" y="210"/>
                          <a:pt x="413" y="213"/>
                          <a:pt x="413" y="212"/>
                        </a:cubicBezTo>
                        <a:cubicBezTo>
                          <a:pt x="418" y="208"/>
                          <a:pt x="414" y="209"/>
                          <a:pt x="419" y="205"/>
                        </a:cubicBezTo>
                        <a:cubicBezTo>
                          <a:pt x="419" y="206"/>
                          <a:pt x="418" y="207"/>
                          <a:pt x="418" y="207"/>
                        </a:cubicBezTo>
                        <a:cubicBezTo>
                          <a:pt x="422" y="205"/>
                          <a:pt x="426" y="200"/>
                          <a:pt x="428" y="200"/>
                        </a:cubicBezTo>
                        <a:cubicBezTo>
                          <a:pt x="428" y="201"/>
                          <a:pt x="428" y="201"/>
                          <a:pt x="427" y="202"/>
                        </a:cubicBezTo>
                        <a:cubicBezTo>
                          <a:pt x="427" y="202"/>
                          <a:pt x="427" y="202"/>
                          <a:pt x="427" y="202"/>
                        </a:cubicBezTo>
                        <a:cubicBezTo>
                          <a:pt x="424" y="207"/>
                          <a:pt x="430" y="199"/>
                          <a:pt x="430" y="201"/>
                        </a:cubicBezTo>
                        <a:cubicBezTo>
                          <a:pt x="429" y="201"/>
                          <a:pt x="434" y="197"/>
                          <a:pt x="436" y="195"/>
                        </a:cubicBezTo>
                        <a:cubicBezTo>
                          <a:pt x="435" y="195"/>
                          <a:pt x="435" y="195"/>
                          <a:pt x="435" y="195"/>
                        </a:cubicBezTo>
                        <a:cubicBezTo>
                          <a:pt x="440" y="186"/>
                          <a:pt x="436" y="197"/>
                          <a:pt x="443" y="190"/>
                        </a:cubicBezTo>
                        <a:cubicBezTo>
                          <a:pt x="447" y="186"/>
                          <a:pt x="441" y="192"/>
                          <a:pt x="443" y="189"/>
                        </a:cubicBezTo>
                        <a:cubicBezTo>
                          <a:pt x="446" y="186"/>
                          <a:pt x="448" y="186"/>
                          <a:pt x="452" y="182"/>
                        </a:cubicBezTo>
                        <a:cubicBezTo>
                          <a:pt x="454" y="181"/>
                          <a:pt x="457" y="180"/>
                          <a:pt x="458" y="180"/>
                        </a:cubicBezTo>
                        <a:cubicBezTo>
                          <a:pt x="461" y="178"/>
                          <a:pt x="467" y="174"/>
                          <a:pt x="468" y="172"/>
                        </a:cubicBezTo>
                        <a:cubicBezTo>
                          <a:pt x="462" y="175"/>
                          <a:pt x="464" y="177"/>
                          <a:pt x="457" y="180"/>
                        </a:cubicBezTo>
                        <a:cubicBezTo>
                          <a:pt x="458" y="178"/>
                          <a:pt x="458" y="178"/>
                          <a:pt x="458" y="178"/>
                        </a:cubicBezTo>
                        <a:cubicBezTo>
                          <a:pt x="462" y="174"/>
                          <a:pt x="467" y="170"/>
                          <a:pt x="470" y="168"/>
                        </a:cubicBezTo>
                        <a:cubicBezTo>
                          <a:pt x="469" y="168"/>
                          <a:pt x="469" y="168"/>
                          <a:pt x="469" y="168"/>
                        </a:cubicBezTo>
                        <a:cubicBezTo>
                          <a:pt x="474" y="163"/>
                          <a:pt x="475" y="161"/>
                          <a:pt x="481" y="157"/>
                        </a:cubicBezTo>
                        <a:cubicBezTo>
                          <a:pt x="482" y="157"/>
                          <a:pt x="479" y="160"/>
                          <a:pt x="477" y="162"/>
                        </a:cubicBezTo>
                        <a:cubicBezTo>
                          <a:pt x="481" y="160"/>
                          <a:pt x="480" y="159"/>
                          <a:pt x="486" y="155"/>
                        </a:cubicBezTo>
                        <a:cubicBezTo>
                          <a:pt x="487" y="156"/>
                          <a:pt x="482" y="158"/>
                          <a:pt x="482" y="159"/>
                        </a:cubicBezTo>
                        <a:cubicBezTo>
                          <a:pt x="488" y="154"/>
                          <a:pt x="488" y="154"/>
                          <a:pt x="488" y="154"/>
                        </a:cubicBezTo>
                        <a:cubicBezTo>
                          <a:pt x="488" y="154"/>
                          <a:pt x="488" y="154"/>
                          <a:pt x="488" y="154"/>
                        </a:cubicBezTo>
                        <a:cubicBezTo>
                          <a:pt x="488" y="152"/>
                          <a:pt x="493" y="151"/>
                          <a:pt x="497" y="148"/>
                        </a:cubicBezTo>
                        <a:cubicBezTo>
                          <a:pt x="506" y="141"/>
                          <a:pt x="506" y="139"/>
                          <a:pt x="510" y="134"/>
                        </a:cubicBezTo>
                        <a:cubicBezTo>
                          <a:pt x="512" y="133"/>
                          <a:pt x="513" y="134"/>
                          <a:pt x="512" y="134"/>
                        </a:cubicBezTo>
                        <a:cubicBezTo>
                          <a:pt x="510" y="135"/>
                          <a:pt x="510" y="135"/>
                          <a:pt x="510" y="136"/>
                        </a:cubicBezTo>
                        <a:cubicBezTo>
                          <a:pt x="513" y="134"/>
                          <a:pt x="518" y="133"/>
                          <a:pt x="516" y="135"/>
                        </a:cubicBezTo>
                        <a:cubicBezTo>
                          <a:pt x="521" y="131"/>
                          <a:pt x="514" y="135"/>
                          <a:pt x="517" y="133"/>
                        </a:cubicBezTo>
                        <a:cubicBezTo>
                          <a:pt x="524" y="128"/>
                          <a:pt x="524" y="128"/>
                          <a:pt x="524" y="128"/>
                        </a:cubicBezTo>
                        <a:cubicBezTo>
                          <a:pt x="522" y="128"/>
                          <a:pt x="520" y="130"/>
                          <a:pt x="523" y="127"/>
                        </a:cubicBezTo>
                        <a:cubicBezTo>
                          <a:pt x="526" y="125"/>
                          <a:pt x="527" y="124"/>
                          <a:pt x="531" y="121"/>
                        </a:cubicBezTo>
                        <a:cubicBezTo>
                          <a:pt x="531" y="122"/>
                          <a:pt x="533" y="122"/>
                          <a:pt x="530" y="124"/>
                        </a:cubicBezTo>
                        <a:cubicBezTo>
                          <a:pt x="533" y="123"/>
                          <a:pt x="536" y="121"/>
                          <a:pt x="536" y="119"/>
                        </a:cubicBezTo>
                        <a:cubicBezTo>
                          <a:pt x="531" y="121"/>
                          <a:pt x="543" y="114"/>
                          <a:pt x="539" y="115"/>
                        </a:cubicBezTo>
                        <a:cubicBezTo>
                          <a:pt x="544" y="113"/>
                          <a:pt x="544" y="113"/>
                          <a:pt x="544" y="113"/>
                        </a:cubicBezTo>
                        <a:cubicBezTo>
                          <a:pt x="543" y="114"/>
                          <a:pt x="543" y="114"/>
                          <a:pt x="541" y="115"/>
                        </a:cubicBezTo>
                        <a:cubicBezTo>
                          <a:pt x="543" y="115"/>
                          <a:pt x="545" y="112"/>
                          <a:pt x="546" y="111"/>
                        </a:cubicBezTo>
                        <a:cubicBezTo>
                          <a:pt x="548" y="111"/>
                          <a:pt x="552" y="108"/>
                          <a:pt x="553" y="109"/>
                        </a:cubicBezTo>
                        <a:cubicBezTo>
                          <a:pt x="554" y="108"/>
                          <a:pt x="557" y="106"/>
                          <a:pt x="558" y="106"/>
                        </a:cubicBezTo>
                        <a:cubicBezTo>
                          <a:pt x="560" y="105"/>
                          <a:pt x="558" y="105"/>
                          <a:pt x="559" y="104"/>
                        </a:cubicBezTo>
                        <a:cubicBezTo>
                          <a:pt x="566" y="100"/>
                          <a:pt x="566" y="100"/>
                          <a:pt x="566" y="100"/>
                        </a:cubicBezTo>
                        <a:cubicBezTo>
                          <a:pt x="567" y="101"/>
                          <a:pt x="568" y="102"/>
                          <a:pt x="567" y="103"/>
                        </a:cubicBezTo>
                        <a:cubicBezTo>
                          <a:pt x="570" y="101"/>
                          <a:pt x="567" y="101"/>
                          <a:pt x="571" y="98"/>
                        </a:cubicBezTo>
                        <a:cubicBezTo>
                          <a:pt x="570" y="101"/>
                          <a:pt x="577" y="96"/>
                          <a:pt x="575" y="100"/>
                        </a:cubicBezTo>
                        <a:cubicBezTo>
                          <a:pt x="577" y="99"/>
                          <a:pt x="584" y="96"/>
                          <a:pt x="588" y="93"/>
                        </a:cubicBezTo>
                        <a:cubicBezTo>
                          <a:pt x="589" y="91"/>
                          <a:pt x="583" y="95"/>
                          <a:pt x="583" y="94"/>
                        </a:cubicBezTo>
                        <a:cubicBezTo>
                          <a:pt x="593" y="88"/>
                          <a:pt x="592" y="85"/>
                          <a:pt x="601" y="81"/>
                        </a:cubicBezTo>
                        <a:cubicBezTo>
                          <a:pt x="598" y="82"/>
                          <a:pt x="598" y="82"/>
                          <a:pt x="598" y="82"/>
                        </a:cubicBezTo>
                        <a:cubicBezTo>
                          <a:pt x="603" y="79"/>
                          <a:pt x="602" y="80"/>
                          <a:pt x="605" y="77"/>
                        </a:cubicBezTo>
                        <a:cubicBezTo>
                          <a:pt x="604" y="79"/>
                          <a:pt x="612" y="78"/>
                          <a:pt x="620" y="74"/>
                        </a:cubicBezTo>
                        <a:cubicBezTo>
                          <a:pt x="620" y="73"/>
                          <a:pt x="615" y="75"/>
                          <a:pt x="616" y="73"/>
                        </a:cubicBezTo>
                        <a:cubicBezTo>
                          <a:pt x="621" y="70"/>
                          <a:pt x="621" y="70"/>
                          <a:pt x="621" y="70"/>
                        </a:cubicBezTo>
                        <a:cubicBezTo>
                          <a:pt x="622" y="70"/>
                          <a:pt x="621" y="71"/>
                          <a:pt x="620" y="71"/>
                        </a:cubicBezTo>
                        <a:cubicBezTo>
                          <a:pt x="625" y="69"/>
                          <a:pt x="630" y="69"/>
                          <a:pt x="631" y="67"/>
                        </a:cubicBezTo>
                        <a:cubicBezTo>
                          <a:pt x="637" y="67"/>
                          <a:pt x="637" y="67"/>
                          <a:pt x="637" y="67"/>
                        </a:cubicBezTo>
                        <a:cubicBezTo>
                          <a:pt x="634" y="67"/>
                          <a:pt x="634" y="67"/>
                          <a:pt x="634" y="67"/>
                        </a:cubicBezTo>
                        <a:cubicBezTo>
                          <a:pt x="635" y="66"/>
                          <a:pt x="640" y="63"/>
                          <a:pt x="641" y="62"/>
                        </a:cubicBezTo>
                        <a:cubicBezTo>
                          <a:pt x="646" y="59"/>
                          <a:pt x="649" y="59"/>
                          <a:pt x="652" y="59"/>
                        </a:cubicBezTo>
                        <a:cubicBezTo>
                          <a:pt x="651" y="58"/>
                          <a:pt x="648" y="58"/>
                          <a:pt x="652" y="56"/>
                        </a:cubicBezTo>
                        <a:cubicBezTo>
                          <a:pt x="653" y="58"/>
                          <a:pt x="662" y="53"/>
                          <a:pt x="662" y="54"/>
                        </a:cubicBezTo>
                        <a:cubicBezTo>
                          <a:pt x="664" y="54"/>
                          <a:pt x="668" y="53"/>
                          <a:pt x="667" y="52"/>
                        </a:cubicBezTo>
                        <a:cubicBezTo>
                          <a:pt x="668" y="54"/>
                          <a:pt x="668" y="54"/>
                          <a:pt x="668" y="54"/>
                        </a:cubicBezTo>
                        <a:cubicBezTo>
                          <a:pt x="667" y="52"/>
                          <a:pt x="674" y="49"/>
                          <a:pt x="679" y="47"/>
                        </a:cubicBezTo>
                        <a:cubicBezTo>
                          <a:pt x="679" y="50"/>
                          <a:pt x="684" y="45"/>
                          <a:pt x="688" y="46"/>
                        </a:cubicBezTo>
                        <a:cubicBezTo>
                          <a:pt x="688" y="44"/>
                          <a:pt x="696" y="43"/>
                          <a:pt x="697" y="41"/>
                        </a:cubicBezTo>
                        <a:cubicBezTo>
                          <a:pt x="701" y="39"/>
                          <a:pt x="701" y="41"/>
                          <a:pt x="702" y="41"/>
                        </a:cubicBezTo>
                        <a:cubicBezTo>
                          <a:pt x="704" y="40"/>
                          <a:pt x="704" y="40"/>
                          <a:pt x="704" y="40"/>
                        </a:cubicBezTo>
                        <a:cubicBezTo>
                          <a:pt x="706" y="40"/>
                          <a:pt x="713" y="38"/>
                          <a:pt x="718" y="37"/>
                        </a:cubicBezTo>
                        <a:cubicBezTo>
                          <a:pt x="722" y="35"/>
                          <a:pt x="722" y="35"/>
                          <a:pt x="722" y="35"/>
                        </a:cubicBezTo>
                        <a:cubicBezTo>
                          <a:pt x="723" y="35"/>
                          <a:pt x="723" y="35"/>
                          <a:pt x="723" y="35"/>
                        </a:cubicBezTo>
                        <a:cubicBezTo>
                          <a:pt x="724" y="34"/>
                          <a:pt x="727" y="33"/>
                          <a:pt x="725" y="33"/>
                        </a:cubicBezTo>
                        <a:cubicBezTo>
                          <a:pt x="727" y="33"/>
                          <a:pt x="727" y="33"/>
                          <a:pt x="727" y="33"/>
                        </a:cubicBezTo>
                        <a:cubicBezTo>
                          <a:pt x="727" y="31"/>
                          <a:pt x="730" y="31"/>
                          <a:pt x="735" y="29"/>
                        </a:cubicBezTo>
                        <a:cubicBezTo>
                          <a:pt x="736" y="29"/>
                          <a:pt x="736" y="30"/>
                          <a:pt x="735" y="30"/>
                        </a:cubicBezTo>
                        <a:cubicBezTo>
                          <a:pt x="737" y="30"/>
                          <a:pt x="736" y="31"/>
                          <a:pt x="738" y="31"/>
                        </a:cubicBezTo>
                        <a:cubicBezTo>
                          <a:pt x="736" y="31"/>
                          <a:pt x="745" y="26"/>
                          <a:pt x="739" y="27"/>
                        </a:cubicBezTo>
                        <a:cubicBezTo>
                          <a:pt x="738" y="26"/>
                          <a:pt x="741" y="25"/>
                          <a:pt x="744" y="24"/>
                        </a:cubicBezTo>
                        <a:cubicBezTo>
                          <a:pt x="745" y="26"/>
                          <a:pt x="745" y="26"/>
                          <a:pt x="745" y="26"/>
                        </a:cubicBezTo>
                        <a:cubicBezTo>
                          <a:pt x="748" y="23"/>
                          <a:pt x="748" y="23"/>
                          <a:pt x="748" y="23"/>
                        </a:cubicBezTo>
                        <a:cubicBezTo>
                          <a:pt x="751" y="22"/>
                          <a:pt x="753" y="23"/>
                          <a:pt x="756" y="22"/>
                        </a:cubicBezTo>
                        <a:cubicBezTo>
                          <a:pt x="753" y="23"/>
                          <a:pt x="750" y="27"/>
                          <a:pt x="758" y="25"/>
                        </a:cubicBezTo>
                        <a:cubicBezTo>
                          <a:pt x="754" y="26"/>
                          <a:pt x="752" y="28"/>
                          <a:pt x="750" y="28"/>
                        </a:cubicBezTo>
                        <a:cubicBezTo>
                          <a:pt x="752" y="28"/>
                          <a:pt x="752" y="28"/>
                          <a:pt x="750" y="29"/>
                        </a:cubicBezTo>
                        <a:cubicBezTo>
                          <a:pt x="756" y="27"/>
                          <a:pt x="752" y="28"/>
                          <a:pt x="758" y="26"/>
                        </a:cubicBezTo>
                        <a:cubicBezTo>
                          <a:pt x="758" y="28"/>
                          <a:pt x="759" y="28"/>
                          <a:pt x="764" y="27"/>
                        </a:cubicBezTo>
                        <a:cubicBezTo>
                          <a:pt x="760" y="27"/>
                          <a:pt x="760" y="27"/>
                          <a:pt x="760" y="27"/>
                        </a:cubicBezTo>
                        <a:cubicBezTo>
                          <a:pt x="761" y="27"/>
                          <a:pt x="761" y="27"/>
                          <a:pt x="761" y="26"/>
                        </a:cubicBezTo>
                        <a:cubicBezTo>
                          <a:pt x="760" y="27"/>
                          <a:pt x="759" y="26"/>
                          <a:pt x="759" y="26"/>
                        </a:cubicBezTo>
                        <a:cubicBezTo>
                          <a:pt x="760" y="26"/>
                          <a:pt x="765" y="23"/>
                          <a:pt x="766" y="23"/>
                        </a:cubicBezTo>
                        <a:cubicBezTo>
                          <a:pt x="760" y="22"/>
                          <a:pt x="776" y="19"/>
                          <a:pt x="772" y="19"/>
                        </a:cubicBezTo>
                        <a:cubicBezTo>
                          <a:pt x="773" y="18"/>
                          <a:pt x="777" y="17"/>
                          <a:pt x="777" y="18"/>
                        </a:cubicBezTo>
                        <a:cubicBezTo>
                          <a:pt x="772" y="20"/>
                          <a:pt x="781" y="19"/>
                          <a:pt x="781" y="20"/>
                        </a:cubicBezTo>
                        <a:cubicBezTo>
                          <a:pt x="782" y="19"/>
                          <a:pt x="777" y="20"/>
                          <a:pt x="779" y="19"/>
                        </a:cubicBezTo>
                        <a:cubicBezTo>
                          <a:pt x="782" y="18"/>
                          <a:pt x="784" y="19"/>
                          <a:pt x="786" y="19"/>
                        </a:cubicBezTo>
                        <a:cubicBezTo>
                          <a:pt x="785" y="19"/>
                          <a:pt x="785" y="19"/>
                          <a:pt x="785" y="19"/>
                        </a:cubicBezTo>
                        <a:cubicBezTo>
                          <a:pt x="789" y="19"/>
                          <a:pt x="789" y="19"/>
                          <a:pt x="789" y="19"/>
                        </a:cubicBezTo>
                        <a:cubicBezTo>
                          <a:pt x="790" y="18"/>
                          <a:pt x="785" y="19"/>
                          <a:pt x="789" y="17"/>
                        </a:cubicBezTo>
                        <a:cubicBezTo>
                          <a:pt x="790" y="18"/>
                          <a:pt x="794" y="16"/>
                          <a:pt x="794" y="17"/>
                        </a:cubicBezTo>
                        <a:cubicBezTo>
                          <a:pt x="792" y="18"/>
                          <a:pt x="794" y="19"/>
                          <a:pt x="790" y="20"/>
                        </a:cubicBezTo>
                        <a:cubicBezTo>
                          <a:pt x="793" y="20"/>
                          <a:pt x="802" y="18"/>
                          <a:pt x="798" y="17"/>
                        </a:cubicBezTo>
                        <a:cubicBezTo>
                          <a:pt x="802" y="17"/>
                          <a:pt x="802" y="17"/>
                          <a:pt x="802" y="17"/>
                        </a:cubicBezTo>
                        <a:cubicBezTo>
                          <a:pt x="800" y="16"/>
                          <a:pt x="793" y="16"/>
                          <a:pt x="800" y="15"/>
                        </a:cubicBezTo>
                        <a:cubicBezTo>
                          <a:pt x="800" y="15"/>
                          <a:pt x="800" y="15"/>
                          <a:pt x="800" y="15"/>
                        </a:cubicBezTo>
                        <a:cubicBezTo>
                          <a:pt x="805" y="13"/>
                          <a:pt x="805" y="13"/>
                          <a:pt x="805" y="13"/>
                        </a:cubicBezTo>
                        <a:cubicBezTo>
                          <a:pt x="807" y="14"/>
                          <a:pt x="807" y="14"/>
                          <a:pt x="807" y="14"/>
                        </a:cubicBezTo>
                        <a:cubicBezTo>
                          <a:pt x="807" y="13"/>
                          <a:pt x="808" y="13"/>
                          <a:pt x="810" y="13"/>
                        </a:cubicBezTo>
                        <a:cubicBezTo>
                          <a:pt x="810" y="13"/>
                          <a:pt x="812" y="13"/>
                          <a:pt x="812" y="14"/>
                        </a:cubicBezTo>
                        <a:cubicBezTo>
                          <a:pt x="817" y="13"/>
                          <a:pt x="817" y="12"/>
                          <a:pt x="817" y="12"/>
                        </a:cubicBezTo>
                        <a:cubicBezTo>
                          <a:pt x="820" y="11"/>
                          <a:pt x="821" y="11"/>
                          <a:pt x="820" y="12"/>
                        </a:cubicBezTo>
                        <a:cubicBezTo>
                          <a:pt x="824" y="12"/>
                          <a:pt x="831" y="11"/>
                          <a:pt x="834" y="11"/>
                        </a:cubicBezTo>
                        <a:cubicBezTo>
                          <a:pt x="839" y="10"/>
                          <a:pt x="833" y="11"/>
                          <a:pt x="836" y="10"/>
                        </a:cubicBezTo>
                        <a:cubicBezTo>
                          <a:pt x="841" y="12"/>
                          <a:pt x="854" y="9"/>
                          <a:pt x="863" y="8"/>
                        </a:cubicBezTo>
                        <a:cubicBezTo>
                          <a:pt x="860" y="6"/>
                          <a:pt x="865" y="7"/>
                          <a:pt x="867" y="5"/>
                        </a:cubicBezTo>
                        <a:cubicBezTo>
                          <a:pt x="865" y="6"/>
                          <a:pt x="875" y="7"/>
                          <a:pt x="868" y="8"/>
                        </a:cubicBezTo>
                        <a:cubicBezTo>
                          <a:pt x="872" y="7"/>
                          <a:pt x="872" y="7"/>
                          <a:pt x="872" y="7"/>
                        </a:cubicBezTo>
                        <a:cubicBezTo>
                          <a:pt x="876" y="8"/>
                          <a:pt x="865" y="9"/>
                          <a:pt x="870" y="10"/>
                        </a:cubicBezTo>
                        <a:cubicBezTo>
                          <a:pt x="875" y="9"/>
                          <a:pt x="878" y="7"/>
                          <a:pt x="884" y="7"/>
                        </a:cubicBezTo>
                        <a:cubicBezTo>
                          <a:pt x="882" y="9"/>
                          <a:pt x="889" y="7"/>
                          <a:pt x="888" y="9"/>
                        </a:cubicBezTo>
                        <a:cubicBezTo>
                          <a:pt x="887" y="9"/>
                          <a:pt x="885" y="9"/>
                          <a:pt x="883" y="9"/>
                        </a:cubicBezTo>
                        <a:cubicBezTo>
                          <a:pt x="884" y="9"/>
                          <a:pt x="884" y="9"/>
                          <a:pt x="884" y="9"/>
                        </a:cubicBezTo>
                        <a:cubicBezTo>
                          <a:pt x="896" y="9"/>
                          <a:pt x="887" y="7"/>
                          <a:pt x="894" y="6"/>
                        </a:cubicBezTo>
                        <a:cubicBezTo>
                          <a:pt x="901" y="6"/>
                          <a:pt x="899" y="7"/>
                          <a:pt x="900" y="8"/>
                        </a:cubicBezTo>
                        <a:cubicBezTo>
                          <a:pt x="901" y="8"/>
                          <a:pt x="904" y="8"/>
                          <a:pt x="906" y="8"/>
                        </a:cubicBezTo>
                        <a:cubicBezTo>
                          <a:pt x="902" y="9"/>
                          <a:pt x="898" y="7"/>
                          <a:pt x="900" y="6"/>
                        </a:cubicBezTo>
                        <a:cubicBezTo>
                          <a:pt x="903" y="7"/>
                          <a:pt x="911" y="6"/>
                          <a:pt x="913" y="5"/>
                        </a:cubicBezTo>
                        <a:cubicBezTo>
                          <a:pt x="902" y="3"/>
                          <a:pt x="906" y="5"/>
                          <a:pt x="896" y="3"/>
                        </a:cubicBezTo>
                        <a:cubicBezTo>
                          <a:pt x="895" y="4"/>
                          <a:pt x="895" y="5"/>
                          <a:pt x="889" y="5"/>
                        </a:cubicBezTo>
                        <a:cubicBezTo>
                          <a:pt x="893" y="4"/>
                          <a:pt x="889" y="4"/>
                          <a:pt x="888" y="4"/>
                        </a:cubicBezTo>
                        <a:cubicBezTo>
                          <a:pt x="889" y="5"/>
                          <a:pt x="884" y="4"/>
                          <a:pt x="882" y="5"/>
                        </a:cubicBezTo>
                        <a:cubicBezTo>
                          <a:pt x="880" y="4"/>
                          <a:pt x="885" y="2"/>
                          <a:pt x="880" y="2"/>
                        </a:cubicBezTo>
                        <a:cubicBezTo>
                          <a:pt x="879" y="5"/>
                          <a:pt x="879" y="5"/>
                          <a:pt x="879" y="5"/>
                        </a:cubicBezTo>
                        <a:cubicBezTo>
                          <a:pt x="876" y="4"/>
                          <a:pt x="879" y="3"/>
                          <a:pt x="875" y="4"/>
                        </a:cubicBezTo>
                        <a:cubicBezTo>
                          <a:pt x="877" y="2"/>
                          <a:pt x="874" y="2"/>
                          <a:pt x="880" y="1"/>
                        </a:cubicBezTo>
                        <a:cubicBezTo>
                          <a:pt x="872" y="0"/>
                          <a:pt x="868" y="3"/>
                          <a:pt x="862" y="4"/>
                        </a:cubicBezTo>
                        <a:cubicBezTo>
                          <a:pt x="863" y="4"/>
                          <a:pt x="863" y="4"/>
                          <a:pt x="864" y="4"/>
                        </a:cubicBezTo>
                        <a:cubicBezTo>
                          <a:pt x="862" y="4"/>
                          <a:pt x="860" y="4"/>
                          <a:pt x="858" y="5"/>
                        </a:cubicBezTo>
                        <a:cubicBezTo>
                          <a:pt x="854" y="4"/>
                          <a:pt x="861" y="3"/>
                          <a:pt x="860" y="3"/>
                        </a:cubicBezTo>
                        <a:cubicBezTo>
                          <a:pt x="854" y="3"/>
                          <a:pt x="854" y="3"/>
                          <a:pt x="854" y="3"/>
                        </a:cubicBezTo>
                        <a:cubicBezTo>
                          <a:pt x="853" y="3"/>
                          <a:pt x="853" y="3"/>
                          <a:pt x="853" y="3"/>
                        </a:cubicBezTo>
                        <a:cubicBezTo>
                          <a:pt x="852" y="4"/>
                          <a:pt x="850" y="4"/>
                          <a:pt x="850" y="4"/>
                        </a:cubicBezTo>
                        <a:cubicBezTo>
                          <a:pt x="851" y="3"/>
                          <a:pt x="852" y="2"/>
                          <a:pt x="853" y="1"/>
                        </a:cubicBezTo>
                        <a:cubicBezTo>
                          <a:pt x="847" y="3"/>
                          <a:pt x="847" y="3"/>
                          <a:pt x="847" y="3"/>
                        </a:cubicBezTo>
                        <a:cubicBezTo>
                          <a:pt x="847" y="3"/>
                          <a:pt x="841" y="3"/>
                          <a:pt x="846" y="2"/>
                        </a:cubicBezTo>
                        <a:cubicBezTo>
                          <a:pt x="836" y="3"/>
                          <a:pt x="836" y="3"/>
                          <a:pt x="836" y="3"/>
                        </a:cubicBezTo>
                        <a:cubicBezTo>
                          <a:pt x="835" y="2"/>
                          <a:pt x="835" y="2"/>
                          <a:pt x="835" y="2"/>
                        </a:cubicBezTo>
                        <a:cubicBezTo>
                          <a:pt x="832" y="2"/>
                          <a:pt x="832" y="3"/>
                          <a:pt x="835" y="2"/>
                        </a:cubicBezTo>
                        <a:cubicBezTo>
                          <a:pt x="832" y="2"/>
                          <a:pt x="820" y="7"/>
                          <a:pt x="821" y="4"/>
                        </a:cubicBezTo>
                        <a:cubicBezTo>
                          <a:pt x="814" y="6"/>
                          <a:pt x="811" y="6"/>
                          <a:pt x="801" y="8"/>
                        </a:cubicBezTo>
                        <a:cubicBezTo>
                          <a:pt x="808" y="6"/>
                          <a:pt x="793" y="8"/>
                          <a:pt x="800" y="6"/>
                        </a:cubicBezTo>
                        <a:cubicBezTo>
                          <a:pt x="796" y="6"/>
                          <a:pt x="795" y="8"/>
                          <a:pt x="791" y="9"/>
                        </a:cubicBezTo>
                        <a:cubicBezTo>
                          <a:pt x="788" y="9"/>
                          <a:pt x="789" y="7"/>
                          <a:pt x="793" y="6"/>
                        </a:cubicBezTo>
                        <a:cubicBezTo>
                          <a:pt x="789" y="7"/>
                          <a:pt x="789" y="7"/>
                          <a:pt x="789" y="7"/>
                        </a:cubicBezTo>
                        <a:cubicBezTo>
                          <a:pt x="789" y="7"/>
                          <a:pt x="789" y="7"/>
                          <a:pt x="789" y="7"/>
                        </a:cubicBezTo>
                        <a:cubicBezTo>
                          <a:pt x="785" y="9"/>
                          <a:pt x="785" y="9"/>
                          <a:pt x="785" y="9"/>
                        </a:cubicBezTo>
                        <a:cubicBezTo>
                          <a:pt x="781" y="9"/>
                          <a:pt x="784" y="7"/>
                          <a:pt x="780" y="8"/>
                        </a:cubicBezTo>
                        <a:cubicBezTo>
                          <a:pt x="779" y="9"/>
                          <a:pt x="779" y="9"/>
                          <a:pt x="779" y="9"/>
                        </a:cubicBezTo>
                        <a:cubicBezTo>
                          <a:pt x="776" y="9"/>
                          <a:pt x="776" y="9"/>
                          <a:pt x="776" y="9"/>
                        </a:cubicBezTo>
                        <a:cubicBezTo>
                          <a:pt x="777" y="9"/>
                          <a:pt x="775" y="10"/>
                          <a:pt x="772" y="11"/>
                        </a:cubicBezTo>
                        <a:cubicBezTo>
                          <a:pt x="772" y="11"/>
                          <a:pt x="772" y="11"/>
                          <a:pt x="772" y="11"/>
                        </a:cubicBezTo>
                        <a:cubicBezTo>
                          <a:pt x="769" y="12"/>
                          <a:pt x="769" y="12"/>
                          <a:pt x="769" y="12"/>
                        </a:cubicBezTo>
                        <a:cubicBezTo>
                          <a:pt x="772" y="10"/>
                          <a:pt x="765" y="12"/>
                          <a:pt x="767" y="11"/>
                        </a:cubicBezTo>
                        <a:cubicBezTo>
                          <a:pt x="764" y="11"/>
                          <a:pt x="764" y="11"/>
                          <a:pt x="758" y="13"/>
                        </a:cubicBezTo>
                        <a:cubicBezTo>
                          <a:pt x="759" y="14"/>
                          <a:pt x="759" y="14"/>
                          <a:pt x="759" y="14"/>
                        </a:cubicBezTo>
                        <a:cubicBezTo>
                          <a:pt x="752" y="16"/>
                          <a:pt x="759" y="12"/>
                          <a:pt x="753" y="14"/>
                        </a:cubicBezTo>
                        <a:cubicBezTo>
                          <a:pt x="753" y="14"/>
                          <a:pt x="753" y="14"/>
                          <a:pt x="753" y="14"/>
                        </a:cubicBezTo>
                        <a:cubicBezTo>
                          <a:pt x="745" y="15"/>
                          <a:pt x="740" y="19"/>
                          <a:pt x="733" y="19"/>
                        </a:cubicBezTo>
                        <a:cubicBezTo>
                          <a:pt x="737" y="18"/>
                          <a:pt x="735" y="17"/>
                          <a:pt x="735" y="18"/>
                        </a:cubicBezTo>
                        <a:cubicBezTo>
                          <a:pt x="730" y="19"/>
                          <a:pt x="722" y="22"/>
                          <a:pt x="716" y="24"/>
                        </a:cubicBezTo>
                        <a:cubicBezTo>
                          <a:pt x="714" y="24"/>
                          <a:pt x="713" y="23"/>
                          <a:pt x="708" y="24"/>
                        </a:cubicBezTo>
                        <a:cubicBezTo>
                          <a:pt x="704" y="26"/>
                          <a:pt x="703" y="26"/>
                          <a:pt x="702" y="27"/>
                        </a:cubicBezTo>
                        <a:cubicBezTo>
                          <a:pt x="698" y="28"/>
                          <a:pt x="691" y="31"/>
                          <a:pt x="690" y="30"/>
                        </a:cubicBezTo>
                        <a:cubicBezTo>
                          <a:pt x="690" y="31"/>
                          <a:pt x="687" y="31"/>
                          <a:pt x="685" y="33"/>
                        </a:cubicBezTo>
                        <a:cubicBezTo>
                          <a:pt x="684" y="32"/>
                          <a:pt x="684" y="32"/>
                          <a:pt x="684" y="32"/>
                        </a:cubicBezTo>
                        <a:cubicBezTo>
                          <a:pt x="685" y="33"/>
                          <a:pt x="685" y="33"/>
                          <a:pt x="685" y="33"/>
                        </a:cubicBezTo>
                        <a:cubicBezTo>
                          <a:pt x="677" y="33"/>
                          <a:pt x="674" y="38"/>
                          <a:pt x="666" y="39"/>
                        </a:cubicBezTo>
                        <a:cubicBezTo>
                          <a:pt x="667" y="39"/>
                          <a:pt x="667" y="39"/>
                          <a:pt x="667" y="39"/>
                        </a:cubicBezTo>
                        <a:cubicBezTo>
                          <a:pt x="665" y="40"/>
                          <a:pt x="665" y="40"/>
                          <a:pt x="665" y="40"/>
                        </a:cubicBezTo>
                        <a:cubicBezTo>
                          <a:pt x="664" y="40"/>
                          <a:pt x="665" y="39"/>
                          <a:pt x="665" y="38"/>
                        </a:cubicBezTo>
                        <a:cubicBezTo>
                          <a:pt x="661" y="40"/>
                          <a:pt x="656" y="42"/>
                          <a:pt x="652" y="43"/>
                        </a:cubicBezTo>
                        <a:cubicBezTo>
                          <a:pt x="654" y="43"/>
                          <a:pt x="654" y="43"/>
                          <a:pt x="654" y="43"/>
                        </a:cubicBezTo>
                        <a:cubicBezTo>
                          <a:pt x="652" y="44"/>
                          <a:pt x="650" y="46"/>
                          <a:pt x="647" y="47"/>
                        </a:cubicBezTo>
                        <a:cubicBezTo>
                          <a:pt x="651" y="43"/>
                          <a:pt x="642" y="48"/>
                          <a:pt x="641" y="48"/>
                        </a:cubicBezTo>
                        <a:cubicBezTo>
                          <a:pt x="644" y="46"/>
                          <a:pt x="644" y="46"/>
                          <a:pt x="644" y="46"/>
                        </a:cubicBezTo>
                        <a:cubicBezTo>
                          <a:pt x="640" y="48"/>
                          <a:pt x="640" y="48"/>
                          <a:pt x="641" y="49"/>
                        </a:cubicBezTo>
                        <a:cubicBezTo>
                          <a:pt x="636" y="51"/>
                          <a:pt x="636" y="48"/>
                          <a:pt x="632" y="51"/>
                        </a:cubicBezTo>
                        <a:cubicBezTo>
                          <a:pt x="635" y="50"/>
                          <a:pt x="635" y="50"/>
                          <a:pt x="635" y="50"/>
                        </a:cubicBezTo>
                        <a:cubicBezTo>
                          <a:pt x="637" y="50"/>
                          <a:pt x="635" y="52"/>
                          <a:pt x="632" y="53"/>
                        </a:cubicBezTo>
                        <a:cubicBezTo>
                          <a:pt x="632" y="53"/>
                          <a:pt x="630" y="53"/>
                          <a:pt x="632" y="52"/>
                        </a:cubicBezTo>
                        <a:cubicBezTo>
                          <a:pt x="628" y="54"/>
                          <a:pt x="622" y="57"/>
                          <a:pt x="620" y="58"/>
                        </a:cubicBezTo>
                        <a:cubicBezTo>
                          <a:pt x="618" y="58"/>
                          <a:pt x="618" y="57"/>
                          <a:pt x="619" y="57"/>
                        </a:cubicBezTo>
                        <a:cubicBezTo>
                          <a:pt x="611" y="61"/>
                          <a:pt x="616" y="58"/>
                          <a:pt x="608" y="63"/>
                        </a:cubicBezTo>
                        <a:cubicBezTo>
                          <a:pt x="607" y="62"/>
                          <a:pt x="607" y="62"/>
                          <a:pt x="607" y="62"/>
                        </a:cubicBezTo>
                        <a:cubicBezTo>
                          <a:pt x="605" y="64"/>
                          <a:pt x="605" y="64"/>
                          <a:pt x="605" y="64"/>
                        </a:cubicBezTo>
                        <a:cubicBezTo>
                          <a:pt x="600" y="65"/>
                          <a:pt x="600" y="65"/>
                          <a:pt x="600" y="65"/>
                        </a:cubicBezTo>
                        <a:cubicBezTo>
                          <a:pt x="602" y="65"/>
                          <a:pt x="602" y="65"/>
                          <a:pt x="602" y="65"/>
                        </a:cubicBezTo>
                        <a:cubicBezTo>
                          <a:pt x="599" y="67"/>
                          <a:pt x="598" y="68"/>
                          <a:pt x="595" y="69"/>
                        </a:cubicBezTo>
                        <a:cubicBezTo>
                          <a:pt x="595" y="68"/>
                          <a:pt x="595" y="68"/>
                          <a:pt x="595" y="68"/>
                        </a:cubicBezTo>
                        <a:cubicBezTo>
                          <a:pt x="588" y="72"/>
                          <a:pt x="586" y="71"/>
                          <a:pt x="579" y="76"/>
                        </a:cubicBezTo>
                        <a:cubicBezTo>
                          <a:pt x="579" y="76"/>
                          <a:pt x="580" y="75"/>
                          <a:pt x="580" y="74"/>
                        </a:cubicBezTo>
                        <a:cubicBezTo>
                          <a:pt x="574" y="79"/>
                          <a:pt x="575" y="76"/>
                          <a:pt x="569" y="81"/>
                        </a:cubicBezTo>
                        <a:cubicBezTo>
                          <a:pt x="569" y="80"/>
                          <a:pt x="568" y="80"/>
                          <a:pt x="568" y="80"/>
                        </a:cubicBezTo>
                        <a:cubicBezTo>
                          <a:pt x="565" y="82"/>
                          <a:pt x="565" y="82"/>
                          <a:pt x="565" y="82"/>
                        </a:cubicBezTo>
                        <a:cubicBezTo>
                          <a:pt x="565" y="81"/>
                          <a:pt x="565" y="81"/>
                          <a:pt x="565" y="81"/>
                        </a:cubicBezTo>
                        <a:cubicBezTo>
                          <a:pt x="563" y="84"/>
                          <a:pt x="563" y="84"/>
                          <a:pt x="563" y="84"/>
                        </a:cubicBezTo>
                        <a:cubicBezTo>
                          <a:pt x="561" y="84"/>
                          <a:pt x="561" y="84"/>
                          <a:pt x="561" y="84"/>
                        </a:cubicBezTo>
                        <a:cubicBezTo>
                          <a:pt x="560" y="85"/>
                          <a:pt x="560" y="85"/>
                          <a:pt x="560" y="85"/>
                        </a:cubicBezTo>
                        <a:cubicBezTo>
                          <a:pt x="556" y="85"/>
                          <a:pt x="552" y="89"/>
                          <a:pt x="547" y="90"/>
                        </a:cubicBezTo>
                        <a:cubicBezTo>
                          <a:pt x="548" y="91"/>
                          <a:pt x="548" y="91"/>
                          <a:pt x="548" y="91"/>
                        </a:cubicBezTo>
                        <a:cubicBezTo>
                          <a:pt x="539" y="100"/>
                          <a:pt x="522" y="104"/>
                          <a:pt x="510" y="114"/>
                        </a:cubicBezTo>
                        <a:cubicBezTo>
                          <a:pt x="510" y="113"/>
                          <a:pt x="510" y="113"/>
                          <a:pt x="510" y="113"/>
                        </a:cubicBezTo>
                        <a:cubicBezTo>
                          <a:pt x="505" y="118"/>
                          <a:pt x="505" y="118"/>
                          <a:pt x="505" y="118"/>
                        </a:cubicBezTo>
                        <a:cubicBezTo>
                          <a:pt x="502" y="119"/>
                          <a:pt x="507" y="116"/>
                          <a:pt x="505" y="116"/>
                        </a:cubicBezTo>
                        <a:cubicBezTo>
                          <a:pt x="500" y="120"/>
                          <a:pt x="504" y="119"/>
                          <a:pt x="498" y="123"/>
                        </a:cubicBezTo>
                        <a:cubicBezTo>
                          <a:pt x="494" y="125"/>
                          <a:pt x="498" y="122"/>
                          <a:pt x="500" y="120"/>
                        </a:cubicBezTo>
                        <a:cubicBezTo>
                          <a:pt x="494" y="125"/>
                          <a:pt x="485" y="132"/>
                          <a:pt x="481" y="134"/>
                        </a:cubicBezTo>
                        <a:cubicBezTo>
                          <a:pt x="481" y="135"/>
                          <a:pt x="480" y="135"/>
                          <a:pt x="481" y="135"/>
                        </a:cubicBezTo>
                        <a:cubicBezTo>
                          <a:pt x="477" y="138"/>
                          <a:pt x="472" y="142"/>
                          <a:pt x="467" y="145"/>
                        </a:cubicBezTo>
                        <a:cubicBezTo>
                          <a:pt x="467" y="144"/>
                          <a:pt x="468" y="143"/>
                          <a:pt x="469" y="143"/>
                        </a:cubicBezTo>
                        <a:cubicBezTo>
                          <a:pt x="467" y="144"/>
                          <a:pt x="465" y="145"/>
                          <a:pt x="464" y="146"/>
                        </a:cubicBezTo>
                        <a:cubicBezTo>
                          <a:pt x="465" y="144"/>
                          <a:pt x="465" y="144"/>
                          <a:pt x="465" y="144"/>
                        </a:cubicBezTo>
                        <a:cubicBezTo>
                          <a:pt x="462" y="147"/>
                          <a:pt x="456" y="152"/>
                          <a:pt x="454" y="152"/>
                        </a:cubicBezTo>
                        <a:cubicBezTo>
                          <a:pt x="455" y="152"/>
                          <a:pt x="455" y="153"/>
                          <a:pt x="453" y="155"/>
                        </a:cubicBezTo>
                        <a:cubicBezTo>
                          <a:pt x="450" y="155"/>
                          <a:pt x="445" y="162"/>
                          <a:pt x="440" y="165"/>
                        </a:cubicBezTo>
                        <a:cubicBezTo>
                          <a:pt x="440" y="164"/>
                          <a:pt x="444" y="161"/>
                          <a:pt x="443" y="162"/>
                        </a:cubicBezTo>
                        <a:cubicBezTo>
                          <a:pt x="440" y="163"/>
                          <a:pt x="439" y="166"/>
                          <a:pt x="437" y="168"/>
                        </a:cubicBezTo>
                        <a:cubicBezTo>
                          <a:pt x="437" y="167"/>
                          <a:pt x="437" y="167"/>
                          <a:pt x="437" y="167"/>
                        </a:cubicBezTo>
                        <a:cubicBezTo>
                          <a:pt x="427" y="176"/>
                          <a:pt x="427" y="176"/>
                          <a:pt x="427" y="176"/>
                        </a:cubicBezTo>
                        <a:cubicBezTo>
                          <a:pt x="425" y="176"/>
                          <a:pt x="418" y="184"/>
                          <a:pt x="418" y="183"/>
                        </a:cubicBezTo>
                        <a:cubicBezTo>
                          <a:pt x="414" y="186"/>
                          <a:pt x="421" y="181"/>
                          <a:pt x="417" y="185"/>
                        </a:cubicBezTo>
                        <a:cubicBezTo>
                          <a:pt x="415" y="185"/>
                          <a:pt x="413" y="189"/>
                          <a:pt x="412" y="188"/>
                        </a:cubicBezTo>
                        <a:cubicBezTo>
                          <a:pt x="413" y="187"/>
                          <a:pt x="413" y="187"/>
                          <a:pt x="413" y="187"/>
                        </a:cubicBezTo>
                        <a:cubicBezTo>
                          <a:pt x="410" y="190"/>
                          <a:pt x="410" y="190"/>
                          <a:pt x="410" y="190"/>
                        </a:cubicBezTo>
                        <a:cubicBezTo>
                          <a:pt x="411" y="187"/>
                          <a:pt x="411" y="187"/>
                          <a:pt x="411" y="187"/>
                        </a:cubicBezTo>
                        <a:cubicBezTo>
                          <a:pt x="408" y="190"/>
                          <a:pt x="407" y="193"/>
                          <a:pt x="408" y="193"/>
                        </a:cubicBezTo>
                        <a:cubicBezTo>
                          <a:pt x="405" y="195"/>
                          <a:pt x="401" y="199"/>
                          <a:pt x="399" y="199"/>
                        </a:cubicBezTo>
                        <a:cubicBezTo>
                          <a:pt x="400" y="198"/>
                          <a:pt x="400" y="198"/>
                          <a:pt x="400" y="198"/>
                        </a:cubicBezTo>
                        <a:cubicBezTo>
                          <a:pt x="393" y="205"/>
                          <a:pt x="386" y="207"/>
                          <a:pt x="382" y="214"/>
                        </a:cubicBezTo>
                        <a:cubicBezTo>
                          <a:pt x="381" y="214"/>
                          <a:pt x="381" y="214"/>
                          <a:pt x="382" y="213"/>
                        </a:cubicBezTo>
                        <a:cubicBezTo>
                          <a:pt x="378" y="217"/>
                          <a:pt x="378" y="217"/>
                          <a:pt x="378" y="217"/>
                        </a:cubicBezTo>
                        <a:cubicBezTo>
                          <a:pt x="378" y="215"/>
                          <a:pt x="378" y="215"/>
                          <a:pt x="378" y="215"/>
                        </a:cubicBezTo>
                        <a:cubicBezTo>
                          <a:pt x="372" y="223"/>
                          <a:pt x="372" y="223"/>
                          <a:pt x="372" y="223"/>
                        </a:cubicBezTo>
                        <a:cubicBezTo>
                          <a:pt x="372" y="223"/>
                          <a:pt x="372" y="223"/>
                          <a:pt x="372" y="223"/>
                        </a:cubicBezTo>
                        <a:cubicBezTo>
                          <a:pt x="367" y="227"/>
                          <a:pt x="360" y="235"/>
                          <a:pt x="354" y="241"/>
                        </a:cubicBezTo>
                        <a:cubicBezTo>
                          <a:pt x="355" y="240"/>
                          <a:pt x="355" y="240"/>
                          <a:pt x="355" y="240"/>
                        </a:cubicBezTo>
                        <a:cubicBezTo>
                          <a:pt x="349" y="247"/>
                          <a:pt x="348" y="246"/>
                          <a:pt x="344" y="251"/>
                        </a:cubicBezTo>
                        <a:cubicBezTo>
                          <a:pt x="344" y="251"/>
                          <a:pt x="344" y="251"/>
                          <a:pt x="344" y="250"/>
                        </a:cubicBezTo>
                        <a:cubicBezTo>
                          <a:pt x="340" y="255"/>
                          <a:pt x="340" y="255"/>
                          <a:pt x="340" y="255"/>
                        </a:cubicBezTo>
                        <a:cubicBezTo>
                          <a:pt x="340" y="253"/>
                          <a:pt x="340" y="253"/>
                          <a:pt x="340" y="253"/>
                        </a:cubicBezTo>
                        <a:cubicBezTo>
                          <a:pt x="338" y="258"/>
                          <a:pt x="331" y="262"/>
                          <a:pt x="333" y="260"/>
                        </a:cubicBezTo>
                        <a:cubicBezTo>
                          <a:pt x="332" y="263"/>
                          <a:pt x="329" y="266"/>
                          <a:pt x="329" y="267"/>
                        </a:cubicBezTo>
                        <a:cubicBezTo>
                          <a:pt x="325" y="272"/>
                          <a:pt x="328" y="268"/>
                          <a:pt x="325" y="271"/>
                        </a:cubicBezTo>
                        <a:cubicBezTo>
                          <a:pt x="321" y="274"/>
                          <a:pt x="322" y="276"/>
                          <a:pt x="317" y="280"/>
                        </a:cubicBezTo>
                        <a:cubicBezTo>
                          <a:pt x="317" y="280"/>
                          <a:pt x="317" y="280"/>
                          <a:pt x="317" y="280"/>
                        </a:cubicBezTo>
                        <a:cubicBezTo>
                          <a:pt x="315" y="282"/>
                          <a:pt x="314" y="284"/>
                          <a:pt x="311" y="287"/>
                        </a:cubicBezTo>
                        <a:cubicBezTo>
                          <a:pt x="312" y="286"/>
                          <a:pt x="312" y="286"/>
                          <a:pt x="312" y="286"/>
                        </a:cubicBezTo>
                        <a:cubicBezTo>
                          <a:pt x="308" y="292"/>
                          <a:pt x="305" y="291"/>
                          <a:pt x="303" y="297"/>
                        </a:cubicBezTo>
                        <a:cubicBezTo>
                          <a:pt x="301" y="299"/>
                          <a:pt x="298" y="304"/>
                          <a:pt x="297" y="303"/>
                        </a:cubicBezTo>
                        <a:cubicBezTo>
                          <a:pt x="283" y="322"/>
                          <a:pt x="283" y="322"/>
                          <a:pt x="283" y="322"/>
                        </a:cubicBezTo>
                        <a:cubicBezTo>
                          <a:pt x="281" y="322"/>
                          <a:pt x="282" y="324"/>
                          <a:pt x="278" y="327"/>
                        </a:cubicBezTo>
                        <a:cubicBezTo>
                          <a:pt x="279" y="328"/>
                          <a:pt x="279" y="328"/>
                          <a:pt x="279" y="328"/>
                        </a:cubicBezTo>
                        <a:cubicBezTo>
                          <a:pt x="272" y="337"/>
                          <a:pt x="262" y="347"/>
                          <a:pt x="254" y="358"/>
                        </a:cubicBezTo>
                        <a:cubicBezTo>
                          <a:pt x="253" y="357"/>
                          <a:pt x="253" y="357"/>
                          <a:pt x="253" y="357"/>
                        </a:cubicBezTo>
                        <a:cubicBezTo>
                          <a:pt x="252" y="360"/>
                          <a:pt x="252" y="360"/>
                          <a:pt x="252" y="360"/>
                        </a:cubicBezTo>
                        <a:cubicBezTo>
                          <a:pt x="244" y="372"/>
                          <a:pt x="233" y="387"/>
                          <a:pt x="226" y="396"/>
                        </a:cubicBezTo>
                        <a:cubicBezTo>
                          <a:pt x="225" y="400"/>
                          <a:pt x="223" y="405"/>
                          <a:pt x="219" y="410"/>
                        </a:cubicBezTo>
                        <a:cubicBezTo>
                          <a:pt x="219" y="409"/>
                          <a:pt x="219" y="409"/>
                          <a:pt x="219" y="409"/>
                        </a:cubicBezTo>
                        <a:cubicBezTo>
                          <a:pt x="214" y="418"/>
                          <a:pt x="209" y="428"/>
                          <a:pt x="202" y="437"/>
                        </a:cubicBezTo>
                        <a:cubicBezTo>
                          <a:pt x="202" y="436"/>
                          <a:pt x="202" y="437"/>
                          <a:pt x="202" y="436"/>
                        </a:cubicBezTo>
                        <a:cubicBezTo>
                          <a:pt x="202" y="439"/>
                          <a:pt x="199" y="442"/>
                          <a:pt x="197" y="444"/>
                        </a:cubicBezTo>
                        <a:cubicBezTo>
                          <a:pt x="200" y="442"/>
                          <a:pt x="200" y="442"/>
                          <a:pt x="200" y="442"/>
                        </a:cubicBezTo>
                        <a:cubicBezTo>
                          <a:pt x="199" y="445"/>
                          <a:pt x="196" y="448"/>
                          <a:pt x="194" y="449"/>
                        </a:cubicBezTo>
                        <a:cubicBezTo>
                          <a:pt x="192" y="454"/>
                          <a:pt x="192" y="454"/>
                          <a:pt x="192" y="454"/>
                        </a:cubicBezTo>
                        <a:cubicBezTo>
                          <a:pt x="192" y="455"/>
                          <a:pt x="192" y="455"/>
                          <a:pt x="192" y="455"/>
                        </a:cubicBezTo>
                        <a:cubicBezTo>
                          <a:pt x="192" y="456"/>
                          <a:pt x="192" y="456"/>
                          <a:pt x="192" y="456"/>
                        </a:cubicBezTo>
                        <a:cubicBezTo>
                          <a:pt x="189" y="458"/>
                          <a:pt x="189" y="458"/>
                          <a:pt x="189" y="458"/>
                        </a:cubicBezTo>
                        <a:cubicBezTo>
                          <a:pt x="189" y="459"/>
                          <a:pt x="186" y="465"/>
                          <a:pt x="186" y="467"/>
                        </a:cubicBezTo>
                        <a:cubicBezTo>
                          <a:pt x="185" y="467"/>
                          <a:pt x="182" y="471"/>
                          <a:pt x="184" y="468"/>
                        </a:cubicBezTo>
                        <a:cubicBezTo>
                          <a:pt x="175" y="484"/>
                          <a:pt x="175" y="484"/>
                          <a:pt x="175" y="484"/>
                        </a:cubicBezTo>
                        <a:cubicBezTo>
                          <a:pt x="176" y="482"/>
                          <a:pt x="176" y="482"/>
                          <a:pt x="176" y="482"/>
                        </a:cubicBezTo>
                        <a:cubicBezTo>
                          <a:pt x="178" y="482"/>
                          <a:pt x="175" y="487"/>
                          <a:pt x="174" y="489"/>
                        </a:cubicBezTo>
                        <a:cubicBezTo>
                          <a:pt x="175" y="486"/>
                          <a:pt x="172" y="488"/>
                          <a:pt x="171" y="490"/>
                        </a:cubicBezTo>
                        <a:cubicBezTo>
                          <a:pt x="170" y="492"/>
                          <a:pt x="173" y="488"/>
                          <a:pt x="173" y="489"/>
                        </a:cubicBezTo>
                        <a:cubicBezTo>
                          <a:pt x="172" y="493"/>
                          <a:pt x="169" y="499"/>
                          <a:pt x="168" y="500"/>
                        </a:cubicBezTo>
                        <a:cubicBezTo>
                          <a:pt x="168" y="498"/>
                          <a:pt x="168" y="498"/>
                          <a:pt x="168" y="498"/>
                        </a:cubicBezTo>
                        <a:cubicBezTo>
                          <a:pt x="167" y="502"/>
                          <a:pt x="164" y="503"/>
                          <a:pt x="162" y="507"/>
                        </a:cubicBezTo>
                        <a:cubicBezTo>
                          <a:pt x="161" y="511"/>
                          <a:pt x="159" y="513"/>
                          <a:pt x="161" y="513"/>
                        </a:cubicBezTo>
                        <a:cubicBezTo>
                          <a:pt x="159" y="518"/>
                          <a:pt x="159" y="514"/>
                          <a:pt x="158" y="516"/>
                        </a:cubicBezTo>
                        <a:cubicBezTo>
                          <a:pt x="158" y="518"/>
                          <a:pt x="154" y="525"/>
                          <a:pt x="153" y="525"/>
                        </a:cubicBezTo>
                        <a:cubicBezTo>
                          <a:pt x="153" y="529"/>
                          <a:pt x="145" y="538"/>
                          <a:pt x="147" y="540"/>
                        </a:cubicBezTo>
                        <a:cubicBezTo>
                          <a:pt x="143" y="544"/>
                          <a:pt x="143" y="544"/>
                          <a:pt x="143" y="544"/>
                        </a:cubicBezTo>
                        <a:cubicBezTo>
                          <a:pt x="144" y="544"/>
                          <a:pt x="145" y="545"/>
                          <a:pt x="143" y="549"/>
                        </a:cubicBezTo>
                        <a:cubicBezTo>
                          <a:pt x="141" y="552"/>
                          <a:pt x="141" y="551"/>
                          <a:pt x="140" y="551"/>
                        </a:cubicBezTo>
                        <a:cubicBezTo>
                          <a:pt x="141" y="554"/>
                          <a:pt x="141" y="554"/>
                          <a:pt x="141" y="554"/>
                        </a:cubicBezTo>
                        <a:cubicBezTo>
                          <a:pt x="130" y="571"/>
                          <a:pt x="121" y="596"/>
                          <a:pt x="111" y="615"/>
                        </a:cubicBezTo>
                        <a:cubicBezTo>
                          <a:pt x="107" y="624"/>
                          <a:pt x="104" y="636"/>
                          <a:pt x="99" y="647"/>
                        </a:cubicBezTo>
                        <a:cubicBezTo>
                          <a:pt x="100" y="645"/>
                          <a:pt x="100" y="645"/>
                          <a:pt x="100" y="645"/>
                        </a:cubicBezTo>
                        <a:cubicBezTo>
                          <a:pt x="95" y="656"/>
                          <a:pt x="95" y="656"/>
                          <a:pt x="95" y="656"/>
                        </a:cubicBezTo>
                        <a:cubicBezTo>
                          <a:pt x="99" y="648"/>
                          <a:pt x="99" y="648"/>
                          <a:pt x="99" y="648"/>
                        </a:cubicBezTo>
                        <a:cubicBezTo>
                          <a:pt x="98" y="651"/>
                          <a:pt x="98" y="653"/>
                          <a:pt x="97" y="655"/>
                        </a:cubicBezTo>
                        <a:cubicBezTo>
                          <a:pt x="92" y="666"/>
                          <a:pt x="85" y="681"/>
                          <a:pt x="81" y="696"/>
                        </a:cubicBezTo>
                        <a:cubicBezTo>
                          <a:pt x="80" y="706"/>
                          <a:pt x="77" y="702"/>
                          <a:pt x="76" y="711"/>
                        </a:cubicBezTo>
                        <a:cubicBezTo>
                          <a:pt x="76" y="710"/>
                          <a:pt x="76" y="710"/>
                          <a:pt x="76" y="709"/>
                        </a:cubicBezTo>
                        <a:cubicBezTo>
                          <a:pt x="73" y="719"/>
                          <a:pt x="72" y="725"/>
                          <a:pt x="70" y="735"/>
                        </a:cubicBezTo>
                        <a:cubicBezTo>
                          <a:pt x="68" y="733"/>
                          <a:pt x="68" y="741"/>
                          <a:pt x="67" y="740"/>
                        </a:cubicBezTo>
                        <a:cubicBezTo>
                          <a:pt x="68" y="741"/>
                          <a:pt x="68" y="741"/>
                          <a:pt x="68" y="741"/>
                        </a:cubicBezTo>
                        <a:cubicBezTo>
                          <a:pt x="67" y="743"/>
                          <a:pt x="65" y="748"/>
                          <a:pt x="65" y="747"/>
                        </a:cubicBezTo>
                        <a:cubicBezTo>
                          <a:pt x="64" y="752"/>
                          <a:pt x="64" y="752"/>
                          <a:pt x="64" y="752"/>
                        </a:cubicBezTo>
                        <a:cubicBezTo>
                          <a:pt x="63" y="752"/>
                          <a:pt x="63" y="752"/>
                          <a:pt x="63" y="752"/>
                        </a:cubicBezTo>
                        <a:cubicBezTo>
                          <a:pt x="62" y="757"/>
                          <a:pt x="59" y="770"/>
                          <a:pt x="56" y="772"/>
                        </a:cubicBezTo>
                        <a:cubicBezTo>
                          <a:pt x="53" y="787"/>
                          <a:pt x="47" y="809"/>
                          <a:pt x="42" y="827"/>
                        </a:cubicBezTo>
                        <a:cubicBezTo>
                          <a:pt x="43" y="830"/>
                          <a:pt x="41" y="835"/>
                          <a:pt x="40" y="839"/>
                        </a:cubicBezTo>
                        <a:cubicBezTo>
                          <a:pt x="38" y="844"/>
                          <a:pt x="38" y="844"/>
                          <a:pt x="38" y="844"/>
                        </a:cubicBezTo>
                        <a:cubicBezTo>
                          <a:pt x="38" y="848"/>
                          <a:pt x="38" y="853"/>
                          <a:pt x="36" y="856"/>
                        </a:cubicBezTo>
                        <a:cubicBezTo>
                          <a:pt x="36" y="856"/>
                          <a:pt x="36" y="856"/>
                          <a:pt x="36" y="856"/>
                        </a:cubicBezTo>
                        <a:cubicBezTo>
                          <a:pt x="36" y="860"/>
                          <a:pt x="34" y="864"/>
                          <a:pt x="34" y="868"/>
                        </a:cubicBezTo>
                        <a:cubicBezTo>
                          <a:pt x="33" y="873"/>
                          <a:pt x="32" y="877"/>
                          <a:pt x="31" y="876"/>
                        </a:cubicBezTo>
                        <a:cubicBezTo>
                          <a:pt x="33" y="877"/>
                          <a:pt x="29" y="886"/>
                          <a:pt x="29" y="886"/>
                        </a:cubicBezTo>
                        <a:cubicBezTo>
                          <a:pt x="29" y="886"/>
                          <a:pt x="15" y="946"/>
                          <a:pt x="7" y="1014"/>
                        </a:cubicBezTo>
                        <a:cubicBezTo>
                          <a:pt x="3" y="1049"/>
                          <a:pt x="1" y="1085"/>
                          <a:pt x="0" y="1116"/>
                        </a:cubicBezTo>
                        <a:cubicBezTo>
                          <a:pt x="0" y="1148"/>
                          <a:pt x="1" y="1175"/>
                          <a:pt x="4" y="1189"/>
                        </a:cubicBezTo>
                        <a:cubicBezTo>
                          <a:pt x="5" y="1191"/>
                          <a:pt x="5" y="1197"/>
                          <a:pt x="6" y="1195"/>
                        </a:cubicBezTo>
                        <a:cubicBezTo>
                          <a:pt x="7" y="1199"/>
                          <a:pt x="5" y="1201"/>
                          <a:pt x="6" y="1202"/>
                        </a:cubicBezTo>
                        <a:cubicBezTo>
                          <a:pt x="7" y="1196"/>
                          <a:pt x="9" y="1204"/>
                          <a:pt x="10" y="1198"/>
                        </a:cubicBezTo>
                        <a:cubicBezTo>
                          <a:pt x="10" y="1202"/>
                          <a:pt x="10" y="1202"/>
                          <a:pt x="10" y="1202"/>
                        </a:cubicBezTo>
                        <a:cubicBezTo>
                          <a:pt x="11" y="1203"/>
                          <a:pt x="9" y="1197"/>
                          <a:pt x="11" y="1198"/>
                        </a:cubicBezTo>
                        <a:cubicBezTo>
                          <a:pt x="9" y="1197"/>
                          <a:pt x="9" y="1197"/>
                          <a:pt x="9" y="1197"/>
                        </a:cubicBezTo>
                        <a:cubicBezTo>
                          <a:pt x="9" y="1194"/>
                          <a:pt x="9" y="1192"/>
                          <a:pt x="10" y="1191"/>
                        </a:cubicBezTo>
                        <a:cubicBezTo>
                          <a:pt x="9" y="1188"/>
                          <a:pt x="7" y="1186"/>
                          <a:pt x="8" y="1180"/>
                        </a:cubicBezTo>
                        <a:cubicBezTo>
                          <a:pt x="8" y="1182"/>
                          <a:pt x="8" y="1182"/>
                          <a:pt x="8" y="1182"/>
                        </a:cubicBezTo>
                        <a:cubicBezTo>
                          <a:pt x="8" y="1176"/>
                          <a:pt x="9" y="1178"/>
                          <a:pt x="10" y="1177"/>
                        </a:cubicBezTo>
                        <a:cubicBezTo>
                          <a:pt x="10" y="1178"/>
                          <a:pt x="10" y="1178"/>
                          <a:pt x="10" y="1178"/>
                        </a:cubicBezTo>
                        <a:cubicBezTo>
                          <a:pt x="11" y="1174"/>
                          <a:pt x="11" y="1174"/>
                          <a:pt x="11" y="1174"/>
                        </a:cubicBezTo>
                        <a:cubicBezTo>
                          <a:pt x="10" y="1177"/>
                          <a:pt x="11" y="1183"/>
                          <a:pt x="11" y="1180"/>
                        </a:cubicBezTo>
                        <a:cubicBezTo>
                          <a:pt x="12" y="1174"/>
                          <a:pt x="11" y="1182"/>
                          <a:pt x="11" y="1177"/>
                        </a:cubicBezTo>
                        <a:cubicBezTo>
                          <a:pt x="11" y="1174"/>
                          <a:pt x="12" y="1175"/>
                          <a:pt x="12" y="1175"/>
                        </a:cubicBezTo>
                        <a:cubicBezTo>
                          <a:pt x="12" y="1170"/>
                          <a:pt x="12" y="1170"/>
                          <a:pt x="12" y="1170"/>
                        </a:cubicBezTo>
                        <a:cubicBezTo>
                          <a:pt x="13" y="1170"/>
                          <a:pt x="12" y="1173"/>
                          <a:pt x="13" y="1171"/>
                        </a:cubicBezTo>
                        <a:cubicBezTo>
                          <a:pt x="12" y="1164"/>
                          <a:pt x="12" y="1164"/>
                          <a:pt x="12" y="1164"/>
                        </a:cubicBezTo>
                        <a:cubicBezTo>
                          <a:pt x="14" y="1163"/>
                          <a:pt x="11" y="1157"/>
                          <a:pt x="13" y="1154"/>
                        </a:cubicBezTo>
                        <a:cubicBezTo>
                          <a:pt x="14" y="1159"/>
                          <a:pt x="14" y="1153"/>
                          <a:pt x="15" y="1154"/>
                        </a:cubicBezTo>
                        <a:cubicBezTo>
                          <a:pt x="15" y="1142"/>
                          <a:pt x="15" y="1142"/>
                          <a:pt x="15" y="1142"/>
                        </a:cubicBezTo>
                        <a:cubicBezTo>
                          <a:pt x="16" y="1141"/>
                          <a:pt x="16" y="1145"/>
                          <a:pt x="16" y="1144"/>
                        </a:cubicBezTo>
                        <a:cubicBezTo>
                          <a:pt x="16" y="1141"/>
                          <a:pt x="15" y="1140"/>
                          <a:pt x="15" y="1139"/>
                        </a:cubicBezTo>
                        <a:cubicBezTo>
                          <a:pt x="16" y="1138"/>
                          <a:pt x="16" y="1130"/>
                          <a:pt x="17" y="1130"/>
                        </a:cubicBezTo>
                        <a:cubicBezTo>
                          <a:pt x="19" y="1122"/>
                          <a:pt x="15" y="1127"/>
                          <a:pt x="17" y="1119"/>
                        </a:cubicBezTo>
                        <a:cubicBezTo>
                          <a:pt x="18" y="1118"/>
                          <a:pt x="17" y="1125"/>
                          <a:pt x="18" y="1122"/>
                        </a:cubicBezTo>
                        <a:cubicBezTo>
                          <a:pt x="18" y="1114"/>
                          <a:pt x="18" y="1114"/>
                          <a:pt x="18" y="1114"/>
                        </a:cubicBezTo>
                        <a:cubicBezTo>
                          <a:pt x="18" y="1115"/>
                          <a:pt x="19" y="1116"/>
                          <a:pt x="19" y="1119"/>
                        </a:cubicBezTo>
                        <a:cubicBezTo>
                          <a:pt x="21" y="1098"/>
                          <a:pt x="26" y="1087"/>
                          <a:pt x="27" y="1067"/>
                        </a:cubicBezTo>
                        <a:cubicBezTo>
                          <a:pt x="28" y="1065"/>
                          <a:pt x="27" y="1069"/>
                          <a:pt x="28" y="1071"/>
                        </a:cubicBezTo>
                        <a:cubicBezTo>
                          <a:pt x="28" y="1057"/>
                          <a:pt x="32" y="1052"/>
                          <a:pt x="33" y="1040"/>
                        </a:cubicBezTo>
                        <a:cubicBezTo>
                          <a:pt x="32" y="1040"/>
                          <a:pt x="32" y="1040"/>
                          <a:pt x="32" y="1040"/>
                        </a:cubicBezTo>
                        <a:cubicBezTo>
                          <a:pt x="36" y="1024"/>
                          <a:pt x="37" y="1004"/>
                          <a:pt x="41" y="986"/>
                        </a:cubicBezTo>
                        <a:cubicBezTo>
                          <a:pt x="40" y="988"/>
                          <a:pt x="40" y="988"/>
                          <a:pt x="40" y="988"/>
                        </a:cubicBezTo>
                        <a:cubicBezTo>
                          <a:pt x="39" y="985"/>
                          <a:pt x="40" y="981"/>
                          <a:pt x="40" y="978"/>
                        </a:cubicBezTo>
                        <a:cubicBezTo>
                          <a:pt x="40" y="977"/>
                          <a:pt x="41" y="980"/>
                          <a:pt x="42" y="975"/>
                        </a:cubicBezTo>
                        <a:cubicBezTo>
                          <a:pt x="41" y="976"/>
                          <a:pt x="41" y="978"/>
                          <a:pt x="40" y="977"/>
                        </a:cubicBezTo>
                        <a:cubicBezTo>
                          <a:pt x="45" y="962"/>
                          <a:pt x="50" y="928"/>
                          <a:pt x="56" y="903"/>
                        </a:cubicBezTo>
                        <a:cubicBezTo>
                          <a:pt x="62" y="868"/>
                          <a:pt x="72" y="831"/>
                          <a:pt x="81" y="797"/>
                        </a:cubicBezTo>
                        <a:cubicBezTo>
                          <a:pt x="79" y="802"/>
                          <a:pt x="78" y="799"/>
                          <a:pt x="79" y="796"/>
                        </a:cubicBezTo>
                        <a:cubicBezTo>
                          <a:pt x="86" y="786"/>
                          <a:pt x="84" y="777"/>
                          <a:pt x="89" y="767"/>
                        </a:cubicBezTo>
                        <a:cubicBezTo>
                          <a:pt x="94" y="747"/>
                          <a:pt x="103" y="731"/>
                          <a:pt x="106" y="712"/>
                        </a:cubicBezTo>
                        <a:cubicBezTo>
                          <a:pt x="107" y="712"/>
                          <a:pt x="107" y="712"/>
                          <a:pt x="107" y="712"/>
                        </a:cubicBezTo>
                        <a:cubicBezTo>
                          <a:pt x="108" y="710"/>
                          <a:pt x="108" y="709"/>
                          <a:pt x="109" y="706"/>
                        </a:cubicBezTo>
                        <a:cubicBezTo>
                          <a:pt x="109" y="706"/>
                          <a:pt x="109" y="706"/>
                          <a:pt x="109" y="706"/>
                        </a:cubicBezTo>
                        <a:cubicBezTo>
                          <a:pt x="112" y="700"/>
                          <a:pt x="113" y="691"/>
                          <a:pt x="115" y="688"/>
                        </a:cubicBezTo>
                        <a:cubicBezTo>
                          <a:pt x="114" y="687"/>
                          <a:pt x="114" y="687"/>
                          <a:pt x="114" y="687"/>
                        </a:cubicBezTo>
                        <a:cubicBezTo>
                          <a:pt x="116" y="683"/>
                          <a:pt x="116" y="685"/>
                          <a:pt x="117" y="681"/>
                        </a:cubicBezTo>
                        <a:cubicBezTo>
                          <a:pt x="117" y="681"/>
                          <a:pt x="117" y="681"/>
                          <a:pt x="117" y="681"/>
                        </a:cubicBezTo>
                        <a:cubicBezTo>
                          <a:pt x="118" y="676"/>
                          <a:pt x="118" y="676"/>
                          <a:pt x="118" y="676"/>
                        </a:cubicBezTo>
                        <a:cubicBezTo>
                          <a:pt x="120" y="677"/>
                          <a:pt x="122" y="665"/>
                          <a:pt x="124" y="663"/>
                        </a:cubicBezTo>
                        <a:cubicBezTo>
                          <a:pt x="126" y="657"/>
                          <a:pt x="129" y="648"/>
                          <a:pt x="132" y="640"/>
                        </a:cubicBezTo>
                        <a:cubicBezTo>
                          <a:pt x="134" y="639"/>
                          <a:pt x="137" y="630"/>
                          <a:pt x="140" y="624"/>
                        </a:cubicBezTo>
                        <a:cubicBezTo>
                          <a:pt x="145" y="613"/>
                          <a:pt x="151" y="596"/>
                          <a:pt x="158" y="582"/>
                        </a:cubicBezTo>
                        <a:cubicBezTo>
                          <a:pt x="157" y="582"/>
                          <a:pt x="157" y="582"/>
                          <a:pt x="157" y="582"/>
                        </a:cubicBezTo>
                        <a:cubicBezTo>
                          <a:pt x="159" y="578"/>
                          <a:pt x="159" y="578"/>
                          <a:pt x="159" y="578"/>
                        </a:cubicBezTo>
                        <a:cubicBezTo>
                          <a:pt x="159" y="578"/>
                          <a:pt x="159" y="578"/>
                          <a:pt x="159" y="578"/>
                        </a:cubicBezTo>
                        <a:cubicBezTo>
                          <a:pt x="162" y="576"/>
                          <a:pt x="163" y="569"/>
                          <a:pt x="165" y="567"/>
                        </a:cubicBezTo>
                        <a:cubicBezTo>
                          <a:pt x="163" y="568"/>
                          <a:pt x="164" y="569"/>
                          <a:pt x="163" y="572"/>
                        </a:cubicBezTo>
                        <a:cubicBezTo>
                          <a:pt x="161" y="574"/>
                          <a:pt x="161" y="571"/>
                          <a:pt x="163" y="567"/>
                        </a:cubicBezTo>
                        <a:cubicBezTo>
                          <a:pt x="164" y="567"/>
                          <a:pt x="164" y="567"/>
                          <a:pt x="164" y="567"/>
                        </a:cubicBezTo>
                        <a:cubicBezTo>
                          <a:pt x="164" y="564"/>
                          <a:pt x="164" y="564"/>
                          <a:pt x="164" y="564"/>
                        </a:cubicBezTo>
                        <a:cubicBezTo>
                          <a:pt x="165" y="564"/>
                          <a:pt x="167" y="562"/>
                          <a:pt x="168" y="562"/>
                        </a:cubicBezTo>
                        <a:cubicBezTo>
                          <a:pt x="174" y="550"/>
                          <a:pt x="176" y="541"/>
                          <a:pt x="183" y="528"/>
                        </a:cubicBezTo>
                        <a:cubicBezTo>
                          <a:pt x="183" y="530"/>
                          <a:pt x="187" y="519"/>
                          <a:pt x="188" y="523"/>
                        </a:cubicBezTo>
                        <a:cubicBezTo>
                          <a:pt x="191" y="515"/>
                          <a:pt x="186" y="523"/>
                          <a:pt x="186" y="519"/>
                        </a:cubicBezTo>
                        <a:cubicBezTo>
                          <a:pt x="188" y="517"/>
                          <a:pt x="188" y="515"/>
                          <a:pt x="189" y="515"/>
                        </a:cubicBezTo>
                        <a:cubicBezTo>
                          <a:pt x="189" y="516"/>
                          <a:pt x="191" y="513"/>
                          <a:pt x="190" y="515"/>
                        </a:cubicBezTo>
                        <a:cubicBezTo>
                          <a:pt x="193" y="510"/>
                          <a:pt x="193" y="510"/>
                          <a:pt x="193" y="510"/>
                        </a:cubicBezTo>
                        <a:cubicBezTo>
                          <a:pt x="193" y="510"/>
                          <a:pt x="193" y="511"/>
                          <a:pt x="193" y="512"/>
                        </a:cubicBezTo>
                        <a:cubicBezTo>
                          <a:pt x="197" y="501"/>
                          <a:pt x="203" y="494"/>
                          <a:pt x="207" y="485"/>
                        </a:cubicBezTo>
                        <a:cubicBezTo>
                          <a:pt x="207" y="484"/>
                          <a:pt x="205" y="488"/>
                          <a:pt x="205" y="487"/>
                        </a:cubicBezTo>
                        <a:cubicBezTo>
                          <a:pt x="209" y="478"/>
                          <a:pt x="211" y="480"/>
                          <a:pt x="215" y="471"/>
                        </a:cubicBezTo>
                        <a:cubicBezTo>
                          <a:pt x="214" y="473"/>
                          <a:pt x="214" y="473"/>
                          <a:pt x="214" y="473"/>
                        </a:cubicBezTo>
                        <a:cubicBezTo>
                          <a:pt x="215" y="470"/>
                          <a:pt x="215" y="469"/>
                          <a:pt x="219" y="465"/>
                        </a:cubicBezTo>
                        <a:cubicBezTo>
                          <a:pt x="220" y="465"/>
                          <a:pt x="217" y="469"/>
                          <a:pt x="216" y="471"/>
                        </a:cubicBezTo>
                        <a:cubicBezTo>
                          <a:pt x="218" y="468"/>
                          <a:pt x="223" y="461"/>
                          <a:pt x="220" y="462"/>
                        </a:cubicBezTo>
                        <a:cubicBezTo>
                          <a:pt x="222" y="459"/>
                          <a:pt x="224" y="458"/>
                          <a:pt x="225" y="456"/>
                        </a:cubicBezTo>
                        <a:cubicBezTo>
                          <a:pt x="225" y="456"/>
                          <a:pt x="223" y="459"/>
                          <a:pt x="223" y="457"/>
                        </a:cubicBezTo>
                        <a:cubicBezTo>
                          <a:pt x="227" y="452"/>
                          <a:pt x="231" y="444"/>
                          <a:pt x="235" y="439"/>
                        </a:cubicBezTo>
                        <a:cubicBezTo>
                          <a:pt x="235" y="439"/>
                          <a:pt x="236" y="439"/>
                          <a:pt x="236" y="439"/>
                        </a:cubicBezTo>
                        <a:cubicBezTo>
                          <a:pt x="238" y="434"/>
                          <a:pt x="239" y="436"/>
                          <a:pt x="243" y="429"/>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2" name="Freeform 156">
                    <a:extLst/>
                  </p:cNvPr>
                  <p:cNvSpPr>
                    <a:spLocks/>
                  </p:cNvSpPr>
                  <p:nvPr/>
                </p:nvSpPr>
                <p:spPr bwMode="auto">
                  <a:xfrm>
                    <a:off x="7526338" y="2025650"/>
                    <a:ext cx="7937" cy="7938"/>
                  </a:xfrm>
                  <a:custGeom>
                    <a:avLst/>
                    <a:gdLst/>
                    <a:ahLst/>
                    <a:cxnLst>
                      <a:cxn ang="0">
                        <a:pos x="3" y="0"/>
                      </a:cxn>
                      <a:cxn ang="0">
                        <a:pos x="0" y="1"/>
                      </a:cxn>
                      <a:cxn ang="0">
                        <a:pos x="0" y="3"/>
                      </a:cxn>
                      <a:cxn ang="0">
                        <a:pos x="3" y="0"/>
                      </a:cxn>
                    </a:cxnLst>
                    <a:rect l="0" t="0" r="r" b="b"/>
                    <a:pathLst>
                      <a:path w="3" h="3">
                        <a:moveTo>
                          <a:pt x="3" y="0"/>
                        </a:moveTo>
                        <a:cubicBezTo>
                          <a:pt x="0" y="1"/>
                          <a:pt x="0" y="1"/>
                          <a:pt x="0" y="1"/>
                        </a:cubicBezTo>
                        <a:cubicBezTo>
                          <a:pt x="1" y="2"/>
                          <a:pt x="1" y="2"/>
                          <a:pt x="0" y="3"/>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3" name="Freeform 157">
                    <a:extLst/>
                  </p:cNvPr>
                  <p:cNvSpPr>
                    <a:spLocks/>
                  </p:cNvSpPr>
                  <p:nvPr/>
                </p:nvSpPr>
                <p:spPr bwMode="auto">
                  <a:xfrm>
                    <a:off x="7278688" y="2239963"/>
                    <a:ext cx="1587" cy="1588"/>
                  </a:xfrm>
                  <a:custGeom>
                    <a:avLst/>
                    <a:gdLst/>
                    <a:ahLst/>
                    <a:cxnLst>
                      <a:cxn ang="0">
                        <a:pos x="0" y="0"/>
                      </a:cxn>
                      <a:cxn ang="0">
                        <a:pos x="0" y="1"/>
                      </a:cxn>
                      <a:cxn ang="0">
                        <a:pos x="0" y="0"/>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4" name="Freeform 158">
                    <a:extLst/>
                  </p:cNvPr>
                  <p:cNvSpPr>
                    <a:spLocks/>
                  </p:cNvSpPr>
                  <p:nvPr/>
                </p:nvSpPr>
                <p:spPr bwMode="auto">
                  <a:xfrm>
                    <a:off x="7221538" y="2297113"/>
                    <a:ext cx="7937" cy="4763"/>
                  </a:xfrm>
                  <a:custGeom>
                    <a:avLst/>
                    <a:gdLst/>
                    <a:ahLst/>
                    <a:cxnLst>
                      <a:cxn ang="0">
                        <a:pos x="2" y="2"/>
                      </a:cxn>
                      <a:cxn ang="0">
                        <a:pos x="0" y="2"/>
                      </a:cxn>
                      <a:cxn ang="0">
                        <a:pos x="2" y="2"/>
                      </a:cxn>
                    </a:cxnLst>
                    <a:rect l="0" t="0" r="r" b="b"/>
                    <a:pathLst>
                      <a:path w="3" h="2">
                        <a:moveTo>
                          <a:pt x="2" y="2"/>
                        </a:moveTo>
                        <a:cubicBezTo>
                          <a:pt x="3" y="0"/>
                          <a:pt x="1" y="1"/>
                          <a:pt x="0" y="2"/>
                        </a:cubicBezTo>
                        <a:cubicBezTo>
                          <a:pt x="1" y="2"/>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5" name="Freeform 159">
                    <a:extLst/>
                  </p:cNvPr>
                  <p:cNvSpPr>
                    <a:spLocks/>
                  </p:cNvSpPr>
                  <p:nvPr/>
                </p:nvSpPr>
                <p:spPr bwMode="auto">
                  <a:xfrm>
                    <a:off x="7685088" y="191611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6" name="Freeform 160">
                    <a:extLst/>
                  </p:cNvPr>
                  <p:cNvSpPr>
                    <a:spLocks/>
                  </p:cNvSpPr>
                  <p:nvPr/>
                </p:nvSpPr>
                <p:spPr bwMode="auto">
                  <a:xfrm>
                    <a:off x="8167688" y="17176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7" name="Freeform 161">
                    <a:extLst/>
                  </p:cNvPr>
                  <p:cNvSpPr>
                    <a:spLocks/>
                  </p:cNvSpPr>
                  <p:nvPr/>
                </p:nvSpPr>
                <p:spPr bwMode="auto">
                  <a:xfrm>
                    <a:off x="8132763" y="1720850"/>
                    <a:ext cx="6350" cy="1588"/>
                  </a:xfrm>
                  <a:custGeom>
                    <a:avLst/>
                    <a:gdLst/>
                    <a:ahLst/>
                    <a:cxnLst>
                      <a:cxn ang="0">
                        <a:pos x="3" y="0"/>
                      </a:cxn>
                      <a:cxn ang="0">
                        <a:pos x="0" y="1"/>
                      </a:cxn>
                      <a:cxn ang="0">
                        <a:pos x="3" y="0"/>
                      </a:cxn>
                    </a:cxnLst>
                    <a:rect l="0" t="0" r="r" b="b"/>
                    <a:pathLst>
                      <a:path w="3" h="1">
                        <a:moveTo>
                          <a:pt x="3" y="0"/>
                        </a:moveTo>
                        <a:cubicBezTo>
                          <a:pt x="2" y="0"/>
                          <a:pt x="1" y="1"/>
                          <a:pt x="0" y="1"/>
                        </a:cubicBezTo>
                        <a:cubicBezTo>
                          <a:pt x="1" y="1"/>
                          <a:pt x="2"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8" name="Freeform 162">
                    <a:extLst/>
                  </p:cNvPr>
                  <p:cNvSpPr>
                    <a:spLocks/>
                  </p:cNvSpPr>
                  <p:nvPr/>
                </p:nvSpPr>
                <p:spPr bwMode="auto">
                  <a:xfrm>
                    <a:off x="7577138" y="1984375"/>
                    <a:ext cx="4762" cy="4763"/>
                  </a:xfrm>
                  <a:custGeom>
                    <a:avLst/>
                    <a:gdLst/>
                    <a:ahLst/>
                    <a:cxnLst>
                      <a:cxn ang="0">
                        <a:pos x="2" y="0"/>
                      </a:cxn>
                      <a:cxn ang="0">
                        <a:pos x="0" y="2"/>
                      </a:cxn>
                      <a:cxn ang="0">
                        <a:pos x="2" y="0"/>
                      </a:cxn>
                    </a:cxnLst>
                    <a:rect l="0" t="0" r="r" b="b"/>
                    <a:pathLst>
                      <a:path w="2" h="2">
                        <a:moveTo>
                          <a:pt x="2" y="0"/>
                        </a:moveTo>
                        <a:cubicBezTo>
                          <a:pt x="1" y="1"/>
                          <a:pt x="1" y="1"/>
                          <a:pt x="0" y="2"/>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59" name="Freeform 163">
                    <a:extLst/>
                  </p:cNvPr>
                  <p:cNvSpPr>
                    <a:spLocks/>
                  </p:cNvSpPr>
                  <p:nvPr/>
                </p:nvSpPr>
                <p:spPr bwMode="auto">
                  <a:xfrm>
                    <a:off x="8120063" y="1725613"/>
                    <a:ext cx="7937" cy="3175"/>
                  </a:xfrm>
                  <a:custGeom>
                    <a:avLst/>
                    <a:gdLst/>
                    <a:ahLst/>
                    <a:cxnLst>
                      <a:cxn ang="0">
                        <a:pos x="3" y="0"/>
                      </a:cxn>
                      <a:cxn ang="0">
                        <a:pos x="0" y="1"/>
                      </a:cxn>
                      <a:cxn ang="0">
                        <a:pos x="0" y="1"/>
                      </a:cxn>
                      <a:cxn ang="0">
                        <a:pos x="3" y="0"/>
                      </a:cxn>
                    </a:cxnLst>
                    <a:rect l="0" t="0" r="r" b="b"/>
                    <a:pathLst>
                      <a:path w="3" h="1">
                        <a:moveTo>
                          <a:pt x="3" y="0"/>
                        </a:moveTo>
                        <a:cubicBezTo>
                          <a:pt x="0" y="1"/>
                          <a:pt x="0" y="1"/>
                          <a:pt x="0" y="1"/>
                        </a:cubicBezTo>
                        <a:cubicBezTo>
                          <a:pt x="0" y="1"/>
                          <a:pt x="0" y="1"/>
                          <a:pt x="0" y="1"/>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60" name="Freeform 164">
                    <a:extLst/>
                  </p:cNvPr>
                  <p:cNvSpPr>
                    <a:spLocks/>
                  </p:cNvSpPr>
                  <p:nvPr/>
                </p:nvSpPr>
                <p:spPr bwMode="auto">
                  <a:xfrm>
                    <a:off x="8167688" y="1716088"/>
                    <a:ext cx="9525" cy="1588"/>
                  </a:xfrm>
                  <a:custGeom>
                    <a:avLst/>
                    <a:gdLst/>
                    <a:ahLst/>
                    <a:cxnLst>
                      <a:cxn ang="0">
                        <a:pos x="4" y="0"/>
                      </a:cxn>
                      <a:cxn ang="0">
                        <a:pos x="0" y="1"/>
                      </a:cxn>
                      <a:cxn ang="0">
                        <a:pos x="4" y="0"/>
                      </a:cxn>
                    </a:cxnLst>
                    <a:rect l="0" t="0" r="r" b="b"/>
                    <a:pathLst>
                      <a:path w="4" h="1">
                        <a:moveTo>
                          <a:pt x="4" y="0"/>
                        </a:moveTo>
                        <a:cubicBezTo>
                          <a:pt x="3" y="1"/>
                          <a:pt x="1" y="1"/>
                          <a:pt x="0" y="1"/>
                        </a:cubicBezTo>
                        <a:cubicBezTo>
                          <a:pt x="2" y="1"/>
                          <a:pt x="3"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61" name="Freeform 165">
                    <a:extLst/>
                  </p:cNvPr>
                  <p:cNvSpPr>
                    <a:spLocks/>
                  </p:cNvSpPr>
                  <p:nvPr/>
                </p:nvSpPr>
                <p:spPr bwMode="auto">
                  <a:xfrm>
                    <a:off x="7850188" y="1822450"/>
                    <a:ext cx="4762" cy="4763"/>
                  </a:xfrm>
                  <a:custGeom>
                    <a:avLst/>
                    <a:gdLst/>
                    <a:ahLst/>
                    <a:cxnLst>
                      <a:cxn ang="0">
                        <a:pos x="2" y="0"/>
                      </a:cxn>
                      <a:cxn ang="0">
                        <a:pos x="2" y="1"/>
                      </a:cxn>
                      <a:cxn ang="0">
                        <a:pos x="2" y="0"/>
                      </a:cxn>
                    </a:cxnLst>
                    <a:rect l="0" t="0" r="r" b="b"/>
                    <a:pathLst>
                      <a:path w="2" h="2">
                        <a:moveTo>
                          <a:pt x="2" y="0"/>
                        </a:moveTo>
                        <a:cubicBezTo>
                          <a:pt x="2" y="1"/>
                          <a:pt x="2" y="1"/>
                          <a:pt x="2" y="1"/>
                        </a:cubicBezTo>
                        <a:cubicBezTo>
                          <a:pt x="0" y="2"/>
                          <a:pt x="1"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62" name="Freeform 166">
                    <a:extLst/>
                  </p:cNvPr>
                  <p:cNvSpPr>
                    <a:spLocks/>
                  </p:cNvSpPr>
                  <p:nvPr/>
                </p:nvSpPr>
                <p:spPr bwMode="auto">
                  <a:xfrm>
                    <a:off x="8094663" y="1738313"/>
                    <a:ext cx="3175" cy="1588"/>
                  </a:xfrm>
                  <a:custGeom>
                    <a:avLst/>
                    <a:gdLst/>
                    <a:ahLst/>
                    <a:cxnLst>
                      <a:cxn ang="0">
                        <a:pos x="2" y="0"/>
                      </a:cxn>
                      <a:cxn ang="0">
                        <a:pos x="2" y="0"/>
                      </a:cxn>
                      <a:cxn ang="0">
                        <a:pos x="0" y="1"/>
                      </a:cxn>
                      <a:cxn ang="0">
                        <a:pos x="2" y="0"/>
                      </a:cxn>
                    </a:cxnLst>
                    <a:rect l="0" t="0" r="r" b="b"/>
                    <a:pathLst>
                      <a:path w="2" h="1">
                        <a:moveTo>
                          <a:pt x="2" y="0"/>
                        </a:moveTo>
                        <a:lnTo>
                          <a:pt x="2" y="0"/>
                        </a:lnTo>
                        <a:lnTo>
                          <a:pt x="0"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63" name="Freeform 167">
                    <a:extLst/>
                  </p:cNvPr>
                  <p:cNvSpPr>
                    <a:spLocks/>
                  </p:cNvSpPr>
                  <p:nvPr/>
                </p:nvSpPr>
                <p:spPr bwMode="auto">
                  <a:xfrm>
                    <a:off x="8204200" y="1711325"/>
                    <a:ext cx="4762" cy="1588"/>
                  </a:xfrm>
                  <a:custGeom>
                    <a:avLst/>
                    <a:gdLst/>
                    <a:ahLst/>
                    <a:cxnLst>
                      <a:cxn ang="0">
                        <a:pos x="1" y="0"/>
                      </a:cxn>
                      <a:cxn ang="0">
                        <a:pos x="0" y="0"/>
                      </a:cxn>
                      <a:cxn ang="0">
                        <a:pos x="2" y="0"/>
                      </a:cxn>
                      <a:cxn ang="0">
                        <a:pos x="1" y="0"/>
                      </a:cxn>
                    </a:cxnLst>
                    <a:rect l="0" t="0" r="r" b="b"/>
                    <a:pathLst>
                      <a:path w="2">
                        <a:moveTo>
                          <a:pt x="1" y="0"/>
                        </a:moveTo>
                        <a:cubicBezTo>
                          <a:pt x="1" y="0"/>
                          <a:pt x="0" y="0"/>
                          <a:pt x="0" y="0"/>
                        </a:cubicBezTo>
                        <a:cubicBezTo>
                          <a:pt x="2" y="0"/>
                          <a:pt x="2" y="0"/>
                          <a:pt x="2"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64" name="Freeform 168">
                    <a:extLst/>
                  </p:cNvPr>
                  <p:cNvSpPr>
                    <a:spLocks/>
                  </p:cNvSpPr>
                  <p:nvPr/>
                </p:nvSpPr>
                <p:spPr bwMode="auto">
                  <a:xfrm>
                    <a:off x="7956550" y="1779588"/>
                    <a:ext cx="1587" cy="4763"/>
                  </a:xfrm>
                  <a:custGeom>
                    <a:avLst/>
                    <a:gdLst/>
                    <a:ahLst/>
                    <a:cxnLst>
                      <a:cxn ang="0">
                        <a:pos x="1" y="2"/>
                      </a:cxn>
                      <a:cxn ang="0">
                        <a:pos x="1" y="0"/>
                      </a:cxn>
                      <a:cxn ang="0">
                        <a:pos x="1" y="2"/>
                      </a:cxn>
                    </a:cxnLst>
                    <a:rect l="0" t="0" r="r" b="b"/>
                    <a:pathLst>
                      <a:path w="1" h="2">
                        <a:moveTo>
                          <a:pt x="1" y="2"/>
                        </a:moveTo>
                        <a:cubicBezTo>
                          <a:pt x="1" y="1"/>
                          <a:pt x="1" y="1"/>
                          <a:pt x="1" y="0"/>
                        </a:cubicBezTo>
                        <a:cubicBezTo>
                          <a:pt x="0" y="1"/>
                          <a:pt x="0"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nvGrpSpPr>
                <p:cNvPr id="44" name="Group 629">
                  <a:extLst/>
                </p:cNvPr>
                <p:cNvGrpSpPr/>
                <p:nvPr/>
              </p:nvGrpSpPr>
              <p:grpSpPr>
                <a:xfrm rot="15155533" flipH="1">
                  <a:off x="1114059" y="1803071"/>
                  <a:ext cx="2159193" cy="2610180"/>
                  <a:chOff x="6326188" y="1654175"/>
                  <a:chExt cx="2192337" cy="2967038"/>
                </a:xfrm>
                <a:solidFill>
                  <a:schemeClr val="bg2">
                    <a:lumMod val="75000"/>
                  </a:schemeClr>
                </a:solidFill>
              </p:grpSpPr>
              <p:sp>
                <p:nvSpPr>
                  <p:cNvPr id="86" name="Freeform 129">
                    <a:extLst/>
                  </p:cNvPr>
                  <p:cNvSpPr>
                    <a:spLocks/>
                  </p:cNvSpPr>
                  <p:nvPr/>
                </p:nvSpPr>
                <p:spPr bwMode="auto">
                  <a:xfrm>
                    <a:off x="8027988" y="1720850"/>
                    <a:ext cx="3175" cy="1588"/>
                  </a:xfrm>
                  <a:custGeom>
                    <a:avLst/>
                    <a:gdLst/>
                    <a:ahLst/>
                    <a:cxnLst>
                      <a:cxn ang="0">
                        <a:pos x="0" y="0"/>
                      </a:cxn>
                      <a:cxn ang="0">
                        <a:pos x="0" y="0"/>
                      </a:cxn>
                      <a:cxn ang="0">
                        <a:pos x="0" y="0"/>
                      </a:cxn>
                    </a:cxnLst>
                    <a:rect l="0" t="0" r="r" b="b"/>
                    <a:pathLst>
                      <a:path w="1">
                        <a:moveTo>
                          <a:pt x="0" y="0"/>
                        </a:moveTo>
                        <a:cubicBezTo>
                          <a:pt x="0" y="0"/>
                          <a:pt x="1"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87" name="Freeform 130">
                    <a:extLst/>
                  </p:cNvPr>
                  <p:cNvSpPr>
                    <a:spLocks/>
                  </p:cNvSpPr>
                  <p:nvPr/>
                </p:nvSpPr>
                <p:spPr bwMode="auto">
                  <a:xfrm>
                    <a:off x="7724775" y="1841500"/>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88" name="Freeform 131">
                    <a:extLst/>
                  </p:cNvPr>
                  <p:cNvSpPr>
                    <a:spLocks/>
                  </p:cNvSpPr>
                  <p:nvPr/>
                </p:nvSpPr>
                <p:spPr bwMode="auto">
                  <a:xfrm>
                    <a:off x="8218488" y="1671638"/>
                    <a:ext cx="12700" cy="1588"/>
                  </a:xfrm>
                  <a:custGeom>
                    <a:avLst/>
                    <a:gdLst/>
                    <a:ahLst/>
                    <a:cxnLst>
                      <a:cxn ang="0">
                        <a:pos x="0" y="1"/>
                      </a:cxn>
                      <a:cxn ang="0">
                        <a:pos x="0" y="1"/>
                      </a:cxn>
                      <a:cxn ang="0">
                        <a:pos x="5" y="0"/>
                      </a:cxn>
                      <a:cxn ang="0">
                        <a:pos x="0" y="1"/>
                      </a:cxn>
                    </a:cxnLst>
                    <a:rect l="0" t="0" r="r" b="b"/>
                    <a:pathLst>
                      <a:path w="5" h="1">
                        <a:moveTo>
                          <a:pt x="0" y="1"/>
                        </a:moveTo>
                        <a:cubicBezTo>
                          <a:pt x="0" y="1"/>
                          <a:pt x="0" y="1"/>
                          <a:pt x="0" y="1"/>
                        </a:cubicBezTo>
                        <a:cubicBezTo>
                          <a:pt x="5" y="0"/>
                          <a:pt x="5" y="0"/>
                          <a:pt x="5"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89" name="Freeform 132">
                    <a:extLst/>
                  </p:cNvPr>
                  <p:cNvSpPr>
                    <a:spLocks/>
                  </p:cNvSpPr>
                  <p:nvPr/>
                </p:nvSpPr>
                <p:spPr bwMode="auto">
                  <a:xfrm>
                    <a:off x="7169150" y="2263775"/>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0" name="Freeform 133">
                    <a:extLst/>
                  </p:cNvPr>
                  <p:cNvSpPr>
                    <a:spLocks/>
                  </p:cNvSpPr>
                  <p:nvPr/>
                </p:nvSpPr>
                <p:spPr bwMode="auto">
                  <a:xfrm>
                    <a:off x="7480300" y="1995488"/>
                    <a:ext cx="4762" cy="4763"/>
                  </a:xfrm>
                  <a:custGeom>
                    <a:avLst/>
                    <a:gdLst/>
                    <a:ahLst/>
                    <a:cxnLst>
                      <a:cxn ang="0">
                        <a:pos x="2" y="0"/>
                      </a:cxn>
                      <a:cxn ang="0">
                        <a:pos x="0" y="2"/>
                      </a:cxn>
                      <a:cxn ang="0">
                        <a:pos x="2" y="0"/>
                      </a:cxn>
                    </a:cxnLst>
                    <a:rect l="0" t="0" r="r" b="b"/>
                    <a:pathLst>
                      <a:path w="2" h="2">
                        <a:moveTo>
                          <a:pt x="2" y="0"/>
                        </a:moveTo>
                        <a:cubicBezTo>
                          <a:pt x="1" y="0"/>
                          <a:pt x="1" y="1"/>
                          <a:pt x="0" y="2"/>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1" name="Freeform 134">
                    <a:extLst/>
                  </p:cNvPr>
                  <p:cNvSpPr>
                    <a:spLocks/>
                  </p:cNvSpPr>
                  <p:nvPr/>
                </p:nvSpPr>
                <p:spPr bwMode="auto">
                  <a:xfrm>
                    <a:off x="8318500" y="1681163"/>
                    <a:ext cx="7937" cy="1588"/>
                  </a:xfrm>
                  <a:custGeom>
                    <a:avLst/>
                    <a:gdLst/>
                    <a:ahLst/>
                    <a:cxnLst>
                      <a:cxn ang="0">
                        <a:pos x="3" y="0"/>
                      </a:cxn>
                      <a:cxn ang="0">
                        <a:pos x="0" y="0"/>
                      </a:cxn>
                      <a:cxn ang="0">
                        <a:pos x="3" y="0"/>
                      </a:cxn>
                    </a:cxnLst>
                    <a:rect l="0" t="0" r="r" b="b"/>
                    <a:pathLst>
                      <a:path w="3">
                        <a:moveTo>
                          <a:pt x="3" y="0"/>
                        </a:moveTo>
                        <a:cubicBezTo>
                          <a:pt x="0" y="0"/>
                          <a:pt x="0" y="0"/>
                          <a:pt x="0" y="0"/>
                        </a:cubicBezTo>
                        <a:cubicBezTo>
                          <a:pt x="0" y="0"/>
                          <a:pt x="1"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2" name="Freeform 135">
                    <a:extLst/>
                  </p:cNvPr>
                  <p:cNvSpPr>
                    <a:spLocks/>
                  </p:cNvSpPr>
                  <p:nvPr/>
                </p:nvSpPr>
                <p:spPr bwMode="auto">
                  <a:xfrm>
                    <a:off x="8516938" y="1655763"/>
                    <a:ext cx="1587" cy="1588"/>
                  </a:xfrm>
                  <a:custGeom>
                    <a:avLst/>
                    <a:gdLst/>
                    <a:ahLst/>
                    <a:cxnLst>
                      <a:cxn ang="0">
                        <a:pos x="1" y="0"/>
                      </a:cxn>
                      <a:cxn ang="0">
                        <a:pos x="1" y="0"/>
                      </a:cxn>
                      <a:cxn ang="0">
                        <a:pos x="1" y="0"/>
                      </a:cxn>
                    </a:cxnLst>
                    <a:rect l="0" t="0" r="r" b="b"/>
                    <a:pathLst>
                      <a:path w="1">
                        <a:moveTo>
                          <a:pt x="1" y="0"/>
                        </a:moveTo>
                        <a:cubicBezTo>
                          <a:pt x="1" y="0"/>
                          <a:pt x="1" y="0"/>
                          <a:pt x="1"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3" name="Freeform 136">
                    <a:extLst/>
                  </p:cNvPr>
                  <p:cNvSpPr>
                    <a:spLocks/>
                  </p:cNvSpPr>
                  <p:nvPr/>
                </p:nvSpPr>
                <p:spPr bwMode="auto">
                  <a:xfrm>
                    <a:off x="8434388" y="1654175"/>
                    <a:ext cx="7937" cy="1588"/>
                  </a:xfrm>
                  <a:custGeom>
                    <a:avLst/>
                    <a:gdLst/>
                    <a:ahLst/>
                    <a:cxnLst>
                      <a:cxn ang="0">
                        <a:pos x="3" y="0"/>
                      </a:cxn>
                      <a:cxn ang="0">
                        <a:pos x="0" y="0"/>
                      </a:cxn>
                      <a:cxn ang="0">
                        <a:pos x="3" y="0"/>
                      </a:cxn>
                    </a:cxnLst>
                    <a:rect l="0" t="0" r="r" b="b"/>
                    <a:pathLst>
                      <a:path w="3">
                        <a:moveTo>
                          <a:pt x="3" y="0"/>
                        </a:moveTo>
                        <a:cubicBezTo>
                          <a:pt x="2" y="0"/>
                          <a:pt x="1" y="0"/>
                          <a:pt x="0" y="0"/>
                        </a:cubicBezTo>
                        <a:cubicBezTo>
                          <a:pt x="1" y="0"/>
                          <a:pt x="3"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4" name="Freeform 137">
                    <a:extLst/>
                  </p:cNvPr>
                  <p:cNvSpPr>
                    <a:spLocks/>
                  </p:cNvSpPr>
                  <p:nvPr/>
                </p:nvSpPr>
                <p:spPr bwMode="auto">
                  <a:xfrm>
                    <a:off x="8432800" y="1654175"/>
                    <a:ext cx="1587" cy="1588"/>
                  </a:xfrm>
                  <a:custGeom>
                    <a:avLst/>
                    <a:gdLst/>
                    <a:ahLst/>
                    <a:cxnLst>
                      <a:cxn ang="0">
                        <a:pos x="0" y="0"/>
                      </a:cxn>
                      <a:cxn ang="0">
                        <a:pos x="1" y="0"/>
                      </a:cxn>
                      <a:cxn ang="0">
                        <a:pos x="0" y="0"/>
                      </a:cxn>
                    </a:cxnLst>
                    <a:rect l="0" t="0" r="r" b="b"/>
                    <a:pathLst>
                      <a:path w="1">
                        <a:moveTo>
                          <a:pt x="0" y="0"/>
                        </a:move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5" name="Freeform 138">
                    <a:extLst/>
                  </p:cNvPr>
                  <p:cNvSpPr>
                    <a:spLocks/>
                  </p:cNvSpPr>
                  <p:nvPr/>
                </p:nvSpPr>
                <p:spPr bwMode="auto">
                  <a:xfrm>
                    <a:off x="6326188" y="4597400"/>
                    <a:ext cx="3175" cy="17463"/>
                  </a:xfrm>
                  <a:custGeom>
                    <a:avLst/>
                    <a:gdLst/>
                    <a:ahLst/>
                    <a:cxnLst>
                      <a:cxn ang="0">
                        <a:pos x="0" y="0"/>
                      </a:cxn>
                      <a:cxn ang="0">
                        <a:pos x="1" y="7"/>
                      </a:cxn>
                      <a:cxn ang="0">
                        <a:pos x="0" y="0"/>
                      </a:cxn>
                    </a:cxnLst>
                    <a:rect l="0" t="0" r="r" b="b"/>
                    <a:pathLst>
                      <a:path w="1" h="7">
                        <a:moveTo>
                          <a:pt x="0" y="0"/>
                        </a:moveTo>
                        <a:cubicBezTo>
                          <a:pt x="0" y="3"/>
                          <a:pt x="0" y="5"/>
                          <a:pt x="1" y="7"/>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6" name="Freeform 139">
                    <a:extLst/>
                  </p:cNvPr>
                  <p:cNvSpPr>
                    <a:spLocks/>
                  </p:cNvSpPr>
                  <p:nvPr/>
                </p:nvSpPr>
                <p:spPr bwMode="auto">
                  <a:xfrm>
                    <a:off x="6789738" y="2773363"/>
                    <a:ext cx="3175" cy="1588"/>
                  </a:xfrm>
                  <a:custGeom>
                    <a:avLst/>
                    <a:gdLst/>
                    <a:ahLst/>
                    <a:cxnLst>
                      <a:cxn ang="0">
                        <a:pos x="1" y="1"/>
                      </a:cxn>
                      <a:cxn ang="0">
                        <a:pos x="1" y="0"/>
                      </a:cxn>
                      <a:cxn ang="0">
                        <a:pos x="1" y="1"/>
                      </a:cxn>
                    </a:cxnLst>
                    <a:rect l="0" t="0" r="r" b="b"/>
                    <a:pathLst>
                      <a:path w="1" h="1">
                        <a:moveTo>
                          <a:pt x="1" y="1"/>
                        </a:moveTo>
                        <a:cubicBezTo>
                          <a:pt x="1" y="0"/>
                          <a:pt x="1" y="0"/>
                          <a:pt x="1"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7" name="Freeform 140">
                    <a:extLst/>
                  </p:cNvPr>
                  <p:cNvSpPr>
                    <a:spLocks/>
                  </p:cNvSpPr>
                  <p:nvPr/>
                </p:nvSpPr>
                <p:spPr bwMode="auto">
                  <a:xfrm>
                    <a:off x="6342063" y="4603750"/>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8" name="Freeform 141">
                    <a:extLst/>
                  </p:cNvPr>
                  <p:cNvSpPr>
                    <a:spLocks/>
                  </p:cNvSpPr>
                  <p:nvPr/>
                </p:nvSpPr>
                <p:spPr bwMode="auto">
                  <a:xfrm>
                    <a:off x="8207375" y="1704975"/>
                    <a:ext cx="17462" cy="6350"/>
                  </a:xfrm>
                  <a:custGeom>
                    <a:avLst/>
                    <a:gdLst/>
                    <a:ahLst/>
                    <a:cxnLst>
                      <a:cxn ang="0">
                        <a:pos x="7" y="0"/>
                      </a:cxn>
                      <a:cxn ang="0">
                        <a:pos x="0" y="2"/>
                      </a:cxn>
                      <a:cxn ang="0">
                        <a:pos x="7" y="0"/>
                      </a:cxn>
                    </a:cxnLst>
                    <a:rect l="0" t="0" r="r" b="b"/>
                    <a:pathLst>
                      <a:path w="7" h="2">
                        <a:moveTo>
                          <a:pt x="7" y="0"/>
                        </a:moveTo>
                        <a:cubicBezTo>
                          <a:pt x="5" y="1"/>
                          <a:pt x="0" y="1"/>
                          <a:pt x="0" y="2"/>
                        </a:cubicBezTo>
                        <a:cubicBezTo>
                          <a:pt x="3" y="1"/>
                          <a:pt x="6" y="1"/>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99" name="Freeform 142">
                    <a:extLst/>
                  </p:cNvPr>
                  <p:cNvSpPr>
                    <a:spLocks/>
                  </p:cNvSpPr>
                  <p:nvPr/>
                </p:nvSpPr>
                <p:spPr bwMode="auto">
                  <a:xfrm>
                    <a:off x="6788150" y="2924175"/>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0" name="Freeform 143">
                    <a:extLst/>
                  </p:cNvPr>
                  <p:cNvSpPr>
                    <a:spLocks/>
                  </p:cNvSpPr>
                  <p:nvPr/>
                </p:nvSpPr>
                <p:spPr bwMode="auto">
                  <a:xfrm>
                    <a:off x="6342063" y="4602163"/>
                    <a:ext cx="1587" cy="1588"/>
                  </a:xfrm>
                  <a:custGeom>
                    <a:avLst/>
                    <a:gdLst/>
                    <a:ahLst/>
                    <a:cxnLst>
                      <a:cxn ang="0">
                        <a:pos x="0" y="1"/>
                      </a:cxn>
                      <a:cxn ang="0">
                        <a:pos x="0" y="0"/>
                      </a:cxn>
                      <a:cxn ang="0">
                        <a:pos x="0" y="0"/>
                      </a:cxn>
                      <a:cxn ang="0">
                        <a:pos x="0" y="1"/>
                      </a:cxn>
                    </a:cxnLst>
                    <a:rect l="0" t="0" r="r" b="b"/>
                    <a:pathLst>
                      <a:path h="1">
                        <a:moveTo>
                          <a:pt x="0" y="1"/>
                        </a:move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1" name="Rectangle 144">
                    <a:extLst/>
                  </p:cNvPr>
                  <p:cNvSpPr>
                    <a:spLocks noChangeArrowheads="1"/>
                  </p:cNvSpPr>
                  <p:nvPr/>
                </p:nvSpPr>
                <p:spPr bwMode="auto">
                  <a:xfrm>
                    <a:off x="6518275" y="3373438"/>
                    <a:ext cx="1587"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2" name="Freeform 145">
                    <a:extLst/>
                  </p:cNvPr>
                  <p:cNvSpPr>
                    <a:spLocks/>
                  </p:cNvSpPr>
                  <p:nvPr/>
                </p:nvSpPr>
                <p:spPr bwMode="auto">
                  <a:xfrm>
                    <a:off x="6505575" y="3398838"/>
                    <a:ext cx="1587" cy="6350"/>
                  </a:xfrm>
                  <a:custGeom>
                    <a:avLst/>
                    <a:gdLst/>
                    <a:ahLst/>
                    <a:cxnLst>
                      <a:cxn ang="0">
                        <a:pos x="0" y="3"/>
                      </a:cxn>
                      <a:cxn ang="0">
                        <a:pos x="0" y="0"/>
                      </a:cxn>
                      <a:cxn ang="0">
                        <a:pos x="0" y="3"/>
                      </a:cxn>
                    </a:cxnLst>
                    <a:rect l="0" t="0" r="r" b="b"/>
                    <a:pathLst>
                      <a:path h="3">
                        <a:moveTo>
                          <a:pt x="0" y="3"/>
                        </a:moveTo>
                        <a:cubicBezTo>
                          <a:pt x="0" y="0"/>
                          <a:pt x="0" y="0"/>
                          <a:pt x="0" y="0"/>
                        </a:cubicBezTo>
                        <a:cubicBezTo>
                          <a:pt x="0"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3" name="Freeform 146">
                    <a:extLst/>
                  </p:cNvPr>
                  <p:cNvSpPr>
                    <a:spLocks/>
                  </p:cNvSpPr>
                  <p:nvPr/>
                </p:nvSpPr>
                <p:spPr bwMode="auto">
                  <a:xfrm>
                    <a:off x="6329363" y="4614863"/>
                    <a:ext cx="1587" cy="6350"/>
                  </a:xfrm>
                  <a:custGeom>
                    <a:avLst/>
                    <a:gdLst/>
                    <a:ahLst/>
                    <a:cxnLst>
                      <a:cxn ang="0">
                        <a:pos x="0" y="0"/>
                      </a:cxn>
                      <a:cxn ang="0">
                        <a:pos x="0" y="3"/>
                      </a:cxn>
                      <a:cxn ang="0">
                        <a:pos x="0" y="0"/>
                      </a:cxn>
                    </a:cxnLst>
                    <a:rect l="0" t="0" r="r" b="b"/>
                    <a:pathLst>
                      <a:path h="3">
                        <a:moveTo>
                          <a:pt x="0" y="0"/>
                        </a:moveTo>
                        <a:cubicBezTo>
                          <a:pt x="0" y="3"/>
                          <a:pt x="0" y="3"/>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4" name="Freeform 147">
                    <a:extLst/>
                  </p:cNvPr>
                  <p:cNvSpPr>
                    <a:spLocks/>
                  </p:cNvSpPr>
                  <p:nvPr/>
                </p:nvSpPr>
                <p:spPr bwMode="auto">
                  <a:xfrm>
                    <a:off x="6405563" y="3765550"/>
                    <a:ext cx="3175" cy="4763"/>
                  </a:xfrm>
                  <a:custGeom>
                    <a:avLst/>
                    <a:gdLst/>
                    <a:ahLst/>
                    <a:cxnLst>
                      <a:cxn ang="0">
                        <a:pos x="0" y="2"/>
                      </a:cxn>
                      <a:cxn ang="0">
                        <a:pos x="1" y="0"/>
                      </a:cxn>
                      <a:cxn ang="0">
                        <a:pos x="0" y="2"/>
                      </a:cxn>
                    </a:cxnLst>
                    <a:rect l="0" t="0" r="r" b="b"/>
                    <a:pathLst>
                      <a:path w="1" h="2">
                        <a:moveTo>
                          <a:pt x="0" y="2"/>
                        </a:moveTo>
                        <a:cubicBezTo>
                          <a:pt x="1" y="0"/>
                          <a:pt x="1" y="0"/>
                          <a:pt x="1"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5" name="Freeform 148">
                    <a:extLst/>
                  </p:cNvPr>
                  <p:cNvSpPr>
                    <a:spLocks/>
                  </p:cNvSpPr>
                  <p:nvPr/>
                </p:nvSpPr>
                <p:spPr bwMode="auto">
                  <a:xfrm>
                    <a:off x="7507288" y="1978025"/>
                    <a:ext cx="3175" cy="3175"/>
                  </a:xfrm>
                  <a:custGeom>
                    <a:avLst/>
                    <a:gdLst/>
                    <a:ahLst/>
                    <a:cxnLst>
                      <a:cxn ang="0">
                        <a:pos x="0" y="1"/>
                      </a:cxn>
                      <a:cxn ang="0">
                        <a:pos x="1" y="0"/>
                      </a:cxn>
                      <a:cxn ang="0">
                        <a:pos x="0" y="1"/>
                      </a:cxn>
                    </a:cxnLst>
                    <a:rect l="0" t="0" r="r" b="b"/>
                    <a:pathLst>
                      <a:path w="1" h="1">
                        <a:moveTo>
                          <a:pt x="0" y="1"/>
                        </a:moveTo>
                        <a:cubicBezTo>
                          <a:pt x="0" y="1"/>
                          <a:pt x="0" y="1"/>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6" name="Freeform 149">
                    <a:extLst/>
                  </p:cNvPr>
                  <p:cNvSpPr>
                    <a:spLocks/>
                  </p:cNvSpPr>
                  <p:nvPr/>
                </p:nvSpPr>
                <p:spPr bwMode="auto">
                  <a:xfrm>
                    <a:off x="7335838" y="2182813"/>
                    <a:ext cx="3175" cy="1588"/>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7" name="Freeform 150">
                    <a:extLst/>
                  </p:cNvPr>
                  <p:cNvSpPr>
                    <a:spLocks/>
                  </p:cNvSpPr>
                  <p:nvPr/>
                </p:nvSpPr>
                <p:spPr bwMode="auto">
                  <a:xfrm>
                    <a:off x="7339013" y="2171700"/>
                    <a:ext cx="6350" cy="11113"/>
                  </a:xfrm>
                  <a:custGeom>
                    <a:avLst/>
                    <a:gdLst/>
                    <a:ahLst/>
                    <a:cxnLst>
                      <a:cxn ang="0">
                        <a:pos x="3" y="0"/>
                      </a:cxn>
                      <a:cxn ang="0">
                        <a:pos x="0" y="4"/>
                      </a:cxn>
                      <a:cxn ang="0">
                        <a:pos x="3" y="0"/>
                      </a:cxn>
                    </a:cxnLst>
                    <a:rect l="0" t="0" r="r" b="b"/>
                    <a:pathLst>
                      <a:path w="3" h="4">
                        <a:moveTo>
                          <a:pt x="3" y="0"/>
                        </a:moveTo>
                        <a:cubicBezTo>
                          <a:pt x="2" y="1"/>
                          <a:pt x="0" y="3"/>
                          <a:pt x="0" y="4"/>
                        </a:cubicBezTo>
                        <a:cubicBezTo>
                          <a:pt x="1" y="3"/>
                          <a:pt x="2"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8" name="Freeform 151">
                    <a:extLst/>
                  </p:cNvPr>
                  <p:cNvSpPr>
                    <a:spLocks/>
                  </p:cNvSpPr>
                  <p:nvPr/>
                </p:nvSpPr>
                <p:spPr bwMode="auto">
                  <a:xfrm>
                    <a:off x="7316788" y="2200275"/>
                    <a:ext cx="1587" cy="1588"/>
                  </a:xfrm>
                  <a:custGeom>
                    <a:avLst/>
                    <a:gdLst/>
                    <a:ahLst/>
                    <a:cxnLst>
                      <a:cxn ang="0">
                        <a:pos x="0" y="1"/>
                      </a:cxn>
                      <a:cxn ang="0">
                        <a:pos x="0" y="0"/>
                      </a:cxn>
                      <a:cxn ang="0">
                        <a:pos x="0" y="1"/>
                      </a:cxn>
                    </a:cxnLst>
                    <a:rect l="0" t="0" r="r" b="b"/>
                    <a:pathLst>
                      <a:path h="1">
                        <a:moveTo>
                          <a:pt x="0" y="1"/>
                        </a:move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09" name="Freeform 152">
                    <a:extLst/>
                  </p:cNvPr>
                  <p:cNvSpPr>
                    <a:spLocks/>
                  </p:cNvSpPr>
                  <p:nvPr/>
                </p:nvSpPr>
                <p:spPr bwMode="auto">
                  <a:xfrm>
                    <a:off x="7526338" y="202882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0" name="Freeform 153">
                    <a:extLst/>
                  </p:cNvPr>
                  <p:cNvSpPr>
                    <a:spLocks/>
                  </p:cNvSpPr>
                  <p:nvPr/>
                </p:nvSpPr>
                <p:spPr bwMode="auto">
                  <a:xfrm>
                    <a:off x="7481888" y="2063750"/>
                    <a:ext cx="3175"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1" name="Freeform 154">
                    <a:extLst/>
                  </p:cNvPr>
                  <p:cNvSpPr>
                    <a:spLocks/>
                  </p:cNvSpPr>
                  <p:nvPr/>
                </p:nvSpPr>
                <p:spPr bwMode="auto">
                  <a:xfrm>
                    <a:off x="7221538" y="23018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2" name="Freeform 156">
                    <a:extLst/>
                  </p:cNvPr>
                  <p:cNvSpPr>
                    <a:spLocks/>
                  </p:cNvSpPr>
                  <p:nvPr/>
                </p:nvSpPr>
                <p:spPr bwMode="auto">
                  <a:xfrm>
                    <a:off x="7526338" y="2025650"/>
                    <a:ext cx="7937" cy="7938"/>
                  </a:xfrm>
                  <a:custGeom>
                    <a:avLst/>
                    <a:gdLst/>
                    <a:ahLst/>
                    <a:cxnLst>
                      <a:cxn ang="0">
                        <a:pos x="3" y="0"/>
                      </a:cxn>
                      <a:cxn ang="0">
                        <a:pos x="0" y="1"/>
                      </a:cxn>
                      <a:cxn ang="0">
                        <a:pos x="0" y="3"/>
                      </a:cxn>
                      <a:cxn ang="0">
                        <a:pos x="3" y="0"/>
                      </a:cxn>
                    </a:cxnLst>
                    <a:rect l="0" t="0" r="r" b="b"/>
                    <a:pathLst>
                      <a:path w="3" h="3">
                        <a:moveTo>
                          <a:pt x="3" y="0"/>
                        </a:moveTo>
                        <a:cubicBezTo>
                          <a:pt x="0" y="1"/>
                          <a:pt x="0" y="1"/>
                          <a:pt x="0" y="1"/>
                        </a:cubicBezTo>
                        <a:cubicBezTo>
                          <a:pt x="1" y="2"/>
                          <a:pt x="1" y="2"/>
                          <a:pt x="0" y="3"/>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3" name="Freeform 157">
                    <a:extLst/>
                  </p:cNvPr>
                  <p:cNvSpPr>
                    <a:spLocks/>
                  </p:cNvSpPr>
                  <p:nvPr/>
                </p:nvSpPr>
                <p:spPr bwMode="auto">
                  <a:xfrm>
                    <a:off x="7278688" y="2239963"/>
                    <a:ext cx="1587" cy="1588"/>
                  </a:xfrm>
                  <a:custGeom>
                    <a:avLst/>
                    <a:gdLst/>
                    <a:ahLst/>
                    <a:cxnLst>
                      <a:cxn ang="0">
                        <a:pos x="0" y="0"/>
                      </a:cxn>
                      <a:cxn ang="0">
                        <a:pos x="0" y="1"/>
                      </a:cxn>
                      <a:cxn ang="0">
                        <a:pos x="0" y="0"/>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4" name="Freeform 158">
                    <a:extLst/>
                  </p:cNvPr>
                  <p:cNvSpPr>
                    <a:spLocks/>
                  </p:cNvSpPr>
                  <p:nvPr/>
                </p:nvSpPr>
                <p:spPr bwMode="auto">
                  <a:xfrm>
                    <a:off x="7221538" y="2297113"/>
                    <a:ext cx="7937" cy="4763"/>
                  </a:xfrm>
                  <a:custGeom>
                    <a:avLst/>
                    <a:gdLst/>
                    <a:ahLst/>
                    <a:cxnLst>
                      <a:cxn ang="0">
                        <a:pos x="2" y="2"/>
                      </a:cxn>
                      <a:cxn ang="0">
                        <a:pos x="0" y="2"/>
                      </a:cxn>
                      <a:cxn ang="0">
                        <a:pos x="2" y="2"/>
                      </a:cxn>
                    </a:cxnLst>
                    <a:rect l="0" t="0" r="r" b="b"/>
                    <a:pathLst>
                      <a:path w="3" h="2">
                        <a:moveTo>
                          <a:pt x="2" y="2"/>
                        </a:moveTo>
                        <a:cubicBezTo>
                          <a:pt x="3" y="0"/>
                          <a:pt x="1" y="1"/>
                          <a:pt x="0" y="2"/>
                        </a:cubicBezTo>
                        <a:cubicBezTo>
                          <a:pt x="1" y="2"/>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5" name="Freeform 159">
                    <a:extLst/>
                  </p:cNvPr>
                  <p:cNvSpPr>
                    <a:spLocks/>
                  </p:cNvSpPr>
                  <p:nvPr/>
                </p:nvSpPr>
                <p:spPr bwMode="auto">
                  <a:xfrm>
                    <a:off x="7685088" y="191611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6" name="Freeform 160">
                    <a:extLst/>
                  </p:cNvPr>
                  <p:cNvSpPr>
                    <a:spLocks/>
                  </p:cNvSpPr>
                  <p:nvPr/>
                </p:nvSpPr>
                <p:spPr bwMode="auto">
                  <a:xfrm>
                    <a:off x="8167688" y="17176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7" name="Freeform 161">
                    <a:extLst/>
                  </p:cNvPr>
                  <p:cNvSpPr>
                    <a:spLocks/>
                  </p:cNvSpPr>
                  <p:nvPr/>
                </p:nvSpPr>
                <p:spPr bwMode="auto">
                  <a:xfrm>
                    <a:off x="8132763" y="1720850"/>
                    <a:ext cx="6350" cy="1588"/>
                  </a:xfrm>
                  <a:custGeom>
                    <a:avLst/>
                    <a:gdLst/>
                    <a:ahLst/>
                    <a:cxnLst>
                      <a:cxn ang="0">
                        <a:pos x="3" y="0"/>
                      </a:cxn>
                      <a:cxn ang="0">
                        <a:pos x="0" y="1"/>
                      </a:cxn>
                      <a:cxn ang="0">
                        <a:pos x="3" y="0"/>
                      </a:cxn>
                    </a:cxnLst>
                    <a:rect l="0" t="0" r="r" b="b"/>
                    <a:pathLst>
                      <a:path w="3" h="1">
                        <a:moveTo>
                          <a:pt x="3" y="0"/>
                        </a:moveTo>
                        <a:cubicBezTo>
                          <a:pt x="2" y="0"/>
                          <a:pt x="1" y="1"/>
                          <a:pt x="0" y="1"/>
                        </a:cubicBezTo>
                        <a:cubicBezTo>
                          <a:pt x="1" y="1"/>
                          <a:pt x="2"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8" name="Freeform 162">
                    <a:extLst/>
                  </p:cNvPr>
                  <p:cNvSpPr>
                    <a:spLocks/>
                  </p:cNvSpPr>
                  <p:nvPr/>
                </p:nvSpPr>
                <p:spPr bwMode="auto">
                  <a:xfrm>
                    <a:off x="7577138" y="1984375"/>
                    <a:ext cx="4762" cy="4763"/>
                  </a:xfrm>
                  <a:custGeom>
                    <a:avLst/>
                    <a:gdLst/>
                    <a:ahLst/>
                    <a:cxnLst>
                      <a:cxn ang="0">
                        <a:pos x="2" y="0"/>
                      </a:cxn>
                      <a:cxn ang="0">
                        <a:pos x="0" y="2"/>
                      </a:cxn>
                      <a:cxn ang="0">
                        <a:pos x="2" y="0"/>
                      </a:cxn>
                    </a:cxnLst>
                    <a:rect l="0" t="0" r="r" b="b"/>
                    <a:pathLst>
                      <a:path w="2" h="2">
                        <a:moveTo>
                          <a:pt x="2" y="0"/>
                        </a:moveTo>
                        <a:cubicBezTo>
                          <a:pt x="1" y="1"/>
                          <a:pt x="1" y="1"/>
                          <a:pt x="0" y="2"/>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19" name="Freeform 163">
                    <a:extLst/>
                  </p:cNvPr>
                  <p:cNvSpPr>
                    <a:spLocks/>
                  </p:cNvSpPr>
                  <p:nvPr/>
                </p:nvSpPr>
                <p:spPr bwMode="auto">
                  <a:xfrm>
                    <a:off x="8120063" y="1725613"/>
                    <a:ext cx="7937" cy="3175"/>
                  </a:xfrm>
                  <a:custGeom>
                    <a:avLst/>
                    <a:gdLst/>
                    <a:ahLst/>
                    <a:cxnLst>
                      <a:cxn ang="0">
                        <a:pos x="3" y="0"/>
                      </a:cxn>
                      <a:cxn ang="0">
                        <a:pos x="0" y="1"/>
                      </a:cxn>
                      <a:cxn ang="0">
                        <a:pos x="0" y="1"/>
                      </a:cxn>
                      <a:cxn ang="0">
                        <a:pos x="3" y="0"/>
                      </a:cxn>
                    </a:cxnLst>
                    <a:rect l="0" t="0" r="r" b="b"/>
                    <a:pathLst>
                      <a:path w="3" h="1">
                        <a:moveTo>
                          <a:pt x="3" y="0"/>
                        </a:moveTo>
                        <a:cubicBezTo>
                          <a:pt x="0" y="1"/>
                          <a:pt x="0" y="1"/>
                          <a:pt x="0" y="1"/>
                        </a:cubicBezTo>
                        <a:cubicBezTo>
                          <a:pt x="0" y="1"/>
                          <a:pt x="0" y="1"/>
                          <a:pt x="0" y="1"/>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20" name="Freeform 164">
                    <a:extLst/>
                  </p:cNvPr>
                  <p:cNvSpPr>
                    <a:spLocks/>
                  </p:cNvSpPr>
                  <p:nvPr/>
                </p:nvSpPr>
                <p:spPr bwMode="auto">
                  <a:xfrm>
                    <a:off x="8167688" y="1716088"/>
                    <a:ext cx="9525" cy="1588"/>
                  </a:xfrm>
                  <a:custGeom>
                    <a:avLst/>
                    <a:gdLst/>
                    <a:ahLst/>
                    <a:cxnLst>
                      <a:cxn ang="0">
                        <a:pos x="4" y="0"/>
                      </a:cxn>
                      <a:cxn ang="0">
                        <a:pos x="0" y="1"/>
                      </a:cxn>
                      <a:cxn ang="0">
                        <a:pos x="4" y="0"/>
                      </a:cxn>
                    </a:cxnLst>
                    <a:rect l="0" t="0" r="r" b="b"/>
                    <a:pathLst>
                      <a:path w="4" h="1">
                        <a:moveTo>
                          <a:pt x="4" y="0"/>
                        </a:moveTo>
                        <a:cubicBezTo>
                          <a:pt x="3" y="1"/>
                          <a:pt x="1" y="1"/>
                          <a:pt x="0" y="1"/>
                        </a:cubicBezTo>
                        <a:cubicBezTo>
                          <a:pt x="2" y="1"/>
                          <a:pt x="3"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21" name="Freeform 165">
                    <a:extLst/>
                  </p:cNvPr>
                  <p:cNvSpPr>
                    <a:spLocks/>
                  </p:cNvSpPr>
                  <p:nvPr/>
                </p:nvSpPr>
                <p:spPr bwMode="auto">
                  <a:xfrm>
                    <a:off x="7850188" y="1822450"/>
                    <a:ext cx="4762" cy="4763"/>
                  </a:xfrm>
                  <a:custGeom>
                    <a:avLst/>
                    <a:gdLst/>
                    <a:ahLst/>
                    <a:cxnLst>
                      <a:cxn ang="0">
                        <a:pos x="2" y="0"/>
                      </a:cxn>
                      <a:cxn ang="0">
                        <a:pos x="2" y="1"/>
                      </a:cxn>
                      <a:cxn ang="0">
                        <a:pos x="2" y="0"/>
                      </a:cxn>
                    </a:cxnLst>
                    <a:rect l="0" t="0" r="r" b="b"/>
                    <a:pathLst>
                      <a:path w="2" h="2">
                        <a:moveTo>
                          <a:pt x="2" y="0"/>
                        </a:moveTo>
                        <a:cubicBezTo>
                          <a:pt x="2" y="1"/>
                          <a:pt x="2" y="1"/>
                          <a:pt x="2" y="1"/>
                        </a:cubicBezTo>
                        <a:cubicBezTo>
                          <a:pt x="0" y="2"/>
                          <a:pt x="1"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22" name="Freeform 166">
                    <a:extLst/>
                  </p:cNvPr>
                  <p:cNvSpPr>
                    <a:spLocks/>
                  </p:cNvSpPr>
                  <p:nvPr/>
                </p:nvSpPr>
                <p:spPr bwMode="auto">
                  <a:xfrm>
                    <a:off x="8094663" y="1738313"/>
                    <a:ext cx="3175" cy="1588"/>
                  </a:xfrm>
                  <a:custGeom>
                    <a:avLst/>
                    <a:gdLst/>
                    <a:ahLst/>
                    <a:cxnLst>
                      <a:cxn ang="0">
                        <a:pos x="2" y="0"/>
                      </a:cxn>
                      <a:cxn ang="0">
                        <a:pos x="2" y="0"/>
                      </a:cxn>
                      <a:cxn ang="0">
                        <a:pos x="0" y="1"/>
                      </a:cxn>
                      <a:cxn ang="0">
                        <a:pos x="2" y="0"/>
                      </a:cxn>
                    </a:cxnLst>
                    <a:rect l="0" t="0" r="r" b="b"/>
                    <a:pathLst>
                      <a:path w="2" h="1">
                        <a:moveTo>
                          <a:pt x="2" y="0"/>
                        </a:moveTo>
                        <a:lnTo>
                          <a:pt x="2" y="0"/>
                        </a:lnTo>
                        <a:lnTo>
                          <a:pt x="0"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23" name="Freeform 167">
                    <a:extLst/>
                  </p:cNvPr>
                  <p:cNvSpPr>
                    <a:spLocks/>
                  </p:cNvSpPr>
                  <p:nvPr/>
                </p:nvSpPr>
                <p:spPr bwMode="auto">
                  <a:xfrm>
                    <a:off x="8204200" y="1711325"/>
                    <a:ext cx="4762" cy="1588"/>
                  </a:xfrm>
                  <a:custGeom>
                    <a:avLst/>
                    <a:gdLst/>
                    <a:ahLst/>
                    <a:cxnLst>
                      <a:cxn ang="0">
                        <a:pos x="1" y="0"/>
                      </a:cxn>
                      <a:cxn ang="0">
                        <a:pos x="0" y="0"/>
                      </a:cxn>
                      <a:cxn ang="0">
                        <a:pos x="2" y="0"/>
                      </a:cxn>
                      <a:cxn ang="0">
                        <a:pos x="1" y="0"/>
                      </a:cxn>
                    </a:cxnLst>
                    <a:rect l="0" t="0" r="r" b="b"/>
                    <a:pathLst>
                      <a:path w="2">
                        <a:moveTo>
                          <a:pt x="1" y="0"/>
                        </a:moveTo>
                        <a:cubicBezTo>
                          <a:pt x="1" y="0"/>
                          <a:pt x="0" y="0"/>
                          <a:pt x="0" y="0"/>
                        </a:cubicBezTo>
                        <a:cubicBezTo>
                          <a:pt x="2" y="0"/>
                          <a:pt x="2" y="0"/>
                          <a:pt x="2"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124" name="Freeform 168">
                    <a:extLst/>
                  </p:cNvPr>
                  <p:cNvSpPr>
                    <a:spLocks/>
                  </p:cNvSpPr>
                  <p:nvPr/>
                </p:nvSpPr>
                <p:spPr bwMode="auto">
                  <a:xfrm>
                    <a:off x="7956550" y="1779588"/>
                    <a:ext cx="1587" cy="4763"/>
                  </a:xfrm>
                  <a:custGeom>
                    <a:avLst/>
                    <a:gdLst/>
                    <a:ahLst/>
                    <a:cxnLst>
                      <a:cxn ang="0">
                        <a:pos x="1" y="2"/>
                      </a:cxn>
                      <a:cxn ang="0">
                        <a:pos x="1" y="0"/>
                      </a:cxn>
                      <a:cxn ang="0">
                        <a:pos x="1" y="2"/>
                      </a:cxn>
                    </a:cxnLst>
                    <a:rect l="0" t="0" r="r" b="b"/>
                    <a:pathLst>
                      <a:path w="1" h="2">
                        <a:moveTo>
                          <a:pt x="1" y="2"/>
                        </a:moveTo>
                        <a:cubicBezTo>
                          <a:pt x="1" y="1"/>
                          <a:pt x="1" y="1"/>
                          <a:pt x="1" y="0"/>
                        </a:cubicBezTo>
                        <a:cubicBezTo>
                          <a:pt x="0" y="1"/>
                          <a:pt x="0"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nvGrpSpPr>
                <p:cNvPr id="45" name="Group 630">
                  <a:extLst/>
                </p:cNvPr>
                <p:cNvGrpSpPr/>
                <p:nvPr/>
              </p:nvGrpSpPr>
              <p:grpSpPr>
                <a:xfrm rot="15155533" flipH="1">
                  <a:off x="1264410" y="1845476"/>
                  <a:ext cx="2259435" cy="2728193"/>
                  <a:chOff x="6224407" y="1520027"/>
                  <a:chExt cx="2294118" cy="3101186"/>
                </a:xfrm>
                <a:solidFill>
                  <a:schemeClr val="bg2">
                    <a:lumMod val="75000"/>
                  </a:schemeClr>
                </a:solidFill>
              </p:grpSpPr>
              <p:sp>
                <p:nvSpPr>
                  <p:cNvPr id="46" name="Freeform 129">
                    <a:extLst/>
                  </p:cNvPr>
                  <p:cNvSpPr>
                    <a:spLocks/>
                  </p:cNvSpPr>
                  <p:nvPr/>
                </p:nvSpPr>
                <p:spPr bwMode="auto">
                  <a:xfrm>
                    <a:off x="8027988" y="1720850"/>
                    <a:ext cx="3175" cy="1588"/>
                  </a:xfrm>
                  <a:custGeom>
                    <a:avLst/>
                    <a:gdLst/>
                    <a:ahLst/>
                    <a:cxnLst>
                      <a:cxn ang="0">
                        <a:pos x="0" y="0"/>
                      </a:cxn>
                      <a:cxn ang="0">
                        <a:pos x="0" y="0"/>
                      </a:cxn>
                      <a:cxn ang="0">
                        <a:pos x="0" y="0"/>
                      </a:cxn>
                    </a:cxnLst>
                    <a:rect l="0" t="0" r="r" b="b"/>
                    <a:pathLst>
                      <a:path w="1">
                        <a:moveTo>
                          <a:pt x="0" y="0"/>
                        </a:moveTo>
                        <a:cubicBezTo>
                          <a:pt x="0" y="0"/>
                          <a:pt x="1"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7" name="Freeform 130">
                    <a:extLst/>
                  </p:cNvPr>
                  <p:cNvSpPr>
                    <a:spLocks/>
                  </p:cNvSpPr>
                  <p:nvPr/>
                </p:nvSpPr>
                <p:spPr bwMode="auto">
                  <a:xfrm>
                    <a:off x="7724775" y="1841500"/>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0"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8" name="Freeform 131">
                    <a:extLst/>
                  </p:cNvPr>
                  <p:cNvSpPr>
                    <a:spLocks/>
                  </p:cNvSpPr>
                  <p:nvPr/>
                </p:nvSpPr>
                <p:spPr bwMode="auto">
                  <a:xfrm>
                    <a:off x="8218488" y="1671638"/>
                    <a:ext cx="12700" cy="1588"/>
                  </a:xfrm>
                  <a:custGeom>
                    <a:avLst/>
                    <a:gdLst/>
                    <a:ahLst/>
                    <a:cxnLst>
                      <a:cxn ang="0">
                        <a:pos x="0" y="1"/>
                      </a:cxn>
                      <a:cxn ang="0">
                        <a:pos x="0" y="1"/>
                      </a:cxn>
                      <a:cxn ang="0">
                        <a:pos x="5" y="0"/>
                      </a:cxn>
                      <a:cxn ang="0">
                        <a:pos x="0" y="1"/>
                      </a:cxn>
                    </a:cxnLst>
                    <a:rect l="0" t="0" r="r" b="b"/>
                    <a:pathLst>
                      <a:path w="5" h="1">
                        <a:moveTo>
                          <a:pt x="0" y="1"/>
                        </a:moveTo>
                        <a:cubicBezTo>
                          <a:pt x="0" y="1"/>
                          <a:pt x="0" y="1"/>
                          <a:pt x="0" y="1"/>
                        </a:cubicBezTo>
                        <a:cubicBezTo>
                          <a:pt x="5" y="0"/>
                          <a:pt x="5" y="0"/>
                          <a:pt x="5" y="0"/>
                        </a:cubicBezTo>
                        <a:lnTo>
                          <a:pt x="0" y="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9" name="Freeform 132">
                    <a:extLst/>
                  </p:cNvPr>
                  <p:cNvSpPr>
                    <a:spLocks/>
                  </p:cNvSpPr>
                  <p:nvPr/>
                </p:nvSpPr>
                <p:spPr bwMode="auto">
                  <a:xfrm>
                    <a:off x="7169150" y="2263775"/>
                    <a:ext cx="3175" cy="3175"/>
                  </a:xfrm>
                  <a:custGeom>
                    <a:avLst/>
                    <a:gdLst/>
                    <a:ahLst/>
                    <a:cxnLst>
                      <a:cxn ang="0">
                        <a:pos x="0" y="1"/>
                      </a:cxn>
                      <a:cxn ang="0">
                        <a:pos x="1" y="0"/>
                      </a:cxn>
                      <a:cxn ang="0">
                        <a:pos x="0" y="1"/>
                      </a:cxn>
                    </a:cxnLst>
                    <a:rect l="0" t="0" r="r" b="b"/>
                    <a:pathLst>
                      <a:path w="1" h="1">
                        <a:moveTo>
                          <a:pt x="0" y="1"/>
                        </a:moveTo>
                        <a:cubicBezTo>
                          <a:pt x="1" y="0"/>
                          <a:pt x="1" y="0"/>
                          <a:pt x="1" y="0"/>
                        </a:cubicBezTo>
                        <a:cubicBezTo>
                          <a:pt x="1" y="1"/>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0" name="Freeform 133">
                    <a:extLst/>
                  </p:cNvPr>
                  <p:cNvSpPr>
                    <a:spLocks/>
                  </p:cNvSpPr>
                  <p:nvPr/>
                </p:nvSpPr>
                <p:spPr bwMode="auto">
                  <a:xfrm>
                    <a:off x="7480300" y="1995488"/>
                    <a:ext cx="4762" cy="4763"/>
                  </a:xfrm>
                  <a:custGeom>
                    <a:avLst/>
                    <a:gdLst/>
                    <a:ahLst/>
                    <a:cxnLst>
                      <a:cxn ang="0">
                        <a:pos x="2" y="0"/>
                      </a:cxn>
                      <a:cxn ang="0">
                        <a:pos x="0" y="2"/>
                      </a:cxn>
                      <a:cxn ang="0">
                        <a:pos x="2" y="0"/>
                      </a:cxn>
                    </a:cxnLst>
                    <a:rect l="0" t="0" r="r" b="b"/>
                    <a:pathLst>
                      <a:path w="2" h="2">
                        <a:moveTo>
                          <a:pt x="2" y="0"/>
                        </a:moveTo>
                        <a:cubicBezTo>
                          <a:pt x="1" y="0"/>
                          <a:pt x="1" y="1"/>
                          <a:pt x="0" y="2"/>
                        </a:cubicBezTo>
                        <a:cubicBezTo>
                          <a:pt x="1" y="1"/>
                          <a:pt x="2" y="0"/>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1" name="Freeform 134">
                    <a:extLst/>
                  </p:cNvPr>
                  <p:cNvSpPr>
                    <a:spLocks/>
                  </p:cNvSpPr>
                  <p:nvPr/>
                </p:nvSpPr>
                <p:spPr bwMode="auto">
                  <a:xfrm>
                    <a:off x="8318500" y="1681163"/>
                    <a:ext cx="7937" cy="1588"/>
                  </a:xfrm>
                  <a:custGeom>
                    <a:avLst/>
                    <a:gdLst/>
                    <a:ahLst/>
                    <a:cxnLst>
                      <a:cxn ang="0">
                        <a:pos x="3" y="0"/>
                      </a:cxn>
                      <a:cxn ang="0">
                        <a:pos x="0" y="0"/>
                      </a:cxn>
                      <a:cxn ang="0">
                        <a:pos x="3" y="0"/>
                      </a:cxn>
                    </a:cxnLst>
                    <a:rect l="0" t="0" r="r" b="b"/>
                    <a:pathLst>
                      <a:path w="3">
                        <a:moveTo>
                          <a:pt x="3" y="0"/>
                        </a:moveTo>
                        <a:cubicBezTo>
                          <a:pt x="0" y="0"/>
                          <a:pt x="0" y="0"/>
                          <a:pt x="0" y="0"/>
                        </a:cubicBezTo>
                        <a:cubicBezTo>
                          <a:pt x="0" y="0"/>
                          <a:pt x="1"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2" name="Freeform 135">
                    <a:extLst/>
                  </p:cNvPr>
                  <p:cNvSpPr>
                    <a:spLocks/>
                  </p:cNvSpPr>
                  <p:nvPr/>
                </p:nvSpPr>
                <p:spPr bwMode="auto">
                  <a:xfrm>
                    <a:off x="8516938" y="1655763"/>
                    <a:ext cx="1587" cy="1588"/>
                  </a:xfrm>
                  <a:custGeom>
                    <a:avLst/>
                    <a:gdLst/>
                    <a:ahLst/>
                    <a:cxnLst>
                      <a:cxn ang="0">
                        <a:pos x="1" y="0"/>
                      </a:cxn>
                      <a:cxn ang="0">
                        <a:pos x="1" y="0"/>
                      </a:cxn>
                      <a:cxn ang="0">
                        <a:pos x="1" y="0"/>
                      </a:cxn>
                    </a:cxnLst>
                    <a:rect l="0" t="0" r="r" b="b"/>
                    <a:pathLst>
                      <a:path w="1">
                        <a:moveTo>
                          <a:pt x="1" y="0"/>
                        </a:moveTo>
                        <a:cubicBezTo>
                          <a:pt x="1" y="0"/>
                          <a:pt x="1" y="0"/>
                          <a:pt x="1"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3" name="Freeform 136">
                    <a:extLst/>
                  </p:cNvPr>
                  <p:cNvSpPr>
                    <a:spLocks/>
                  </p:cNvSpPr>
                  <p:nvPr/>
                </p:nvSpPr>
                <p:spPr bwMode="auto">
                  <a:xfrm>
                    <a:off x="8434388" y="1654175"/>
                    <a:ext cx="7937" cy="1588"/>
                  </a:xfrm>
                  <a:custGeom>
                    <a:avLst/>
                    <a:gdLst/>
                    <a:ahLst/>
                    <a:cxnLst>
                      <a:cxn ang="0">
                        <a:pos x="3" y="0"/>
                      </a:cxn>
                      <a:cxn ang="0">
                        <a:pos x="0" y="0"/>
                      </a:cxn>
                      <a:cxn ang="0">
                        <a:pos x="3" y="0"/>
                      </a:cxn>
                    </a:cxnLst>
                    <a:rect l="0" t="0" r="r" b="b"/>
                    <a:pathLst>
                      <a:path w="3">
                        <a:moveTo>
                          <a:pt x="3" y="0"/>
                        </a:moveTo>
                        <a:cubicBezTo>
                          <a:pt x="2" y="0"/>
                          <a:pt x="1" y="0"/>
                          <a:pt x="0" y="0"/>
                        </a:cubicBezTo>
                        <a:cubicBezTo>
                          <a:pt x="1" y="0"/>
                          <a:pt x="3" y="0"/>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4" name="Freeform 137">
                    <a:extLst/>
                  </p:cNvPr>
                  <p:cNvSpPr>
                    <a:spLocks/>
                  </p:cNvSpPr>
                  <p:nvPr/>
                </p:nvSpPr>
                <p:spPr bwMode="auto">
                  <a:xfrm>
                    <a:off x="8432800" y="1654175"/>
                    <a:ext cx="1587" cy="1588"/>
                  </a:xfrm>
                  <a:custGeom>
                    <a:avLst/>
                    <a:gdLst/>
                    <a:ahLst/>
                    <a:cxnLst>
                      <a:cxn ang="0">
                        <a:pos x="0" y="0"/>
                      </a:cxn>
                      <a:cxn ang="0">
                        <a:pos x="1" y="0"/>
                      </a:cxn>
                      <a:cxn ang="0">
                        <a:pos x="0" y="0"/>
                      </a:cxn>
                    </a:cxnLst>
                    <a:rect l="0" t="0" r="r" b="b"/>
                    <a:pathLst>
                      <a:path w="1">
                        <a:moveTo>
                          <a:pt x="0" y="0"/>
                        </a:moveTo>
                        <a:cubicBezTo>
                          <a:pt x="1" y="0"/>
                          <a:pt x="1" y="0"/>
                          <a:pt x="1" y="0"/>
                        </a:cubicBezTo>
                        <a:cubicBezTo>
                          <a:pt x="1"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5" name="Freeform 138">
                    <a:extLst/>
                  </p:cNvPr>
                  <p:cNvSpPr>
                    <a:spLocks/>
                  </p:cNvSpPr>
                  <p:nvPr/>
                </p:nvSpPr>
                <p:spPr bwMode="auto">
                  <a:xfrm>
                    <a:off x="6326188" y="4597400"/>
                    <a:ext cx="3175" cy="17463"/>
                  </a:xfrm>
                  <a:custGeom>
                    <a:avLst/>
                    <a:gdLst/>
                    <a:ahLst/>
                    <a:cxnLst>
                      <a:cxn ang="0">
                        <a:pos x="0" y="0"/>
                      </a:cxn>
                      <a:cxn ang="0">
                        <a:pos x="1" y="7"/>
                      </a:cxn>
                      <a:cxn ang="0">
                        <a:pos x="0" y="0"/>
                      </a:cxn>
                    </a:cxnLst>
                    <a:rect l="0" t="0" r="r" b="b"/>
                    <a:pathLst>
                      <a:path w="1" h="7">
                        <a:moveTo>
                          <a:pt x="0" y="0"/>
                        </a:moveTo>
                        <a:cubicBezTo>
                          <a:pt x="0" y="3"/>
                          <a:pt x="0" y="5"/>
                          <a:pt x="1" y="7"/>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6" name="Freeform 139">
                    <a:extLst/>
                  </p:cNvPr>
                  <p:cNvSpPr>
                    <a:spLocks/>
                  </p:cNvSpPr>
                  <p:nvPr/>
                </p:nvSpPr>
                <p:spPr bwMode="auto">
                  <a:xfrm>
                    <a:off x="6789738" y="2773363"/>
                    <a:ext cx="3175" cy="1588"/>
                  </a:xfrm>
                  <a:custGeom>
                    <a:avLst/>
                    <a:gdLst/>
                    <a:ahLst/>
                    <a:cxnLst>
                      <a:cxn ang="0">
                        <a:pos x="1" y="1"/>
                      </a:cxn>
                      <a:cxn ang="0">
                        <a:pos x="1" y="0"/>
                      </a:cxn>
                      <a:cxn ang="0">
                        <a:pos x="1" y="1"/>
                      </a:cxn>
                    </a:cxnLst>
                    <a:rect l="0" t="0" r="r" b="b"/>
                    <a:pathLst>
                      <a:path w="1" h="1">
                        <a:moveTo>
                          <a:pt x="1" y="1"/>
                        </a:moveTo>
                        <a:cubicBezTo>
                          <a:pt x="1" y="0"/>
                          <a:pt x="1" y="0"/>
                          <a:pt x="1" y="0"/>
                        </a:cubicBezTo>
                        <a:cubicBezTo>
                          <a:pt x="0" y="1"/>
                          <a:pt x="0" y="1"/>
                          <a:pt x="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7" name="Freeform 140">
                    <a:extLst/>
                  </p:cNvPr>
                  <p:cNvSpPr>
                    <a:spLocks/>
                  </p:cNvSpPr>
                  <p:nvPr/>
                </p:nvSpPr>
                <p:spPr bwMode="auto">
                  <a:xfrm>
                    <a:off x="6342063" y="4603750"/>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8" name="Freeform 141">
                    <a:extLst/>
                  </p:cNvPr>
                  <p:cNvSpPr>
                    <a:spLocks/>
                  </p:cNvSpPr>
                  <p:nvPr/>
                </p:nvSpPr>
                <p:spPr bwMode="auto">
                  <a:xfrm>
                    <a:off x="8207375" y="1704975"/>
                    <a:ext cx="17462" cy="6350"/>
                  </a:xfrm>
                  <a:custGeom>
                    <a:avLst/>
                    <a:gdLst/>
                    <a:ahLst/>
                    <a:cxnLst>
                      <a:cxn ang="0">
                        <a:pos x="7" y="0"/>
                      </a:cxn>
                      <a:cxn ang="0">
                        <a:pos x="0" y="2"/>
                      </a:cxn>
                      <a:cxn ang="0">
                        <a:pos x="7" y="0"/>
                      </a:cxn>
                    </a:cxnLst>
                    <a:rect l="0" t="0" r="r" b="b"/>
                    <a:pathLst>
                      <a:path w="7" h="2">
                        <a:moveTo>
                          <a:pt x="7" y="0"/>
                        </a:moveTo>
                        <a:cubicBezTo>
                          <a:pt x="5" y="1"/>
                          <a:pt x="0" y="1"/>
                          <a:pt x="0" y="2"/>
                        </a:cubicBezTo>
                        <a:cubicBezTo>
                          <a:pt x="3" y="1"/>
                          <a:pt x="6" y="1"/>
                          <a:pt x="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59" name="Freeform 142">
                    <a:extLst/>
                  </p:cNvPr>
                  <p:cNvSpPr>
                    <a:spLocks/>
                  </p:cNvSpPr>
                  <p:nvPr/>
                </p:nvSpPr>
                <p:spPr bwMode="auto">
                  <a:xfrm>
                    <a:off x="6788150" y="2924175"/>
                    <a:ext cx="1587" cy="4763"/>
                  </a:xfrm>
                  <a:custGeom>
                    <a:avLst/>
                    <a:gdLst/>
                    <a:ahLst/>
                    <a:cxnLst>
                      <a:cxn ang="0">
                        <a:pos x="0" y="0"/>
                      </a:cxn>
                      <a:cxn ang="0">
                        <a:pos x="0" y="2"/>
                      </a:cxn>
                      <a:cxn ang="0">
                        <a:pos x="0" y="0"/>
                      </a:cxn>
                    </a:cxnLst>
                    <a:rect l="0" t="0" r="r" b="b"/>
                    <a:pathLst>
                      <a:path h="2">
                        <a:moveTo>
                          <a:pt x="0" y="0"/>
                        </a:moveTo>
                        <a:cubicBezTo>
                          <a:pt x="0" y="2"/>
                          <a:pt x="0" y="2"/>
                          <a:pt x="0" y="2"/>
                        </a:cubicBezTo>
                        <a:cubicBezTo>
                          <a:pt x="0" y="1"/>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0" name="Freeform 143">
                    <a:extLst/>
                  </p:cNvPr>
                  <p:cNvSpPr>
                    <a:spLocks/>
                  </p:cNvSpPr>
                  <p:nvPr/>
                </p:nvSpPr>
                <p:spPr bwMode="auto">
                  <a:xfrm>
                    <a:off x="6342063" y="4602163"/>
                    <a:ext cx="1587" cy="1588"/>
                  </a:xfrm>
                  <a:custGeom>
                    <a:avLst/>
                    <a:gdLst/>
                    <a:ahLst/>
                    <a:cxnLst>
                      <a:cxn ang="0">
                        <a:pos x="0" y="1"/>
                      </a:cxn>
                      <a:cxn ang="0">
                        <a:pos x="0" y="0"/>
                      </a:cxn>
                      <a:cxn ang="0">
                        <a:pos x="0" y="0"/>
                      </a:cxn>
                      <a:cxn ang="0">
                        <a:pos x="0" y="1"/>
                      </a:cxn>
                    </a:cxnLst>
                    <a:rect l="0" t="0" r="r" b="b"/>
                    <a:pathLst>
                      <a:path h="1">
                        <a:moveTo>
                          <a:pt x="0" y="1"/>
                        </a:moveTo>
                        <a:cubicBezTo>
                          <a:pt x="0" y="0"/>
                          <a:pt x="0" y="0"/>
                          <a:pt x="0" y="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1" name="Rectangle 144">
                    <a:extLst/>
                  </p:cNvPr>
                  <p:cNvSpPr>
                    <a:spLocks noChangeArrowheads="1"/>
                  </p:cNvSpPr>
                  <p:nvPr/>
                </p:nvSpPr>
                <p:spPr bwMode="auto">
                  <a:xfrm>
                    <a:off x="6518275" y="3373438"/>
                    <a:ext cx="1587" cy="15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2" name="Freeform 145">
                    <a:extLst/>
                  </p:cNvPr>
                  <p:cNvSpPr>
                    <a:spLocks/>
                  </p:cNvSpPr>
                  <p:nvPr/>
                </p:nvSpPr>
                <p:spPr bwMode="auto">
                  <a:xfrm>
                    <a:off x="6505575" y="3398838"/>
                    <a:ext cx="1587" cy="6350"/>
                  </a:xfrm>
                  <a:custGeom>
                    <a:avLst/>
                    <a:gdLst/>
                    <a:ahLst/>
                    <a:cxnLst>
                      <a:cxn ang="0">
                        <a:pos x="0" y="3"/>
                      </a:cxn>
                      <a:cxn ang="0">
                        <a:pos x="0" y="0"/>
                      </a:cxn>
                      <a:cxn ang="0">
                        <a:pos x="0" y="3"/>
                      </a:cxn>
                    </a:cxnLst>
                    <a:rect l="0" t="0" r="r" b="b"/>
                    <a:pathLst>
                      <a:path h="3">
                        <a:moveTo>
                          <a:pt x="0" y="3"/>
                        </a:moveTo>
                        <a:cubicBezTo>
                          <a:pt x="0" y="0"/>
                          <a:pt x="0" y="0"/>
                          <a:pt x="0" y="0"/>
                        </a:cubicBezTo>
                        <a:cubicBezTo>
                          <a:pt x="0" y="2"/>
                          <a:pt x="0" y="3"/>
                          <a:pt x="0"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3" name="Freeform 146">
                    <a:extLst/>
                  </p:cNvPr>
                  <p:cNvSpPr>
                    <a:spLocks/>
                  </p:cNvSpPr>
                  <p:nvPr/>
                </p:nvSpPr>
                <p:spPr bwMode="auto">
                  <a:xfrm>
                    <a:off x="6329363" y="4614863"/>
                    <a:ext cx="1587" cy="6350"/>
                  </a:xfrm>
                  <a:custGeom>
                    <a:avLst/>
                    <a:gdLst/>
                    <a:ahLst/>
                    <a:cxnLst>
                      <a:cxn ang="0">
                        <a:pos x="0" y="0"/>
                      </a:cxn>
                      <a:cxn ang="0">
                        <a:pos x="0" y="3"/>
                      </a:cxn>
                      <a:cxn ang="0">
                        <a:pos x="0" y="0"/>
                      </a:cxn>
                    </a:cxnLst>
                    <a:rect l="0" t="0" r="r" b="b"/>
                    <a:pathLst>
                      <a:path h="3">
                        <a:moveTo>
                          <a:pt x="0" y="0"/>
                        </a:moveTo>
                        <a:cubicBezTo>
                          <a:pt x="0" y="3"/>
                          <a:pt x="0" y="3"/>
                          <a:pt x="0" y="3"/>
                        </a:cubicBezTo>
                        <a:cubicBezTo>
                          <a:pt x="0" y="2"/>
                          <a:pt x="0" y="1"/>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4" name="Freeform 147">
                    <a:extLst/>
                  </p:cNvPr>
                  <p:cNvSpPr>
                    <a:spLocks/>
                  </p:cNvSpPr>
                  <p:nvPr/>
                </p:nvSpPr>
                <p:spPr bwMode="auto">
                  <a:xfrm>
                    <a:off x="6405563" y="3765550"/>
                    <a:ext cx="3175" cy="4763"/>
                  </a:xfrm>
                  <a:custGeom>
                    <a:avLst/>
                    <a:gdLst/>
                    <a:ahLst/>
                    <a:cxnLst>
                      <a:cxn ang="0">
                        <a:pos x="0" y="2"/>
                      </a:cxn>
                      <a:cxn ang="0">
                        <a:pos x="1" y="0"/>
                      </a:cxn>
                      <a:cxn ang="0">
                        <a:pos x="0" y="2"/>
                      </a:cxn>
                    </a:cxnLst>
                    <a:rect l="0" t="0" r="r" b="b"/>
                    <a:pathLst>
                      <a:path w="1" h="2">
                        <a:moveTo>
                          <a:pt x="0" y="2"/>
                        </a:moveTo>
                        <a:cubicBezTo>
                          <a:pt x="1" y="0"/>
                          <a:pt x="1" y="0"/>
                          <a:pt x="1" y="0"/>
                        </a:cubicBezTo>
                        <a:cubicBezTo>
                          <a:pt x="0" y="1"/>
                          <a:pt x="0" y="2"/>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5" name="Freeform 148">
                    <a:extLst/>
                  </p:cNvPr>
                  <p:cNvSpPr>
                    <a:spLocks/>
                  </p:cNvSpPr>
                  <p:nvPr/>
                </p:nvSpPr>
                <p:spPr bwMode="auto">
                  <a:xfrm>
                    <a:off x="7507288" y="1978025"/>
                    <a:ext cx="3175" cy="3175"/>
                  </a:xfrm>
                  <a:custGeom>
                    <a:avLst/>
                    <a:gdLst/>
                    <a:ahLst/>
                    <a:cxnLst>
                      <a:cxn ang="0">
                        <a:pos x="0" y="1"/>
                      </a:cxn>
                      <a:cxn ang="0">
                        <a:pos x="1" y="0"/>
                      </a:cxn>
                      <a:cxn ang="0">
                        <a:pos x="0" y="1"/>
                      </a:cxn>
                    </a:cxnLst>
                    <a:rect l="0" t="0" r="r" b="b"/>
                    <a:pathLst>
                      <a:path w="1" h="1">
                        <a:moveTo>
                          <a:pt x="0" y="1"/>
                        </a:moveTo>
                        <a:cubicBezTo>
                          <a:pt x="0" y="1"/>
                          <a:pt x="0" y="1"/>
                          <a:pt x="1" y="0"/>
                        </a:cubicBezTo>
                        <a:cubicBezTo>
                          <a:pt x="1" y="0"/>
                          <a:pt x="1" y="0"/>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6" name="Freeform 149">
                    <a:extLst/>
                  </p:cNvPr>
                  <p:cNvSpPr>
                    <a:spLocks/>
                  </p:cNvSpPr>
                  <p:nvPr/>
                </p:nvSpPr>
                <p:spPr bwMode="auto">
                  <a:xfrm>
                    <a:off x="7335838" y="2182813"/>
                    <a:ext cx="3175" cy="1588"/>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7" name="Freeform 150">
                    <a:extLst/>
                  </p:cNvPr>
                  <p:cNvSpPr>
                    <a:spLocks/>
                  </p:cNvSpPr>
                  <p:nvPr/>
                </p:nvSpPr>
                <p:spPr bwMode="auto">
                  <a:xfrm>
                    <a:off x="7339013" y="2171700"/>
                    <a:ext cx="6350" cy="11113"/>
                  </a:xfrm>
                  <a:custGeom>
                    <a:avLst/>
                    <a:gdLst/>
                    <a:ahLst/>
                    <a:cxnLst>
                      <a:cxn ang="0">
                        <a:pos x="3" y="0"/>
                      </a:cxn>
                      <a:cxn ang="0">
                        <a:pos x="0" y="4"/>
                      </a:cxn>
                      <a:cxn ang="0">
                        <a:pos x="3" y="0"/>
                      </a:cxn>
                    </a:cxnLst>
                    <a:rect l="0" t="0" r="r" b="b"/>
                    <a:pathLst>
                      <a:path w="3" h="4">
                        <a:moveTo>
                          <a:pt x="3" y="0"/>
                        </a:moveTo>
                        <a:cubicBezTo>
                          <a:pt x="2" y="1"/>
                          <a:pt x="0" y="3"/>
                          <a:pt x="0" y="4"/>
                        </a:cubicBezTo>
                        <a:cubicBezTo>
                          <a:pt x="1" y="3"/>
                          <a:pt x="2" y="2"/>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8" name="Freeform 151">
                    <a:extLst/>
                  </p:cNvPr>
                  <p:cNvSpPr>
                    <a:spLocks/>
                  </p:cNvSpPr>
                  <p:nvPr/>
                </p:nvSpPr>
                <p:spPr bwMode="auto">
                  <a:xfrm>
                    <a:off x="7316788" y="2200275"/>
                    <a:ext cx="1587" cy="1588"/>
                  </a:xfrm>
                  <a:custGeom>
                    <a:avLst/>
                    <a:gdLst/>
                    <a:ahLst/>
                    <a:cxnLst>
                      <a:cxn ang="0">
                        <a:pos x="0" y="1"/>
                      </a:cxn>
                      <a:cxn ang="0">
                        <a:pos x="0" y="0"/>
                      </a:cxn>
                      <a:cxn ang="0">
                        <a:pos x="0" y="1"/>
                      </a:cxn>
                    </a:cxnLst>
                    <a:rect l="0" t="0" r="r" b="b"/>
                    <a:pathLst>
                      <a:path h="1">
                        <a:moveTo>
                          <a:pt x="0" y="1"/>
                        </a:move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69" name="Freeform 152">
                    <a:extLst/>
                  </p:cNvPr>
                  <p:cNvSpPr>
                    <a:spLocks/>
                  </p:cNvSpPr>
                  <p:nvPr/>
                </p:nvSpPr>
                <p:spPr bwMode="auto">
                  <a:xfrm>
                    <a:off x="7526338" y="202882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0" name="Freeform 153">
                    <a:extLst/>
                  </p:cNvPr>
                  <p:cNvSpPr>
                    <a:spLocks/>
                  </p:cNvSpPr>
                  <p:nvPr/>
                </p:nvSpPr>
                <p:spPr bwMode="auto">
                  <a:xfrm>
                    <a:off x="7481888" y="2063750"/>
                    <a:ext cx="3175" cy="1588"/>
                  </a:xfrm>
                  <a:custGeom>
                    <a:avLst/>
                    <a:gdLst/>
                    <a:ahLst/>
                    <a:cxnLst>
                      <a:cxn ang="0">
                        <a:pos x="1" y="0"/>
                      </a:cxn>
                      <a:cxn ang="0">
                        <a:pos x="0" y="0"/>
                      </a:cxn>
                      <a:cxn ang="0">
                        <a:pos x="1" y="0"/>
                      </a:cxn>
                    </a:cxnLst>
                    <a:rect l="0" t="0" r="r" b="b"/>
                    <a:pathLst>
                      <a:path w="1">
                        <a:moveTo>
                          <a:pt x="1" y="0"/>
                        </a:moveTo>
                        <a:cubicBezTo>
                          <a:pt x="1" y="0"/>
                          <a:pt x="0" y="0"/>
                          <a:pt x="0" y="0"/>
                        </a:cubicBezTo>
                        <a:cubicBezTo>
                          <a:pt x="0"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1" name="Freeform 154">
                    <a:extLst/>
                  </p:cNvPr>
                  <p:cNvSpPr>
                    <a:spLocks/>
                  </p:cNvSpPr>
                  <p:nvPr/>
                </p:nvSpPr>
                <p:spPr bwMode="auto">
                  <a:xfrm>
                    <a:off x="7221538" y="23018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2" name="Freeform 155">
                    <a:extLst/>
                  </p:cNvPr>
                  <p:cNvSpPr>
                    <a:spLocks/>
                  </p:cNvSpPr>
                  <p:nvPr/>
                </p:nvSpPr>
                <p:spPr bwMode="auto">
                  <a:xfrm>
                    <a:off x="6224407" y="1520027"/>
                    <a:ext cx="2265362" cy="2987675"/>
                  </a:xfrm>
                  <a:custGeom>
                    <a:avLst/>
                    <a:gdLst/>
                    <a:ahLst/>
                    <a:cxnLst>
                      <a:cxn ang="0">
                        <a:pos x="295" y="351"/>
                      </a:cxn>
                      <a:cxn ang="0">
                        <a:pos x="339" y="296"/>
                      </a:cxn>
                      <a:cxn ang="0">
                        <a:pos x="362" y="265"/>
                      </a:cxn>
                      <a:cxn ang="0">
                        <a:pos x="377" y="249"/>
                      </a:cxn>
                      <a:cxn ang="0">
                        <a:pos x="403" y="224"/>
                      </a:cxn>
                      <a:cxn ang="0">
                        <a:pos x="411" y="216"/>
                      </a:cxn>
                      <a:cxn ang="0">
                        <a:pos x="427" y="202"/>
                      </a:cxn>
                      <a:cxn ang="0">
                        <a:pos x="458" y="180"/>
                      </a:cxn>
                      <a:cxn ang="0">
                        <a:pos x="477" y="162"/>
                      </a:cxn>
                      <a:cxn ang="0">
                        <a:pos x="512" y="134"/>
                      </a:cxn>
                      <a:cxn ang="0">
                        <a:pos x="530" y="124"/>
                      </a:cxn>
                      <a:cxn ang="0">
                        <a:pos x="558" y="106"/>
                      </a:cxn>
                      <a:cxn ang="0">
                        <a:pos x="583" y="94"/>
                      </a:cxn>
                      <a:cxn ang="0">
                        <a:pos x="620" y="71"/>
                      </a:cxn>
                      <a:cxn ang="0">
                        <a:pos x="662" y="54"/>
                      </a:cxn>
                      <a:cxn ang="0">
                        <a:pos x="704" y="40"/>
                      </a:cxn>
                      <a:cxn ang="0">
                        <a:pos x="735" y="30"/>
                      </a:cxn>
                      <a:cxn ang="0">
                        <a:pos x="758" y="25"/>
                      </a:cxn>
                      <a:cxn ang="0">
                        <a:pos x="759" y="26"/>
                      </a:cxn>
                      <a:cxn ang="0">
                        <a:pos x="785" y="19"/>
                      </a:cxn>
                      <a:cxn ang="0">
                        <a:pos x="800" y="15"/>
                      </a:cxn>
                      <a:cxn ang="0">
                        <a:pos x="820" y="12"/>
                      </a:cxn>
                      <a:cxn ang="0">
                        <a:pos x="870" y="10"/>
                      </a:cxn>
                      <a:cxn ang="0">
                        <a:pos x="906" y="8"/>
                      </a:cxn>
                      <a:cxn ang="0">
                        <a:pos x="880" y="2"/>
                      </a:cxn>
                      <a:cxn ang="0">
                        <a:pos x="860" y="3"/>
                      </a:cxn>
                      <a:cxn ang="0">
                        <a:pos x="836" y="3"/>
                      </a:cxn>
                      <a:cxn ang="0">
                        <a:pos x="793" y="6"/>
                      </a:cxn>
                      <a:cxn ang="0">
                        <a:pos x="772" y="11"/>
                      </a:cxn>
                      <a:cxn ang="0">
                        <a:pos x="753" y="14"/>
                      </a:cxn>
                      <a:cxn ang="0">
                        <a:pos x="685" y="33"/>
                      </a:cxn>
                      <a:cxn ang="0">
                        <a:pos x="652" y="43"/>
                      </a:cxn>
                      <a:cxn ang="0">
                        <a:pos x="635" y="50"/>
                      </a:cxn>
                      <a:cxn ang="0">
                        <a:pos x="605" y="64"/>
                      </a:cxn>
                      <a:cxn ang="0">
                        <a:pos x="569" y="81"/>
                      </a:cxn>
                      <a:cxn ang="0">
                        <a:pos x="547" y="90"/>
                      </a:cxn>
                      <a:cxn ang="0">
                        <a:pos x="500" y="120"/>
                      </a:cxn>
                      <a:cxn ang="0">
                        <a:pos x="454" y="152"/>
                      </a:cxn>
                      <a:cxn ang="0">
                        <a:pos x="418" y="183"/>
                      </a:cxn>
                      <a:cxn ang="0">
                        <a:pos x="399" y="199"/>
                      </a:cxn>
                      <a:cxn ang="0">
                        <a:pos x="372" y="223"/>
                      </a:cxn>
                      <a:cxn ang="0">
                        <a:pos x="333" y="260"/>
                      </a:cxn>
                      <a:cxn ang="0">
                        <a:pos x="303" y="297"/>
                      </a:cxn>
                      <a:cxn ang="0">
                        <a:pos x="252" y="360"/>
                      </a:cxn>
                      <a:cxn ang="0">
                        <a:pos x="200" y="442"/>
                      </a:cxn>
                      <a:cxn ang="0">
                        <a:pos x="184" y="468"/>
                      </a:cxn>
                      <a:cxn ang="0">
                        <a:pos x="168" y="498"/>
                      </a:cxn>
                      <a:cxn ang="0">
                        <a:pos x="143" y="549"/>
                      </a:cxn>
                      <a:cxn ang="0">
                        <a:pos x="99" y="648"/>
                      </a:cxn>
                      <a:cxn ang="0">
                        <a:pos x="68" y="741"/>
                      </a:cxn>
                      <a:cxn ang="0">
                        <a:pos x="38" y="844"/>
                      </a:cxn>
                      <a:cxn ang="0">
                        <a:pos x="0" y="1116"/>
                      </a:cxn>
                      <a:cxn ang="0">
                        <a:pos x="9" y="1197"/>
                      </a:cxn>
                      <a:cxn ang="0">
                        <a:pos x="11" y="1180"/>
                      </a:cxn>
                      <a:cxn ang="0">
                        <a:pos x="15" y="1154"/>
                      </a:cxn>
                      <a:cxn ang="0">
                        <a:pos x="18" y="1114"/>
                      </a:cxn>
                      <a:cxn ang="0">
                        <a:pos x="40" y="988"/>
                      </a:cxn>
                      <a:cxn ang="0">
                        <a:pos x="89" y="767"/>
                      </a:cxn>
                      <a:cxn ang="0">
                        <a:pos x="117" y="681"/>
                      </a:cxn>
                      <a:cxn ang="0">
                        <a:pos x="157" y="582"/>
                      </a:cxn>
                      <a:cxn ang="0">
                        <a:pos x="164" y="564"/>
                      </a:cxn>
                      <a:cxn ang="0">
                        <a:pos x="193" y="510"/>
                      </a:cxn>
                      <a:cxn ang="0">
                        <a:pos x="216" y="471"/>
                      </a:cxn>
                    </a:cxnLst>
                    <a:rect l="0" t="0" r="r" b="b"/>
                    <a:pathLst>
                      <a:path w="913" h="1204">
                        <a:moveTo>
                          <a:pt x="243" y="429"/>
                        </a:moveTo>
                        <a:cubicBezTo>
                          <a:pt x="254" y="411"/>
                          <a:pt x="268" y="388"/>
                          <a:pt x="280" y="372"/>
                        </a:cubicBezTo>
                        <a:cubicBezTo>
                          <a:pt x="282" y="368"/>
                          <a:pt x="286" y="362"/>
                          <a:pt x="289" y="357"/>
                        </a:cubicBezTo>
                        <a:cubicBezTo>
                          <a:pt x="291" y="358"/>
                          <a:pt x="291" y="358"/>
                          <a:pt x="291" y="358"/>
                        </a:cubicBezTo>
                        <a:cubicBezTo>
                          <a:pt x="294" y="353"/>
                          <a:pt x="294" y="353"/>
                          <a:pt x="294" y="353"/>
                        </a:cubicBezTo>
                        <a:cubicBezTo>
                          <a:pt x="296" y="351"/>
                          <a:pt x="292" y="356"/>
                          <a:pt x="295" y="354"/>
                        </a:cubicBezTo>
                        <a:cubicBezTo>
                          <a:pt x="295" y="351"/>
                          <a:pt x="295" y="351"/>
                          <a:pt x="295" y="351"/>
                        </a:cubicBezTo>
                        <a:cubicBezTo>
                          <a:pt x="296" y="351"/>
                          <a:pt x="304" y="341"/>
                          <a:pt x="299" y="349"/>
                        </a:cubicBezTo>
                        <a:cubicBezTo>
                          <a:pt x="304" y="343"/>
                          <a:pt x="308" y="338"/>
                          <a:pt x="313" y="332"/>
                        </a:cubicBezTo>
                        <a:cubicBezTo>
                          <a:pt x="316" y="329"/>
                          <a:pt x="313" y="329"/>
                          <a:pt x="317" y="325"/>
                        </a:cubicBezTo>
                        <a:cubicBezTo>
                          <a:pt x="318" y="325"/>
                          <a:pt x="316" y="327"/>
                          <a:pt x="317" y="327"/>
                        </a:cubicBezTo>
                        <a:cubicBezTo>
                          <a:pt x="328" y="316"/>
                          <a:pt x="325" y="311"/>
                          <a:pt x="335" y="300"/>
                        </a:cubicBezTo>
                        <a:cubicBezTo>
                          <a:pt x="334" y="301"/>
                          <a:pt x="334" y="301"/>
                          <a:pt x="334" y="301"/>
                        </a:cubicBezTo>
                        <a:cubicBezTo>
                          <a:pt x="336" y="299"/>
                          <a:pt x="339" y="296"/>
                          <a:pt x="339" y="296"/>
                        </a:cubicBezTo>
                        <a:cubicBezTo>
                          <a:pt x="336" y="296"/>
                          <a:pt x="338" y="298"/>
                          <a:pt x="334" y="301"/>
                        </a:cubicBezTo>
                        <a:cubicBezTo>
                          <a:pt x="333" y="299"/>
                          <a:pt x="337" y="296"/>
                          <a:pt x="336" y="295"/>
                        </a:cubicBezTo>
                        <a:cubicBezTo>
                          <a:pt x="338" y="293"/>
                          <a:pt x="339" y="291"/>
                          <a:pt x="341" y="289"/>
                        </a:cubicBezTo>
                        <a:cubicBezTo>
                          <a:pt x="345" y="286"/>
                          <a:pt x="349" y="280"/>
                          <a:pt x="353" y="278"/>
                        </a:cubicBezTo>
                        <a:cubicBezTo>
                          <a:pt x="354" y="276"/>
                          <a:pt x="355" y="273"/>
                          <a:pt x="358" y="269"/>
                        </a:cubicBezTo>
                        <a:cubicBezTo>
                          <a:pt x="362" y="267"/>
                          <a:pt x="359" y="270"/>
                          <a:pt x="363" y="267"/>
                        </a:cubicBezTo>
                        <a:cubicBezTo>
                          <a:pt x="362" y="265"/>
                          <a:pt x="362" y="265"/>
                          <a:pt x="362" y="265"/>
                        </a:cubicBezTo>
                        <a:cubicBezTo>
                          <a:pt x="365" y="262"/>
                          <a:pt x="365" y="263"/>
                          <a:pt x="365" y="264"/>
                        </a:cubicBezTo>
                        <a:cubicBezTo>
                          <a:pt x="369" y="260"/>
                          <a:pt x="367" y="260"/>
                          <a:pt x="371" y="256"/>
                        </a:cubicBezTo>
                        <a:cubicBezTo>
                          <a:pt x="370" y="259"/>
                          <a:pt x="370" y="259"/>
                          <a:pt x="370" y="259"/>
                        </a:cubicBezTo>
                        <a:cubicBezTo>
                          <a:pt x="373" y="256"/>
                          <a:pt x="374" y="255"/>
                          <a:pt x="378" y="251"/>
                        </a:cubicBezTo>
                        <a:cubicBezTo>
                          <a:pt x="378" y="251"/>
                          <a:pt x="377" y="253"/>
                          <a:pt x="375" y="254"/>
                        </a:cubicBezTo>
                        <a:cubicBezTo>
                          <a:pt x="379" y="253"/>
                          <a:pt x="379" y="250"/>
                          <a:pt x="380" y="248"/>
                        </a:cubicBezTo>
                        <a:cubicBezTo>
                          <a:pt x="379" y="249"/>
                          <a:pt x="376" y="251"/>
                          <a:pt x="377" y="249"/>
                        </a:cubicBezTo>
                        <a:cubicBezTo>
                          <a:pt x="379" y="247"/>
                          <a:pt x="381" y="244"/>
                          <a:pt x="383" y="243"/>
                        </a:cubicBezTo>
                        <a:cubicBezTo>
                          <a:pt x="381" y="246"/>
                          <a:pt x="381" y="246"/>
                          <a:pt x="381" y="246"/>
                        </a:cubicBezTo>
                        <a:cubicBezTo>
                          <a:pt x="385" y="241"/>
                          <a:pt x="383" y="243"/>
                          <a:pt x="388" y="238"/>
                        </a:cubicBezTo>
                        <a:cubicBezTo>
                          <a:pt x="388" y="239"/>
                          <a:pt x="388" y="239"/>
                          <a:pt x="388" y="239"/>
                        </a:cubicBezTo>
                        <a:cubicBezTo>
                          <a:pt x="390" y="235"/>
                          <a:pt x="395" y="232"/>
                          <a:pt x="400" y="227"/>
                        </a:cubicBezTo>
                        <a:cubicBezTo>
                          <a:pt x="399" y="228"/>
                          <a:pt x="399" y="228"/>
                          <a:pt x="399" y="228"/>
                        </a:cubicBezTo>
                        <a:cubicBezTo>
                          <a:pt x="401" y="226"/>
                          <a:pt x="402" y="225"/>
                          <a:pt x="403" y="224"/>
                        </a:cubicBezTo>
                        <a:cubicBezTo>
                          <a:pt x="399" y="226"/>
                          <a:pt x="400" y="225"/>
                          <a:pt x="399" y="224"/>
                        </a:cubicBezTo>
                        <a:cubicBezTo>
                          <a:pt x="404" y="222"/>
                          <a:pt x="403" y="218"/>
                          <a:pt x="410" y="213"/>
                        </a:cubicBezTo>
                        <a:cubicBezTo>
                          <a:pt x="410" y="214"/>
                          <a:pt x="409" y="216"/>
                          <a:pt x="407" y="217"/>
                        </a:cubicBezTo>
                        <a:cubicBezTo>
                          <a:pt x="406" y="220"/>
                          <a:pt x="407" y="221"/>
                          <a:pt x="404" y="225"/>
                        </a:cubicBezTo>
                        <a:cubicBezTo>
                          <a:pt x="406" y="223"/>
                          <a:pt x="408" y="220"/>
                          <a:pt x="408" y="221"/>
                        </a:cubicBezTo>
                        <a:cubicBezTo>
                          <a:pt x="408" y="219"/>
                          <a:pt x="408" y="219"/>
                          <a:pt x="408" y="219"/>
                        </a:cubicBezTo>
                        <a:cubicBezTo>
                          <a:pt x="409" y="218"/>
                          <a:pt x="410" y="217"/>
                          <a:pt x="411" y="216"/>
                        </a:cubicBezTo>
                        <a:cubicBezTo>
                          <a:pt x="411" y="215"/>
                          <a:pt x="408" y="217"/>
                          <a:pt x="410" y="214"/>
                        </a:cubicBezTo>
                        <a:cubicBezTo>
                          <a:pt x="414" y="210"/>
                          <a:pt x="413" y="213"/>
                          <a:pt x="413" y="212"/>
                        </a:cubicBezTo>
                        <a:cubicBezTo>
                          <a:pt x="418" y="208"/>
                          <a:pt x="414" y="209"/>
                          <a:pt x="419" y="205"/>
                        </a:cubicBezTo>
                        <a:cubicBezTo>
                          <a:pt x="419" y="206"/>
                          <a:pt x="418" y="207"/>
                          <a:pt x="418" y="207"/>
                        </a:cubicBezTo>
                        <a:cubicBezTo>
                          <a:pt x="422" y="205"/>
                          <a:pt x="426" y="200"/>
                          <a:pt x="428" y="200"/>
                        </a:cubicBezTo>
                        <a:cubicBezTo>
                          <a:pt x="428" y="201"/>
                          <a:pt x="428" y="201"/>
                          <a:pt x="427" y="202"/>
                        </a:cubicBezTo>
                        <a:cubicBezTo>
                          <a:pt x="427" y="202"/>
                          <a:pt x="427" y="202"/>
                          <a:pt x="427" y="202"/>
                        </a:cubicBezTo>
                        <a:cubicBezTo>
                          <a:pt x="424" y="207"/>
                          <a:pt x="430" y="199"/>
                          <a:pt x="430" y="201"/>
                        </a:cubicBezTo>
                        <a:cubicBezTo>
                          <a:pt x="429" y="201"/>
                          <a:pt x="434" y="197"/>
                          <a:pt x="436" y="195"/>
                        </a:cubicBezTo>
                        <a:cubicBezTo>
                          <a:pt x="435" y="195"/>
                          <a:pt x="435" y="195"/>
                          <a:pt x="435" y="195"/>
                        </a:cubicBezTo>
                        <a:cubicBezTo>
                          <a:pt x="440" y="186"/>
                          <a:pt x="436" y="197"/>
                          <a:pt x="443" y="190"/>
                        </a:cubicBezTo>
                        <a:cubicBezTo>
                          <a:pt x="447" y="186"/>
                          <a:pt x="441" y="192"/>
                          <a:pt x="443" y="189"/>
                        </a:cubicBezTo>
                        <a:cubicBezTo>
                          <a:pt x="446" y="186"/>
                          <a:pt x="448" y="186"/>
                          <a:pt x="452" y="182"/>
                        </a:cubicBezTo>
                        <a:cubicBezTo>
                          <a:pt x="454" y="181"/>
                          <a:pt x="457" y="180"/>
                          <a:pt x="458" y="180"/>
                        </a:cubicBezTo>
                        <a:cubicBezTo>
                          <a:pt x="461" y="178"/>
                          <a:pt x="467" y="174"/>
                          <a:pt x="468" y="172"/>
                        </a:cubicBezTo>
                        <a:cubicBezTo>
                          <a:pt x="462" y="175"/>
                          <a:pt x="464" y="177"/>
                          <a:pt x="457" y="180"/>
                        </a:cubicBezTo>
                        <a:cubicBezTo>
                          <a:pt x="458" y="178"/>
                          <a:pt x="458" y="178"/>
                          <a:pt x="458" y="178"/>
                        </a:cubicBezTo>
                        <a:cubicBezTo>
                          <a:pt x="462" y="174"/>
                          <a:pt x="467" y="170"/>
                          <a:pt x="470" y="168"/>
                        </a:cubicBezTo>
                        <a:cubicBezTo>
                          <a:pt x="469" y="168"/>
                          <a:pt x="469" y="168"/>
                          <a:pt x="469" y="168"/>
                        </a:cubicBezTo>
                        <a:cubicBezTo>
                          <a:pt x="474" y="163"/>
                          <a:pt x="475" y="161"/>
                          <a:pt x="481" y="157"/>
                        </a:cubicBezTo>
                        <a:cubicBezTo>
                          <a:pt x="482" y="157"/>
                          <a:pt x="479" y="160"/>
                          <a:pt x="477" y="162"/>
                        </a:cubicBezTo>
                        <a:cubicBezTo>
                          <a:pt x="481" y="160"/>
                          <a:pt x="480" y="159"/>
                          <a:pt x="486" y="155"/>
                        </a:cubicBezTo>
                        <a:cubicBezTo>
                          <a:pt x="487" y="156"/>
                          <a:pt x="482" y="158"/>
                          <a:pt x="482" y="159"/>
                        </a:cubicBezTo>
                        <a:cubicBezTo>
                          <a:pt x="488" y="154"/>
                          <a:pt x="488" y="154"/>
                          <a:pt x="488" y="154"/>
                        </a:cubicBezTo>
                        <a:cubicBezTo>
                          <a:pt x="488" y="154"/>
                          <a:pt x="488" y="154"/>
                          <a:pt x="488" y="154"/>
                        </a:cubicBezTo>
                        <a:cubicBezTo>
                          <a:pt x="488" y="152"/>
                          <a:pt x="493" y="151"/>
                          <a:pt x="497" y="148"/>
                        </a:cubicBezTo>
                        <a:cubicBezTo>
                          <a:pt x="506" y="141"/>
                          <a:pt x="506" y="139"/>
                          <a:pt x="510" y="134"/>
                        </a:cubicBezTo>
                        <a:cubicBezTo>
                          <a:pt x="512" y="133"/>
                          <a:pt x="513" y="134"/>
                          <a:pt x="512" y="134"/>
                        </a:cubicBezTo>
                        <a:cubicBezTo>
                          <a:pt x="510" y="135"/>
                          <a:pt x="510" y="135"/>
                          <a:pt x="510" y="136"/>
                        </a:cubicBezTo>
                        <a:cubicBezTo>
                          <a:pt x="513" y="134"/>
                          <a:pt x="518" y="133"/>
                          <a:pt x="516" y="135"/>
                        </a:cubicBezTo>
                        <a:cubicBezTo>
                          <a:pt x="521" y="131"/>
                          <a:pt x="514" y="135"/>
                          <a:pt x="517" y="133"/>
                        </a:cubicBezTo>
                        <a:cubicBezTo>
                          <a:pt x="524" y="128"/>
                          <a:pt x="524" y="128"/>
                          <a:pt x="524" y="128"/>
                        </a:cubicBezTo>
                        <a:cubicBezTo>
                          <a:pt x="522" y="128"/>
                          <a:pt x="520" y="130"/>
                          <a:pt x="523" y="127"/>
                        </a:cubicBezTo>
                        <a:cubicBezTo>
                          <a:pt x="526" y="125"/>
                          <a:pt x="527" y="124"/>
                          <a:pt x="531" y="121"/>
                        </a:cubicBezTo>
                        <a:cubicBezTo>
                          <a:pt x="531" y="122"/>
                          <a:pt x="533" y="122"/>
                          <a:pt x="530" y="124"/>
                        </a:cubicBezTo>
                        <a:cubicBezTo>
                          <a:pt x="533" y="123"/>
                          <a:pt x="536" y="121"/>
                          <a:pt x="536" y="119"/>
                        </a:cubicBezTo>
                        <a:cubicBezTo>
                          <a:pt x="531" y="121"/>
                          <a:pt x="543" y="114"/>
                          <a:pt x="539" y="115"/>
                        </a:cubicBezTo>
                        <a:cubicBezTo>
                          <a:pt x="544" y="113"/>
                          <a:pt x="544" y="113"/>
                          <a:pt x="544" y="113"/>
                        </a:cubicBezTo>
                        <a:cubicBezTo>
                          <a:pt x="543" y="114"/>
                          <a:pt x="543" y="114"/>
                          <a:pt x="541" y="115"/>
                        </a:cubicBezTo>
                        <a:cubicBezTo>
                          <a:pt x="543" y="115"/>
                          <a:pt x="545" y="112"/>
                          <a:pt x="546" y="111"/>
                        </a:cubicBezTo>
                        <a:cubicBezTo>
                          <a:pt x="548" y="111"/>
                          <a:pt x="552" y="108"/>
                          <a:pt x="553" y="109"/>
                        </a:cubicBezTo>
                        <a:cubicBezTo>
                          <a:pt x="554" y="108"/>
                          <a:pt x="557" y="106"/>
                          <a:pt x="558" y="106"/>
                        </a:cubicBezTo>
                        <a:cubicBezTo>
                          <a:pt x="560" y="105"/>
                          <a:pt x="558" y="105"/>
                          <a:pt x="559" y="104"/>
                        </a:cubicBezTo>
                        <a:cubicBezTo>
                          <a:pt x="566" y="100"/>
                          <a:pt x="566" y="100"/>
                          <a:pt x="566" y="100"/>
                        </a:cubicBezTo>
                        <a:cubicBezTo>
                          <a:pt x="567" y="101"/>
                          <a:pt x="568" y="102"/>
                          <a:pt x="567" y="103"/>
                        </a:cubicBezTo>
                        <a:cubicBezTo>
                          <a:pt x="570" y="101"/>
                          <a:pt x="567" y="101"/>
                          <a:pt x="571" y="98"/>
                        </a:cubicBezTo>
                        <a:cubicBezTo>
                          <a:pt x="570" y="101"/>
                          <a:pt x="577" y="96"/>
                          <a:pt x="575" y="100"/>
                        </a:cubicBezTo>
                        <a:cubicBezTo>
                          <a:pt x="577" y="99"/>
                          <a:pt x="584" y="96"/>
                          <a:pt x="588" y="93"/>
                        </a:cubicBezTo>
                        <a:cubicBezTo>
                          <a:pt x="589" y="91"/>
                          <a:pt x="583" y="95"/>
                          <a:pt x="583" y="94"/>
                        </a:cubicBezTo>
                        <a:cubicBezTo>
                          <a:pt x="593" y="88"/>
                          <a:pt x="592" y="85"/>
                          <a:pt x="601" y="81"/>
                        </a:cubicBezTo>
                        <a:cubicBezTo>
                          <a:pt x="598" y="82"/>
                          <a:pt x="598" y="82"/>
                          <a:pt x="598" y="82"/>
                        </a:cubicBezTo>
                        <a:cubicBezTo>
                          <a:pt x="603" y="79"/>
                          <a:pt x="602" y="80"/>
                          <a:pt x="605" y="77"/>
                        </a:cubicBezTo>
                        <a:cubicBezTo>
                          <a:pt x="604" y="79"/>
                          <a:pt x="612" y="78"/>
                          <a:pt x="620" y="74"/>
                        </a:cubicBezTo>
                        <a:cubicBezTo>
                          <a:pt x="620" y="73"/>
                          <a:pt x="615" y="75"/>
                          <a:pt x="616" y="73"/>
                        </a:cubicBezTo>
                        <a:cubicBezTo>
                          <a:pt x="621" y="70"/>
                          <a:pt x="621" y="70"/>
                          <a:pt x="621" y="70"/>
                        </a:cubicBezTo>
                        <a:cubicBezTo>
                          <a:pt x="622" y="70"/>
                          <a:pt x="621" y="71"/>
                          <a:pt x="620" y="71"/>
                        </a:cubicBezTo>
                        <a:cubicBezTo>
                          <a:pt x="625" y="69"/>
                          <a:pt x="630" y="69"/>
                          <a:pt x="631" y="67"/>
                        </a:cubicBezTo>
                        <a:cubicBezTo>
                          <a:pt x="637" y="67"/>
                          <a:pt x="637" y="67"/>
                          <a:pt x="637" y="67"/>
                        </a:cubicBezTo>
                        <a:cubicBezTo>
                          <a:pt x="634" y="67"/>
                          <a:pt x="634" y="67"/>
                          <a:pt x="634" y="67"/>
                        </a:cubicBezTo>
                        <a:cubicBezTo>
                          <a:pt x="635" y="66"/>
                          <a:pt x="640" y="63"/>
                          <a:pt x="641" y="62"/>
                        </a:cubicBezTo>
                        <a:cubicBezTo>
                          <a:pt x="646" y="59"/>
                          <a:pt x="649" y="59"/>
                          <a:pt x="652" y="59"/>
                        </a:cubicBezTo>
                        <a:cubicBezTo>
                          <a:pt x="651" y="58"/>
                          <a:pt x="648" y="58"/>
                          <a:pt x="652" y="56"/>
                        </a:cubicBezTo>
                        <a:cubicBezTo>
                          <a:pt x="653" y="58"/>
                          <a:pt x="662" y="53"/>
                          <a:pt x="662" y="54"/>
                        </a:cubicBezTo>
                        <a:cubicBezTo>
                          <a:pt x="664" y="54"/>
                          <a:pt x="668" y="53"/>
                          <a:pt x="667" y="52"/>
                        </a:cubicBezTo>
                        <a:cubicBezTo>
                          <a:pt x="668" y="54"/>
                          <a:pt x="668" y="54"/>
                          <a:pt x="668" y="54"/>
                        </a:cubicBezTo>
                        <a:cubicBezTo>
                          <a:pt x="667" y="52"/>
                          <a:pt x="674" y="49"/>
                          <a:pt x="679" y="47"/>
                        </a:cubicBezTo>
                        <a:cubicBezTo>
                          <a:pt x="679" y="50"/>
                          <a:pt x="684" y="45"/>
                          <a:pt x="688" y="46"/>
                        </a:cubicBezTo>
                        <a:cubicBezTo>
                          <a:pt x="688" y="44"/>
                          <a:pt x="696" y="43"/>
                          <a:pt x="697" y="41"/>
                        </a:cubicBezTo>
                        <a:cubicBezTo>
                          <a:pt x="701" y="39"/>
                          <a:pt x="701" y="41"/>
                          <a:pt x="702" y="41"/>
                        </a:cubicBezTo>
                        <a:cubicBezTo>
                          <a:pt x="704" y="40"/>
                          <a:pt x="704" y="40"/>
                          <a:pt x="704" y="40"/>
                        </a:cubicBezTo>
                        <a:cubicBezTo>
                          <a:pt x="706" y="40"/>
                          <a:pt x="713" y="38"/>
                          <a:pt x="718" y="37"/>
                        </a:cubicBezTo>
                        <a:cubicBezTo>
                          <a:pt x="722" y="35"/>
                          <a:pt x="722" y="35"/>
                          <a:pt x="722" y="35"/>
                        </a:cubicBezTo>
                        <a:cubicBezTo>
                          <a:pt x="723" y="35"/>
                          <a:pt x="723" y="35"/>
                          <a:pt x="723" y="35"/>
                        </a:cubicBezTo>
                        <a:cubicBezTo>
                          <a:pt x="724" y="34"/>
                          <a:pt x="727" y="33"/>
                          <a:pt x="725" y="33"/>
                        </a:cubicBezTo>
                        <a:cubicBezTo>
                          <a:pt x="727" y="33"/>
                          <a:pt x="727" y="33"/>
                          <a:pt x="727" y="33"/>
                        </a:cubicBezTo>
                        <a:cubicBezTo>
                          <a:pt x="727" y="31"/>
                          <a:pt x="730" y="31"/>
                          <a:pt x="735" y="29"/>
                        </a:cubicBezTo>
                        <a:cubicBezTo>
                          <a:pt x="736" y="29"/>
                          <a:pt x="736" y="30"/>
                          <a:pt x="735" y="30"/>
                        </a:cubicBezTo>
                        <a:cubicBezTo>
                          <a:pt x="737" y="30"/>
                          <a:pt x="736" y="31"/>
                          <a:pt x="738" y="31"/>
                        </a:cubicBezTo>
                        <a:cubicBezTo>
                          <a:pt x="736" y="31"/>
                          <a:pt x="745" y="26"/>
                          <a:pt x="739" y="27"/>
                        </a:cubicBezTo>
                        <a:cubicBezTo>
                          <a:pt x="738" y="26"/>
                          <a:pt x="741" y="25"/>
                          <a:pt x="744" y="24"/>
                        </a:cubicBezTo>
                        <a:cubicBezTo>
                          <a:pt x="745" y="26"/>
                          <a:pt x="745" y="26"/>
                          <a:pt x="745" y="26"/>
                        </a:cubicBezTo>
                        <a:cubicBezTo>
                          <a:pt x="748" y="23"/>
                          <a:pt x="748" y="23"/>
                          <a:pt x="748" y="23"/>
                        </a:cubicBezTo>
                        <a:cubicBezTo>
                          <a:pt x="751" y="22"/>
                          <a:pt x="753" y="23"/>
                          <a:pt x="756" y="22"/>
                        </a:cubicBezTo>
                        <a:cubicBezTo>
                          <a:pt x="753" y="23"/>
                          <a:pt x="750" y="27"/>
                          <a:pt x="758" y="25"/>
                        </a:cubicBezTo>
                        <a:cubicBezTo>
                          <a:pt x="754" y="26"/>
                          <a:pt x="752" y="28"/>
                          <a:pt x="750" y="28"/>
                        </a:cubicBezTo>
                        <a:cubicBezTo>
                          <a:pt x="752" y="28"/>
                          <a:pt x="752" y="28"/>
                          <a:pt x="750" y="29"/>
                        </a:cubicBezTo>
                        <a:cubicBezTo>
                          <a:pt x="756" y="27"/>
                          <a:pt x="752" y="28"/>
                          <a:pt x="758" y="26"/>
                        </a:cubicBezTo>
                        <a:cubicBezTo>
                          <a:pt x="758" y="28"/>
                          <a:pt x="759" y="28"/>
                          <a:pt x="764" y="27"/>
                        </a:cubicBezTo>
                        <a:cubicBezTo>
                          <a:pt x="760" y="27"/>
                          <a:pt x="760" y="27"/>
                          <a:pt x="760" y="27"/>
                        </a:cubicBezTo>
                        <a:cubicBezTo>
                          <a:pt x="761" y="27"/>
                          <a:pt x="761" y="27"/>
                          <a:pt x="761" y="26"/>
                        </a:cubicBezTo>
                        <a:cubicBezTo>
                          <a:pt x="760" y="27"/>
                          <a:pt x="759" y="26"/>
                          <a:pt x="759" y="26"/>
                        </a:cubicBezTo>
                        <a:cubicBezTo>
                          <a:pt x="760" y="26"/>
                          <a:pt x="765" y="23"/>
                          <a:pt x="766" y="23"/>
                        </a:cubicBezTo>
                        <a:cubicBezTo>
                          <a:pt x="760" y="22"/>
                          <a:pt x="776" y="19"/>
                          <a:pt x="772" y="19"/>
                        </a:cubicBezTo>
                        <a:cubicBezTo>
                          <a:pt x="773" y="18"/>
                          <a:pt x="777" y="17"/>
                          <a:pt x="777" y="18"/>
                        </a:cubicBezTo>
                        <a:cubicBezTo>
                          <a:pt x="772" y="20"/>
                          <a:pt x="781" y="19"/>
                          <a:pt x="781" y="20"/>
                        </a:cubicBezTo>
                        <a:cubicBezTo>
                          <a:pt x="782" y="19"/>
                          <a:pt x="777" y="20"/>
                          <a:pt x="779" y="19"/>
                        </a:cubicBezTo>
                        <a:cubicBezTo>
                          <a:pt x="782" y="18"/>
                          <a:pt x="784" y="19"/>
                          <a:pt x="786" y="19"/>
                        </a:cubicBezTo>
                        <a:cubicBezTo>
                          <a:pt x="785" y="19"/>
                          <a:pt x="785" y="19"/>
                          <a:pt x="785" y="19"/>
                        </a:cubicBezTo>
                        <a:cubicBezTo>
                          <a:pt x="789" y="19"/>
                          <a:pt x="789" y="19"/>
                          <a:pt x="789" y="19"/>
                        </a:cubicBezTo>
                        <a:cubicBezTo>
                          <a:pt x="790" y="18"/>
                          <a:pt x="785" y="19"/>
                          <a:pt x="789" y="17"/>
                        </a:cubicBezTo>
                        <a:cubicBezTo>
                          <a:pt x="790" y="18"/>
                          <a:pt x="794" y="16"/>
                          <a:pt x="794" y="17"/>
                        </a:cubicBezTo>
                        <a:cubicBezTo>
                          <a:pt x="792" y="18"/>
                          <a:pt x="794" y="19"/>
                          <a:pt x="790" y="20"/>
                        </a:cubicBezTo>
                        <a:cubicBezTo>
                          <a:pt x="793" y="20"/>
                          <a:pt x="802" y="18"/>
                          <a:pt x="798" y="17"/>
                        </a:cubicBezTo>
                        <a:cubicBezTo>
                          <a:pt x="802" y="17"/>
                          <a:pt x="802" y="17"/>
                          <a:pt x="802" y="17"/>
                        </a:cubicBezTo>
                        <a:cubicBezTo>
                          <a:pt x="800" y="16"/>
                          <a:pt x="793" y="16"/>
                          <a:pt x="800" y="15"/>
                        </a:cubicBezTo>
                        <a:cubicBezTo>
                          <a:pt x="800" y="15"/>
                          <a:pt x="800" y="15"/>
                          <a:pt x="800" y="15"/>
                        </a:cubicBezTo>
                        <a:cubicBezTo>
                          <a:pt x="805" y="13"/>
                          <a:pt x="805" y="13"/>
                          <a:pt x="805" y="13"/>
                        </a:cubicBezTo>
                        <a:cubicBezTo>
                          <a:pt x="807" y="14"/>
                          <a:pt x="807" y="14"/>
                          <a:pt x="807" y="14"/>
                        </a:cubicBezTo>
                        <a:cubicBezTo>
                          <a:pt x="807" y="13"/>
                          <a:pt x="808" y="13"/>
                          <a:pt x="810" y="13"/>
                        </a:cubicBezTo>
                        <a:cubicBezTo>
                          <a:pt x="810" y="13"/>
                          <a:pt x="812" y="13"/>
                          <a:pt x="812" y="14"/>
                        </a:cubicBezTo>
                        <a:cubicBezTo>
                          <a:pt x="817" y="13"/>
                          <a:pt x="817" y="12"/>
                          <a:pt x="817" y="12"/>
                        </a:cubicBezTo>
                        <a:cubicBezTo>
                          <a:pt x="820" y="11"/>
                          <a:pt x="821" y="11"/>
                          <a:pt x="820" y="12"/>
                        </a:cubicBezTo>
                        <a:cubicBezTo>
                          <a:pt x="824" y="12"/>
                          <a:pt x="831" y="11"/>
                          <a:pt x="834" y="11"/>
                        </a:cubicBezTo>
                        <a:cubicBezTo>
                          <a:pt x="839" y="10"/>
                          <a:pt x="833" y="11"/>
                          <a:pt x="836" y="10"/>
                        </a:cubicBezTo>
                        <a:cubicBezTo>
                          <a:pt x="841" y="12"/>
                          <a:pt x="854" y="9"/>
                          <a:pt x="863" y="8"/>
                        </a:cubicBezTo>
                        <a:cubicBezTo>
                          <a:pt x="860" y="6"/>
                          <a:pt x="865" y="7"/>
                          <a:pt x="867" y="5"/>
                        </a:cubicBezTo>
                        <a:cubicBezTo>
                          <a:pt x="865" y="6"/>
                          <a:pt x="875" y="7"/>
                          <a:pt x="868" y="8"/>
                        </a:cubicBezTo>
                        <a:cubicBezTo>
                          <a:pt x="872" y="7"/>
                          <a:pt x="872" y="7"/>
                          <a:pt x="872" y="7"/>
                        </a:cubicBezTo>
                        <a:cubicBezTo>
                          <a:pt x="876" y="8"/>
                          <a:pt x="865" y="9"/>
                          <a:pt x="870" y="10"/>
                        </a:cubicBezTo>
                        <a:cubicBezTo>
                          <a:pt x="875" y="9"/>
                          <a:pt x="878" y="7"/>
                          <a:pt x="884" y="7"/>
                        </a:cubicBezTo>
                        <a:cubicBezTo>
                          <a:pt x="882" y="9"/>
                          <a:pt x="889" y="7"/>
                          <a:pt x="888" y="9"/>
                        </a:cubicBezTo>
                        <a:cubicBezTo>
                          <a:pt x="887" y="9"/>
                          <a:pt x="885" y="9"/>
                          <a:pt x="883" y="9"/>
                        </a:cubicBezTo>
                        <a:cubicBezTo>
                          <a:pt x="884" y="9"/>
                          <a:pt x="884" y="9"/>
                          <a:pt x="884" y="9"/>
                        </a:cubicBezTo>
                        <a:cubicBezTo>
                          <a:pt x="896" y="9"/>
                          <a:pt x="887" y="7"/>
                          <a:pt x="894" y="6"/>
                        </a:cubicBezTo>
                        <a:cubicBezTo>
                          <a:pt x="901" y="6"/>
                          <a:pt x="899" y="7"/>
                          <a:pt x="900" y="8"/>
                        </a:cubicBezTo>
                        <a:cubicBezTo>
                          <a:pt x="901" y="8"/>
                          <a:pt x="904" y="8"/>
                          <a:pt x="906" y="8"/>
                        </a:cubicBezTo>
                        <a:cubicBezTo>
                          <a:pt x="902" y="9"/>
                          <a:pt x="898" y="7"/>
                          <a:pt x="900" y="6"/>
                        </a:cubicBezTo>
                        <a:cubicBezTo>
                          <a:pt x="903" y="7"/>
                          <a:pt x="911" y="6"/>
                          <a:pt x="913" y="5"/>
                        </a:cubicBezTo>
                        <a:cubicBezTo>
                          <a:pt x="902" y="3"/>
                          <a:pt x="906" y="5"/>
                          <a:pt x="896" y="3"/>
                        </a:cubicBezTo>
                        <a:cubicBezTo>
                          <a:pt x="895" y="4"/>
                          <a:pt x="895" y="5"/>
                          <a:pt x="889" y="5"/>
                        </a:cubicBezTo>
                        <a:cubicBezTo>
                          <a:pt x="893" y="4"/>
                          <a:pt x="889" y="4"/>
                          <a:pt x="888" y="4"/>
                        </a:cubicBezTo>
                        <a:cubicBezTo>
                          <a:pt x="889" y="5"/>
                          <a:pt x="884" y="4"/>
                          <a:pt x="882" y="5"/>
                        </a:cubicBezTo>
                        <a:cubicBezTo>
                          <a:pt x="880" y="4"/>
                          <a:pt x="885" y="2"/>
                          <a:pt x="880" y="2"/>
                        </a:cubicBezTo>
                        <a:cubicBezTo>
                          <a:pt x="879" y="5"/>
                          <a:pt x="879" y="5"/>
                          <a:pt x="879" y="5"/>
                        </a:cubicBezTo>
                        <a:cubicBezTo>
                          <a:pt x="876" y="4"/>
                          <a:pt x="879" y="3"/>
                          <a:pt x="875" y="4"/>
                        </a:cubicBezTo>
                        <a:cubicBezTo>
                          <a:pt x="877" y="2"/>
                          <a:pt x="874" y="2"/>
                          <a:pt x="880" y="1"/>
                        </a:cubicBezTo>
                        <a:cubicBezTo>
                          <a:pt x="872" y="0"/>
                          <a:pt x="868" y="3"/>
                          <a:pt x="862" y="4"/>
                        </a:cubicBezTo>
                        <a:cubicBezTo>
                          <a:pt x="863" y="4"/>
                          <a:pt x="863" y="4"/>
                          <a:pt x="864" y="4"/>
                        </a:cubicBezTo>
                        <a:cubicBezTo>
                          <a:pt x="862" y="4"/>
                          <a:pt x="860" y="4"/>
                          <a:pt x="858" y="5"/>
                        </a:cubicBezTo>
                        <a:cubicBezTo>
                          <a:pt x="854" y="4"/>
                          <a:pt x="861" y="3"/>
                          <a:pt x="860" y="3"/>
                        </a:cubicBezTo>
                        <a:cubicBezTo>
                          <a:pt x="854" y="3"/>
                          <a:pt x="854" y="3"/>
                          <a:pt x="854" y="3"/>
                        </a:cubicBezTo>
                        <a:cubicBezTo>
                          <a:pt x="853" y="3"/>
                          <a:pt x="853" y="3"/>
                          <a:pt x="853" y="3"/>
                        </a:cubicBezTo>
                        <a:cubicBezTo>
                          <a:pt x="852" y="4"/>
                          <a:pt x="850" y="4"/>
                          <a:pt x="850" y="4"/>
                        </a:cubicBezTo>
                        <a:cubicBezTo>
                          <a:pt x="851" y="3"/>
                          <a:pt x="852" y="2"/>
                          <a:pt x="853" y="1"/>
                        </a:cubicBezTo>
                        <a:cubicBezTo>
                          <a:pt x="847" y="3"/>
                          <a:pt x="847" y="3"/>
                          <a:pt x="847" y="3"/>
                        </a:cubicBezTo>
                        <a:cubicBezTo>
                          <a:pt x="847" y="3"/>
                          <a:pt x="841" y="3"/>
                          <a:pt x="846" y="2"/>
                        </a:cubicBezTo>
                        <a:cubicBezTo>
                          <a:pt x="836" y="3"/>
                          <a:pt x="836" y="3"/>
                          <a:pt x="836" y="3"/>
                        </a:cubicBezTo>
                        <a:cubicBezTo>
                          <a:pt x="835" y="2"/>
                          <a:pt x="835" y="2"/>
                          <a:pt x="835" y="2"/>
                        </a:cubicBezTo>
                        <a:cubicBezTo>
                          <a:pt x="832" y="2"/>
                          <a:pt x="832" y="3"/>
                          <a:pt x="835" y="2"/>
                        </a:cubicBezTo>
                        <a:cubicBezTo>
                          <a:pt x="832" y="2"/>
                          <a:pt x="820" y="7"/>
                          <a:pt x="821" y="4"/>
                        </a:cubicBezTo>
                        <a:cubicBezTo>
                          <a:pt x="814" y="6"/>
                          <a:pt x="811" y="6"/>
                          <a:pt x="801" y="8"/>
                        </a:cubicBezTo>
                        <a:cubicBezTo>
                          <a:pt x="808" y="6"/>
                          <a:pt x="793" y="8"/>
                          <a:pt x="800" y="6"/>
                        </a:cubicBezTo>
                        <a:cubicBezTo>
                          <a:pt x="796" y="6"/>
                          <a:pt x="795" y="8"/>
                          <a:pt x="791" y="9"/>
                        </a:cubicBezTo>
                        <a:cubicBezTo>
                          <a:pt x="788" y="9"/>
                          <a:pt x="789" y="7"/>
                          <a:pt x="793" y="6"/>
                        </a:cubicBezTo>
                        <a:cubicBezTo>
                          <a:pt x="789" y="7"/>
                          <a:pt x="789" y="7"/>
                          <a:pt x="789" y="7"/>
                        </a:cubicBezTo>
                        <a:cubicBezTo>
                          <a:pt x="789" y="7"/>
                          <a:pt x="789" y="7"/>
                          <a:pt x="789" y="7"/>
                        </a:cubicBezTo>
                        <a:cubicBezTo>
                          <a:pt x="785" y="9"/>
                          <a:pt x="785" y="9"/>
                          <a:pt x="785" y="9"/>
                        </a:cubicBezTo>
                        <a:cubicBezTo>
                          <a:pt x="781" y="9"/>
                          <a:pt x="784" y="7"/>
                          <a:pt x="780" y="8"/>
                        </a:cubicBezTo>
                        <a:cubicBezTo>
                          <a:pt x="779" y="9"/>
                          <a:pt x="779" y="9"/>
                          <a:pt x="779" y="9"/>
                        </a:cubicBezTo>
                        <a:cubicBezTo>
                          <a:pt x="776" y="9"/>
                          <a:pt x="776" y="9"/>
                          <a:pt x="776" y="9"/>
                        </a:cubicBezTo>
                        <a:cubicBezTo>
                          <a:pt x="777" y="9"/>
                          <a:pt x="775" y="10"/>
                          <a:pt x="772" y="11"/>
                        </a:cubicBezTo>
                        <a:cubicBezTo>
                          <a:pt x="772" y="11"/>
                          <a:pt x="772" y="11"/>
                          <a:pt x="772" y="11"/>
                        </a:cubicBezTo>
                        <a:cubicBezTo>
                          <a:pt x="769" y="12"/>
                          <a:pt x="769" y="12"/>
                          <a:pt x="769" y="12"/>
                        </a:cubicBezTo>
                        <a:cubicBezTo>
                          <a:pt x="772" y="10"/>
                          <a:pt x="765" y="12"/>
                          <a:pt x="767" y="11"/>
                        </a:cubicBezTo>
                        <a:cubicBezTo>
                          <a:pt x="764" y="11"/>
                          <a:pt x="764" y="11"/>
                          <a:pt x="758" y="13"/>
                        </a:cubicBezTo>
                        <a:cubicBezTo>
                          <a:pt x="759" y="14"/>
                          <a:pt x="759" y="14"/>
                          <a:pt x="759" y="14"/>
                        </a:cubicBezTo>
                        <a:cubicBezTo>
                          <a:pt x="752" y="16"/>
                          <a:pt x="759" y="12"/>
                          <a:pt x="753" y="14"/>
                        </a:cubicBezTo>
                        <a:cubicBezTo>
                          <a:pt x="753" y="14"/>
                          <a:pt x="753" y="14"/>
                          <a:pt x="753" y="14"/>
                        </a:cubicBezTo>
                        <a:cubicBezTo>
                          <a:pt x="745" y="15"/>
                          <a:pt x="740" y="19"/>
                          <a:pt x="733" y="19"/>
                        </a:cubicBezTo>
                        <a:cubicBezTo>
                          <a:pt x="737" y="18"/>
                          <a:pt x="735" y="17"/>
                          <a:pt x="735" y="18"/>
                        </a:cubicBezTo>
                        <a:cubicBezTo>
                          <a:pt x="730" y="19"/>
                          <a:pt x="722" y="22"/>
                          <a:pt x="716" y="24"/>
                        </a:cubicBezTo>
                        <a:cubicBezTo>
                          <a:pt x="714" y="24"/>
                          <a:pt x="713" y="23"/>
                          <a:pt x="708" y="24"/>
                        </a:cubicBezTo>
                        <a:cubicBezTo>
                          <a:pt x="704" y="26"/>
                          <a:pt x="703" y="26"/>
                          <a:pt x="702" y="27"/>
                        </a:cubicBezTo>
                        <a:cubicBezTo>
                          <a:pt x="698" y="28"/>
                          <a:pt x="691" y="31"/>
                          <a:pt x="690" y="30"/>
                        </a:cubicBezTo>
                        <a:cubicBezTo>
                          <a:pt x="690" y="31"/>
                          <a:pt x="687" y="31"/>
                          <a:pt x="685" y="33"/>
                        </a:cubicBezTo>
                        <a:cubicBezTo>
                          <a:pt x="684" y="32"/>
                          <a:pt x="684" y="32"/>
                          <a:pt x="684" y="32"/>
                        </a:cubicBezTo>
                        <a:cubicBezTo>
                          <a:pt x="685" y="33"/>
                          <a:pt x="685" y="33"/>
                          <a:pt x="685" y="33"/>
                        </a:cubicBezTo>
                        <a:cubicBezTo>
                          <a:pt x="677" y="33"/>
                          <a:pt x="674" y="38"/>
                          <a:pt x="666" y="39"/>
                        </a:cubicBezTo>
                        <a:cubicBezTo>
                          <a:pt x="667" y="39"/>
                          <a:pt x="667" y="39"/>
                          <a:pt x="667" y="39"/>
                        </a:cubicBezTo>
                        <a:cubicBezTo>
                          <a:pt x="665" y="40"/>
                          <a:pt x="665" y="40"/>
                          <a:pt x="665" y="40"/>
                        </a:cubicBezTo>
                        <a:cubicBezTo>
                          <a:pt x="664" y="40"/>
                          <a:pt x="665" y="39"/>
                          <a:pt x="665" y="38"/>
                        </a:cubicBezTo>
                        <a:cubicBezTo>
                          <a:pt x="661" y="40"/>
                          <a:pt x="656" y="42"/>
                          <a:pt x="652" y="43"/>
                        </a:cubicBezTo>
                        <a:cubicBezTo>
                          <a:pt x="654" y="43"/>
                          <a:pt x="654" y="43"/>
                          <a:pt x="654" y="43"/>
                        </a:cubicBezTo>
                        <a:cubicBezTo>
                          <a:pt x="652" y="44"/>
                          <a:pt x="650" y="46"/>
                          <a:pt x="647" y="47"/>
                        </a:cubicBezTo>
                        <a:cubicBezTo>
                          <a:pt x="651" y="43"/>
                          <a:pt x="642" y="48"/>
                          <a:pt x="641" y="48"/>
                        </a:cubicBezTo>
                        <a:cubicBezTo>
                          <a:pt x="644" y="46"/>
                          <a:pt x="644" y="46"/>
                          <a:pt x="644" y="46"/>
                        </a:cubicBezTo>
                        <a:cubicBezTo>
                          <a:pt x="640" y="48"/>
                          <a:pt x="640" y="48"/>
                          <a:pt x="641" y="49"/>
                        </a:cubicBezTo>
                        <a:cubicBezTo>
                          <a:pt x="636" y="51"/>
                          <a:pt x="636" y="48"/>
                          <a:pt x="632" y="51"/>
                        </a:cubicBezTo>
                        <a:cubicBezTo>
                          <a:pt x="635" y="50"/>
                          <a:pt x="635" y="50"/>
                          <a:pt x="635" y="50"/>
                        </a:cubicBezTo>
                        <a:cubicBezTo>
                          <a:pt x="637" y="50"/>
                          <a:pt x="635" y="52"/>
                          <a:pt x="632" y="53"/>
                        </a:cubicBezTo>
                        <a:cubicBezTo>
                          <a:pt x="632" y="53"/>
                          <a:pt x="630" y="53"/>
                          <a:pt x="632" y="52"/>
                        </a:cubicBezTo>
                        <a:cubicBezTo>
                          <a:pt x="628" y="54"/>
                          <a:pt x="622" y="57"/>
                          <a:pt x="620" y="58"/>
                        </a:cubicBezTo>
                        <a:cubicBezTo>
                          <a:pt x="618" y="58"/>
                          <a:pt x="618" y="57"/>
                          <a:pt x="619" y="57"/>
                        </a:cubicBezTo>
                        <a:cubicBezTo>
                          <a:pt x="611" y="61"/>
                          <a:pt x="616" y="58"/>
                          <a:pt x="608" y="63"/>
                        </a:cubicBezTo>
                        <a:cubicBezTo>
                          <a:pt x="607" y="62"/>
                          <a:pt x="607" y="62"/>
                          <a:pt x="607" y="62"/>
                        </a:cubicBezTo>
                        <a:cubicBezTo>
                          <a:pt x="605" y="64"/>
                          <a:pt x="605" y="64"/>
                          <a:pt x="605" y="64"/>
                        </a:cubicBezTo>
                        <a:cubicBezTo>
                          <a:pt x="600" y="65"/>
                          <a:pt x="600" y="65"/>
                          <a:pt x="600" y="65"/>
                        </a:cubicBezTo>
                        <a:cubicBezTo>
                          <a:pt x="602" y="65"/>
                          <a:pt x="602" y="65"/>
                          <a:pt x="602" y="65"/>
                        </a:cubicBezTo>
                        <a:cubicBezTo>
                          <a:pt x="599" y="67"/>
                          <a:pt x="598" y="68"/>
                          <a:pt x="595" y="69"/>
                        </a:cubicBezTo>
                        <a:cubicBezTo>
                          <a:pt x="595" y="68"/>
                          <a:pt x="595" y="68"/>
                          <a:pt x="595" y="68"/>
                        </a:cubicBezTo>
                        <a:cubicBezTo>
                          <a:pt x="588" y="72"/>
                          <a:pt x="586" y="71"/>
                          <a:pt x="579" y="76"/>
                        </a:cubicBezTo>
                        <a:cubicBezTo>
                          <a:pt x="579" y="76"/>
                          <a:pt x="580" y="75"/>
                          <a:pt x="580" y="74"/>
                        </a:cubicBezTo>
                        <a:cubicBezTo>
                          <a:pt x="574" y="79"/>
                          <a:pt x="575" y="76"/>
                          <a:pt x="569" y="81"/>
                        </a:cubicBezTo>
                        <a:cubicBezTo>
                          <a:pt x="569" y="80"/>
                          <a:pt x="568" y="80"/>
                          <a:pt x="568" y="80"/>
                        </a:cubicBezTo>
                        <a:cubicBezTo>
                          <a:pt x="565" y="82"/>
                          <a:pt x="565" y="82"/>
                          <a:pt x="565" y="82"/>
                        </a:cubicBezTo>
                        <a:cubicBezTo>
                          <a:pt x="565" y="81"/>
                          <a:pt x="565" y="81"/>
                          <a:pt x="565" y="81"/>
                        </a:cubicBezTo>
                        <a:cubicBezTo>
                          <a:pt x="563" y="84"/>
                          <a:pt x="563" y="84"/>
                          <a:pt x="563" y="84"/>
                        </a:cubicBezTo>
                        <a:cubicBezTo>
                          <a:pt x="561" y="84"/>
                          <a:pt x="561" y="84"/>
                          <a:pt x="561" y="84"/>
                        </a:cubicBezTo>
                        <a:cubicBezTo>
                          <a:pt x="560" y="85"/>
                          <a:pt x="560" y="85"/>
                          <a:pt x="560" y="85"/>
                        </a:cubicBezTo>
                        <a:cubicBezTo>
                          <a:pt x="556" y="85"/>
                          <a:pt x="552" y="89"/>
                          <a:pt x="547" y="90"/>
                        </a:cubicBezTo>
                        <a:cubicBezTo>
                          <a:pt x="548" y="91"/>
                          <a:pt x="548" y="91"/>
                          <a:pt x="548" y="91"/>
                        </a:cubicBezTo>
                        <a:cubicBezTo>
                          <a:pt x="539" y="100"/>
                          <a:pt x="522" y="104"/>
                          <a:pt x="510" y="114"/>
                        </a:cubicBezTo>
                        <a:cubicBezTo>
                          <a:pt x="510" y="113"/>
                          <a:pt x="510" y="113"/>
                          <a:pt x="510" y="113"/>
                        </a:cubicBezTo>
                        <a:cubicBezTo>
                          <a:pt x="505" y="118"/>
                          <a:pt x="505" y="118"/>
                          <a:pt x="505" y="118"/>
                        </a:cubicBezTo>
                        <a:cubicBezTo>
                          <a:pt x="502" y="119"/>
                          <a:pt x="507" y="116"/>
                          <a:pt x="505" y="116"/>
                        </a:cubicBezTo>
                        <a:cubicBezTo>
                          <a:pt x="500" y="120"/>
                          <a:pt x="504" y="119"/>
                          <a:pt x="498" y="123"/>
                        </a:cubicBezTo>
                        <a:cubicBezTo>
                          <a:pt x="494" y="125"/>
                          <a:pt x="498" y="122"/>
                          <a:pt x="500" y="120"/>
                        </a:cubicBezTo>
                        <a:cubicBezTo>
                          <a:pt x="494" y="125"/>
                          <a:pt x="485" y="132"/>
                          <a:pt x="481" y="134"/>
                        </a:cubicBezTo>
                        <a:cubicBezTo>
                          <a:pt x="481" y="135"/>
                          <a:pt x="480" y="135"/>
                          <a:pt x="481" y="135"/>
                        </a:cubicBezTo>
                        <a:cubicBezTo>
                          <a:pt x="477" y="138"/>
                          <a:pt x="472" y="142"/>
                          <a:pt x="467" y="145"/>
                        </a:cubicBezTo>
                        <a:cubicBezTo>
                          <a:pt x="467" y="144"/>
                          <a:pt x="468" y="143"/>
                          <a:pt x="469" y="143"/>
                        </a:cubicBezTo>
                        <a:cubicBezTo>
                          <a:pt x="467" y="144"/>
                          <a:pt x="465" y="145"/>
                          <a:pt x="464" y="146"/>
                        </a:cubicBezTo>
                        <a:cubicBezTo>
                          <a:pt x="465" y="144"/>
                          <a:pt x="465" y="144"/>
                          <a:pt x="465" y="144"/>
                        </a:cubicBezTo>
                        <a:cubicBezTo>
                          <a:pt x="462" y="147"/>
                          <a:pt x="456" y="152"/>
                          <a:pt x="454" y="152"/>
                        </a:cubicBezTo>
                        <a:cubicBezTo>
                          <a:pt x="455" y="152"/>
                          <a:pt x="455" y="153"/>
                          <a:pt x="453" y="155"/>
                        </a:cubicBezTo>
                        <a:cubicBezTo>
                          <a:pt x="450" y="155"/>
                          <a:pt x="445" y="162"/>
                          <a:pt x="440" y="165"/>
                        </a:cubicBezTo>
                        <a:cubicBezTo>
                          <a:pt x="440" y="164"/>
                          <a:pt x="444" y="161"/>
                          <a:pt x="443" y="162"/>
                        </a:cubicBezTo>
                        <a:cubicBezTo>
                          <a:pt x="440" y="163"/>
                          <a:pt x="439" y="166"/>
                          <a:pt x="437" y="168"/>
                        </a:cubicBezTo>
                        <a:cubicBezTo>
                          <a:pt x="437" y="167"/>
                          <a:pt x="437" y="167"/>
                          <a:pt x="437" y="167"/>
                        </a:cubicBezTo>
                        <a:cubicBezTo>
                          <a:pt x="427" y="176"/>
                          <a:pt x="427" y="176"/>
                          <a:pt x="427" y="176"/>
                        </a:cubicBezTo>
                        <a:cubicBezTo>
                          <a:pt x="425" y="176"/>
                          <a:pt x="418" y="184"/>
                          <a:pt x="418" y="183"/>
                        </a:cubicBezTo>
                        <a:cubicBezTo>
                          <a:pt x="414" y="186"/>
                          <a:pt x="421" y="181"/>
                          <a:pt x="417" y="185"/>
                        </a:cubicBezTo>
                        <a:cubicBezTo>
                          <a:pt x="415" y="185"/>
                          <a:pt x="413" y="189"/>
                          <a:pt x="412" y="188"/>
                        </a:cubicBezTo>
                        <a:cubicBezTo>
                          <a:pt x="413" y="187"/>
                          <a:pt x="413" y="187"/>
                          <a:pt x="413" y="187"/>
                        </a:cubicBezTo>
                        <a:cubicBezTo>
                          <a:pt x="410" y="190"/>
                          <a:pt x="410" y="190"/>
                          <a:pt x="410" y="190"/>
                        </a:cubicBezTo>
                        <a:cubicBezTo>
                          <a:pt x="411" y="187"/>
                          <a:pt x="411" y="187"/>
                          <a:pt x="411" y="187"/>
                        </a:cubicBezTo>
                        <a:cubicBezTo>
                          <a:pt x="408" y="190"/>
                          <a:pt x="407" y="193"/>
                          <a:pt x="408" y="193"/>
                        </a:cubicBezTo>
                        <a:cubicBezTo>
                          <a:pt x="405" y="195"/>
                          <a:pt x="401" y="199"/>
                          <a:pt x="399" y="199"/>
                        </a:cubicBezTo>
                        <a:cubicBezTo>
                          <a:pt x="400" y="198"/>
                          <a:pt x="400" y="198"/>
                          <a:pt x="400" y="198"/>
                        </a:cubicBezTo>
                        <a:cubicBezTo>
                          <a:pt x="393" y="205"/>
                          <a:pt x="386" y="207"/>
                          <a:pt x="382" y="214"/>
                        </a:cubicBezTo>
                        <a:cubicBezTo>
                          <a:pt x="381" y="214"/>
                          <a:pt x="381" y="214"/>
                          <a:pt x="382" y="213"/>
                        </a:cubicBezTo>
                        <a:cubicBezTo>
                          <a:pt x="378" y="217"/>
                          <a:pt x="378" y="217"/>
                          <a:pt x="378" y="217"/>
                        </a:cubicBezTo>
                        <a:cubicBezTo>
                          <a:pt x="378" y="215"/>
                          <a:pt x="378" y="215"/>
                          <a:pt x="378" y="215"/>
                        </a:cubicBezTo>
                        <a:cubicBezTo>
                          <a:pt x="372" y="223"/>
                          <a:pt x="372" y="223"/>
                          <a:pt x="372" y="223"/>
                        </a:cubicBezTo>
                        <a:cubicBezTo>
                          <a:pt x="372" y="223"/>
                          <a:pt x="372" y="223"/>
                          <a:pt x="372" y="223"/>
                        </a:cubicBezTo>
                        <a:cubicBezTo>
                          <a:pt x="367" y="227"/>
                          <a:pt x="360" y="235"/>
                          <a:pt x="354" y="241"/>
                        </a:cubicBezTo>
                        <a:cubicBezTo>
                          <a:pt x="355" y="240"/>
                          <a:pt x="355" y="240"/>
                          <a:pt x="355" y="240"/>
                        </a:cubicBezTo>
                        <a:cubicBezTo>
                          <a:pt x="349" y="247"/>
                          <a:pt x="348" y="246"/>
                          <a:pt x="344" y="251"/>
                        </a:cubicBezTo>
                        <a:cubicBezTo>
                          <a:pt x="344" y="251"/>
                          <a:pt x="344" y="251"/>
                          <a:pt x="344" y="250"/>
                        </a:cubicBezTo>
                        <a:cubicBezTo>
                          <a:pt x="340" y="255"/>
                          <a:pt x="340" y="255"/>
                          <a:pt x="340" y="255"/>
                        </a:cubicBezTo>
                        <a:cubicBezTo>
                          <a:pt x="340" y="253"/>
                          <a:pt x="340" y="253"/>
                          <a:pt x="340" y="253"/>
                        </a:cubicBezTo>
                        <a:cubicBezTo>
                          <a:pt x="338" y="258"/>
                          <a:pt x="331" y="262"/>
                          <a:pt x="333" y="260"/>
                        </a:cubicBezTo>
                        <a:cubicBezTo>
                          <a:pt x="332" y="263"/>
                          <a:pt x="329" y="266"/>
                          <a:pt x="329" y="267"/>
                        </a:cubicBezTo>
                        <a:cubicBezTo>
                          <a:pt x="325" y="272"/>
                          <a:pt x="328" y="268"/>
                          <a:pt x="325" y="271"/>
                        </a:cubicBezTo>
                        <a:cubicBezTo>
                          <a:pt x="321" y="274"/>
                          <a:pt x="322" y="276"/>
                          <a:pt x="317" y="280"/>
                        </a:cubicBezTo>
                        <a:cubicBezTo>
                          <a:pt x="317" y="280"/>
                          <a:pt x="317" y="280"/>
                          <a:pt x="317" y="280"/>
                        </a:cubicBezTo>
                        <a:cubicBezTo>
                          <a:pt x="315" y="282"/>
                          <a:pt x="314" y="284"/>
                          <a:pt x="311" y="287"/>
                        </a:cubicBezTo>
                        <a:cubicBezTo>
                          <a:pt x="312" y="286"/>
                          <a:pt x="312" y="286"/>
                          <a:pt x="312" y="286"/>
                        </a:cubicBezTo>
                        <a:cubicBezTo>
                          <a:pt x="308" y="292"/>
                          <a:pt x="305" y="291"/>
                          <a:pt x="303" y="297"/>
                        </a:cubicBezTo>
                        <a:cubicBezTo>
                          <a:pt x="301" y="299"/>
                          <a:pt x="298" y="304"/>
                          <a:pt x="297" y="303"/>
                        </a:cubicBezTo>
                        <a:cubicBezTo>
                          <a:pt x="283" y="322"/>
                          <a:pt x="283" y="322"/>
                          <a:pt x="283" y="322"/>
                        </a:cubicBezTo>
                        <a:cubicBezTo>
                          <a:pt x="281" y="322"/>
                          <a:pt x="282" y="324"/>
                          <a:pt x="278" y="327"/>
                        </a:cubicBezTo>
                        <a:cubicBezTo>
                          <a:pt x="279" y="328"/>
                          <a:pt x="279" y="328"/>
                          <a:pt x="279" y="328"/>
                        </a:cubicBezTo>
                        <a:cubicBezTo>
                          <a:pt x="272" y="337"/>
                          <a:pt x="262" y="347"/>
                          <a:pt x="254" y="358"/>
                        </a:cubicBezTo>
                        <a:cubicBezTo>
                          <a:pt x="253" y="357"/>
                          <a:pt x="253" y="357"/>
                          <a:pt x="253" y="357"/>
                        </a:cubicBezTo>
                        <a:cubicBezTo>
                          <a:pt x="252" y="360"/>
                          <a:pt x="252" y="360"/>
                          <a:pt x="252" y="360"/>
                        </a:cubicBezTo>
                        <a:cubicBezTo>
                          <a:pt x="244" y="372"/>
                          <a:pt x="233" y="387"/>
                          <a:pt x="226" y="396"/>
                        </a:cubicBezTo>
                        <a:cubicBezTo>
                          <a:pt x="225" y="400"/>
                          <a:pt x="223" y="405"/>
                          <a:pt x="219" y="410"/>
                        </a:cubicBezTo>
                        <a:cubicBezTo>
                          <a:pt x="219" y="409"/>
                          <a:pt x="219" y="409"/>
                          <a:pt x="219" y="409"/>
                        </a:cubicBezTo>
                        <a:cubicBezTo>
                          <a:pt x="214" y="418"/>
                          <a:pt x="209" y="428"/>
                          <a:pt x="202" y="437"/>
                        </a:cubicBezTo>
                        <a:cubicBezTo>
                          <a:pt x="202" y="436"/>
                          <a:pt x="202" y="437"/>
                          <a:pt x="202" y="436"/>
                        </a:cubicBezTo>
                        <a:cubicBezTo>
                          <a:pt x="202" y="439"/>
                          <a:pt x="199" y="442"/>
                          <a:pt x="197" y="444"/>
                        </a:cubicBezTo>
                        <a:cubicBezTo>
                          <a:pt x="200" y="442"/>
                          <a:pt x="200" y="442"/>
                          <a:pt x="200" y="442"/>
                        </a:cubicBezTo>
                        <a:cubicBezTo>
                          <a:pt x="199" y="445"/>
                          <a:pt x="196" y="448"/>
                          <a:pt x="194" y="449"/>
                        </a:cubicBezTo>
                        <a:cubicBezTo>
                          <a:pt x="192" y="454"/>
                          <a:pt x="192" y="454"/>
                          <a:pt x="192" y="454"/>
                        </a:cubicBezTo>
                        <a:cubicBezTo>
                          <a:pt x="192" y="455"/>
                          <a:pt x="192" y="455"/>
                          <a:pt x="192" y="455"/>
                        </a:cubicBezTo>
                        <a:cubicBezTo>
                          <a:pt x="192" y="456"/>
                          <a:pt x="192" y="456"/>
                          <a:pt x="192" y="456"/>
                        </a:cubicBezTo>
                        <a:cubicBezTo>
                          <a:pt x="189" y="458"/>
                          <a:pt x="189" y="458"/>
                          <a:pt x="189" y="458"/>
                        </a:cubicBezTo>
                        <a:cubicBezTo>
                          <a:pt x="189" y="459"/>
                          <a:pt x="186" y="465"/>
                          <a:pt x="186" y="467"/>
                        </a:cubicBezTo>
                        <a:cubicBezTo>
                          <a:pt x="185" y="467"/>
                          <a:pt x="182" y="471"/>
                          <a:pt x="184" y="468"/>
                        </a:cubicBezTo>
                        <a:cubicBezTo>
                          <a:pt x="175" y="484"/>
                          <a:pt x="175" y="484"/>
                          <a:pt x="175" y="484"/>
                        </a:cubicBezTo>
                        <a:cubicBezTo>
                          <a:pt x="176" y="482"/>
                          <a:pt x="176" y="482"/>
                          <a:pt x="176" y="482"/>
                        </a:cubicBezTo>
                        <a:cubicBezTo>
                          <a:pt x="178" y="482"/>
                          <a:pt x="175" y="487"/>
                          <a:pt x="174" y="489"/>
                        </a:cubicBezTo>
                        <a:cubicBezTo>
                          <a:pt x="175" y="486"/>
                          <a:pt x="172" y="488"/>
                          <a:pt x="171" y="490"/>
                        </a:cubicBezTo>
                        <a:cubicBezTo>
                          <a:pt x="170" y="492"/>
                          <a:pt x="173" y="488"/>
                          <a:pt x="173" y="489"/>
                        </a:cubicBezTo>
                        <a:cubicBezTo>
                          <a:pt x="172" y="493"/>
                          <a:pt x="169" y="499"/>
                          <a:pt x="168" y="500"/>
                        </a:cubicBezTo>
                        <a:cubicBezTo>
                          <a:pt x="168" y="498"/>
                          <a:pt x="168" y="498"/>
                          <a:pt x="168" y="498"/>
                        </a:cubicBezTo>
                        <a:cubicBezTo>
                          <a:pt x="167" y="502"/>
                          <a:pt x="164" y="503"/>
                          <a:pt x="162" y="507"/>
                        </a:cubicBezTo>
                        <a:cubicBezTo>
                          <a:pt x="161" y="511"/>
                          <a:pt x="159" y="513"/>
                          <a:pt x="161" y="513"/>
                        </a:cubicBezTo>
                        <a:cubicBezTo>
                          <a:pt x="159" y="518"/>
                          <a:pt x="159" y="514"/>
                          <a:pt x="158" y="516"/>
                        </a:cubicBezTo>
                        <a:cubicBezTo>
                          <a:pt x="158" y="518"/>
                          <a:pt x="154" y="525"/>
                          <a:pt x="153" y="525"/>
                        </a:cubicBezTo>
                        <a:cubicBezTo>
                          <a:pt x="153" y="529"/>
                          <a:pt x="145" y="538"/>
                          <a:pt x="147" y="540"/>
                        </a:cubicBezTo>
                        <a:cubicBezTo>
                          <a:pt x="143" y="544"/>
                          <a:pt x="143" y="544"/>
                          <a:pt x="143" y="544"/>
                        </a:cubicBezTo>
                        <a:cubicBezTo>
                          <a:pt x="144" y="544"/>
                          <a:pt x="145" y="545"/>
                          <a:pt x="143" y="549"/>
                        </a:cubicBezTo>
                        <a:cubicBezTo>
                          <a:pt x="141" y="552"/>
                          <a:pt x="141" y="551"/>
                          <a:pt x="140" y="551"/>
                        </a:cubicBezTo>
                        <a:cubicBezTo>
                          <a:pt x="141" y="554"/>
                          <a:pt x="141" y="554"/>
                          <a:pt x="141" y="554"/>
                        </a:cubicBezTo>
                        <a:cubicBezTo>
                          <a:pt x="130" y="571"/>
                          <a:pt x="121" y="596"/>
                          <a:pt x="111" y="615"/>
                        </a:cubicBezTo>
                        <a:cubicBezTo>
                          <a:pt x="107" y="624"/>
                          <a:pt x="104" y="636"/>
                          <a:pt x="99" y="647"/>
                        </a:cubicBezTo>
                        <a:cubicBezTo>
                          <a:pt x="100" y="645"/>
                          <a:pt x="100" y="645"/>
                          <a:pt x="100" y="645"/>
                        </a:cubicBezTo>
                        <a:cubicBezTo>
                          <a:pt x="95" y="656"/>
                          <a:pt x="95" y="656"/>
                          <a:pt x="95" y="656"/>
                        </a:cubicBezTo>
                        <a:cubicBezTo>
                          <a:pt x="99" y="648"/>
                          <a:pt x="99" y="648"/>
                          <a:pt x="99" y="648"/>
                        </a:cubicBezTo>
                        <a:cubicBezTo>
                          <a:pt x="98" y="651"/>
                          <a:pt x="98" y="653"/>
                          <a:pt x="97" y="655"/>
                        </a:cubicBezTo>
                        <a:cubicBezTo>
                          <a:pt x="92" y="666"/>
                          <a:pt x="85" y="681"/>
                          <a:pt x="81" y="696"/>
                        </a:cubicBezTo>
                        <a:cubicBezTo>
                          <a:pt x="80" y="706"/>
                          <a:pt x="77" y="702"/>
                          <a:pt x="76" y="711"/>
                        </a:cubicBezTo>
                        <a:cubicBezTo>
                          <a:pt x="76" y="710"/>
                          <a:pt x="76" y="710"/>
                          <a:pt x="76" y="709"/>
                        </a:cubicBezTo>
                        <a:cubicBezTo>
                          <a:pt x="73" y="719"/>
                          <a:pt x="72" y="725"/>
                          <a:pt x="70" y="735"/>
                        </a:cubicBezTo>
                        <a:cubicBezTo>
                          <a:pt x="68" y="733"/>
                          <a:pt x="68" y="741"/>
                          <a:pt x="67" y="740"/>
                        </a:cubicBezTo>
                        <a:cubicBezTo>
                          <a:pt x="68" y="741"/>
                          <a:pt x="68" y="741"/>
                          <a:pt x="68" y="741"/>
                        </a:cubicBezTo>
                        <a:cubicBezTo>
                          <a:pt x="67" y="743"/>
                          <a:pt x="65" y="748"/>
                          <a:pt x="65" y="747"/>
                        </a:cubicBezTo>
                        <a:cubicBezTo>
                          <a:pt x="64" y="752"/>
                          <a:pt x="64" y="752"/>
                          <a:pt x="64" y="752"/>
                        </a:cubicBezTo>
                        <a:cubicBezTo>
                          <a:pt x="63" y="752"/>
                          <a:pt x="63" y="752"/>
                          <a:pt x="63" y="752"/>
                        </a:cubicBezTo>
                        <a:cubicBezTo>
                          <a:pt x="62" y="757"/>
                          <a:pt x="59" y="770"/>
                          <a:pt x="56" y="772"/>
                        </a:cubicBezTo>
                        <a:cubicBezTo>
                          <a:pt x="53" y="787"/>
                          <a:pt x="47" y="809"/>
                          <a:pt x="42" y="827"/>
                        </a:cubicBezTo>
                        <a:cubicBezTo>
                          <a:pt x="43" y="830"/>
                          <a:pt x="41" y="835"/>
                          <a:pt x="40" y="839"/>
                        </a:cubicBezTo>
                        <a:cubicBezTo>
                          <a:pt x="38" y="844"/>
                          <a:pt x="38" y="844"/>
                          <a:pt x="38" y="844"/>
                        </a:cubicBezTo>
                        <a:cubicBezTo>
                          <a:pt x="38" y="848"/>
                          <a:pt x="38" y="853"/>
                          <a:pt x="36" y="856"/>
                        </a:cubicBezTo>
                        <a:cubicBezTo>
                          <a:pt x="36" y="856"/>
                          <a:pt x="36" y="856"/>
                          <a:pt x="36" y="856"/>
                        </a:cubicBezTo>
                        <a:cubicBezTo>
                          <a:pt x="36" y="860"/>
                          <a:pt x="34" y="864"/>
                          <a:pt x="34" y="868"/>
                        </a:cubicBezTo>
                        <a:cubicBezTo>
                          <a:pt x="33" y="873"/>
                          <a:pt x="32" y="877"/>
                          <a:pt x="31" y="876"/>
                        </a:cubicBezTo>
                        <a:cubicBezTo>
                          <a:pt x="33" y="877"/>
                          <a:pt x="29" y="886"/>
                          <a:pt x="29" y="886"/>
                        </a:cubicBezTo>
                        <a:cubicBezTo>
                          <a:pt x="29" y="886"/>
                          <a:pt x="15" y="946"/>
                          <a:pt x="7" y="1014"/>
                        </a:cubicBezTo>
                        <a:cubicBezTo>
                          <a:pt x="3" y="1049"/>
                          <a:pt x="1" y="1085"/>
                          <a:pt x="0" y="1116"/>
                        </a:cubicBezTo>
                        <a:cubicBezTo>
                          <a:pt x="0" y="1148"/>
                          <a:pt x="1" y="1175"/>
                          <a:pt x="4" y="1189"/>
                        </a:cubicBezTo>
                        <a:cubicBezTo>
                          <a:pt x="5" y="1191"/>
                          <a:pt x="5" y="1197"/>
                          <a:pt x="6" y="1195"/>
                        </a:cubicBezTo>
                        <a:cubicBezTo>
                          <a:pt x="7" y="1199"/>
                          <a:pt x="5" y="1201"/>
                          <a:pt x="6" y="1202"/>
                        </a:cubicBezTo>
                        <a:cubicBezTo>
                          <a:pt x="7" y="1196"/>
                          <a:pt x="9" y="1204"/>
                          <a:pt x="10" y="1198"/>
                        </a:cubicBezTo>
                        <a:cubicBezTo>
                          <a:pt x="10" y="1202"/>
                          <a:pt x="10" y="1202"/>
                          <a:pt x="10" y="1202"/>
                        </a:cubicBezTo>
                        <a:cubicBezTo>
                          <a:pt x="11" y="1203"/>
                          <a:pt x="9" y="1197"/>
                          <a:pt x="11" y="1198"/>
                        </a:cubicBezTo>
                        <a:cubicBezTo>
                          <a:pt x="9" y="1197"/>
                          <a:pt x="9" y="1197"/>
                          <a:pt x="9" y="1197"/>
                        </a:cubicBezTo>
                        <a:cubicBezTo>
                          <a:pt x="9" y="1194"/>
                          <a:pt x="9" y="1192"/>
                          <a:pt x="10" y="1191"/>
                        </a:cubicBezTo>
                        <a:cubicBezTo>
                          <a:pt x="9" y="1188"/>
                          <a:pt x="7" y="1186"/>
                          <a:pt x="8" y="1180"/>
                        </a:cubicBezTo>
                        <a:cubicBezTo>
                          <a:pt x="8" y="1182"/>
                          <a:pt x="8" y="1182"/>
                          <a:pt x="8" y="1182"/>
                        </a:cubicBezTo>
                        <a:cubicBezTo>
                          <a:pt x="8" y="1176"/>
                          <a:pt x="9" y="1178"/>
                          <a:pt x="10" y="1177"/>
                        </a:cubicBezTo>
                        <a:cubicBezTo>
                          <a:pt x="10" y="1178"/>
                          <a:pt x="10" y="1178"/>
                          <a:pt x="10" y="1178"/>
                        </a:cubicBezTo>
                        <a:cubicBezTo>
                          <a:pt x="11" y="1174"/>
                          <a:pt x="11" y="1174"/>
                          <a:pt x="11" y="1174"/>
                        </a:cubicBezTo>
                        <a:cubicBezTo>
                          <a:pt x="10" y="1177"/>
                          <a:pt x="11" y="1183"/>
                          <a:pt x="11" y="1180"/>
                        </a:cubicBezTo>
                        <a:cubicBezTo>
                          <a:pt x="12" y="1174"/>
                          <a:pt x="11" y="1182"/>
                          <a:pt x="11" y="1177"/>
                        </a:cubicBezTo>
                        <a:cubicBezTo>
                          <a:pt x="11" y="1174"/>
                          <a:pt x="12" y="1175"/>
                          <a:pt x="12" y="1175"/>
                        </a:cubicBezTo>
                        <a:cubicBezTo>
                          <a:pt x="12" y="1170"/>
                          <a:pt x="12" y="1170"/>
                          <a:pt x="12" y="1170"/>
                        </a:cubicBezTo>
                        <a:cubicBezTo>
                          <a:pt x="13" y="1170"/>
                          <a:pt x="12" y="1173"/>
                          <a:pt x="13" y="1171"/>
                        </a:cubicBezTo>
                        <a:cubicBezTo>
                          <a:pt x="12" y="1164"/>
                          <a:pt x="12" y="1164"/>
                          <a:pt x="12" y="1164"/>
                        </a:cubicBezTo>
                        <a:cubicBezTo>
                          <a:pt x="14" y="1163"/>
                          <a:pt x="11" y="1157"/>
                          <a:pt x="13" y="1154"/>
                        </a:cubicBezTo>
                        <a:cubicBezTo>
                          <a:pt x="14" y="1159"/>
                          <a:pt x="14" y="1153"/>
                          <a:pt x="15" y="1154"/>
                        </a:cubicBezTo>
                        <a:cubicBezTo>
                          <a:pt x="15" y="1142"/>
                          <a:pt x="15" y="1142"/>
                          <a:pt x="15" y="1142"/>
                        </a:cubicBezTo>
                        <a:cubicBezTo>
                          <a:pt x="16" y="1141"/>
                          <a:pt x="16" y="1145"/>
                          <a:pt x="16" y="1144"/>
                        </a:cubicBezTo>
                        <a:cubicBezTo>
                          <a:pt x="16" y="1141"/>
                          <a:pt x="15" y="1140"/>
                          <a:pt x="15" y="1139"/>
                        </a:cubicBezTo>
                        <a:cubicBezTo>
                          <a:pt x="16" y="1138"/>
                          <a:pt x="16" y="1130"/>
                          <a:pt x="17" y="1130"/>
                        </a:cubicBezTo>
                        <a:cubicBezTo>
                          <a:pt x="19" y="1122"/>
                          <a:pt x="15" y="1127"/>
                          <a:pt x="17" y="1119"/>
                        </a:cubicBezTo>
                        <a:cubicBezTo>
                          <a:pt x="18" y="1118"/>
                          <a:pt x="17" y="1125"/>
                          <a:pt x="18" y="1122"/>
                        </a:cubicBezTo>
                        <a:cubicBezTo>
                          <a:pt x="18" y="1114"/>
                          <a:pt x="18" y="1114"/>
                          <a:pt x="18" y="1114"/>
                        </a:cubicBezTo>
                        <a:cubicBezTo>
                          <a:pt x="18" y="1115"/>
                          <a:pt x="19" y="1116"/>
                          <a:pt x="19" y="1119"/>
                        </a:cubicBezTo>
                        <a:cubicBezTo>
                          <a:pt x="21" y="1098"/>
                          <a:pt x="26" y="1087"/>
                          <a:pt x="27" y="1067"/>
                        </a:cubicBezTo>
                        <a:cubicBezTo>
                          <a:pt x="28" y="1065"/>
                          <a:pt x="27" y="1069"/>
                          <a:pt x="28" y="1071"/>
                        </a:cubicBezTo>
                        <a:cubicBezTo>
                          <a:pt x="28" y="1057"/>
                          <a:pt x="32" y="1052"/>
                          <a:pt x="33" y="1040"/>
                        </a:cubicBezTo>
                        <a:cubicBezTo>
                          <a:pt x="32" y="1040"/>
                          <a:pt x="32" y="1040"/>
                          <a:pt x="32" y="1040"/>
                        </a:cubicBezTo>
                        <a:cubicBezTo>
                          <a:pt x="36" y="1024"/>
                          <a:pt x="37" y="1004"/>
                          <a:pt x="41" y="986"/>
                        </a:cubicBezTo>
                        <a:cubicBezTo>
                          <a:pt x="40" y="988"/>
                          <a:pt x="40" y="988"/>
                          <a:pt x="40" y="988"/>
                        </a:cubicBezTo>
                        <a:cubicBezTo>
                          <a:pt x="39" y="985"/>
                          <a:pt x="40" y="981"/>
                          <a:pt x="40" y="978"/>
                        </a:cubicBezTo>
                        <a:cubicBezTo>
                          <a:pt x="40" y="977"/>
                          <a:pt x="41" y="980"/>
                          <a:pt x="42" y="975"/>
                        </a:cubicBezTo>
                        <a:cubicBezTo>
                          <a:pt x="41" y="976"/>
                          <a:pt x="41" y="978"/>
                          <a:pt x="40" y="977"/>
                        </a:cubicBezTo>
                        <a:cubicBezTo>
                          <a:pt x="45" y="962"/>
                          <a:pt x="50" y="928"/>
                          <a:pt x="56" y="903"/>
                        </a:cubicBezTo>
                        <a:cubicBezTo>
                          <a:pt x="62" y="868"/>
                          <a:pt x="72" y="831"/>
                          <a:pt x="81" y="797"/>
                        </a:cubicBezTo>
                        <a:cubicBezTo>
                          <a:pt x="79" y="802"/>
                          <a:pt x="78" y="799"/>
                          <a:pt x="79" y="796"/>
                        </a:cubicBezTo>
                        <a:cubicBezTo>
                          <a:pt x="86" y="786"/>
                          <a:pt x="84" y="777"/>
                          <a:pt x="89" y="767"/>
                        </a:cubicBezTo>
                        <a:cubicBezTo>
                          <a:pt x="94" y="747"/>
                          <a:pt x="103" y="731"/>
                          <a:pt x="106" y="712"/>
                        </a:cubicBezTo>
                        <a:cubicBezTo>
                          <a:pt x="107" y="712"/>
                          <a:pt x="107" y="712"/>
                          <a:pt x="107" y="712"/>
                        </a:cubicBezTo>
                        <a:cubicBezTo>
                          <a:pt x="108" y="710"/>
                          <a:pt x="108" y="709"/>
                          <a:pt x="109" y="706"/>
                        </a:cubicBezTo>
                        <a:cubicBezTo>
                          <a:pt x="109" y="706"/>
                          <a:pt x="109" y="706"/>
                          <a:pt x="109" y="706"/>
                        </a:cubicBezTo>
                        <a:cubicBezTo>
                          <a:pt x="112" y="700"/>
                          <a:pt x="113" y="691"/>
                          <a:pt x="115" y="688"/>
                        </a:cubicBezTo>
                        <a:cubicBezTo>
                          <a:pt x="114" y="687"/>
                          <a:pt x="114" y="687"/>
                          <a:pt x="114" y="687"/>
                        </a:cubicBezTo>
                        <a:cubicBezTo>
                          <a:pt x="116" y="683"/>
                          <a:pt x="116" y="685"/>
                          <a:pt x="117" y="681"/>
                        </a:cubicBezTo>
                        <a:cubicBezTo>
                          <a:pt x="117" y="681"/>
                          <a:pt x="117" y="681"/>
                          <a:pt x="117" y="681"/>
                        </a:cubicBezTo>
                        <a:cubicBezTo>
                          <a:pt x="118" y="676"/>
                          <a:pt x="118" y="676"/>
                          <a:pt x="118" y="676"/>
                        </a:cubicBezTo>
                        <a:cubicBezTo>
                          <a:pt x="120" y="677"/>
                          <a:pt x="122" y="665"/>
                          <a:pt x="124" y="663"/>
                        </a:cubicBezTo>
                        <a:cubicBezTo>
                          <a:pt x="126" y="657"/>
                          <a:pt x="129" y="648"/>
                          <a:pt x="132" y="640"/>
                        </a:cubicBezTo>
                        <a:cubicBezTo>
                          <a:pt x="134" y="639"/>
                          <a:pt x="137" y="630"/>
                          <a:pt x="140" y="624"/>
                        </a:cubicBezTo>
                        <a:cubicBezTo>
                          <a:pt x="145" y="613"/>
                          <a:pt x="151" y="596"/>
                          <a:pt x="158" y="582"/>
                        </a:cubicBezTo>
                        <a:cubicBezTo>
                          <a:pt x="157" y="582"/>
                          <a:pt x="157" y="582"/>
                          <a:pt x="157" y="582"/>
                        </a:cubicBezTo>
                        <a:cubicBezTo>
                          <a:pt x="159" y="578"/>
                          <a:pt x="159" y="578"/>
                          <a:pt x="159" y="578"/>
                        </a:cubicBezTo>
                        <a:cubicBezTo>
                          <a:pt x="159" y="578"/>
                          <a:pt x="159" y="578"/>
                          <a:pt x="159" y="578"/>
                        </a:cubicBezTo>
                        <a:cubicBezTo>
                          <a:pt x="162" y="576"/>
                          <a:pt x="163" y="569"/>
                          <a:pt x="165" y="567"/>
                        </a:cubicBezTo>
                        <a:cubicBezTo>
                          <a:pt x="163" y="568"/>
                          <a:pt x="164" y="569"/>
                          <a:pt x="163" y="572"/>
                        </a:cubicBezTo>
                        <a:cubicBezTo>
                          <a:pt x="161" y="574"/>
                          <a:pt x="161" y="571"/>
                          <a:pt x="163" y="567"/>
                        </a:cubicBezTo>
                        <a:cubicBezTo>
                          <a:pt x="164" y="567"/>
                          <a:pt x="164" y="567"/>
                          <a:pt x="164" y="567"/>
                        </a:cubicBezTo>
                        <a:cubicBezTo>
                          <a:pt x="164" y="564"/>
                          <a:pt x="164" y="564"/>
                          <a:pt x="164" y="564"/>
                        </a:cubicBezTo>
                        <a:cubicBezTo>
                          <a:pt x="165" y="564"/>
                          <a:pt x="167" y="562"/>
                          <a:pt x="168" y="562"/>
                        </a:cubicBezTo>
                        <a:cubicBezTo>
                          <a:pt x="174" y="550"/>
                          <a:pt x="176" y="541"/>
                          <a:pt x="183" y="528"/>
                        </a:cubicBezTo>
                        <a:cubicBezTo>
                          <a:pt x="183" y="530"/>
                          <a:pt x="187" y="519"/>
                          <a:pt x="188" y="523"/>
                        </a:cubicBezTo>
                        <a:cubicBezTo>
                          <a:pt x="191" y="515"/>
                          <a:pt x="186" y="523"/>
                          <a:pt x="186" y="519"/>
                        </a:cubicBezTo>
                        <a:cubicBezTo>
                          <a:pt x="188" y="517"/>
                          <a:pt x="188" y="515"/>
                          <a:pt x="189" y="515"/>
                        </a:cubicBezTo>
                        <a:cubicBezTo>
                          <a:pt x="189" y="516"/>
                          <a:pt x="191" y="513"/>
                          <a:pt x="190" y="515"/>
                        </a:cubicBezTo>
                        <a:cubicBezTo>
                          <a:pt x="193" y="510"/>
                          <a:pt x="193" y="510"/>
                          <a:pt x="193" y="510"/>
                        </a:cubicBezTo>
                        <a:cubicBezTo>
                          <a:pt x="193" y="510"/>
                          <a:pt x="193" y="511"/>
                          <a:pt x="193" y="512"/>
                        </a:cubicBezTo>
                        <a:cubicBezTo>
                          <a:pt x="197" y="501"/>
                          <a:pt x="203" y="494"/>
                          <a:pt x="207" y="485"/>
                        </a:cubicBezTo>
                        <a:cubicBezTo>
                          <a:pt x="207" y="484"/>
                          <a:pt x="205" y="488"/>
                          <a:pt x="205" y="487"/>
                        </a:cubicBezTo>
                        <a:cubicBezTo>
                          <a:pt x="209" y="478"/>
                          <a:pt x="211" y="480"/>
                          <a:pt x="215" y="471"/>
                        </a:cubicBezTo>
                        <a:cubicBezTo>
                          <a:pt x="214" y="473"/>
                          <a:pt x="214" y="473"/>
                          <a:pt x="214" y="473"/>
                        </a:cubicBezTo>
                        <a:cubicBezTo>
                          <a:pt x="215" y="470"/>
                          <a:pt x="215" y="469"/>
                          <a:pt x="219" y="465"/>
                        </a:cubicBezTo>
                        <a:cubicBezTo>
                          <a:pt x="220" y="465"/>
                          <a:pt x="217" y="469"/>
                          <a:pt x="216" y="471"/>
                        </a:cubicBezTo>
                        <a:cubicBezTo>
                          <a:pt x="218" y="468"/>
                          <a:pt x="223" y="461"/>
                          <a:pt x="220" y="462"/>
                        </a:cubicBezTo>
                        <a:cubicBezTo>
                          <a:pt x="222" y="459"/>
                          <a:pt x="224" y="458"/>
                          <a:pt x="225" y="456"/>
                        </a:cubicBezTo>
                        <a:cubicBezTo>
                          <a:pt x="225" y="456"/>
                          <a:pt x="223" y="459"/>
                          <a:pt x="223" y="457"/>
                        </a:cubicBezTo>
                        <a:cubicBezTo>
                          <a:pt x="227" y="452"/>
                          <a:pt x="231" y="444"/>
                          <a:pt x="235" y="439"/>
                        </a:cubicBezTo>
                        <a:cubicBezTo>
                          <a:pt x="235" y="439"/>
                          <a:pt x="236" y="439"/>
                          <a:pt x="236" y="439"/>
                        </a:cubicBezTo>
                        <a:cubicBezTo>
                          <a:pt x="238" y="434"/>
                          <a:pt x="239" y="436"/>
                          <a:pt x="243" y="429"/>
                        </a:cubicBezTo>
                        <a:close/>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3" name="Freeform 156">
                    <a:extLst/>
                  </p:cNvPr>
                  <p:cNvSpPr>
                    <a:spLocks/>
                  </p:cNvSpPr>
                  <p:nvPr/>
                </p:nvSpPr>
                <p:spPr bwMode="auto">
                  <a:xfrm>
                    <a:off x="7526338" y="2025650"/>
                    <a:ext cx="7937" cy="7938"/>
                  </a:xfrm>
                  <a:custGeom>
                    <a:avLst/>
                    <a:gdLst/>
                    <a:ahLst/>
                    <a:cxnLst>
                      <a:cxn ang="0">
                        <a:pos x="3" y="0"/>
                      </a:cxn>
                      <a:cxn ang="0">
                        <a:pos x="0" y="1"/>
                      </a:cxn>
                      <a:cxn ang="0">
                        <a:pos x="0" y="3"/>
                      </a:cxn>
                      <a:cxn ang="0">
                        <a:pos x="3" y="0"/>
                      </a:cxn>
                    </a:cxnLst>
                    <a:rect l="0" t="0" r="r" b="b"/>
                    <a:pathLst>
                      <a:path w="3" h="3">
                        <a:moveTo>
                          <a:pt x="3" y="0"/>
                        </a:moveTo>
                        <a:cubicBezTo>
                          <a:pt x="0" y="1"/>
                          <a:pt x="0" y="1"/>
                          <a:pt x="0" y="1"/>
                        </a:cubicBezTo>
                        <a:cubicBezTo>
                          <a:pt x="1" y="2"/>
                          <a:pt x="1" y="2"/>
                          <a:pt x="0" y="3"/>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4" name="Freeform 157">
                    <a:extLst/>
                  </p:cNvPr>
                  <p:cNvSpPr>
                    <a:spLocks/>
                  </p:cNvSpPr>
                  <p:nvPr/>
                </p:nvSpPr>
                <p:spPr bwMode="auto">
                  <a:xfrm>
                    <a:off x="7278688" y="2239963"/>
                    <a:ext cx="1587" cy="1588"/>
                  </a:xfrm>
                  <a:custGeom>
                    <a:avLst/>
                    <a:gdLst/>
                    <a:ahLst/>
                    <a:cxnLst>
                      <a:cxn ang="0">
                        <a:pos x="0" y="0"/>
                      </a:cxn>
                      <a:cxn ang="0">
                        <a:pos x="0" y="1"/>
                      </a:cxn>
                      <a:cxn ang="0">
                        <a:pos x="0" y="0"/>
                      </a:cxn>
                    </a:cxnLst>
                    <a:rect l="0" t="0" r="r" b="b"/>
                    <a:pathLst>
                      <a:path h="1">
                        <a:moveTo>
                          <a:pt x="0" y="0"/>
                        </a:moveTo>
                        <a:cubicBezTo>
                          <a:pt x="0" y="0"/>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5" name="Freeform 158">
                    <a:extLst/>
                  </p:cNvPr>
                  <p:cNvSpPr>
                    <a:spLocks/>
                  </p:cNvSpPr>
                  <p:nvPr/>
                </p:nvSpPr>
                <p:spPr bwMode="auto">
                  <a:xfrm>
                    <a:off x="7221538" y="2297113"/>
                    <a:ext cx="7937" cy="4763"/>
                  </a:xfrm>
                  <a:custGeom>
                    <a:avLst/>
                    <a:gdLst/>
                    <a:ahLst/>
                    <a:cxnLst>
                      <a:cxn ang="0">
                        <a:pos x="2" y="2"/>
                      </a:cxn>
                      <a:cxn ang="0">
                        <a:pos x="0" y="2"/>
                      </a:cxn>
                      <a:cxn ang="0">
                        <a:pos x="2" y="2"/>
                      </a:cxn>
                    </a:cxnLst>
                    <a:rect l="0" t="0" r="r" b="b"/>
                    <a:pathLst>
                      <a:path w="3" h="2">
                        <a:moveTo>
                          <a:pt x="2" y="2"/>
                        </a:moveTo>
                        <a:cubicBezTo>
                          <a:pt x="3" y="0"/>
                          <a:pt x="1" y="1"/>
                          <a:pt x="0" y="2"/>
                        </a:cubicBezTo>
                        <a:cubicBezTo>
                          <a:pt x="1" y="2"/>
                          <a:pt x="1" y="2"/>
                          <a:pt x="2"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6" name="Freeform 159">
                    <a:extLst/>
                  </p:cNvPr>
                  <p:cNvSpPr>
                    <a:spLocks/>
                  </p:cNvSpPr>
                  <p:nvPr/>
                </p:nvSpPr>
                <p:spPr bwMode="auto">
                  <a:xfrm>
                    <a:off x="7685088" y="1916113"/>
                    <a:ext cx="3175" cy="1588"/>
                  </a:xfrm>
                  <a:custGeom>
                    <a:avLst/>
                    <a:gdLst/>
                    <a:ahLst/>
                    <a:cxnLst>
                      <a:cxn ang="0">
                        <a:pos x="1" y="0"/>
                      </a:cxn>
                      <a:cxn ang="0">
                        <a:pos x="0" y="0"/>
                      </a:cxn>
                      <a:cxn ang="0">
                        <a:pos x="1" y="0"/>
                      </a:cxn>
                    </a:cxnLst>
                    <a:rect l="0" t="0" r="r" b="b"/>
                    <a:pathLst>
                      <a:path w="1">
                        <a:moveTo>
                          <a:pt x="1" y="0"/>
                        </a:moveTo>
                        <a:cubicBezTo>
                          <a:pt x="0" y="0"/>
                          <a:pt x="0" y="0"/>
                          <a:pt x="0"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7" name="Freeform 160">
                    <a:extLst/>
                  </p:cNvPr>
                  <p:cNvSpPr>
                    <a:spLocks/>
                  </p:cNvSpPr>
                  <p:nvPr/>
                </p:nvSpPr>
                <p:spPr bwMode="auto">
                  <a:xfrm>
                    <a:off x="8167688" y="1717675"/>
                    <a:ext cx="1587"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8" name="Freeform 161">
                    <a:extLst/>
                  </p:cNvPr>
                  <p:cNvSpPr>
                    <a:spLocks/>
                  </p:cNvSpPr>
                  <p:nvPr/>
                </p:nvSpPr>
                <p:spPr bwMode="auto">
                  <a:xfrm>
                    <a:off x="8132763" y="1720850"/>
                    <a:ext cx="6350" cy="1588"/>
                  </a:xfrm>
                  <a:custGeom>
                    <a:avLst/>
                    <a:gdLst/>
                    <a:ahLst/>
                    <a:cxnLst>
                      <a:cxn ang="0">
                        <a:pos x="3" y="0"/>
                      </a:cxn>
                      <a:cxn ang="0">
                        <a:pos x="0" y="1"/>
                      </a:cxn>
                      <a:cxn ang="0">
                        <a:pos x="3" y="0"/>
                      </a:cxn>
                    </a:cxnLst>
                    <a:rect l="0" t="0" r="r" b="b"/>
                    <a:pathLst>
                      <a:path w="3" h="1">
                        <a:moveTo>
                          <a:pt x="3" y="0"/>
                        </a:moveTo>
                        <a:cubicBezTo>
                          <a:pt x="2" y="0"/>
                          <a:pt x="1" y="1"/>
                          <a:pt x="0" y="1"/>
                        </a:cubicBezTo>
                        <a:cubicBezTo>
                          <a:pt x="1" y="1"/>
                          <a:pt x="2" y="1"/>
                          <a:pt x="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79" name="Freeform 162">
                    <a:extLst/>
                  </p:cNvPr>
                  <p:cNvSpPr>
                    <a:spLocks/>
                  </p:cNvSpPr>
                  <p:nvPr/>
                </p:nvSpPr>
                <p:spPr bwMode="auto">
                  <a:xfrm>
                    <a:off x="7577138" y="1984375"/>
                    <a:ext cx="4762" cy="4763"/>
                  </a:xfrm>
                  <a:custGeom>
                    <a:avLst/>
                    <a:gdLst/>
                    <a:ahLst/>
                    <a:cxnLst>
                      <a:cxn ang="0">
                        <a:pos x="2" y="0"/>
                      </a:cxn>
                      <a:cxn ang="0">
                        <a:pos x="0" y="2"/>
                      </a:cxn>
                      <a:cxn ang="0">
                        <a:pos x="2" y="0"/>
                      </a:cxn>
                    </a:cxnLst>
                    <a:rect l="0" t="0" r="r" b="b"/>
                    <a:pathLst>
                      <a:path w="2" h="2">
                        <a:moveTo>
                          <a:pt x="2" y="0"/>
                        </a:moveTo>
                        <a:cubicBezTo>
                          <a:pt x="1" y="1"/>
                          <a:pt x="1" y="1"/>
                          <a:pt x="0" y="2"/>
                        </a:cubicBezTo>
                        <a:cubicBezTo>
                          <a:pt x="1" y="1"/>
                          <a:pt x="2"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80" name="Freeform 163">
                    <a:extLst/>
                  </p:cNvPr>
                  <p:cNvSpPr>
                    <a:spLocks/>
                  </p:cNvSpPr>
                  <p:nvPr/>
                </p:nvSpPr>
                <p:spPr bwMode="auto">
                  <a:xfrm>
                    <a:off x="8120063" y="1725613"/>
                    <a:ext cx="7937" cy="3175"/>
                  </a:xfrm>
                  <a:custGeom>
                    <a:avLst/>
                    <a:gdLst/>
                    <a:ahLst/>
                    <a:cxnLst>
                      <a:cxn ang="0">
                        <a:pos x="3" y="0"/>
                      </a:cxn>
                      <a:cxn ang="0">
                        <a:pos x="0" y="1"/>
                      </a:cxn>
                      <a:cxn ang="0">
                        <a:pos x="0" y="1"/>
                      </a:cxn>
                      <a:cxn ang="0">
                        <a:pos x="3" y="0"/>
                      </a:cxn>
                    </a:cxnLst>
                    <a:rect l="0" t="0" r="r" b="b"/>
                    <a:pathLst>
                      <a:path w="3" h="1">
                        <a:moveTo>
                          <a:pt x="3" y="0"/>
                        </a:moveTo>
                        <a:cubicBezTo>
                          <a:pt x="0" y="1"/>
                          <a:pt x="0" y="1"/>
                          <a:pt x="0" y="1"/>
                        </a:cubicBezTo>
                        <a:cubicBezTo>
                          <a:pt x="0" y="1"/>
                          <a:pt x="0" y="1"/>
                          <a:pt x="0" y="1"/>
                        </a:cubicBezTo>
                        <a:lnTo>
                          <a:pt x="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81" name="Freeform 164">
                    <a:extLst/>
                  </p:cNvPr>
                  <p:cNvSpPr>
                    <a:spLocks/>
                  </p:cNvSpPr>
                  <p:nvPr/>
                </p:nvSpPr>
                <p:spPr bwMode="auto">
                  <a:xfrm>
                    <a:off x="8167688" y="1716088"/>
                    <a:ext cx="9525" cy="1588"/>
                  </a:xfrm>
                  <a:custGeom>
                    <a:avLst/>
                    <a:gdLst/>
                    <a:ahLst/>
                    <a:cxnLst>
                      <a:cxn ang="0">
                        <a:pos x="4" y="0"/>
                      </a:cxn>
                      <a:cxn ang="0">
                        <a:pos x="0" y="1"/>
                      </a:cxn>
                      <a:cxn ang="0">
                        <a:pos x="4" y="0"/>
                      </a:cxn>
                    </a:cxnLst>
                    <a:rect l="0" t="0" r="r" b="b"/>
                    <a:pathLst>
                      <a:path w="4" h="1">
                        <a:moveTo>
                          <a:pt x="4" y="0"/>
                        </a:moveTo>
                        <a:cubicBezTo>
                          <a:pt x="3" y="1"/>
                          <a:pt x="1" y="1"/>
                          <a:pt x="0" y="1"/>
                        </a:cubicBezTo>
                        <a:cubicBezTo>
                          <a:pt x="2" y="1"/>
                          <a:pt x="3" y="1"/>
                          <a:pt x="4"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82" name="Freeform 165">
                    <a:extLst/>
                  </p:cNvPr>
                  <p:cNvSpPr>
                    <a:spLocks/>
                  </p:cNvSpPr>
                  <p:nvPr/>
                </p:nvSpPr>
                <p:spPr bwMode="auto">
                  <a:xfrm>
                    <a:off x="7850188" y="1822450"/>
                    <a:ext cx="4762" cy="4763"/>
                  </a:xfrm>
                  <a:custGeom>
                    <a:avLst/>
                    <a:gdLst/>
                    <a:ahLst/>
                    <a:cxnLst>
                      <a:cxn ang="0">
                        <a:pos x="2" y="0"/>
                      </a:cxn>
                      <a:cxn ang="0">
                        <a:pos x="2" y="1"/>
                      </a:cxn>
                      <a:cxn ang="0">
                        <a:pos x="2" y="0"/>
                      </a:cxn>
                    </a:cxnLst>
                    <a:rect l="0" t="0" r="r" b="b"/>
                    <a:pathLst>
                      <a:path w="2" h="2">
                        <a:moveTo>
                          <a:pt x="2" y="0"/>
                        </a:moveTo>
                        <a:cubicBezTo>
                          <a:pt x="2" y="1"/>
                          <a:pt x="2" y="1"/>
                          <a:pt x="2" y="1"/>
                        </a:cubicBezTo>
                        <a:cubicBezTo>
                          <a:pt x="0" y="2"/>
                          <a:pt x="1" y="1"/>
                          <a:pt x="2"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83" name="Freeform 166">
                    <a:extLst/>
                  </p:cNvPr>
                  <p:cNvSpPr>
                    <a:spLocks/>
                  </p:cNvSpPr>
                  <p:nvPr/>
                </p:nvSpPr>
                <p:spPr bwMode="auto">
                  <a:xfrm>
                    <a:off x="8094663" y="1738313"/>
                    <a:ext cx="3175" cy="1588"/>
                  </a:xfrm>
                  <a:custGeom>
                    <a:avLst/>
                    <a:gdLst/>
                    <a:ahLst/>
                    <a:cxnLst>
                      <a:cxn ang="0">
                        <a:pos x="2" y="0"/>
                      </a:cxn>
                      <a:cxn ang="0">
                        <a:pos x="2" y="0"/>
                      </a:cxn>
                      <a:cxn ang="0">
                        <a:pos x="0" y="1"/>
                      </a:cxn>
                      <a:cxn ang="0">
                        <a:pos x="2" y="0"/>
                      </a:cxn>
                    </a:cxnLst>
                    <a:rect l="0" t="0" r="r" b="b"/>
                    <a:pathLst>
                      <a:path w="2" h="1">
                        <a:moveTo>
                          <a:pt x="2" y="0"/>
                        </a:moveTo>
                        <a:lnTo>
                          <a:pt x="2" y="0"/>
                        </a:lnTo>
                        <a:lnTo>
                          <a:pt x="0" y="1"/>
                        </a:lnTo>
                        <a:lnTo>
                          <a:pt x="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84" name="Freeform 167">
                    <a:extLst/>
                  </p:cNvPr>
                  <p:cNvSpPr>
                    <a:spLocks/>
                  </p:cNvSpPr>
                  <p:nvPr/>
                </p:nvSpPr>
                <p:spPr bwMode="auto">
                  <a:xfrm>
                    <a:off x="8204200" y="1711325"/>
                    <a:ext cx="4762" cy="1588"/>
                  </a:xfrm>
                  <a:custGeom>
                    <a:avLst/>
                    <a:gdLst/>
                    <a:ahLst/>
                    <a:cxnLst>
                      <a:cxn ang="0">
                        <a:pos x="1" y="0"/>
                      </a:cxn>
                      <a:cxn ang="0">
                        <a:pos x="0" y="0"/>
                      </a:cxn>
                      <a:cxn ang="0">
                        <a:pos x="2" y="0"/>
                      </a:cxn>
                      <a:cxn ang="0">
                        <a:pos x="1" y="0"/>
                      </a:cxn>
                    </a:cxnLst>
                    <a:rect l="0" t="0" r="r" b="b"/>
                    <a:pathLst>
                      <a:path w="2">
                        <a:moveTo>
                          <a:pt x="1" y="0"/>
                        </a:moveTo>
                        <a:cubicBezTo>
                          <a:pt x="1" y="0"/>
                          <a:pt x="0" y="0"/>
                          <a:pt x="0" y="0"/>
                        </a:cubicBezTo>
                        <a:cubicBezTo>
                          <a:pt x="2" y="0"/>
                          <a:pt x="2" y="0"/>
                          <a:pt x="2" y="0"/>
                        </a:cubicBezTo>
                        <a:cubicBezTo>
                          <a:pt x="1" y="0"/>
                          <a:pt x="1" y="0"/>
                          <a:pt x="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85" name="Freeform 168">
                    <a:extLst/>
                  </p:cNvPr>
                  <p:cNvSpPr>
                    <a:spLocks/>
                  </p:cNvSpPr>
                  <p:nvPr/>
                </p:nvSpPr>
                <p:spPr bwMode="auto">
                  <a:xfrm>
                    <a:off x="7956550" y="1779588"/>
                    <a:ext cx="1587" cy="4763"/>
                  </a:xfrm>
                  <a:custGeom>
                    <a:avLst/>
                    <a:gdLst/>
                    <a:ahLst/>
                    <a:cxnLst>
                      <a:cxn ang="0">
                        <a:pos x="1" y="2"/>
                      </a:cxn>
                      <a:cxn ang="0">
                        <a:pos x="1" y="0"/>
                      </a:cxn>
                      <a:cxn ang="0">
                        <a:pos x="1" y="2"/>
                      </a:cxn>
                    </a:cxnLst>
                    <a:rect l="0" t="0" r="r" b="b"/>
                    <a:pathLst>
                      <a:path w="1" h="2">
                        <a:moveTo>
                          <a:pt x="1" y="2"/>
                        </a:moveTo>
                        <a:cubicBezTo>
                          <a:pt x="1" y="1"/>
                          <a:pt x="1" y="1"/>
                          <a:pt x="1" y="0"/>
                        </a:cubicBezTo>
                        <a:cubicBezTo>
                          <a:pt x="0" y="1"/>
                          <a:pt x="0" y="1"/>
                          <a:pt x="1"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grpSp>
            <p:nvGrpSpPr>
              <p:cNvPr id="23" name="Group 607">
                <a:extLst/>
              </p:cNvPr>
              <p:cNvGrpSpPr/>
              <p:nvPr/>
            </p:nvGrpSpPr>
            <p:grpSpPr>
              <a:xfrm rot="806963">
                <a:off x="2008129" y="1047000"/>
                <a:ext cx="1683483" cy="1691701"/>
                <a:chOff x="4391025" y="1189038"/>
                <a:chExt cx="1952625" cy="1962150"/>
              </a:xfrm>
            </p:grpSpPr>
            <p:sp>
              <p:nvSpPr>
                <p:cNvPr id="24" name="Freeform 6">
                  <a:extLst/>
                </p:cNvPr>
                <p:cNvSpPr>
                  <a:spLocks/>
                </p:cNvSpPr>
                <p:nvPr/>
              </p:nvSpPr>
              <p:spPr bwMode="auto">
                <a:xfrm>
                  <a:off x="4856162" y="2362200"/>
                  <a:ext cx="342900" cy="342900"/>
                </a:xfrm>
                <a:custGeom>
                  <a:avLst/>
                  <a:gdLst/>
                  <a:ahLst/>
                  <a:cxnLst>
                    <a:cxn ang="0">
                      <a:pos x="0" y="54"/>
                    </a:cxn>
                    <a:cxn ang="0">
                      <a:pos x="164" y="216"/>
                    </a:cxn>
                    <a:cxn ang="0">
                      <a:pos x="216" y="163"/>
                    </a:cxn>
                    <a:cxn ang="0">
                      <a:pos x="52" y="0"/>
                    </a:cxn>
                    <a:cxn ang="0">
                      <a:pos x="0" y="54"/>
                    </a:cxn>
                  </a:cxnLst>
                  <a:rect l="0" t="0" r="r" b="b"/>
                  <a:pathLst>
                    <a:path w="216" h="216">
                      <a:moveTo>
                        <a:pt x="0" y="54"/>
                      </a:moveTo>
                      <a:lnTo>
                        <a:pt x="164" y="216"/>
                      </a:lnTo>
                      <a:lnTo>
                        <a:pt x="216" y="163"/>
                      </a:lnTo>
                      <a:lnTo>
                        <a:pt x="52" y="0"/>
                      </a:lnTo>
                      <a:lnTo>
                        <a:pt x="0" y="54"/>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5" name="Freeform 7">
                  <a:extLst/>
                </p:cNvPr>
                <p:cNvSpPr>
                  <a:spLocks/>
                </p:cNvSpPr>
                <p:nvPr/>
              </p:nvSpPr>
              <p:spPr bwMode="auto">
                <a:xfrm>
                  <a:off x="4856162" y="2362200"/>
                  <a:ext cx="342900" cy="342900"/>
                </a:xfrm>
                <a:custGeom>
                  <a:avLst/>
                  <a:gdLst/>
                  <a:ahLst/>
                  <a:cxnLst>
                    <a:cxn ang="0">
                      <a:pos x="0" y="54"/>
                    </a:cxn>
                    <a:cxn ang="0">
                      <a:pos x="164" y="216"/>
                    </a:cxn>
                    <a:cxn ang="0">
                      <a:pos x="216" y="163"/>
                    </a:cxn>
                    <a:cxn ang="0">
                      <a:pos x="52" y="0"/>
                    </a:cxn>
                    <a:cxn ang="0">
                      <a:pos x="0" y="54"/>
                    </a:cxn>
                  </a:cxnLst>
                  <a:rect l="0" t="0" r="r" b="b"/>
                  <a:pathLst>
                    <a:path w="216" h="216">
                      <a:moveTo>
                        <a:pt x="0" y="54"/>
                      </a:moveTo>
                      <a:lnTo>
                        <a:pt x="164" y="216"/>
                      </a:lnTo>
                      <a:lnTo>
                        <a:pt x="216" y="163"/>
                      </a:lnTo>
                      <a:lnTo>
                        <a:pt x="52" y="0"/>
                      </a:lnTo>
                      <a:lnTo>
                        <a:pt x="0" y="54"/>
                      </a:lnTo>
                    </a:path>
                  </a:pathLst>
                </a:custGeom>
                <a:no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6" name="Freeform 8">
                  <a:extLst/>
                </p:cNvPr>
                <p:cNvSpPr>
                  <a:spLocks/>
                </p:cNvSpPr>
                <p:nvPr/>
              </p:nvSpPr>
              <p:spPr bwMode="auto">
                <a:xfrm>
                  <a:off x="4391025" y="1874838"/>
                  <a:ext cx="1284288" cy="1276350"/>
                </a:xfrm>
                <a:custGeom>
                  <a:avLst/>
                  <a:gdLst/>
                  <a:ahLst/>
                  <a:cxnLst>
                    <a:cxn ang="0">
                      <a:pos x="1114" y="270"/>
                    </a:cxn>
                    <a:cxn ang="0">
                      <a:pos x="140" y="268"/>
                    </a:cxn>
                    <a:cxn ang="0">
                      <a:pos x="0" y="479"/>
                    </a:cxn>
                    <a:cxn ang="0">
                      <a:pos x="766" y="624"/>
                    </a:cxn>
                    <a:cxn ang="0">
                      <a:pos x="922" y="1388"/>
                    </a:cxn>
                    <a:cxn ang="0">
                      <a:pos x="1130" y="1245"/>
                    </a:cxn>
                    <a:cxn ang="0">
                      <a:pos x="1114" y="270"/>
                    </a:cxn>
                  </a:cxnLst>
                  <a:rect l="0" t="0" r="r" b="b"/>
                  <a:pathLst>
                    <a:path w="1395" h="1388">
                      <a:moveTo>
                        <a:pt x="1114" y="270"/>
                      </a:moveTo>
                      <a:cubicBezTo>
                        <a:pt x="841" y="1"/>
                        <a:pt x="405" y="0"/>
                        <a:pt x="140" y="268"/>
                      </a:cubicBezTo>
                      <a:cubicBezTo>
                        <a:pt x="79" y="331"/>
                        <a:pt x="32" y="402"/>
                        <a:pt x="0" y="479"/>
                      </a:cubicBezTo>
                      <a:cubicBezTo>
                        <a:pt x="251" y="369"/>
                        <a:pt x="556" y="417"/>
                        <a:pt x="766" y="624"/>
                      </a:cubicBezTo>
                      <a:cubicBezTo>
                        <a:pt x="976" y="831"/>
                        <a:pt x="1028" y="1136"/>
                        <a:pt x="922" y="1388"/>
                      </a:cubicBezTo>
                      <a:cubicBezTo>
                        <a:pt x="998" y="1355"/>
                        <a:pt x="1069" y="1307"/>
                        <a:pt x="1130" y="1245"/>
                      </a:cubicBezTo>
                      <a:cubicBezTo>
                        <a:pt x="1395" y="976"/>
                        <a:pt x="1388" y="540"/>
                        <a:pt x="1114" y="270"/>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7" name="Freeform 10">
                  <a:extLst/>
                </p:cNvPr>
                <p:cNvSpPr>
                  <a:spLocks/>
                </p:cNvSpPr>
                <p:nvPr/>
              </p:nvSpPr>
              <p:spPr bwMode="auto">
                <a:xfrm>
                  <a:off x="4854575" y="1189038"/>
                  <a:ext cx="1489075" cy="1501775"/>
                </a:xfrm>
                <a:custGeom>
                  <a:avLst/>
                  <a:gdLst/>
                  <a:ahLst/>
                  <a:cxnLst>
                    <a:cxn ang="0">
                      <a:pos x="462" y="557"/>
                    </a:cxn>
                    <a:cxn ang="0">
                      <a:pos x="0" y="1288"/>
                    </a:cxn>
                    <a:cxn ang="0">
                      <a:pos x="201" y="1433"/>
                    </a:cxn>
                    <a:cxn ang="0">
                      <a:pos x="349" y="1632"/>
                    </a:cxn>
                    <a:cxn ang="0">
                      <a:pos x="1073" y="1160"/>
                    </a:cxn>
                    <a:cxn ang="0">
                      <a:pos x="1589" y="24"/>
                    </a:cxn>
                    <a:cxn ang="0">
                      <a:pos x="462" y="557"/>
                    </a:cxn>
                  </a:cxnLst>
                  <a:rect l="0" t="0" r="r" b="b"/>
                  <a:pathLst>
                    <a:path w="1618" h="1632">
                      <a:moveTo>
                        <a:pt x="462" y="557"/>
                      </a:moveTo>
                      <a:cubicBezTo>
                        <a:pt x="236" y="786"/>
                        <a:pt x="78" y="1044"/>
                        <a:pt x="0" y="1288"/>
                      </a:cubicBezTo>
                      <a:cubicBezTo>
                        <a:pt x="72" y="1325"/>
                        <a:pt x="140" y="1373"/>
                        <a:pt x="201" y="1433"/>
                      </a:cubicBezTo>
                      <a:cubicBezTo>
                        <a:pt x="262" y="1493"/>
                        <a:pt x="311" y="1560"/>
                        <a:pt x="349" y="1632"/>
                      </a:cubicBezTo>
                      <a:cubicBezTo>
                        <a:pt x="591" y="1550"/>
                        <a:pt x="847" y="1389"/>
                        <a:pt x="1073" y="1160"/>
                      </a:cubicBezTo>
                      <a:cubicBezTo>
                        <a:pt x="1432" y="796"/>
                        <a:pt x="1618" y="358"/>
                        <a:pt x="1589" y="24"/>
                      </a:cubicBezTo>
                      <a:cubicBezTo>
                        <a:pt x="1255" y="0"/>
                        <a:pt x="820" y="193"/>
                        <a:pt x="462" y="557"/>
                      </a:cubicBezTo>
                    </a:path>
                  </a:pathLst>
                </a:custGeom>
                <a:solidFill>
                  <a:schemeClr val="tx1">
                    <a:lumMod val="10000"/>
                    <a:lumOff val="9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8" name="Freeform 11">
                  <a:extLst/>
                </p:cNvPr>
                <p:cNvSpPr>
                  <a:spLocks/>
                </p:cNvSpPr>
                <p:nvPr/>
              </p:nvSpPr>
              <p:spPr bwMode="auto">
                <a:xfrm>
                  <a:off x="5029200" y="1208088"/>
                  <a:ext cx="1314450" cy="1482725"/>
                </a:xfrm>
                <a:custGeom>
                  <a:avLst/>
                  <a:gdLst/>
                  <a:ahLst/>
                  <a:cxnLst>
                    <a:cxn ang="0">
                      <a:pos x="1399" y="2"/>
                    </a:cxn>
                    <a:cxn ang="0">
                      <a:pos x="0" y="1401"/>
                    </a:cxn>
                    <a:cxn ang="0">
                      <a:pos x="11" y="1411"/>
                    </a:cxn>
                    <a:cxn ang="0">
                      <a:pos x="159" y="1610"/>
                    </a:cxn>
                    <a:cxn ang="0">
                      <a:pos x="883" y="1138"/>
                    </a:cxn>
                    <a:cxn ang="0">
                      <a:pos x="1399" y="2"/>
                    </a:cxn>
                  </a:cxnLst>
                  <a:rect l="0" t="0" r="r" b="b"/>
                  <a:pathLst>
                    <a:path w="1428" h="1610">
                      <a:moveTo>
                        <a:pt x="1399" y="2"/>
                      </a:moveTo>
                      <a:cubicBezTo>
                        <a:pt x="1361" y="0"/>
                        <a:pt x="0" y="1401"/>
                        <a:pt x="0" y="1401"/>
                      </a:cubicBezTo>
                      <a:cubicBezTo>
                        <a:pt x="4" y="1405"/>
                        <a:pt x="7" y="1408"/>
                        <a:pt x="11" y="1411"/>
                      </a:cubicBezTo>
                      <a:cubicBezTo>
                        <a:pt x="72" y="1471"/>
                        <a:pt x="121" y="1538"/>
                        <a:pt x="159" y="1610"/>
                      </a:cubicBezTo>
                      <a:cubicBezTo>
                        <a:pt x="401" y="1528"/>
                        <a:pt x="657" y="1367"/>
                        <a:pt x="883" y="1138"/>
                      </a:cubicBezTo>
                      <a:cubicBezTo>
                        <a:pt x="1242" y="774"/>
                        <a:pt x="1428" y="336"/>
                        <a:pt x="1399" y="2"/>
                      </a:cubicBezTo>
                    </a:path>
                  </a:pathLst>
                </a:custGeom>
                <a:solidFill>
                  <a:srgbClr val="CFCFCF"/>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29" name="Freeform 12">
                  <a:extLst/>
                </p:cNvPr>
                <p:cNvSpPr>
                  <a:spLocks/>
                </p:cNvSpPr>
                <p:nvPr/>
              </p:nvSpPr>
              <p:spPr bwMode="auto">
                <a:xfrm>
                  <a:off x="4814887" y="2097088"/>
                  <a:ext cx="630238" cy="638175"/>
                </a:xfrm>
                <a:custGeom>
                  <a:avLst/>
                  <a:gdLst/>
                  <a:ahLst/>
                  <a:cxnLst>
                    <a:cxn ang="0">
                      <a:pos x="276" y="282"/>
                    </a:cxn>
                    <a:cxn ang="0">
                      <a:pos x="0" y="694"/>
                    </a:cxn>
                    <a:cxn ang="0">
                      <a:pos x="407" y="411"/>
                    </a:cxn>
                    <a:cxn ang="0">
                      <a:pos x="684" y="0"/>
                    </a:cxn>
                    <a:cxn ang="0">
                      <a:pos x="276" y="282"/>
                    </a:cxn>
                  </a:cxnLst>
                  <a:rect l="0" t="0" r="r" b="b"/>
                  <a:pathLst>
                    <a:path w="684" h="694">
                      <a:moveTo>
                        <a:pt x="276" y="282"/>
                      </a:moveTo>
                      <a:cubicBezTo>
                        <a:pt x="127" y="433"/>
                        <a:pt x="24" y="591"/>
                        <a:pt x="0" y="694"/>
                      </a:cubicBezTo>
                      <a:cubicBezTo>
                        <a:pt x="102" y="668"/>
                        <a:pt x="258" y="563"/>
                        <a:pt x="407" y="411"/>
                      </a:cubicBezTo>
                      <a:cubicBezTo>
                        <a:pt x="556" y="260"/>
                        <a:pt x="659" y="103"/>
                        <a:pt x="684" y="0"/>
                      </a:cubicBezTo>
                      <a:cubicBezTo>
                        <a:pt x="581" y="26"/>
                        <a:pt x="425" y="131"/>
                        <a:pt x="276" y="282"/>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0" name="Freeform 23">
                  <a:extLst/>
                </p:cNvPr>
                <p:cNvSpPr>
                  <a:spLocks/>
                </p:cNvSpPr>
                <p:nvPr/>
              </p:nvSpPr>
              <p:spPr bwMode="auto">
                <a:xfrm>
                  <a:off x="5737225" y="1328738"/>
                  <a:ext cx="468313" cy="468313"/>
                </a:xfrm>
                <a:custGeom>
                  <a:avLst/>
                  <a:gdLst/>
                  <a:ahLst/>
                  <a:cxnLst>
                    <a:cxn ang="0">
                      <a:pos x="57" y="0"/>
                    </a:cxn>
                    <a:cxn ang="0">
                      <a:pos x="2" y="28"/>
                    </a:cxn>
                    <a:cxn ang="0">
                      <a:pos x="479" y="509"/>
                    </a:cxn>
                    <a:cxn ang="0">
                      <a:pos x="509" y="446"/>
                    </a:cxn>
                    <a:cxn ang="0">
                      <a:pos x="57" y="0"/>
                    </a:cxn>
                  </a:cxnLst>
                  <a:rect l="0" t="0" r="r" b="b"/>
                  <a:pathLst>
                    <a:path w="509" h="509">
                      <a:moveTo>
                        <a:pt x="57" y="0"/>
                      </a:moveTo>
                      <a:cubicBezTo>
                        <a:pt x="24" y="15"/>
                        <a:pt x="2" y="28"/>
                        <a:pt x="2" y="28"/>
                      </a:cubicBezTo>
                      <a:cubicBezTo>
                        <a:pt x="0" y="28"/>
                        <a:pt x="288" y="254"/>
                        <a:pt x="479" y="509"/>
                      </a:cubicBezTo>
                      <a:cubicBezTo>
                        <a:pt x="479" y="509"/>
                        <a:pt x="503" y="462"/>
                        <a:pt x="509" y="446"/>
                      </a:cubicBezTo>
                      <a:cubicBezTo>
                        <a:pt x="505" y="287"/>
                        <a:pt x="274" y="7"/>
                        <a:pt x="57" y="0"/>
                      </a:cubicBezTo>
                    </a:path>
                  </a:pathLst>
                </a:custGeom>
                <a:solidFill>
                  <a:schemeClr val="accent1">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1" name="Freeform 31">
                  <a:extLst/>
                </p:cNvPr>
                <p:cNvSpPr>
                  <a:spLocks/>
                </p:cNvSpPr>
                <p:nvPr/>
              </p:nvSpPr>
              <p:spPr bwMode="auto">
                <a:xfrm>
                  <a:off x="6318250" y="1219200"/>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2" name="Oval 32">
                  <a:extLst/>
                </p:cNvPr>
                <p:cNvSpPr>
                  <a:spLocks noChangeArrowheads="1"/>
                </p:cNvSpPr>
                <p:nvPr/>
              </p:nvSpPr>
              <p:spPr bwMode="auto">
                <a:xfrm>
                  <a:off x="6318250" y="1220788"/>
                  <a:ext cx="1588" cy="1588"/>
                </a:xfrm>
                <a:prstGeom prst="ellipse">
                  <a:avLst/>
                </a:pr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3" name="Freeform 33">
                  <a:extLst/>
                </p:cNvPr>
                <p:cNvSpPr>
                  <a:spLocks/>
                </p:cNvSpPr>
                <p:nvPr/>
              </p:nvSpPr>
              <p:spPr bwMode="auto">
                <a:xfrm>
                  <a:off x="6318250" y="1220788"/>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4" name="Oval 34">
                  <a:extLst/>
                </p:cNvPr>
                <p:cNvSpPr>
                  <a:spLocks noChangeArrowheads="1"/>
                </p:cNvSpPr>
                <p:nvPr/>
              </p:nvSpPr>
              <p:spPr bwMode="auto">
                <a:xfrm>
                  <a:off x="6318250" y="1220788"/>
                  <a:ext cx="1588" cy="1588"/>
                </a:xfrm>
                <a:prstGeom prst="ellipse">
                  <a:avLst/>
                </a:pr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5" name="Freeform 35">
                  <a:extLst/>
                </p:cNvPr>
                <p:cNvSpPr>
                  <a:spLocks/>
                </p:cNvSpPr>
                <p:nvPr/>
              </p:nvSpPr>
              <p:spPr bwMode="auto">
                <a:xfrm>
                  <a:off x="6318250" y="1220788"/>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6" name="Freeform 36">
                  <a:extLst/>
                </p:cNvPr>
                <p:cNvSpPr>
                  <a:spLocks/>
                </p:cNvSpPr>
                <p:nvPr/>
              </p:nvSpPr>
              <p:spPr bwMode="auto">
                <a:xfrm>
                  <a:off x="6318250" y="1222375"/>
                  <a:ext cx="1588" cy="1588"/>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7" name="Freeform 37">
                  <a:extLst/>
                </p:cNvPr>
                <p:cNvSpPr>
                  <a:spLocks noEditPoints="1"/>
                </p:cNvSpPr>
                <p:nvPr/>
              </p:nvSpPr>
              <p:spPr bwMode="auto">
                <a:xfrm>
                  <a:off x="6316662" y="1222375"/>
                  <a:ext cx="4763" cy="115888"/>
                </a:xfrm>
                <a:custGeom>
                  <a:avLst/>
                  <a:gdLst/>
                  <a:ahLst/>
                  <a:cxnLst>
                    <a:cxn ang="0">
                      <a:pos x="1" y="0"/>
                    </a:cxn>
                    <a:cxn ang="0">
                      <a:pos x="3" y="62"/>
                    </a:cxn>
                    <a:cxn ang="0">
                      <a:pos x="0" y="126"/>
                    </a:cxn>
                    <a:cxn ang="0">
                      <a:pos x="1" y="0"/>
                    </a:cxn>
                    <a:cxn ang="0">
                      <a:pos x="1" y="0"/>
                    </a:cxn>
                    <a:cxn ang="0">
                      <a:pos x="1" y="0"/>
                    </a:cxn>
                    <a:cxn ang="0">
                      <a:pos x="1" y="0"/>
                    </a:cxn>
                    <a:cxn ang="0">
                      <a:pos x="1" y="0"/>
                    </a:cxn>
                    <a:cxn ang="0">
                      <a:pos x="1" y="0"/>
                    </a:cxn>
                  </a:cxnLst>
                  <a:rect l="0" t="0" r="r" b="b"/>
                  <a:pathLst>
                    <a:path w="4" h="126">
                      <a:moveTo>
                        <a:pt x="1" y="0"/>
                      </a:moveTo>
                      <a:cubicBezTo>
                        <a:pt x="2" y="20"/>
                        <a:pt x="3" y="41"/>
                        <a:pt x="3" y="62"/>
                      </a:cubicBezTo>
                      <a:cubicBezTo>
                        <a:pt x="3" y="83"/>
                        <a:pt x="2" y="104"/>
                        <a:pt x="0" y="126"/>
                      </a:cubicBezTo>
                      <a:cubicBezTo>
                        <a:pt x="4" y="83"/>
                        <a:pt x="4" y="41"/>
                        <a:pt x="1" y="0"/>
                      </a:cubicBezTo>
                      <a:moveTo>
                        <a:pt x="1" y="0"/>
                      </a:moveTo>
                      <a:cubicBezTo>
                        <a:pt x="1" y="0"/>
                        <a:pt x="1" y="0"/>
                        <a:pt x="1" y="0"/>
                      </a:cubicBezTo>
                      <a:cubicBezTo>
                        <a:pt x="1" y="0"/>
                        <a:pt x="1" y="0"/>
                        <a:pt x="1" y="0"/>
                      </a:cubicBezTo>
                      <a:cubicBezTo>
                        <a:pt x="1" y="0"/>
                        <a:pt x="1" y="0"/>
                        <a:pt x="1" y="0"/>
                      </a:cubicBezTo>
                      <a:cubicBezTo>
                        <a:pt x="1" y="0"/>
                        <a:pt x="1" y="0"/>
                        <a:pt x="1"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8" name="Freeform 38">
                  <a:extLst/>
                </p:cNvPr>
                <p:cNvSpPr>
                  <a:spLocks/>
                </p:cNvSpPr>
                <p:nvPr/>
              </p:nvSpPr>
              <p:spPr bwMode="auto">
                <a:xfrm>
                  <a:off x="6316662" y="1211263"/>
                  <a:ext cx="3175" cy="68263"/>
                </a:xfrm>
                <a:custGeom>
                  <a:avLst/>
                  <a:gdLst/>
                  <a:ahLst/>
                  <a:cxnLst>
                    <a:cxn ang="0">
                      <a:pos x="1" y="0"/>
                    </a:cxn>
                    <a:cxn ang="0">
                      <a:pos x="0" y="0"/>
                    </a:cxn>
                    <a:cxn ang="0">
                      <a:pos x="1" y="1"/>
                    </a:cxn>
                    <a:cxn ang="0">
                      <a:pos x="4" y="74"/>
                    </a:cxn>
                    <a:cxn ang="0">
                      <a:pos x="2" y="12"/>
                    </a:cxn>
                    <a:cxn ang="0">
                      <a:pos x="2" y="12"/>
                    </a:cxn>
                    <a:cxn ang="0">
                      <a:pos x="2" y="12"/>
                    </a:cxn>
                    <a:cxn ang="0">
                      <a:pos x="2" y="12"/>
                    </a:cxn>
                    <a:cxn ang="0">
                      <a:pos x="2" y="12"/>
                    </a:cxn>
                    <a:cxn ang="0">
                      <a:pos x="2" y="11"/>
                    </a:cxn>
                    <a:cxn ang="0">
                      <a:pos x="2" y="11"/>
                    </a:cxn>
                    <a:cxn ang="0">
                      <a:pos x="2" y="11"/>
                    </a:cxn>
                    <a:cxn ang="0">
                      <a:pos x="2" y="11"/>
                    </a:cxn>
                    <a:cxn ang="0">
                      <a:pos x="2" y="11"/>
                    </a:cxn>
                    <a:cxn ang="0">
                      <a:pos x="2" y="11"/>
                    </a:cxn>
                    <a:cxn ang="0">
                      <a:pos x="2" y="11"/>
                    </a:cxn>
                    <a:cxn ang="0">
                      <a:pos x="2" y="11"/>
                    </a:cxn>
                    <a:cxn ang="0">
                      <a:pos x="2" y="11"/>
                    </a:cxn>
                    <a:cxn ang="0">
                      <a:pos x="2" y="11"/>
                    </a:cxn>
                    <a:cxn ang="0">
                      <a:pos x="2" y="11"/>
                    </a:cxn>
                    <a:cxn ang="0">
                      <a:pos x="2" y="11"/>
                    </a:cxn>
                    <a:cxn ang="0">
                      <a:pos x="2" y="10"/>
                    </a:cxn>
                    <a:cxn ang="0">
                      <a:pos x="2" y="10"/>
                    </a:cxn>
                    <a:cxn ang="0">
                      <a:pos x="2" y="10"/>
                    </a:cxn>
                    <a:cxn ang="0">
                      <a:pos x="2" y="10"/>
                    </a:cxn>
                    <a:cxn ang="0">
                      <a:pos x="1" y="0"/>
                    </a:cxn>
                    <a:cxn ang="0">
                      <a:pos x="1" y="0"/>
                    </a:cxn>
                  </a:cxnLst>
                  <a:rect l="0" t="0" r="r" b="b"/>
                  <a:pathLst>
                    <a:path w="4" h="74">
                      <a:moveTo>
                        <a:pt x="1" y="0"/>
                      </a:moveTo>
                      <a:cubicBezTo>
                        <a:pt x="1" y="0"/>
                        <a:pt x="0" y="0"/>
                        <a:pt x="0" y="0"/>
                      </a:cubicBezTo>
                      <a:cubicBezTo>
                        <a:pt x="0" y="0"/>
                        <a:pt x="1" y="1"/>
                        <a:pt x="1" y="1"/>
                      </a:cubicBezTo>
                      <a:cubicBezTo>
                        <a:pt x="3" y="25"/>
                        <a:pt x="4" y="49"/>
                        <a:pt x="4" y="74"/>
                      </a:cubicBezTo>
                      <a:cubicBezTo>
                        <a:pt x="4" y="53"/>
                        <a:pt x="3" y="32"/>
                        <a:pt x="2" y="12"/>
                      </a:cubicBezTo>
                      <a:cubicBezTo>
                        <a:pt x="2" y="12"/>
                        <a:pt x="2" y="12"/>
                        <a:pt x="2" y="12"/>
                      </a:cubicBezTo>
                      <a:cubicBezTo>
                        <a:pt x="2" y="12"/>
                        <a:pt x="2" y="12"/>
                        <a:pt x="2" y="12"/>
                      </a:cubicBezTo>
                      <a:cubicBezTo>
                        <a:pt x="2" y="12"/>
                        <a:pt x="2" y="12"/>
                        <a:pt x="2" y="12"/>
                      </a:cubicBezTo>
                      <a:cubicBezTo>
                        <a:pt x="2" y="12"/>
                        <a:pt x="2" y="12"/>
                        <a:pt x="2" y="12"/>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1"/>
                        <a:pt x="2" y="11"/>
                        <a:pt x="2" y="11"/>
                      </a:cubicBezTo>
                      <a:cubicBezTo>
                        <a:pt x="2" y="10"/>
                        <a:pt x="2" y="10"/>
                        <a:pt x="2" y="10"/>
                      </a:cubicBezTo>
                      <a:cubicBezTo>
                        <a:pt x="2" y="10"/>
                        <a:pt x="2" y="10"/>
                        <a:pt x="2" y="10"/>
                      </a:cubicBezTo>
                      <a:cubicBezTo>
                        <a:pt x="2" y="10"/>
                        <a:pt x="2" y="10"/>
                        <a:pt x="2" y="10"/>
                      </a:cubicBezTo>
                      <a:cubicBezTo>
                        <a:pt x="2" y="10"/>
                        <a:pt x="2" y="10"/>
                        <a:pt x="2" y="10"/>
                      </a:cubicBezTo>
                      <a:cubicBezTo>
                        <a:pt x="2" y="7"/>
                        <a:pt x="1" y="4"/>
                        <a:pt x="1" y="0"/>
                      </a:cubicBezTo>
                      <a:cubicBezTo>
                        <a:pt x="1" y="0"/>
                        <a:pt x="1" y="0"/>
                        <a:pt x="1" y="0"/>
                      </a:cubicBezTo>
                    </a:path>
                  </a:pathLst>
                </a:custGeom>
                <a:solidFill>
                  <a:srgbClr val="B7352B"/>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39" name="Freeform 40">
                  <a:extLst/>
                </p:cNvPr>
                <p:cNvSpPr>
                  <a:spLocks/>
                </p:cNvSpPr>
                <p:nvPr/>
              </p:nvSpPr>
              <p:spPr bwMode="auto">
                <a:xfrm>
                  <a:off x="6316662" y="1338263"/>
                  <a:ext cx="1588" cy="1588"/>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2F2F2"/>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0" name="Freeform 41">
                  <a:extLst/>
                </p:cNvPr>
                <p:cNvSpPr>
                  <a:spLocks noEditPoints="1"/>
                </p:cNvSpPr>
                <p:nvPr/>
              </p:nvSpPr>
              <p:spPr bwMode="auto">
                <a:xfrm>
                  <a:off x="5175250" y="1797050"/>
                  <a:ext cx="1001713" cy="893763"/>
                </a:xfrm>
                <a:custGeom>
                  <a:avLst/>
                  <a:gdLst/>
                  <a:ahLst/>
                  <a:cxnLst>
                    <a:cxn ang="0">
                      <a:pos x="72" y="943"/>
                    </a:cxn>
                    <a:cxn ang="0">
                      <a:pos x="0" y="970"/>
                    </a:cxn>
                    <a:cxn ang="0">
                      <a:pos x="0" y="970"/>
                    </a:cxn>
                    <a:cxn ang="0">
                      <a:pos x="72" y="943"/>
                    </a:cxn>
                    <a:cxn ang="0">
                      <a:pos x="72" y="943"/>
                    </a:cxn>
                    <a:cxn ang="0">
                      <a:pos x="1088" y="0"/>
                    </a:cxn>
                    <a:cxn ang="0">
                      <a:pos x="724" y="498"/>
                    </a:cxn>
                    <a:cxn ang="0">
                      <a:pos x="1088" y="0"/>
                    </a:cxn>
                    <a:cxn ang="0">
                      <a:pos x="1088" y="0"/>
                    </a:cxn>
                  </a:cxnLst>
                  <a:rect l="0" t="0" r="r" b="b"/>
                  <a:pathLst>
                    <a:path w="1088" h="970">
                      <a:moveTo>
                        <a:pt x="72" y="943"/>
                      </a:moveTo>
                      <a:cubicBezTo>
                        <a:pt x="48" y="953"/>
                        <a:pt x="24" y="962"/>
                        <a:pt x="0" y="970"/>
                      </a:cubicBezTo>
                      <a:cubicBezTo>
                        <a:pt x="0" y="970"/>
                        <a:pt x="0" y="970"/>
                        <a:pt x="0" y="970"/>
                      </a:cubicBezTo>
                      <a:cubicBezTo>
                        <a:pt x="24" y="962"/>
                        <a:pt x="48" y="953"/>
                        <a:pt x="72" y="943"/>
                      </a:cubicBezTo>
                      <a:cubicBezTo>
                        <a:pt x="72" y="943"/>
                        <a:pt x="72" y="943"/>
                        <a:pt x="72" y="943"/>
                      </a:cubicBezTo>
                      <a:moveTo>
                        <a:pt x="1088" y="0"/>
                      </a:moveTo>
                      <a:cubicBezTo>
                        <a:pt x="1001" y="170"/>
                        <a:pt x="879" y="341"/>
                        <a:pt x="724" y="498"/>
                      </a:cubicBezTo>
                      <a:cubicBezTo>
                        <a:pt x="879" y="341"/>
                        <a:pt x="1001" y="170"/>
                        <a:pt x="1088" y="0"/>
                      </a:cubicBezTo>
                      <a:cubicBezTo>
                        <a:pt x="1088" y="0"/>
                        <a:pt x="1088" y="0"/>
                        <a:pt x="1088" y="0"/>
                      </a:cubicBezTo>
                    </a:path>
                  </a:pathLst>
                </a:custGeom>
                <a:solidFill>
                  <a:srgbClr val="C6C6C6"/>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1" name="Freeform 42">
                  <a:extLst/>
                </p:cNvPr>
                <p:cNvSpPr>
                  <a:spLocks/>
                </p:cNvSpPr>
                <p:nvPr/>
              </p:nvSpPr>
              <p:spPr bwMode="auto">
                <a:xfrm>
                  <a:off x="5241925" y="2493963"/>
                  <a:ext cx="317500" cy="171450"/>
                </a:xfrm>
                <a:custGeom>
                  <a:avLst/>
                  <a:gdLst/>
                  <a:ahLst/>
                  <a:cxnLst>
                    <a:cxn ang="0">
                      <a:pos x="344" y="0"/>
                    </a:cxn>
                    <a:cxn ang="0">
                      <a:pos x="0" y="186"/>
                    </a:cxn>
                    <a:cxn ang="0">
                      <a:pos x="0" y="186"/>
                    </a:cxn>
                    <a:cxn ang="0">
                      <a:pos x="344" y="0"/>
                    </a:cxn>
                  </a:cxnLst>
                  <a:rect l="0" t="0" r="r" b="b"/>
                  <a:pathLst>
                    <a:path w="344" h="186">
                      <a:moveTo>
                        <a:pt x="344" y="0"/>
                      </a:moveTo>
                      <a:cubicBezTo>
                        <a:pt x="230" y="79"/>
                        <a:pt x="114" y="141"/>
                        <a:pt x="0" y="186"/>
                      </a:cubicBezTo>
                      <a:cubicBezTo>
                        <a:pt x="0" y="186"/>
                        <a:pt x="0" y="186"/>
                        <a:pt x="0" y="186"/>
                      </a:cubicBezTo>
                      <a:cubicBezTo>
                        <a:pt x="114" y="141"/>
                        <a:pt x="230" y="79"/>
                        <a:pt x="344" y="0"/>
                      </a:cubicBezTo>
                    </a:path>
                  </a:pathLst>
                </a:custGeom>
                <a:solidFill>
                  <a:srgbClr val="26456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sp>
              <p:nvSpPr>
                <p:cNvPr id="42" name="Freeform 14">
                  <a:extLst/>
                </p:cNvPr>
                <p:cNvSpPr>
                  <a:spLocks/>
                </p:cNvSpPr>
                <p:nvPr/>
              </p:nvSpPr>
              <p:spPr bwMode="auto">
                <a:xfrm>
                  <a:off x="5788023" y="1203327"/>
                  <a:ext cx="541338" cy="539750"/>
                </a:xfrm>
                <a:custGeom>
                  <a:avLst/>
                  <a:gdLst/>
                  <a:ahLst/>
                  <a:cxnLst>
                    <a:cxn ang="0">
                      <a:pos x="0" y="142"/>
                    </a:cxn>
                    <a:cxn ang="0">
                      <a:pos x="233" y="357"/>
                    </a:cxn>
                    <a:cxn ang="0">
                      <a:pos x="452" y="587"/>
                    </a:cxn>
                    <a:cxn ang="0">
                      <a:pos x="573" y="12"/>
                    </a:cxn>
                    <a:cxn ang="0">
                      <a:pos x="0" y="142"/>
                    </a:cxn>
                  </a:cxnLst>
                  <a:rect l="0" t="0" r="r" b="b"/>
                  <a:pathLst>
                    <a:path w="588" h="587">
                      <a:moveTo>
                        <a:pt x="0" y="142"/>
                      </a:moveTo>
                      <a:cubicBezTo>
                        <a:pt x="79" y="210"/>
                        <a:pt x="157" y="281"/>
                        <a:pt x="233" y="357"/>
                      </a:cubicBezTo>
                      <a:cubicBezTo>
                        <a:pt x="310" y="433"/>
                        <a:pt x="383" y="510"/>
                        <a:pt x="452" y="587"/>
                      </a:cubicBezTo>
                      <a:cubicBezTo>
                        <a:pt x="546" y="384"/>
                        <a:pt x="588" y="184"/>
                        <a:pt x="573" y="12"/>
                      </a:cubicBezTo>
                      <a:cubicBezTo>
                        <a:pt x="401" y="0"/>
                        <a:pt x="202" y="45"/>
                        <a:pt x="0" y="142"/>
                      </a:cubicBezTo>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a:lnSpc>
                      <a:spcPct val="120000"/>
                    </a:lnSpc>
                  </a:pPr>
                  <a:endParaRPr lang="en-US">
                    <a:cs typeface="+mn-ea"/>
                    <a:sym typeface="+mn-lt"/>
                  </a:endParaRPr>
                </a:p>
              </p:txBody>
            </p:sp>
          </p:grpSp>
        </p:grpSp>
        <p:sp>
          <p:nvSpPr>
            <p:cNvPr id="19" name="Text Placeholder 3">
              <a:extLst/>
            </p:cNvPr>
            <p:cNvSpPr txBox="1">
              <a:spLocks/>
            </p:cNvSpPr>
            <p:nvPr/>
          </p:nvSpPr>
          <p:spPr>
            <a:xfrm>
              <a:off x="4328954" y="4078520"/>
              <a:ext cx="461665" cy="301878"/>
            </a:xfrm>
            <a:prstGeom prst="rect">
              <a:avLst/>
            </a:prstGeom>
          </p:spPr>
          <p:txBody>
            <a:bodyPr wrap="none" lIns="0" tIns="0" rIns="0" bIns="0" anchor="ctr">
              <a:spAutoFit/>
              <a:scene3d>
                <a:camera prst="orthographicFront"/>
                <a:lightRig rig="threePt" dir="t"/>
              </a:scene3d>
              <a:sp3d contourW="12700"/>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20000"/>
                </a:lnSpc>
                <a:spcBef>
                  <a:spcPct val="0"/>
                </a:spcBef>
                <a:buClrTx/>
                <a:buSzTx/>
                <a:buFont typeface="Arial" pitchFamily="34" charset="0"/>
                <a:buNone/>
                <a:tabLst/>
                <a:defRPr/>
              </a:pPr>
              <a:r>
                <a:rPr lang="en-US" sz="1800" dirty="0">
                  <a:solidFill>
                    <a:schemeClr val="tx1">
                      <a:lumMod val="65000"/>
                      <a:lumOff val="35000"/>
                    </a:schemeClr>
                  </a:solidFill>
                  <a:cs typeface="+mn-ea"/>
                  <a:sym typeface="+mn-lt"/>
                </a:rPr>
                <a:t>1</a:t>
              </a:r>
              <a:r>
                <a:rPr kumimoji="0" lang="en-US" sz="1800" i="0" u="none" strike="noStrike" kern="1200" cap="none" spc="0" normalizeH="0" baseline="0" noProof="0" dirty="0">
                  <a:ln>
                    <a:noFill/>
                  </a:ln>
                  <a:solidFill>
                    <a:schemeClr val="tx1">
                      <a:lumMod val="65000"/>
                      <a:lumOff val="35000"/>
                    </a:schemeClr>
                  </a:solidFill>
                  <a:effectLst/>
                  <a:uLnTx/>
                  <a:uFillTx/>
                  <a:cs typeface="+mn-ea"/>
                  <a:sym typeface="+mn-lt"/>
                </a:rPr>
                <a:t>5%</a:t>
              </a:r>
            </a:p>
          </p:txBody>
        </p:sp>
        <p:sp>
          <p:nvSpPr>
            <p:cNvPr id="20" name="Text Placeholder 3">
              <a:extLst/>
            </p:cNvPr>
            <p:cNvSpPr txBox="1">
              <a:spLocks/>
            </p:cNvSpPr>
            <p:nvPr/>
          </p:nvSpPr>
          <p:spPr>
            <a:xfrm>
              <a:off x="7388562" y="3977894"/>
              <a:ext cx="512961" cy="335413"/>
            </a:xfrm>
            <a:prstGeom prst="rect">
              <a:avLst/>
            </a:prstGeom>
          </p:spPr>
          <p:txBody>
            <a:bodyPr wrap="none" lIns="0" tIns="0" rIns="0" bIns="0" anchor="ctr">
              <a:spAutoFit/>
              <a:scene3d>
                <a:camera prst="orthographicFront"/>
                <a:lightRig rig="threePt" dir="t"/>
              </a:scene3d>
              <a:sp3d contourW="12700"/>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20000"/>
                </a:lnSpc>
                <a:spcBef>
                  <a:spcPct val="0"/>
                </a:spcBef>
                <a:buClrTx/>
                <a:buSzTx/>
                <a:buFont typeface="Arial" pitchFamily="34" charset="0"/>
                <a:buNone/>
                <a:tabLst/>
                <a:defRPr/>
              </a:pPr>
              <a:r>
                <a:rPr lang="en-US" sz="2000" dirty="0">
                  <a:solidFill>
                    <a:schemeClr val="tx1">
                      <a:lumMod val="65000"/>
                      <a:lumOff val="35000"/>
                    </a:schemeClr>
                  </a:solidFill>
                  <a:cs typeface="+mn-ea"/>
                  <a:sym typeface="+mn-lt"/>
                </a:rPr>
                <a:t>4</a:t>
              </a:r>
              <a:r>
                <a:rPr kumimoji="0" lang="en-US" sz="2000" i="0" u="none" strike="noStrike" kern="1200" cap="none" spc="0" normalizeH="0" baseline="0" noProof="0" dirty="0">
                  <a:ln>
                    <a:noFill/>
                  </a:ln>
                  <a:solidFill>
                    <a:schemeClr val="tx1">
                      <a:lumMod val="65000"/>
                      <a:lumOff val="35000"/>
                    </a:schemeClr>
                  </a:solidFill>
                  <a:effectLst/>
                  <a:uLnTx/>
                  <a:uFillTx/>
                  <a:cs typeface="+mn-ea"/>
                  <a:sym typeface="+mn-lt"/>
                </a:rPr>
                <a:t>5%</a:t>
              </a:r>
            </a:p>
          </p:txBody>
        </p:sp>
        <p:sp>
          <p:nvSpPr>
            <p:cNvPr id="21" name="Text Placeholder 3">
              <a:extLst/>
            </p:cNvPr>
            <p:cNvSpPr txBox="1">
              <a:spLocks/>
            </p:cNvSpPr>
            <p:nvPr/>
          </p:nvSpPr>
          <p:spPr>
            <a:xfrm>
              <a:off x="5516736" y="3644396"/>
              <a:ext cx="923330" cy="603691"/>
            </a:xfrm>
            <a:prstGeom prst="rect">
              <a:avLst/>
            </a:prstGeom>
          </p:spPr>
          <p:txBody>
            <a:bodyPr wrap="none" lIns="0" tIns="0" rIns="0" bIns="0" anchor="b">
              <a:spAutoFit/>
              <a:scene3d>
                <a:camera prst="orthographicFront"/>
                <a:lightRig rig="threePt" dir="t"/>
              </a:scene3d>
              <a:sp3d contourW="12700"/>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20000"/>
                </a:lnSpc>
                <a:spcBef>
                  <a:spcPct val="0"/>
                </a:spcBef>
                <a:buClrTx/>
                <a:buSzTx/>
                <a:buFont typeface="Arial" pitchFamily="34" charset="0"/>
                <a:buNone/>
                <a:tabLst/>
                <a:defRPr/>
              </a:pPr>
              <a:r>
                <a:rPr lang="en-US" sz="3600" dirty="0">
                  <a:solidFill>
                    <a:schemeClr val="tx1">
                      <a:lumMod val="65000"/>
                      <a:lumOff val="35000"/>
                    </a:schemeClr>
                  </a:solidFill>
                  <a:cs typeface="+mn-ea"/>
                  <a:sym typeface="+mn-lt"/>
                </a:rPr>
                <a:t>8</a:t>
              </a:r>
              <a:r>
                <a:rPr kumimoji="0" lang="en-US" sz="3600" i="0" u="none" strike="noStrike" kern="1200" cap="none" spc="0" normalizeH="0" baseline="0" noProof="0" dirty="0">
                  <a:ln>
                    <a:noFill/>
                  </a:ln>
                  <a:solidFill>
                    <a:schemeClr val="tx1">
                      <a:lumMod val="65000"/>
                      <a:lumOff val="35000"/>
                    </a:schemeClr>
                  </a:solidFill>
                  <a:effectLst/>
                  <a:uLnTx/>
                  <a:uFillTx/>
                  <a:cs typeface="+mn-ea"/>
                  <a:sym typeface="+mn-lt"/>
                </a:rPr>
                <a:t>5%</a:t>
              </a:r>
            </a:p>
          </p:txBody>
        </p:sp>
      </p:grpSp>
      <p:grpSp>
        <p:nvGrpSpPr>
          <p:cNvPr id="457" name="组合 456"/>
          <p:cNvGrpSpPr/>
          <p:nvPr/>
        </p:nvGrpSpPr>
        <p:grpSpPr>
          <a:xfrm>
            <a:off x="4138533" y="5088547"/>
            <a:ext cx="4043889" cy="991050"/>
            <a:chOff x="1088298" y="4213143"/>
            <a:chExt cx="4043889" cy="991050"/>
          </a:xfrm>
        </p:grpSpPr>
        <p:sp>
          <p:nvSpPr>
            <p:cNvPr id="458" name="矩形 457"/>
            <p:cNvSpPr/>
            <p:nvPr/>
          </p:nvSpPr>
          <p:spPr>
            <a:xfrm>
              <a:off x="1088298" y="4594795"/>
              <a:ext cx="4043889" cy="609398"/>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a:t>
              </a:r>
            </a:p>
          </p:txBody>
        </p:sp>
        <p:sp>
          <p:nvSpPr>
            <p:cNvPr id="459" name="矩形 458"/>
            <p:cNvSpPr/>
            <p:nvPr/>
          </p:nvSpPr>
          <p:spPr>
            <a:xfrm>
              <a:off x="1135694" y="4213143"/>
              <a:ext cx="2241974" cy="40126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grpSp>
      <p:grpSp>
        <p:nvGrpSpPr>
          <p:cNvPr id="460" name="组合 459"/>
          <p:cNvGrpSpPr/>
          <p:nvPr/>
        </p:nvGrpSpPr>
        <p:grpSpPr>
          <a:xfrm>
            <a:off x="8745502" y="3093816"/>
            <a:ext cx="2633697" cy="991050"/>
            <a:chOff x="1088298" y="4213143"/>
            <a:chExt cx="2633697" cy="991050"/>
          </a:xfrm>
        </p:grpSpPr>
        <p:sp>
          <p:nvSpPr>
            <p:cNvPr id="461" name="矩形 460"/>
            <p:cNvSpPr/>
            <p:nvPr/>
          </p:nvSpPr>
          <p:spPr>
            <a:xfrm>
              <a:off x="1088298" y="4594795"/>
              <a:ext cx="2633697" cy="609398"/>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用户可以在投影仪或者计算机上进行演示也可以将演示</a:t>
              </a:r>
            </a:p>
          </p:txBody>
        </p:sp>
        <p:sp>
          <p:nvSpPr>
            <p:cNvPr id="462" name="矩形 461"/>
            <p:cNvSpPr/>
            <p:nvPr/>
          </p:nvSpPr>
          <p:spPr>
            <a:xfrm>
              <a:off x="1088299" y="4213143"/>
              <a:ext cx="2241974" cy="424732"/>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grpSp>
      <p:grpSp>
        <p:nvGrpSpPr>
          <p:cNvPr id="463" name="组合 462"/>
          <p:cNvGrpSpPr/>
          <p:nvPr/>
        </p:nvGrpSpPr>
        <p:grpSpPr>
          <a:xfrm>
            <a:off x="812800" y="2128391"/>
            <a:ext cx="2876325" cy="1249582"/>
            <a:chOff x="548738" y="4213143"/>
            <a:chExt cx="2876325" cy="1249582"/>
          </a:xfrm>
        </p:grpSpPr>
        <p:sp>
          <p:nvSpPr>
            <p:cNvPr id="464" name="矩形 463"/>
            <p:cNvSpPr/>
            <p:nvPr/>
          </p:nvSpPr>
          <p:spPr>
            <a:xfrm>
              <a:off x="548738" y="4594795"/>
              <a:ext cx="2876325" cy="86793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465" name="矩形 464"/>
            <p:cNvSpPr/>
            <p:nvPr/>
          </p:nvSpPr>
          <p:spPr>
            <a:xfrm>
              <a:off x="1183089" y="4213143"/>
              <a:ext cx="2241974" cy="401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标题文字添加</a:t>
              </a:r>
            </a:p>
          </p:txBody>
        </p:sp>
      </p:grpSp>
      <p:pic>
        <p:nvPicPr>
          <p:cNvPr id="466" name="图片 465"/>
          <p:cNvPicPr>
            <a:picLocks noChangeAspect="1"/>
          </p:cNvPicPr>
          <p:nvPr/>
        </p:nvPicPr>
        <p:blipFill>
          <a:blip r:embed="rId3"/>
          <a:stretch>
            <a:fillRect/>
          </a:stretch>
        </p:blipFill>
        <p:spPr>
          <a:xfrm rot="16200000">
            <a:off x="145169" y="-145167"/>
            <a:ext cx="1268414" cy="1558750"/>
          </a:xfrm>
          <a:prstGeom prst="rect">
            <a:avLst/>
          </a:prstGeom>
        </p:spPr>
      </p:pic>
      <p:grpSp>
        <p:nvGrpSpPr>
          <p:cNvPr id="467" name="组合 466"/>
          <p:cNvGrpSpPr/>
          <p:nvPr/>
        </p:nvGrpSpPr>
        <p:grpSpPr>
          <a:xfrm>
            <a:off x="1785305" y="394109"/>
            <a:ext cx="4440139" cy="712314"/>
            <a:chOff x="1451102" y="1713400"/>
            <a:chExt cx="4440139" cy="712314"/>
          </a:xfrm>
        </p:grpSpPr>
        <p:grpSp>
          <p:nvGrpSpPr>
            <p:cNvPr id="468" name="组合 467"/>
            <p:cNvGrpSpPr/>
            <p:nvPr/>
          </p:nvGrpSpPr>
          <p:grpSpPr>
            <a:xfrm>
              <a:off x="1451102" y="1713400"/>
              <a:ext cx="2998505" cy="535920"/>
              <a:chOff x="5906988" y="1931114"/>
              <a:chExt cx="2998505" cy="535920"/>
            </a:xfrm>
          </p:grpSpPr>
          <p:sp>
            <p:nvSpPr>
              <p:cNvPr id="470" name="矩形 469"/>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活动执行方案</a:t>
                </a:r>
              </a:p>
            </p:txBody>
          </p:sp>
          <p:sp>
            <p:nvSpPr>
              <p:cNvPr id="471" name="矩形 470"/>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04.</a:t>
                </a:r>
                <a:endParaRPr lang="zh-CN" altLang="en-US" sz="2800" b="1" dirty="0">
                  <a:solidFill>
                    <a:schemeClr val="accent6"/>
                  </a:solidFill>
                </a:endParaRPr>
              </a:p>
            </p:txBody>
          </p:sp>
        </p:grpSp>
        <p:sp>
          <p:nvSpPr>
            <p:cNvPr id="469" name="文本框 468"/>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1741524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 presetClass="entr" presetSubtype="8" decel="100000" fill="hold" nodeType="afterEffect">
                                  <p:stCondLst>
                                    <p:cond delay="0"/>
                                  </p:stCondLst>
                                  <p:childTnLst>
                                    <p:set>
                                      <p:cBhvr>
                                        <p:cTn id="12" dur="1" fill="hold">
                                          <p:stCondLst>
                                            <p:cond delay="0"/>
                                          </p:stCondLst>
                                        </p:cTn>
                                        <p:tgtEl>
                                          <p:spTgt spid="463"/>
                                        </p:tgtEl>
                                        <p:attrNameLst>
                                          <p:attrName>style.visibility</p:attrName>
                                        </p:attrNameLst>
                                      </p:cBhvr>
                                      <p:to>
                                        <p:strVal val="visible"/>
                                      </p:to>
                                    </p:set>
                                    <p:anim calcmode="lin" valueType="num">
                                      <p:cBhvr additive="base">
                                        <p:cTn id="13" dur="1000" fill="hold"/>
                                        <p:tgtEl>
                                          <p:spTgt spid="463"/>
                                        </p:tgtEl>
                                        <p:attrNameLst>
                                          <p:attrName>ppt_x</p:attrName>
                                        </p:attrNameLst>
                                      </p:cBhvr>
                                      <p:tavLst>
                                        <p:tav tm="0">
                                          <p:val>
                                            <p:strVal val="0-#ppt_w/2"/>
                                          </p:val>
                                        </p:tav>
                                        <p:tav tm="100000">
                                          <p:val>
                                            <p:strVal val="#ppt_x"/>
                                          </p:val>
                                        </p:tav>
                                      </p:tavLst>
                                    </p:anim>
                                    <p:anim calcmode="lin" valueType="num">
                                      <p:cBhvr additive="base">
                                        <p:cTn id="14" dur="1000" fill="hold"/>
                                        <p:tgtEl>
                                          <p:spTgt spid="463"/>
                                        </p:tgtEl>
                                        <p:attrNameLst>
                                          <p:attrName>ppt_y</p:attrName>
                                        </p:attrNameLst>
                                      </p:cBhvr>
                                      <p:tavLst>
                                        <p:tav tm="0">
                                          <p:val>
                                            <p:strVal val="#ppt_y"/>
                                          </p:val>
                                        </p:tav>
                                        <p:tav tm="100000">
                                          <p:val>
                                            <p:strVal val="#ppt_y"/>
                                          </p:val>
                                        </p:tav>
                                      </p:tavLst>
                                    </p:anim>
                                  </p:childTnLst>
                                </p:cTn>
                              </p:par>
                              <p:par>
                                <p:cTn id="15" presetID="2" presetClass="entr" presetSubtype="4" decel="100000" fill="hold" nodeType="withEffect">
                                  <p:stCondLst>
                                    <p:cond delay="0"/>
                                  </p:stCondLst>
                                  <p:childTnLst>
                                    <p:set>
                                      <p:cBhvr>
                                        <p:cTn id="16" dur="1" fill="hold">
                                          <p:stCondLst>
                                            <p:cond delay="0"/>
                                          </p:stCondLst>
                                        </p:cTn>
                                        <p:tgtEl>
                                          <p:spTgt spid="457"/>
                                        </p:tgtEl>
                                        <p:attrNameLst>
                                          <p:attrName>style.visibility</p:attrName>
                                        </p:attrNameLst>
                                      </p:cBhvr>
                                      <p:to>
                                        <p:strVal val="visible"/>
                                      </p:to>
                                    </p:set>
                                    <p:anim calcmode="lin" valueType="num">
                                      <p:cBhvr additive="base">
                                        <p:cTn id="17" dur="1000" fill="hold"/>
                                        <p:tgtEl>
                                          <p:spTgt spid="457"/>
                                        </p:tgtEl>
                                        <p:attrNameLst>
                                          <p:attrName>ppt_x</p:attrName>
                                        </p:attrNameLst>
                                      </p:cBhvr>
                                      <p:tavLst>
                                        <p:tav tm="0">
                                          <p:val>
                                            <p:strVal val="#ppt_x"/>
                                          </p:val>
                                        </p:tav>
                                        <p:tav tm="100000">
                                          <p:val>
                                            <p:strVal val="#ppt_x"/>
                                          </p:val>
                                        </p:tav>
                                      </p:tavLst>
                                    </p:anim>
                                    <p:anim calcmode="lin" valueType="num">
                                      <p:cBhvr additive="base">
                                        <p:cTn id="18" dur="1000" fill="hold"/>
                                        <p:tgtEl>
                                          <p:spTgt spid="457"/>
                                        </p:tgtEl>
                                        <p:attrNameLst>
                                          <p:attrName>ppt_y</p:attrName>
                                        </p:attrNameLst>
                                      </p:cBhvr>
                                      <p:tavLst>
                                        <p:tav tm="0">
                                          <p:val>
                                            <p:strVal val="1+#ppt_h/2"/>
                                          </p:val>
                                        </p:tav>
                                        <p:tav tm="100000">
                                          <p:val>
                                            <p:strVal val="#ppt_y"/>
                                          </p:val>
                                        </p:tav>
                                      </p:tavLst>
                                    </p:anim>
                                  </p:childTnLst>
                                </p:cTn>
                              </p:par>
                              <p:par>
                                <p:cTn id="19" presetID="2" presetClass="entr" presetSubtype="2" decel="100000" fill="hold" nodeType="withEffect">
                                  <p:stCondLst>
                                    <p:cond delay="0"/>
                                  </p:stCondLst>
                                  <p:childTnLst>
                                    <p:set>
                                      <p:cBhvr>
                                        <p:cTn id="20" dur="1" fill="hold">
                                          <p:stCondLst>
                                            <p:cond delay="0"/>
                                          </p:stCondLst>
                                        </p:cTn>
                                        <p:tgtEl>
                                          <p:spTgt spid="460"/>
                                        </p:tgtEl>
                                        <p:attrNameLst>
                                          <p:attrName>style.visibility</p:attrName>
                                        </p:attrNameLst>
                                      </p:cBhvr>
                                      <p:to>
                                        <p:strVal val="visible"/>
                                      </p:to>
                                    </p:set>
                                    <p:anim calcmode="lin" valueType="num">
                                      <p:cBhvr additive="base">
                                        <p:cTn id="21" dur="1000" fill="hold"/>
                                        <p:tgtEl>
                                          <p:spTgt spid="460"/>
                                        </p:tgtEl>
                                        <p:attrNameLst>
                                          <p:attrName>ppt_x</p:attrName>
                                        </p:attrNameLst>
                                      </p:cBhvr>
                                      <p:tavLst>
                                        <p:tav tm="0">
                                          <p:val>
                                            <p:strVal val="1+#ppt_w/2"/>
                                          </p:val>
                                        </p:tav>
                                        <p:tav tm="100000">
                                          <p:val>
                                            <p:strVal val="#ppt_x"/>
                                          </p:val>
                                        </p:tav>
                                      </p:tavLst>
                                    </p:anim>
                                    <p:anim calcmode="lin" valueType="num">
                                      <p:cBhvr additive="base">
                                        <p:cTn id="22" dur="1000" fill="hold"/>
                                        <p:tgtEl>
                                          <p:spTgt spid="4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402045" y="1738543"/>
            <a:ext cx="2413178" cy="2413178"/>
            <a:chOff x="1505599" y="1967143"/>
            <a:chExt cx="2413178" cy="2413178"/>
          </a:xfrm>
        </p:grpSpPr>
        <p:sp>
          <p:nvSpPr>
            <p:cNvPr id="31" name="椭圆 30"/>
            <p:cNvSpPr/>
            <p:nvPr/>
          </p:nvSpPr>
          <p:spPr>
            <a:xfrm>
              <a:off x="1633390" y="2094934"/>
              <a:ext cx="2157594" cy="21575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31"/>
            <p:cNvSpPr/>
            <p:nvPr/>
          </p:nvSpPr>
          <p:spPr>
            <a:xfrm>
              <a:off x="1505599" y="1967143"/>
              <a:ext cx="2413178" cy="2413178"/>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Freeform 109"/>
            <p:cNvSpPr>
              <a:spLocks noEditPoints="1"/>
            </p:cNvSpPr>
            <p:nvPr/>
          </p:nvSpPr>
          <p:spPr bwMode="auto">
            <a:xfrm>
              <a:off x="2324838" y="2759131"/>
              <a:ext cx="774699" cy="829201"/>
            </a:xfrm>
            <a:custGeom>
              <a:avLst/>
              <a:gdLst>
                <a:gd name="connsiteX0" fmla="*/ 270013 w 315913"/>
                <a:gd name="connsiteY0" fmla="*/ 244475 h 338138"/>
                <a:gd name="connsiteX1" fmla="*/ 315913 w 315913"/>
                <a:gd name="connsiteY1" fmla="*/ 290647 h 338138"/>
                <a:gd name="connsiteX2" fmla="*/ 315913 w 315913"/>
                <a:gd name="connsiteY2" fmla="*/ 331542 h 338138"/>
                <a:gd name="connsiteX3" fmla="*/ 313290 w 315913"/>
                <a:gd name="connsiteY3" fmla="*/ 335500 h 338138"/>
                <a:gd name="connsiteX4" fmla="*/ 309356 w 315913"/>
                <a:gd name="connsiteY4" fmla="*/ 338138 h 338138"/>
                <a:gd name="connsiteX5" fmla="*/ 231982 w 315913"/>
                <a:gd name="connsiteY5" fmla="*/ 338138 h 338138"/>
                <a:gd name="connsiteX6" fmla="*/ 225425 w 315913"/>
                <a:gd name="connsiteY6" fmla="*/ 331542 h 338138"/>
                <a:gd name="connsiteX7" fmla="*/ 225425 w 315913"/>
                <a:gd name="connsiteY7" fmla="*/ 290647 h 338138"/>
                <a:gd name="connsiteX8" fmla="*/ 270013 w 315913"/>
                <a:gd name="connsiteY8" fmla="*/ 244475 h 338138"/>
                <a:gd name="connsiteX9" fmla="*/ 157956 w 315913"/>
                <a:gd name="connsiteY9" fmla="*/ 244475 h 338138"/>
                <a:gd name="connsiteX10" fmla="*/ 203200 w 315913"/>
                <a:gd name="connsiteY10" fmla="*/ 290647 h 338138"/>
                <a:gd name="connsiteX11" fmla="*/ 203200 w 315913"/>
                <a:gd name="connsiteY11" fmla="*/ 331542 h 338138"/>
                <a:gd name="connsiteX12" fmla="*/ 201869 w 315913"/>
                <a:gd name="connsiteY12" fmla="*/ 335500 h 338138"/>
                <a:gd name="connsiteX13" fmla="*/ 196546 w 315913"/>
                <a:gd name="connsiteY13" fmla="*/ 338138 h 338138"/>
                <a:gd name="connsiteX14" fmla="*/ 119365 w 315913"/>
                <a:gd name="connsiteY14" fmla="*/ 338138 h 338138"/>
                <a:gd name="connsiteX15" fmla="*/ 112712 w 315913"/>
                <a:gd name="connsiteY15" fmla="*/ 331542 h 338138"/>
                <a:gd name="connsiteX16" fmla="*/ 112712 w 315913"/>
                <a:gd name="connsiteY16" fmla="*/ 290647 h 338138"/>
                <a:gd name="connsiteX17" fmla="*/ 157956 w 315913"/>
                <a:gd name="connsiteY17" fmla="*/ 244475 h 338138"/>
                <a:gd name="connsiteX18" fmla="*/ 45900 w 315913"/>
                <a:gd name="connsiteY18" fmla="*/ 244475 h 338138"/>
                <a:gd name="connsiteX19" fmla="*/ 90488 w 315913"/>
                <a:gd name="connsiteY19" fmla="*/ 290647 h 338138"/>
                <a:gd name="connsiteX20" fmla="*/ 90488 w 315913"/>
                <a:gd name="connsiteY20" fmla="*/ 331542 h 338138"/>
                <a:gd name="connsiteX21" fmla="*/ 89176 w 315913"/>
                <a:gd name="connsiteY21" fmla="*/ 335500 h 338138"/>
                <a:gd name="connsiteX22" fmla="*/ 83931 w 315913"/>
                <a:gd name="connsiteY22" fmla="*/ 338138 h 338138"/>
                <a:gd name="connsiteX23" fmla="*/ 6557 w 315913"/>
                <a:gd name="connsiteY23" fmla="*/ 338138 h 338138"/>
                <a:gd name="connsiteX24" fmla="*/ 0 w 315913"/>
                <a:gd name="connsiteY24" fmla="*/ 331542 h 338138"/>
                <a:gd name="connsiteX25" fmla="*/ 0 w 315913"/>
                <a:gd name="connsiteY25" fmla="*/ 290647 h 338138"/>
                <a:gd name="connsiteX26" fmla="*/ 45900 w 315913"/>
                <a:gd name="connsiteY26" fmla="*/ 244475 h 338138"/>
                <a:gd name="connsiteX27" fmla="*/ 271463 w 315913"/>
                <a:gd name="connsiteY27" fmla="*/ 180975 h 338138"/>
                <a:gd name="connsiteX28" fmla="*/ 301625 w 315913"/>
                <a:gd name="connsiteY28" fmla="*/ 211138 h 338138"/>
                <a:gd name="connsiteX29" fmla="*/ 271463 w 315913"/>
                <a:gd name="connsiteY29" fmla="*/ 241300 h 338138"/>
                <a:gd name="connsiteX30" fmla="*/ 241300 w 315913"/>
                <a:gd name="connsiteY30" fmla="*/ 211138 h 338138"/>
                <a:gd name="connsiteX31" fmla="*/ 271463 w 315913"/>
                <a:gd name="connsiteY31" fmla="*/ 180975 h 338138"/>
                <a:gd name="connsiteX32" fmla="*/ 159420 w 315913"/>
                <a:gd name="connsiteY32" fmla="*/ 180975 h 338138"/>
                <a:gd name="connsiteX33" fmla="*/ 188912 w 315913"/>
                <a:gd name="connsiteY33" fmla="*/ 211138 h 338138"/>
                <a:gd name="connsiteX34" fmla="*/ 159420 w 315913"/>
                <a:gd name="connsiteY34" fmla="*/ 241300 h 338138"/>
                <a:gd name="connsiteX35" fmla="*/ 128587 w 315913"/>
                <a:gd name="connsiteY35" fmla="*/ 211138 h 338138"/>
                <a:gd name="connsiteX36" fmla="*/ 159420 w 315913"/>
                <a:gd name="connsiteY36" fmla="*/ 180975 h 338138"/>
                <a:gd name="connsiteX37" fmla="*/ 46038 w 315913"/>
                <a:gd name="connsiteY37" fmla="*/ 180975 h 338138"/>
                <a:gd name="connsiteX38" fmla="*/ 76201 w 315913"/>
                <a:gd name="connsiteY38" fmla="*/ 211138 h 338138"/>
                <a:gd name="connsiteX39" fmla="*/ 46038 w 315913"/>
                <a:gd name="connsiteY39" fmla="*/ 241301 h 338138"/>
                <a:gd name="connsiteX40" fmla="*/ 15875 w 315913"/>
                <a:gd name="connsiteY40" fmla="*/ 211138 h 338138"/>
                <a:gd name="connsiteX41" fmla="*/ 46038 w 315913"/>
                <a:gd name="connsiteY41" fmla="*/ 180975 h 338138"/>
                <a:gd name="connsiteX42" fmla="*/ 270005 w 315913"/>
                <a:gd name="connsiteY42" fmla="*/ 77788 h 338138"/>
                <a:gd name="connsiteX43" fmla="*/ 238125 w 315913"/>
                <a:gd name="connsiteY43" fmla="*/ 109792 h 338138"/>
                <a:gd name="connsiteX44" fmla="*/ 238125 w 315913"/>
                <a:gd name="connsiteY44" fmla="*/ 144463 h 338138"/>
                <a:gd name="connsiteX45" fmla="*/ 303213 w 315913"/>
                <a:gd name="connsiteY45" fmla="*/ 144463 h 338138"/>
                <a:gd name="connsiteX46" fmla="*/ 303213 w 315913"/>
                <a:gd name="connsiteY46" fmla="*/ 109792 h 338138"/>
                <a:gd name="connsiteX47" fmla="*/ 270005 w 315913"/>
                <a:gd name="connsiteY47" fmla="*/ 77788 h 338138"/>
                <a:gd name="connsiteX48" fmla="*/ 270013 w 315913"/>
                <a:gd name="connsiteY48" fmla="*/ 65088 h 338138"/>
                <a:gd name="connsiteX49" fmla="*/ 315913 w 315913"/>
                <a:gd name="connsiteY49" fmla="*/ 109941 h 338138"/>
                <a:gd name="connsiteX50" fmla="*/ 315913 w 315913"/>
                <a:gd name="connsiteY50" fmla="*/ 150836 h 338138"/>
                <a:gd name="connsiteX51" fmla="*/ 313290 w 315913"/>
                <a:gd name="connsiteY51" fmla="*/ 156113 h 338138"/>
                <a:gd name="connsiteX52" fmla="*/ 309356 w 315913"/>
                <a:gd name="connsiteY52" fmla="*/ 158751 h 338138"/>
                <a:gd name="connsiteX53" fmla="*/ 231982 w 315913"/>
                <a:gd name="connsiteY53" fmla="*/ 158751 h 338138"/>
                <a:gd name="connsiteX54" fmla="*/ 225425 w 315913"/>
                <a:gd name="connsiteY54" fmla="*/ 150836 h 338138"/>
                <a:gd name="connsiteX55" fmla="*/ 225425 w 315913"/>
                <a:gd name="connsiteY55" fmla="*/ 109941 h 338138"/>
                <a:gd name="connsiteX56" fmla="*/ 270013 w 315913"/>
                <a:gd name="connsiteY56" fmla="*/ 65088 h 338138"/>
                <a:gd name="connsiteX57" fmla="*/ 157956 w 315913"/>
                <a:gd name="connsiteY57" fmla="*/ 65088 h 338138"/>
                <a:gd name="connsiteX58" fmla="*/ 203200 w 315913"/>
                <a:gd name="connsiteY58" fmla="*/ 109941 h 338138"/>
                <a:gd name="connsiteX59" fmla="*/ 203200 w 315913"/>
                <a:gd name="connsiteY59" fmla="*/ 150836 h 338138"/>
                <a:gd name="connsiteX60" fmla="*/ 201869 w 315913"/>
                <a:gd name="connsiteY60" fmla="*/ 156113 h 338138"/>
                <a:gd name="connsiteX61" fmla="*/ 196546 w 315913"/>
                <a:gd name="connsiteY61" fmla="*/ 158751 h 338138"/>
                <a:gd name="connsiteX62" fmla="*/ 119365 w 315913"/>
                <a:gd name="connsiteY62" fmla="*/ 158751 h 338138"/>
                <a:gd name="connsiteX63" fmla="*/ 112712 w 315913"/>
                <a:gd name="connsiteY63" fmla="*/ 150836 h 338138"/>
                <a:gd name="connsiteX64" fmla="*/ 112712 w 315913"/>
                <a:gd name="connsiteY64" fmla="*/ 109941 h 338138"/>
                <a:gd name="connsiteX65" fmla="*/ 157956 w 315913"/>
                <a:gd name="connsiteY65" fmla="*/ 65088 h 338138"/>
                <a:gd name="connsiteX66" fmla="*/ 45900 w 315913"/>
                <a:gd name="connsiteY66" fmla="*/ 65088 h 338138"/>
                <a:gd name="connsiteX67" fmla="*/ 90488 w 315913"/>
                <a:gd name="connsiteY67" fmla="*/ 109941 h 338138"/>
                <a:gd name="connsiteX68" fmla="*/ 90488 w 315913"/>
                <a:gd name="connsiteY68" fmla="*/ 150836 h 338138"/>
                <a:gd name="connsiteX69" fmla="*/ 89176 w 315913"/>
                <a:gd name="connsiteY69" fmla="*/ 156113 h 338138"/>
                <a:gd name="connsiteX70" fmla="*/ 83931 w 315913"/>
                <a:gd name="connsiteY70" fmla="*/ 158751 h 338138"/>
                <a:gd name="connsiteX71" fmla="*/ 6557 w 315913"/>
                <a:gd name="connsiteY71" fmla="*/ 158751 h 338138"/>
                <a:gd name="connsiteX72" fmla="*/ 0 w 315913"/>
                <a:gd name="connsiteY72" fmla="*/ 150836 h 338138"/>
                <a:gd name="connsiteX73" fmla="*/ 0 w 315913"/>
                <a:gd name="connsiteY73" fmla="*/ 109941 h 338138"/>
                <a:gd name="connsiteX74" fmla="*/ 45900 w 315913"/>
                <a:gd name="connsiteY74" fmla="*/ 65088 h 338138"/>
                <a:gd name="connsiteX75" fmla="*/ 270669 w 315913"/>
                <a:gd name="connsiteY75" fmla="*/ 14288 h 338138"/>
                <a:gd name="connsiteX76" fmla="*/ 254000 w 315913"/>
                <a:gd name="connsiteY76" fmla="*/ 30957 h 338138"/>
                <a:gd name="connsiteX77" fmla="*/ 270669 w 315913"/>
                <a:gd name="connsiteY77" fmla="*/ 47626 h 338138"/>
                <a:gd name="connsiteX78" fmla="*/ 287338 w 315913"/>
                <a:gd name="connsiteY78" fmla="*/ 30957 h 338138"/>
                <a:gd name="connsiteX79" fmla="*/ 270669 w 315913"/>
                <a:gd name="connsiteY79" fmla="*/ 14288 h 338138"/>
                <a:gd name="connsiteX80" fmla="*/ 271463 w 315913"/>
                <a:gd name="connsiteY80" fmla="*/ 0 h 338138"/>
                <a:gd name="connsiteX81" fmla="*/ 301625 w 315913"/>
                <a:gd name="connsiteY81" fmla="*/ 30957 h 338138"/>
                <a:gd name="connsiteX82" fmla="*/ 271463 w 315913"/>
                <a:gd name="connsiteY82" fmla="*/ 61913 h 338138"/>
                <a:gd name="connsiteX83" fmla="*/ 241300 w 315913"/>
                <a:gd name="connsiteY83" fmla="*/ 30957 h 338138"/>
                <a:gd name="connsiteX84" fmla="*/ 271463 w 315913"/>
                <a:gd name="connsiteY84" fmla="*/ 0 h 338138"/>
                <a:gd name="connsiteX85" fmla="*/ 159420 w 315913"/>
                <a:gd name="connsiteY85" fmla="*/ 0 h 338138"/>
                <a:gd name="connsiteX86" fmla="*/ 188912 w 315913"/>
                <a:gd name="connsiteY86" fmla="*/ 30957 h 338138"/>
                <a:gd name="connsiteX87" fmla="*/ 159420 w 315913"/>
                <a:gd name="connsiteY87" fmla="*/ 61913 h 338138"/>
                <a:gd name="connsiteX88" fmla="*/ 128587 w 315913"/>
                <a:gd name="connsiteY88" fmla="*/ 30957 h 338138"/>
                <a:gd name="connsiteX89" fmla="*/ 159420 w 315913"/>
                <a:gd name="connsiteY89" fmla="*/ 0 h 338138"/>
                <a:gd name="connsiteX90" fmla="*/ 46037 w 315913"/>
                <a:gd name="connsiteY90" fmla="*/ 0 h 338138"/>
                <a:gd name="connsiteX91" fmla="*/ 76200 w 315913"/>
                <a:gd name="connsiteY91" fmla="*/ 30957 h 338138"/>
                <a:gd name="connsiteX92" fmla="*/ 46037 w 315913"/>
                <a:gd name="connsiteY92" fmla="*/ 61913 h 338138"/>
                <a:gd name="connsiteX93" fmla="*/ 15875 w 315913"/>
                <a:gd name="connsiteY93" fmla="*/ 30957 h 338138"/>
                <a:gd name="connsiteX94" fmla="*/ 46037 w 315913"/>
                <a:gd name="connsiteY9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5913" h="338138">
                  <a:moveTo>
                    <a:pt x="270013" y="244475"/>
                  </a:moveTo>
                  <a:cubicBezTo>
                    <a:pt x="294930" y="244475"/>
                    <a:pt x="315913" y="265582"/>
                    <a:pt x="315913" y="290647"/>
                  </a:cubicBezTo>
                  <a:cubicBezTo>
                    <a:pt x="315913" y="290647"/>
                    <a:pt x="315913" y="290647"/>
                    <a:pt x="315913" y="331542"/>
                  </a:cubicBezTo>
                  <a:cubicBezTo>
                    <a:pt x="315913" y="332861"/>
                    <a:pt x="314602" y="335500"/>
                    <a:pt x="313290" y="335500"/>
                  </a:cubicBezTo>
                  <a:cubicBezTo>
                    <a:pt x="313290" y="336819"/>
                    <a:pt x="310667" y="338138"/>
                    <a:pt x="309356" y="338138"/>
                  </a:cubicBezTo>
                  <a:cubicBezTo>
                    <a:pt x="309356" y="338138"/>
                    <a:pt x="309356" y="338138"/>
                    <a:pt x="231982" y="338138"/>
                  </a:cubicBezTo>
                  <a:cubicBezTo>
                    <a:pt x="228048" y="338138"/>
                    <a:pt x="225425" y="335500"/>
                    <a:pt x="225425" y="331542"/>
                  </a:cubicBezTo>
                  <a:cubicBezTo>
                    <a:pt x="225425" y="331542"/>
                    <a:pt x="225425" y="331542"/>
                    <a:pt x="225425" y="290647"/>
                  </a:cubicBezTo>
                  <a:cubicBezTo>
                    <a:pt x="225425" y="265582"/>
                    <a:pt x="246408" y="244475"/>
                    <a:pt x="270013" y="244475"/>
                  </a:cubicBezTo>
                  <a:close/>
                  <a:moveTo>
                    <a:pt x="157956" y="244475"/>
                  </a:moveTo>
                  <a:cubicBezTo>
                    <a:pt x="183239" y="244475"/>
                    <a:pt x="203200" y="265582"/>
                    <a:pt x="203200" y="290647"/>
                  </a:cubicBezTo>
                  <a:cubicBezTo>
                    <a:pt x="203200" y="290647"/>
                    <a:pt x="203200" y="290647"/>
                    <a:pt x="203200" y="331542"/>
                  </a:cubicBezTo>
                  <a:cubicBezTo>
                    <a:pt x="203200" y="332861"/>
                    <a:pt x="203200" y="335500"/>
                    <a:pt x="201869" y="335500"/>
                  </a:cubicBezTo>
                  <a:cubicBezTo>
                    <a:pt x="200538" y="336819"/>
                    <a:pt x="199208" y="338138"/>
                    <a:pt x="196546" y="338138"/>
                  </a:cubicBezTo>
                  <a:cubicBezTo>
                    <a:pt x="196546" y="338138"/>
                    <a:pt x="196546" y="338138"/>
                    <a:pt x="119365" y="338138"/>
                  </a:cubicBezTo>
                  <a:cubicBezTo>
                    <a:pt x="115373" y="338138"/>
                    <a:pt x="112712" y="335500"/>
                    <a:pt x="112712" y="331542"/>
                  </a:cubicBezTo>
                  <a:cubicBezTo>
                    <a:pt x="112712" y="331542"/>
                    <a:pt x="112712" y="331542"/>
                    <a:pt x="112712" y="290647"/>
                  </a:cubicBezTo>
                  <a:cubicBezTo>
                    <a:pt x="112712" y="265582"/>
                    <a:pt x="132672" y="244475"/>
                    <a:pt x="157956" y="244475"/>
                  </a:cubicBezTo>
                  <a:close/>
                  <a:moveTo>
                    <a:pt x="45900" y="244475"/>
                  </a:moveTo>
                  <a:cubicBezTo>
                    <a:pt x="69505" y="244475"/>
                    <a:pt x="90488" y="265582"/>
                    <a:pt x="90488" y="290647"/>
                  </a:cubicBezTo>
                  <a:cubicBezTo>
                    <a:pt x="90488" y="290647"/>
                    <a:pt x="90488" y="290647"/>
                    <a:pt x="90488" y="331542"/>
                  </a:cubicBezTo>
                  <a:cubicBezTo>
                    <a:pt x="90488" y="332861"/>
                    <a:pt x="90488" y="335500"/>
                    <a:pt x="89176" y="335500"/>
                  </a:cubicBezTo>
                  <a:cubicBezTo>
                    <a:pt x="87865" y="336819"/>
                    <a:pt x="85242" y="338138"/>
                    <a:pt x="83931" y="338138"/>
                  </a:cubicBezTo>
                  <a:cubicBezTo>
                    <a:pt x="83931" y="338138"/>
                    <a:pt x="83931" y="338138"/>
                    <a:pt x="6557" y="338138"/>
                  </a:cubicBezTo>
                  <a:cubicBezTo>
                    <a:pt x="3934" y="338138"/>
                    <a:pt x="0" y="335500"/>
                    <a:pt x="0" y="331542"/>
                  </a:cubicBezTo>
                  <a:cubicBezTo>
                    <a:pt x="0" y="331542"/>
                    <a:pt x="0" y="331542"/>
                    <a:pt x="0" y="290647"/>
                  </a:cubicBezTo>
                  <a:cubicBezTo>
                    <a:pt x="0" y="265582"/>
                    <a:pt x="20983" y="244475"/>
                    <a:pt x="45900" y="244475"/>
                  </a:cubicBezTo>
                  <a:close/>
                  <a:moveTo>
                    <a:pt x="271463" y="180975"/>
                  </a:moveTo>
                  <a:cubicBezTo>
                    <a:pt x="287200" y="180975"/>
                    <a:pt x="301625" y="194089"/>
                    <a:pt x="301625" y="211138"/>
                  </a:cubicBezTo>
                  <a:cubicBezTo>
                    <a:pt x="301625" y="228186"/>
                    <a:pt x="287200" y="241300"/>
                    <a:pt x="271463" y="241300"/>
                  </a:cubicBezTo>
                  <a:cubicBezTo>
                    <a:pt x="254414" y="241300"/>
                    <a:pt x="241300" y="228186"/>
                    <a:pt x="241300" y="211138"/>
                  </a:cubicBezTo>
                  <a:cubicBezTo>
                    <a:pt x="241300" y="194089"/>
                    <a:pt x="254414" y="180975"/>
                    <a:pt x="271463" y="180975"/>
                  </a:cubicBezTo>
                  <a:close/>
                  <a:moveTo>
                    <a:pt x="159420" y="180975"/>
                  </a:moveTo>
                  <a:cubicBezTo>
                    <a:pt x="175506" y="180975"/>
                    <a:pt x="188912" y="194089"/>
                    <a:pt x="188912" y="211138"/>
                  </a:cubicBezTo>
                  <a:cubicBezTo>
                    <a:pt x="188912" y="228186"/>
                    <a:pt x="175506" y="241300"/>
                    <a:pt x="159420" y="241300"/>
                  </a:cubicBezTo>
                  <a:cubicBezTo>
                    <a:pt x="141992" y="241300"/>
                    <a:pt x="128587" y="228186"/>
                    <a:pt x="128587" y="211138"/>
                  </a:cubicBezTo>
                  <a:cubicBezTo>
                    <a:pt x="128587" y="194089"/>
                    <a:pt x="141992" y="180975"/>
                    <a:pt x="159420" y="180975"/>
                  </a:cubicBezTo>
                  <a:close/>
                  <a:moveTo>
                    <a:pt x="46038" y="180975"/>
                  </a:moveTo>
                  <a:cubicBezTo>
                    <a:pt x="62697" y="180975"/>
                    <a:pt x="76201" y="194479"/>
                    <a:pt x="76201" y="211138"/>
                  </a:cubicBezTo>
                  <a:cubicBezTo>
                    <a:pt x="76201" y="227797"/>
                    <a:pt x="62697" y="241301"/>
                    <a:pt x="46038" y="241301"/>
                  </a:cubicBezTo>
                  <a:cubicBezTo>
                    <a:pt x="29379" y="241301"/>
                    <a:pt x="15875" y="227797"/>
                    <a:pt x="15875" y="211138"/>
                  </a:cubicBezTo>
                  <a:cubicBezTo>
                    <a:pt x="15875" y="194479"/>
                    <a:pt x="29379" y="180975"/>
                    <a:pt x="46038" y="180975"/>
                  </a:cubicBezTo>
                  <a:close/>
                  <a:moveTo>
                    <a:pt x="270005" y="77788"/>
                  </a:moveTo>
                  <a:cubicBezTo>
                    <a:pt x="252736" y="77788"/>
                    <a:pt x="238125" y="92457"/>
                    <a:pt x="238125" y="109792"/>
                  </a:cubicBezTo>
                  <a:cubicBezTo>
                    <a:pt x="238125" y="109792"/>
                    <a:pt x="238125" y="109792"/>
                    <a:pt x="238125" y="144463"/>
                  </a:cubicBezTo>
                  <a:cubicBezTo>
                    <a:pt x="238125" y="144463"/>
                    <a:pt x="238125" y="144463"/>
                    <a:pt x="303213" y="144463"/>
                  </a:cubicBezTo>
                  <a:lnTo>
                    <a:pt x="303213" y="109792"/>
                  </a:lnTo>
                  <a:cubicBezTo>
                    <a:pt x="303213" y="92457"/>
                    <a:pt x="288602" y="77788"/>
                    <a:pt x="270005" y="77788"/>
                  </a:cubicBezTo>
                  <a:close/>
                  <a:moveTo>
                    <a:pt x="270013" y="65088"/>
                  </a:moveTo>
                  <a:cubicBezTo>
                    <a:pt x="294930" y="65088"/>
                    <a:pt x="315913" y="84876"/>
                    <a:pt x="315913" y="109941"/>
                  </a:cubicBezTo>
                  <a:cubicBezTo>
                    <a:pt x="315913" y="109941"/>
                    <a:pt x="315913" y="109941"/>
                    <a:pt x="315913" y="150836"/>
                  </a:cubicBezTo>
                  <a:cubicBezTo>
                    <a:pt x="315913" y="153474"/>
                    <a:pt x="314602" y="154794"/>
                    <a:pt x="313290" y="156113"/>
                  </a:cubicBezTo>
                  <a:cubicBezTo>
                    <a:pt x="313290" y="157432"/>
                    <a:pt x="310667" y="158751"/>
                    <a:pt x="309356" y="158751"/>
                  </a:cubicBezTo>
                  <a:cubicBezTo>
                    <a:pt x="309356" y="158751"/>
                    <a:pt x="309356" y="158751"/>
                    <a:pt x="231982" y="158751"/>
                  </a:cubicBezTo>
                  <a:cubicBezTo>
                    <a:pt x="228048" y="158751"/>
                    <a:pt x="225425" y="154794"/>
                    <a:pt x="225425" y="150836"/>
                  </a:cubicBezTo>
                  <a:cubicBezTo>
                    <a:pt x="225425" y="150836"/>
                    <a:pt x="225425" y="150836"/>
                    <a:pt x="225425" y="109941"/>
                  </a:cubicBezTo>
                  <a:cubicBezTo>
                    <a:pt x="225425" y="84876"/>
                    <a:pt x="246408" y="65088"/>
                    <a:pt x="270013" y="65088"/>
                  </a:cubicBezTo>
                  <a:close/>
                  <a:moveTo>
                    <a:pt x="157956" y="65088"/>
                  </a:moveTo>
                  <a:cubicBezTo>
                    <a:pt x="183239" y="65088"/>
                    <a:pt x="203200" y="84876"/>
                    <a:pt x="203200" y="109941"/>
                  </a:cubicBezTo>
                  <a:cubicBezTo>
                    <a:pt x="203200" y="109941"/>
                    <a:pt x="203200" y="109941"/>
                    <a:pt x="203200" y="150836"/>
                  </a:cubicBezTo>
                  <a:cubicBezTo>
                    <a:pt x="203200" y="153474"/>
                    <a:pt x="203200" y="154794"/>
                    <a:pt x="201869" y="156113"/>
                  </a:cubicBezTo>
                  <a:cubicBezTo>
                    <a:pt x="200538" y="157432"/>
                    <a:pt x="199208" y="158751"/>
                    <a:pt x="196546" y="158751"/>
                  </a:cubicBezTo>
                  <a:cubicBezTo>
                    <a:pt x="196546" y="158751"/>
                    <a:pt x="196546" y="158751"/>
                    <a:pt x="119365" y="158751"/>
                  </a:cubicBezTo>
                  <a:cubicBezTo>
                    <a:pt x="115373" y="158751"/>
                    <a:pt x="112712" y="154794"/>
                    <a:pt x="112712" y="150836"/>
                  </a:cubicBezTo>
                  <a:cubicBezTo>
                    <a:pt x="112712" y="150836"/>
                    <a:pt x="112712" y="150836"/>
                    <a:pt x="112712" y="109941"/>
                  </a:cubicBezTo>
                  <a:cubicBezTo>
                    <a:pt x="112712" y="84876"/>
                    <a:pt x="132672" y="65088"/>
                    <a:pt x="157956" y="65088"/>
                  </a:cubicBezTo>
                  <a:close/>
                  <a:moveTo>
                    <a:pt x="45900" y="65088"/>
                  </a:moveTo>
                  <a:cubicBezTo>
                    <a:pt x="69505" y="65088"/>
                    <a:pt x="90488" y="84876"/>
                    <a:pt x="90488" y="109941"/>
                  </a:cubicBezTo>
                  <a:cubicBezTo>
                    <a:pt x="90488" y="109941"/>
                    <a:pt x="90488" y="109941"/>
                    <a:pt x="90488" y="150836"/>
                  </a:cubicBezTo>
                  <a:cubicBezTo>
                    <a:pt x="90488" y="153474"/>
                    <a:pt x="90488" y="154794"/>
                    <a:pt x="89176" y="156113"/>
                  </a:cubicBezTo>
                  <a:cubicBezTo>
                    <a:pt x="87865" y="157432"/>
                    <a:pt x="85242" y="158751"/>
                    <a:pt x="83931" y="158751"/>
                  </a:cubicBezTo>
                  <a:cubicBezTo>
                    <a:pt x="83931" y="158751"/>
                    <a:pt x="83931" y="158751"/>
                    <a:pt x="6557" y="158751"/>
                  </a:cubicBezTo>
                  <a:cubicBezTo>
                    <a:pt x="3934" y="158751"/>
                    <a:pt x="0" y="154794"/>
                    <a:pt x="0" y="150836"/>
                  </a:cubicBezTo>
                  <a:cubicBezTo>
                    <a:pt x="0" y="150836"/>
                    <a:pt x="0" y="150836"/>
                    <a:pt x="0" y="109941"/>
                  </a:cubicBezTo>
                  <a:cubicBezTo>
                    <a:pt x="0" y="84876"/>
                    <a:pt x="20983" y="65088"/>
                    <a:pt x="45900" y="65088"/>
                  </a:cubicBezTo>
                  <a:close/>
                  <a:moveTo>
                    <a:pt x="270669" y="14288"/>
                  </a:moveTo>
                  <a:cubicBezTo>
                    <a:pt x="261463" y="14288"/>
                    <a:pt x="254000" y="21751"/>
                    <a:pt x="254000" y="30957"/>
                  </a:cubicBezTo>
                  <a:cubicBezTo>
                    <a:pt x="254000" y="40163"/>
                    <a:pt x="261463" y="47626"/>
                    <a:pt x="270669" y="47626"/>
                  </a:cubicBezTo>
                  <a:cubicBezTo>
                    <a:pt x="279875" y="47626"/>
                    <a:pt x="287338" y="40163"/>
                    <a:pt x="287338" y="30957"/>
                  </a:cubicBezTo>
                  <a:cubicBezTo>
                    <a:pt x="287338" y="21751"/>
                    <a:pt x="279875" y="14288"/>
                    <a:pt x="270669" y="14288"/>
                  </a:cubicBezTo>
                  <a:close/>
                  <a:moveTo>
                    <a:pt x="271463" y="0"/>
                  </a:moveTo>
                  <a:cubicBezTo>
                    <a:pt x="287200" y="0"/>
                    <a:pt x="301625" y="13459"/>
                    <a:pt x="301625" y="30957"/>
                  </a:cubicBezTo>
                  <a:cubicBezTo>
                    <a:pt x="301625" y="48454"/>
                    <a:pt x="287200" y="61913"/>
                    <a:pt x="271463" y="61913"/>
                  </a:cubicBezTo>
                  <a:cubicBezTo>
                    <a:pt x="254414" y="61913"/>
                    <a:pt x="241300" y="48454"/>
                    <a:pt x="241300" y="30957"/>
                  </a:cubicBezTo>
                  <a:cubicBezTo>
                    <a:pt x="241300" y="13459"/>
                    <a:pt x="254414" y="0"/>
                    <a:pt x="271463" y="0"/>
                  </a:cubicBezTo>
                  <a:close/>
                  <a:moveTo>
                    <a:pt x="159420" y="0"/>
                  </a:moveTo>
                  <a:cubicBezTo>
                    <a:pt x="175506" y="0"/>
                    <a:pt x="188912" y="13459"/>
                    <a:pt x="188912" y="30957"/>
                  </a:cubicBezTo>
                  <a:cubicBezTo>
                    <a:pt x="188912" y="48454"/>
                    <a:pt x="175506" y="61913"/>
                    <a:pt x="159420" y="61913"/>
                  </a:cubicBezTo>
                  <a:cubicBezTo>
                    <a:pt x="141992" y="61913"/>
                    <a:pt x="128587" y="48454"/>
                    <a:pt x="128587" y="30957"/>
                  </a:cubicBezTo>
                  <a:cubicBezTo>
                    <a:pt x="128587" y="13459"/>
                    <a:pt x="141992" y="0"/>
                    <a:pt x="159420" y="0"/>
                  </a:cubicBezTo>
                  <a:close/>
                  <a:moveTo>
                    <a:pt x="46037" y="0"/>
                  </a:moveTo>
                  <a:cubicBezTo>
                    <a:pt x="63086" y="0"/>
                    <a:pt x="76200" y="13459"/>
                    <a:pt x="76200" y="30957"/>
                  </a:cubicBezTo>
                  <a:cubicBezTo>
                    <a:pt x="76200" y="48454"/>
                    <a:pt x="63086" y="61913"/>
                    <a:pt x="46037" y="61913"/>
                  </a:cubicBezTo>
                  <a:cubicBezTo>
                    <a:pt x="28989" y="61913"/>
                    <a:pt x="15875" y="48454"/>
                    <a:pt x="15875" y="30957"/>
                  </a:cubicBezTo>
                  <a:cubicBezTo>
                    <a:pt x="15875" y="13459"/>
                    <a:pt x="28989" y="0"/>
                    <a:pt x="46037"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4" name="组合 33"/>
          <p:cNvGrpSpPr/>
          <p:nvPr/>
        </p:nvGrpSpPr>
        <p:grpSpPr>
          <a:xfrm>
            <a:off x="4889410" y="1738543"/>
            <a:ext cx="2413178" cy="2413178"/>
            <a:chOff x="5103909" y="1967143"/>
            <a:chExt cx="2413178" cy="2413178"/>
          </a:xfrm>
        </p:grpSpPr>
        <p:sp>
          <p:nvSpPr>
            <p:cNvPr id="35" name="椭圆 34"/>
            <p:cNvSpPr/>
            <p:nvPr/>
          </p:nvSpPr>
          <p:spPr>
            <a:xfrm>
              <a:off x="5231700" y="2094934"/>
              <a:ext cx="2157594" cy="215759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椭圆 35"/>
            <p:cNvSpPr/>
            <p:nvPr/>
          </p:nvSpPr>
          <p:spPr>
            <a:xfrm>
              <a:off x="5103909" y="1967143"/>
              <a:ext cx="2413178" cy="2413178"/>
            </a:xfrm>
            <a:prstGeom prst="ellipse">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Freeform 134"/>
            <p:cNvSpPr>
              <a:spLocks/>
            </p:cNvSpPr>
            <p:nvPr/>
          </p:nvSpPr>
          <p:spPr bwMode="auto">
            <a:xfrm>
              <a:off x="5928666" y="2780502"/>
              <a:ext cx="763663" cy="786459"/>
            </a:xfrm>
            <a:custGeom>
              <a:avLst/>
              <a:gdLst>
                <a:gd name="connsiteX0" fmla="*/ 140277 w 319088"/>
                <a:gd name="connsiteY0" fmla="*/ 225425 h 328613"/>
                <a:gd name="connsiteX1" fmla="*/ 101311 w 319088"/>
                <a:gd name="connsiteY1" fmla="*/ 229351 h 328613"/>
                <a:gd name="connsiteX2" fmla="*/ 100012 w 319088"/>
                <a:gd name="connsiteY2" fmla="*/ 230660 h 328613"/>
                <a:gd name="connsiteX3" fmla="*/ 100012 w 319088"/>
                <a:gd name="connsiteY3" fmla="*/ 319646 h 328613"/>
                <a:gd name="connsiteX4" fmla="*/ 100012 w 319088"/>
                <a:gd name="connsiteY4" fmla="*/ 322263 h 328613"/>
                <a:gd name="connsiteX5" fmla="*/ 101311 w 319088"/>
                <a:gd name="connsiteY5" fmla="*/ 322263 h 328613"/>
                <a:gd name="connsiteX6" fmla="*/ 102610 w 319088"/>
                <a:gd name="connsiteY6" fmla="*/ 322263 h 328613"/>
                <a:gd name="connsiteX7" fmla="*/ 140277 w 319088"/>
                <a:gd name="connsiteY7" fmla="*/ 311794 h 328613"/>
                <a:gd name="connsiteX8" fmla="*/ 142875 w 319088"/>
                <a:gd name="connsiteY8" fmla="*/ 310485 h 328613"/>
                <a:gd name="connsiteX9" fmla="*/ 142875 w 319088"/>
                <a:gd name="connsiteY9" fmla="*/ 228042 h 328613"/>
                <a:gd name="connsiteX10" fmla="*/ 141576 w 319088"/>
                <a:gd name="connsiteY10" fmla="*/ 226734 h 328613"/>
                <a:gd name="connsiteX11" fmla="*/ 140277 w 319088"/>
                <a:gd name="connsiteY11" fmla="*/ 225425 h 328613"/>
                <a:gd name="connsiteX12" fmla="*/ 49212 w 319088"/>
                <a:gd name="connsiteY12" fmla="*/ 223838 h 328613"/>
                <a:gd name="connsiteX13" fmla="*/ 49212 w 319088"/>
                <a:gd name="connsiteY13" fmla="*/ 226378 h 328613"/>
                <a:gd name="connsiteX14" fmla="*/ 49212 w 319088"/>
                <a:gd name="connsiteY14" fmla="*/ 263208 h 328613"/>
                <a:gd name="connsiteX15" fmla="*/ 50497 w 319088"/>
                <a:gd name="connsiteY15" fmla="*/ 265748 h 328613"/>
                <a:gd name="connsiteX16" fmla="*/ 74915 w 319088"/>
                <a:gd name="connsiteY16" fmla="*/ 274638 h 328613"/>
                <a:gd name="connsiteX17" fmla="*/ 76200 w 319088"/>
                <a:gd name="connsiteY17" fmla="*/ 273368 h 328613"/>
                <a:gd name="connsiteX18" fmla="*/ 76200 w 319088"/>
                <a:gd name="connsiteY18" fmla="*/ 272098 h 328613"/>
                <a:gd name="connsiteX19" fmla="*/ 76200 w 319088"/>
                <a:gd name="connsiteY19" fmla="*/ 230188 h 328613"/>
                <a:gd name="connsiteX20" fmla="*/ 74915 w 319088"/>
                <a:gd name="connsiteY20" fmla="*/ 228918 h 328613"/>
                <a:gd name="connsiteX21" fmla="*/ 50497 w 319088"/>
                <a:gd name="connsiteY21" fmla="*/ 223838 h 328613"/>
                <a:gd name="connsiteX22" fmla="*/ 49212 w 319088"/>
                <a:gd name="connsiteY22" fmla="*/ 223838 h 328613"/>
                <a:gd name="connsiteX23" fmla="*/ 189206 w 319088"/>
                <a:gd name="connsiteY23" fmla="*/ 222250 h 328613"/>
                <a:gd name="connsiteX24" fmla="*/ 156868 w 319088"/>
                <a:gd name="connsiteY24" fmla="*/ 224848 h 328613"/>
                <a:gd name="connsiteX25" fmla="*/ 155575 w 319088"/>
                <a:gd name="connsiteY25" fmla="*/ 226147 h 328613"/>
                <a:gd name="connsiteX26" fmla="*/ 155575 w 319088"/>
                <a:gd name="connsiteY26" fmla="*/ 305377 h 328613"/>
                <a:gd name="connsiteX27" fmla="*/ 156868 w 319088"/>
                <a:gd name="connsiteY27" fmla="*/ 307975 h 328613"/>
                <a:gd name="connsiteX28" fmla="*/ 158162 w 319088"/>
                <a:gd name="connsiteY28" fmla="*/ 307975 h 328613"/>
                <a:gd name="connsiteX29" fmla="*/ 189206 w 319088"/>
                <a:gd name="connsiteY29" fmla="*/ 300182 h 328613"/>
                <a:gd name="connsiteX30" fmla="*/ 190500 w 319088"/>
                <a:gd name="connsiteY30" fmla="*/ 297584 h 328613"/>
                <a:gd name="connsiteX31" fmla="*/ 190500 w 319088"/>
                <a:gd name="connsiteY31" fmla="*/ 223549 h 328613"/>
                <a:gd name="connsiteX32" fmla="*/ 190500 w 319088"/>
                <a:gd name="connsiteY32" fmla="*/ 222250 h 328613"/>
                <a:gd name="connsiteX33" fmla="*/ 189206 w 319088"/>
                <a:gd name="connsiteY33" fmla="*/ 222250 h 328613"/>
                <a:gd name="connsiteX34" fmla="*/ 12700 w 319088"/>
                <a:gd name="connsiteY34" fmla="*/ 217488 h 328613"/>
                <a:gd name="connsiteX35" fmla="*/ 12700 w 319088"/>
                <a:gd name="connsiteY35" fmla="*/ 218778 h 328613"/>
                <a:gd name="connsiteX36" fmla="*/ 12700 w 319088"/>
                <a:gd name="connsiteY36" fmla="*/ 251024 h 328613"/>
                <a:gd name="connsiteX37" fmla="*/ 13970 w 319088"/>
                <a:gd name="connsiteY37" fmla="*/ 252314 h 328613"/>
                <a:gd name="connsiteX38" fmla="*/ 29210 w 319088"/>
                <a:gd name="connsiteY38" fmla="*/ 258763 h 328613"/>
                <a:gd name="connsiteX39" fmla="*/ 30480 w 319088"/>
                <a:gd name="connsiteY39" fmla="*/ 258763 h 328613"/>
                <a:gd name="connsiteX40" fmla="*/ 31750 w 319088"/>
                <a:gd name="connsiteY40" fmla="*/ 258763 h 328613"/>
                <a:gd name="connsiteX41" fmla="*/ 31750 w 319088"/>
                <a:gd name="connsiteY41" fmla="*/ 257473 h 328613"/>
                <a:gd name="connsiteX42" fmla="*/ 31750 w 319088"/>
                <a:gd name="connsiteY42" fmla="*/ 222647 h 328613"/>
                <a:gd name="connsiteX43" fmla="*/ 30480 w 319088"/>
                <a:gd name="connsiteY43" fmla="*/ 220068 h 328613"/>
                <a:gd name="connsiteX44" fmla="*/ 13970 w 319088"/>
                <a:gd name="connsiteY44" fmla="*/ 217488 h 328613"/>
                <a:gd name="connsiteX45" fmla="*/ 12700 w 319088"/>
                <a:gd name="connsiteY45" fmla="*/ 217488 h 328613"/>
                <a:gd name="connsiteX46" fmla="*/ 280105 w 319088"/>
                <a:gd name="connsiteY46" fmla="*/ 214313 h 328613"/>
                <a:gd name="connsiteX47" fmla="*/ 261584 w 319088"/>
                <a:gd name="connsiteY47" fmla="*/ 215595 h 328613"/>
                <a:gd name="connsiteX48" fmla="*/ 260350 w 319088"/>
                <a:gd name="connsiteY48" fmla="*/ 216877 h 328613"/>
                <a:gd name="connsiteX49" fmla="*/ 260350 w 319088"/>
                <a:gd name="connsiteY49" fmla="*/ 278424 h 328613"/>
                <a:gd name="connsiteX50" fmla="*/ 260350 w 319088"/>
                <a:gd name="connsiteY50" fmla="*/ 279706 h 328613"/>
                <a:gd name="connsiteX51" fmla="*/ 261584 w 319088"/>
                <a:gd name="connsiteY51" fmla="*/ 280988 h 328613"/>
                <a:gd name="connsiteX52" fmla="*/ 262819 w 319088"/>
                <a:gd name="connsiteY52" fmla="*/ 280988 h 328613"/>
                <a:gd name="connsiteX53" fmla="*/ 280105 w 319088"/>
                <a:gd name="connsiteY53" fmla="*/ 275859 h 328613"/>
                <a:gd name="connsiteX54" fmla="*/ 282575 w 319088"/>
                <a:gd name="connsiteY54" fmla="*/ 273295 h 328613"/>
                <a:gd name="connsiteX55" fmla="*/ 282575 w 319088"/>
                <a:gd name="connsiteY55" fmla="*/ 215595 h 328613"/>
                <a:gd name="connsiteX56" fmla="*/ 281340 w 319088"/>
                <a:gd name="connsiteY56" fmla="*/ 214313 h 328613"/>
                <a:gd name="connsiteX57" fmla="*/ 280105 w 319088"/>
                <a:gd name="connsiteY57" fmla="*/ 214313 h 328613"/>
                <a:gd name="connsiteX58" fmla="*/ 306983 w 319088"/>
                <a:gd name="connsiteY58" fmla="*/ 211138 h 328613"/>
                <a:gd name="connsiteX59" fmla="*/ 290215 w 319088"/>
                <a:gd name="connsiteY59" fmla="*/ 212428 h 328613"/>
                <a:gd name="connsiteX60" fmla="*/ 288925 w 319088"/>
                <a:gd name="connsiteY60" fmla="*/ 215008 h 328613"/>
                <a:gd name="connsiteX61" fmla="*/ 288925 w 319088"/>
                <a:gd name="connsiteY61" fmla="*/ 271761 h 328613"/>
                <a:gd name="connsiteX62" fmla="*/ 288925 w 319088"/>
                <a:gd name="connsiteY62" fmla="*/ 273051 h 328613"/>
                <a:gd name="connsiteX63" fmla="*/ 290215 w 319088"/>
                <a:gd name="connsiteY63" fmla="*/ 273051 h 328613"/>
                <a:gd name="connsiteX64" fmla="*/ 308273 w 319088"/>
                <a:gd name="connsiteY64" fmla="*/ 269181 h 328613"/>
                <a:gd name="connsiteX65" fmla="*/ 309563 w 319088"/>
                <a:gd name="connsiteY65" fmla="*/ 266602 h 328613"/>
                <a:gd name="connsiteX66" fmla="*/ 308273 w 319088"/>
                <a:gd name="connsiteY66" fmla="*/ 212428 h 328613"/>
                <a:gd name="connsiteX67" fmla="*/ 308273 w 319088"/>
                <a:gd name="connsiteY67" fmla="*/ 211138 h 328613"/>
                <a:gd name="connsiteX68" fmla="*/ 306983 w 319088"/>
                <a:gd name="connsiteY68" fmla="*/ 211138 h 328613"/>
                <a:gd name="connsiteX69" fmla="*/ 290195 w 319088"/>
                <a:gd name="connsiteY69" fmla="*/ 169863 h 328613"/>
                <a:gd name="connsiteX70" fmla="*/ 288925 w 319088"/>
                <a:gd name="connsiteY70" fmla="*/ 171196 h 328613"/>
                <a:gd name="connsiteX71" fmla="*/ 288925 w 319088"/>
                <a:gd name="connsiteY71" fmla="*/ 172530 h 328613"/>
                <a:gd name="connsiteX72" fmla="*/ 288925 w 319088"/>
                <a:gd name="connsiteY72" fmla="*/ 201867 h 328613"/>
                <a:gd name="connsiteX73" fmla="*/ 288925 w 319088"/>
                <a:gd name="connsiteY73" fmla="*/ 203201 h 328613"/>
                <a:gd name="connsiteX74" fmla="*/ 290195 w 319088"/>
                <a:gd name="connsiteY74" fmla="*/ 203201 h 328613"/>
                <a:gd name="connsiteX75" fmla="*/ 306705 w 319088"/>
                <a:gd name="connsiteY75" fmla="*/ 201867 h 328613"/>
                <a:gd name="connsiteX76" fmla="*/ 307975 w 319088"/>
                <a:gd name="connsiteY76" fmla="*/ 200534 h 328613"/>
                <a:gd name="connsiteX77" fmla="*/ 307975 w 319088"/>
                <a:gd name="connsiteY77" fmla="*/ 172530 h 328613"/>
                <a:gd name="connsiteX78" fmla="*/ 306705 w 319088"/>
                <a:gd name="connsiteY78" fmla="*/ 171196 h 328613"/>
                <a:gd name="connsiteX79" fmla="*/ 290195 w 319088"/>
                <a:gd name="connsiteY79" fmla="*/ 169863 h 328613"/>
                <a:gd name="connsiteX80" fmla="*/ 261584 w 319088"/>
                <a:gd name="connsiteY80" fmla="*/ 168275 h 328613"/>
                <a:gd name="connsiteX81" fmla="*/ 260350 w 319088"/>
                <a:gd name="connsiteY81" fmla="*/ 169568 h 328613"/>
                <a:gd name="connsiteX82" fmla="*/ 260350 w 319088"/>
                <a:gd name="connsiteY82" fmla="*/ 170862 h 328613"/>
                <a:gd name="connsiteX83" fmla="*/ 260350 w 319088"/>
                <a:gd name="connsiteY83" fmla="*/ 201906 h 328613"/>
                <a:gd name="connsiteX84" fmla="*/ 260350 w 319088"/>
                <a:gd name="connsiteY84" fmla="*/ 203200 h 328613"/>
                <a:gd name="connsiteX85" fmla="*/ 261584 w 319088"/>
                <a:gd name="connsiteY85" fmla="*/ 203200 h 328613"/>
                <a:gd name="connsiteX86" fmla="*/ 280105 w 319088"/>
                <a:gd name="connsiteY86" fmla="*/ 201906 h 328613"/>
                <a:gd name="connsiteX87" fmla="*/ 282575 w 319088"/>
                <a:gd name="connsiteY87" fmla="*/ 200613 h 328613"/>
                <a:gd name="connsiteX88" fmla="*/ 282575 w 319088"/>
                <a:gd name="connsiteY88" fmla="*/ 170862 h 328613"/>
                <a:gd name="connsiteX89" fmla="*/ 280105 w 319088"/>
                <a:gd name="connsiteY89" fmla="*/ 169568 h 328613"/>
                <a:gd name="connsiteX90" fmla="*/ 261584 w 319088"/>
                <a:gd name="connsiteY90" fmla="*/ 168275 h 328613"/>
                <a:gd name="connsiteX91" fmla="*/ 214024 w 319088"/>
                <a:gd name="connsiteY91" fmla="*/ 168275 h 328613"/>
                <a:gd name="connsiteX92" fmla="*/ 212725 w 319088"/>
                <a:gd name="connsiteY92" fmla="*/ 169567 h 328613"/>
                <a:gd name="connsiteX93" fmla="*/ 212725 w 319088"/>
                <a:gd name="connsiteY93" fmla="*/ 222546 h 328613"/>
                <a:gd name="connsiteX94" fmla="*/ 214024 w 319088"/>
                <a:gd name="connsiteY94" fmla="*/ 223838 h 328613"/>
                <a:gd name="connsiteX95" fmla="*/ 215322 w 319088"/>
                <a:gd name="connsiteY95" fmla="*/ 223838 h 328613"/>
                <a:gd name="connsiteX96" fmla="*/ 240001 w 319088"/>
                <a:gd name="connsiteY96" fmla="*/ 221254 h 328613"/>
                <a:gd name="connsiteX97" fmla="*/ 241300 w 319088"/>
                <a:gd name="connsiteY97" fmla="*/ 219962 h 328613"/>
                <a:gd name="connsiteX98" fmla="*/ 241300 w 319088"/>
                <a:gd name="connsiteY98" fmla="*/ 170859 h 328613"/>
                <a:gd name="connsiteX99" fmla="*/ 240001 w 319088"/>
                <a:gd name="connsiteY99" fmla="*/ 169567 h 328613"/>
                <a:gd name="connsiteX100" fmla="*/ 215322 w 319088"/>
                <a:gd name="connsiteY100" fmla="*/ 168275 h 328613"/>
                <a:gd name="connsiteX101" fmla="*/ 214024 w 319088"/>
                <a:gd name="connsiteY101" fmla="*/ 168275 h 328613"/>
                <a:gd name="connsiteX102" fmla="*/ 30480 w 319088"/>
                <a:gd name="connsiteY102" fmla="*/ 168275 h 328613"/>
                <a:gd name="connsiteX103" fmla="*/ 13970 w 319088"/>
                <a:gd name="connsiteY103" fmla="*/ 169545 h 328613"/>
                <a:gd name="connsiteX104" fmla="*/ 12700 w 319088"/>
                <a:gd name="connsiteY104" fmla="*/ 170815 h 328613"/>
                <a:gd name="connsiteX105" fmla="*/ 12700 w 319088"/>
                <a:gd name="connsiteY105" fmla="*/ 202565 h 328613"/>
                <a:gd name="connsiteX106" fmla="*/ 13970 w 319088"/>
                <a:gd name="connsiteY106" fmla="*/ 203835 h 328613"/>
                <a:gd name="connsiteX107" fmla="*/ 30480 w 319088"/>
                <a:gd name="connsiteY107" fmla="*/ 206375 h 328613"/>
                <a:gd name="connsiteX108" fmla="*/ 31750 w 319088"/>
                <a:gd name="connsiteY108" fmla="*/ 205105 h 328613"/>
                <a:gd name="connsiteX109" fmla="*/ 31750 w 319088"/>
                <a:gd name="connsiteY109" fmla="*/ 203835 h 328613"/>
                <a:gd name="connsiteX110" fmla="*/ 31750 w 319088"/>
                <a:gd name="connsiteY110" fmla="*/ 169545 h 328613"/>
                <a:gd name="connsiteX111" fmla="*/ 31750 w 319088"/>
                <a:gd name="connsiteY111" fmla="*/ 168275 h 328613"/>
                <a:gd name="connsiteX112" fmla="*/ 30480 w 319088"/>
                <a:gd name="connsiteY112" fmla="*/ 168275 h 328613"/>
                <a:gd name="connsiteX113" fmla="*/ 158162 w 319088"/>
                <a:gd name="connsiteY113" fmla="*/ 165100 h 328613"/>
                <a:gd name="connsiteX114" fmla="*/ 156868 w 319088"/>
                <a:gd name="connsiteY114" fmla="*/ 166407 h 328613"/>
                <a:gd name="connsiteX115" fmla="*/ 155575 w 319088"/>
                <a:gd name="connsiteY115" fmla="*/ 167715 h 328613"/>
                <a:gd name="connsiteX116" fmla="*/ 155575 w 319088"/>
                <a:gd name="connsiteY116" fmla="*/ 206935 h 328613"/>
                <a:gd name="connsiteX117" fmla="*/ 156868 w 319088"/>
                <a:gd name="connsiteY117" fmla="*/ 208243 h 328613"/>
                <a:gd name="connsiteX118" fmla="*/ 158162 w 319088"/>
                <a:gd name="connsiteY118" fmla="*/ 209550 h 328613"/>
                <a:gd name="connsiteX119" fmla="*/ 189206 w 319088"/>
                <a:gd name="connsiteY119" fmla="*/ 208243 h 328613"/>
                <a:gd name="connsiteX120" fmla="*/ 190500 w 319088"/>
                <a:gd name="connsiteY120" fmla="*/ 205628 h 328613"/>
                <a:gd name="connsiteX121" fmla="*/ 190500 w 319088"/>
                <a:gd name="connsiteY121" fmla="*/ 169022 h 328613"/>
                <a:gd name="connsiteX122" fmla="*/ 189206 w 319088"/>
                <a:gd name="connsiteY122" fmla="*/ 166407 h 328613"/>
                <a:gd name="connsiteX123" fmla="*/ 158162 w 319088"/>
                <a:gd name="connsiteY123" fmla="*/ 165100 h 328613"/>
                <a:gd name="connsiteX124" fmla="*/ 100012 w 319088"/>
                <a:gd name="connsiteY124" fmla="*/ 163513 h 328613"/>
                <a:gd name="connsiteX125" fmla="*/ 100012 w 319088"/>
                <a:gd name="connsiteY125" fmla="*/ 164800 h 328613"/>
                <a:gd name="connsiteX126" fmla="*/ 100012 w 319088"/>
                <a:gd name="connsiteY126" fmla="*/ 208564 h 328613"/>
                <a:gd name="connsiteX127" fmla="*/ 100012 w 319088"/>
                <a:gd name="connsiteY127" fmla="*/ 209851 h 328613"/>
                <a:gd name="connsiteX128" fmla="*/ 101311 w 319088"/>
                <a:gd name="connsiteY128" fmla="*/ 211138 h 328613"/>
                <a:gd name="connsiteX129" fmla="*/ 140277 w 319088"/>
                <a:gd name="connsiteY129" fmla="*/ 208564 h 328613"/>
                <a:gd name="connsiteX130" fmla="*/ 142875 w 319088"/>
                <a:gd name="connsiteY130" fmla="*/ 207276 h 328613"/>
                <a:gd name="connsiteX131" fmla="*/ 142875 w 319088"/>
                <a:gd name="connsiteY131" fmla="*/ 166087 h 328613"/>
                <a:gd name="connsiteX132" fmla="*/ 140277 w 319088"/>
                <a:gd name="connsiteY132" fmla="*/ 164800 h 328613"/>
                <a:gd name="connsiteX133" fmla="*/ 101311 w 319088"/>
                <a:gd name="connsiteY133" fmla="*/ 163513 h 328613"/>
                <a:gd name="connsiteX134" fmla="*/ 100012 w 319088"/>
                <a:gd name="connsiteY134" fmla="*/ 163513 h 328613"/>
                <a:gd name="connsiteX135" fmla="*/ 74915 w 319088"/>
                <a:gd name="connsiteY135" fmla="*/ 163513 h 328613"/>
                <a:gd name="connsiteX136" fmla="*/ 50497 w 319088"/>
                <a:gd name="connsiteY136" fmla="*/ 166159 h 328613"/>
                <a:gd name="connsiteX137" fmla="*/ 49212 w 319088"/>
                <a:gd name="connsiteY137" fmla="*/ 167482 h 328613"/>
                <a:gd name="connsiteX138" fmla="*/ 49212 w 319088"/>
                <a:gd name="connsiteY138" fmla="*/ 207169 h 328613"/>
                <a:gd name="connsiteX139" fmla="*/ 50497 w 319088"/>
                <a:gd name="connsiteY139" fmla="*/ 208492 h 328613"/>
                <a:gd name="connsiteX140" fmla="*/ 74915 w 319088"/>
                <a:gd name="connsiteY140" fmla="*/ 211138 h 328613"/>
                <a:gd name="connsiteX141" fmla="*/ 76200 w 319088"/>
                <a:gd name="connsiteY141" fmla="*/ 211138 h 328613"/>
                <a:gd name="connsiteX142" fmla="*/ 76200 w 319088"/>
                <a:gd name="connsiteY142" fmla="*/ 209815 h 328613"/>
                <a:gd name="connsiteX143" fmla="*/ 76200 w 319088"/>
                <a:gd name="connsiteY143" fmla="*/ 164836 h 328613"/>
                <a:gd name="connsiteX144" fmla="*/ 76200 w 319088"/>
                <a:gd name="connsiteY144" fmla="*/ 163513 h 328613"/>
                <a:gd name="connsiteX145" fmla="*/ 74915 w 319088"/>
                <a:gd name="connsiteY145" fmla="*/ 163513 h 328613"/>
                <a:gd name="connsiteX146" fmla="*/ 288925 w 319088"/>
                <a:gd name="connsiteY146" fmla="*/ 127000 h 328613"/>
                <a:gd name="connsiteX147" fmla="*/ 288925 w 319088"/>
                <a:gd name="connsiteY147" fmla="*/ 129687 h 328613"/>
                <a:gd name="connsiteX148" fmla="*/ 288925 w 319088"/>
                <a:gd name="connsiteY148" fmla="*/ 159238 h 328613"/>
                <a:gd name="connsiteX149" fmla="*/ 290195 w 319088"/>
                <a:gd name="connsiteY149" fmla="*/ 160582 h 328613"/>
                <a:gd name="connsiteX150" fmla="*/ 306705 w 319088"/>
                <a:gd name="connsiteY150" fmla="*/ 161925 h 328613"/>
                <a:gd name="connsiteX151" fmla="*/ 307975 w 319088"/>
                <a:gd name="connsiteY151" fmla="*/ 161925 h 328613"/>
                <a:gd name="connsiteX152" fmla="*/ 307975 w 319088"/>
                <a:gd name="connsiteY152" fmla="*/ 160582 h 328613"/>
                <a:gd name="connsiteX153" fmla="*/ 307975 w 319088"/>
                <a:gd name="connsiteY153" fmla="*/ 132373 h 328613"/>
                <a:gd name="connsiteX154" fmla="*/ 306705 w 319088"/>
                <a:gd name="connsiteY154" fmla="*/ 129687 h 328613"/>
                <a:gd name="connsiteX155" fmla="*/ 290195 w 319088"/>
                <a:gd name="connsiteY155" fmla="*/ 127000 h 328613"/>
                <a:gd name="connsiteX156" fmla="*/ 288925 w 319088"/>
                <a:gd name="connsiteY156" fmla="*/ 127000 h 328613"/>
                <a:gd name="connsiteX157" fmla="*/ 260350 w 319088"/>
                <a:gd name="connsiteY157" fmla="*/ 123542 h 328613"/>
                <a:gd name="connsiteX158" fmla="*/ 260350 w 319088"/>
                <a:gd name="connsiteY158" fmla="*/ 124846 h 328613"/>
                <a:gd name="connsiteX159" fmla="*/ 260350 w 319088"/>
                <a:gd name="connsiteY159" fmla="*/ 156143 h 328613"/>
                <a:gd name="connsiteX160" fmla="*/ 261584 w 319088"/>
                <a:gd name="connsiteY160" fmla="*/ 157447 h 328613"/>
                <a:gd name="connsiteX161" fmla="*/ 280105 w 319088"/>
                <a:gd name="connsiteY161" fmla="*/ 158751 h 328613"/>
                <a:gd name="connsiteX162" fmla="*/ 281340 w 319088"/>
                <a:gd name="connsiteY162" fmla="*/ 158751 h 328613"/>
                <a:gd name="connsiteX163" fmla="*/ 282575 w 319088"/>
                <a:gd name="connsiteY163" fmla="*/ 157447 h 328613"/>
                <a:gd name="connsiteX164" fmla="*/ 282575 w 319088"/>
                <a:gd name="connsiteY164" fmla="*/ 127454 h 328613"/>
                <a:gd name="connsiteX165" fmla="*/ 280105 w 319088"/>
                <a:gd name="connsiteY165" fmla="*/ 126150 h 328613"/>
                <a:gd name="connsiteX166" fmla="*/ 261584 w 319088"/>
                <a:gd name="connsiteY166" fmla="*/ 123542 h 328613"/>
                <a:gd name="connsiteX167" fmla="*/ 260350 w 319088"/>
                <a:gd name="connsiteY167" fmla="*/ 123542 h 328613"/>
                <a:gd name="connsiteX168" fmla="*/ 29210 w 319088"/>
                <a:gd name="connsiteY168" fmla="*/ 115590 h 328613"/>
                <a:gd name="connsiteX169" fmla="*/ 13970 w 319088"/>
                <a:gd name="connsiteY169" fmla="*/ 120749 h 328613"/>
                <a:gd name="connsiteX170" fmla="*/ 12700 w 319088"/>
                <a:gd name="connsiteY170" fmla="*/ 122039 h 328613"/>
                <a:gd name="connsiteX171" fmla="*/ 12700 w 319088"/>
                <a:gd name="connsiteY171" fmla="*/ 154285 h 328613"/>
                <a:gd name="connsiteX172" fmla="*/ 12700 w 319088"/>
                <a:gd name="connsiteY172" fmla="*/ 155575 h 328613"/>
                <a:gd name="connsiteX173" fmla="*/ 13970 w 319088"/>
                <a:gd name="connsiteY173" fmla="*/ 155575 h 328613"/>
                <a:gd name="connsiteX174" fmla="*/ 30480 w 319088"/>
                <a:gd name="connsiteY174" fmla="*/ 152995 h 328613"/>
                <a:gd name="connsiteX175" fmla="*/ 31750 w 319088"/>
                <a:gd name="connsiteY175" fmla="*/ 151705 h 328613"/>
                <a:gd name="connsiteX176" fmla="*/ 31750 w 319088"/>
                <a:gd name="connsiteY176" fmla="*/ 116880 h 328613"/>
                <a:gd name="connsiteX177" fmla="*/ 31750 w 319088"/>
                <a:gd name="connsiteY177" fmla="*/ 115590 h 328613"/>
                <a:gd name="connsiteX178" fmla="*/ 29210 w 319088"/>
                <a:gd name="connsiteY178" fmla="*/ 115590 h 328613"/>
                <a:gd name="connsiteX179" fmla="*/ 158162 w 319088"/>
                <a:gd name="connsiteY179" fmla="*/ 104775 h 328613"/>
                <a:gd name="connsiteX180" fmla="*/ 156868 w 319088"/>
                <a:gd name="connsiteY180" fmla="*/ 106098 h 328613"/>
                <a:gd name="connsiteX181" fmla="*/ 155575 w 319088"/>
                <a:gd name="connsiteY181" fmla="*/ 107421 h 328613"/>
                <a:gd name="connsiteX182" fmla="*/ 155575 w 319088"/>
                <a:gd name="connsiteY182" fmla="*/ 147108 h 328613"/>
                <a:gd name="connsiteX183" fmla="*/ 156868 w 319088"/>
                <a:gd name="connsiteY183" fmla="*/ 149754 h 328613"/>
                <a:gd name="connsiteX184" fmla="*/ 189206 w 319088"/>
                <a:gd name="connsiteY184" fmla="*/ 152400 h 328613"/>
                <a:gd name="connsiteX185" fmla="*/ 190500 w 319088"/>
                <a:gd name="connsiteY185" fmla="*/ 151077 h 328613"/>
                <a:gd name="connsiteX186" fmla="*/ 190500 w 319088"/>
                <a:gd name="connsiteY186" fmla="*/ 149754 h 328613"/>
                <a:gd name="connsiteX187" fmla="*/ 190500 w 319088"/>
                <a:gd name="connsiteY187" fmla="*/ 112712 h 328613"/>
                <a:gd name="connsiteX188" fmla="*/ 189206 w 319088"/>
                <a:gd name="connsiteY188" fmla="*/ 110067 h 328613"/>
                <a:gd name="connsiteX189" fmla="*/ 158162 w 319088"/>
                <a:gd name="connsiteY189" fmla="*/ 104775 h 328613"/>
                <a:gd name="connsiteX190" fmla="*/ 74915 w 319088"/>
                <a:gd name="connsiteY190" fmla="*/ 99735 h 328613"/>
                <a:gd name="connsiteX191" fmla="*/ 50497 w 319088"/>
                <a:gd name="connsiteY191" fmla="*/ 107593 h 328613"/>
                <a:gd name="connsiteX192" fmla="*/ 49212 w 319088"/>
                <a:gd name="connsiteY192" fmla="*/ 110212 h 328613"/>
                <a:gd name="connsiteX193" fmla="*/ 49212 w 319088"/>
                <a:gd name="connsiteY193" fmla="*/ 148194 h 328613"/>
                <a:gd name="connsiteX194" fmla="*/ 49212 w 319088"/>
                <a:gd name="connsiteY194" fmla="*/ 149503 h 328613"/>
                <a:gd name="connsiteX195" fmla="*/ 50497 w 319088"/>
                <a:gd name="connsiteY195" fmla="*/ 150813 h 328613"/>
                <a:gd name="connsiteX196" fmla="*/ 74915 w 319088"/>
                <a:gd name="connsiteY196" fmla="*/ 145574 h 328613"/>
                <a:gd name="connsiteX197" fmla="*/ 76200 w 319088"/>
                <a:gd name="connsiteY197" fmla="*/ 144264 h 328613"/>
                <a:gd name="connsiteX198" fmla="*/ 76200 w 319088"/>
                <a:gd name="connsiteY198" fmla="*/ 101044 h 328613"/>
                <a:gd name="connsiteX199" fmla="*/ 76200 w 319088"/>
                <a:gd name="connsiteY199" fmla="*/ 99735 h 328613"/>
                <a:gd name="connsiteX200" fmla="*/ 74915 w 319088"/>
                <a:gd name="connsiteY200" fmla="*/ 99735 h 328613"/>
                <a:gd name="connsiteX201" fmla="*/ 215322 w 319088"/>
                <a:gd name="connsiteY201" fmla="*/ 98425 h 328613"/>
                <a:gd name="connsiteX202" fmla="*/ 214024 w 319088"/>
                <a:gd name="connsiteY202" fmla="*/ 99695 h 328613"/>
                <a:gd name="connsiteX203" fmla="*/ 212725 w 319088"/>
                <a:gd name="connsiteY203" fmla="*/ 100965 h 328613"/>
                <a:gd name="connsiteX204" fmla="*/ 212725 w 319088"/>
                <a:gd name="connsiteY204" fmla="*/ 151765 h 328613"/>
                <a:gd name="connsiteX205" fmla="*/ 215322 w 319088"/>
                <a:gd name="connsiteY205" fmla="*/ 153035 h 328613"/>
                <a:gd name="connsiteX206" fmla="*/ 238702 w 319088"/>
                <a:gd name="connsiteY206" fmla="*/ 155575 h 328613"/>
                <a:gd name="connsiteX207" fmla="*/ 240001 w 319088"/>
                <a:gd name="connsiteY207" fmla="*/ 155575 h 328613"/>
                <a:gd name="connsiteX208" fmla="*/ 241300 w 319088"/>
                <a:gd name="connsiteY208" fmla="*/ 155575 h 328613"/>
                <a:gd name="connsiteX209" fmla="*/ 241300 w 319088"/>
                <a:gd name="connsiteY209" fmla="*/ 153035 h 328613"/>
                <a:gd name="connsiteX210" fmla="*/ 241300 w 319088"/>
                <a:gd name="connsiteY210" fmla="*/ 106045 h 328613"/>
                <a:gd name="connsiteX211" fmla="*/ 240001 w 319088"/>
                <a:gd name="connsiteY211" fmla="*/ 103505 h 328613"/>
                <a:gd name="connsiteX212" fmla="*/ 215322 w 319088"/>
                <a:gd name="connsiteY212" fmla="*/ 98425 h 328613"/>
                <a:gd name="connsiteX213" fmla="*/ 101311 w 319088"/>
                <a:gd name="connsiteY213" fmla="*/ 96838 h 328613"/>
                <a:gd name="connsiteX214" fmla="*/ 100012 w 319088"/>
                <a:gd name="connsiteY214" fmla="*/ 98108 h 328613"/>
                <a:gd name="connsiteX215" fmla="*/ 100012 w 319088"/>
                <a:gd name="connsiteY215" fmla="*/ 99378 h 328613"/>
                <a:gd name="connsiteX216" fmla="*/ 100012 w 319088"/>
                <a:gd name="connsiteY216" fmla="*/ 142558 h 328613"/>
                <a:gd name="connsiteX217" fmla="*/ 101311 w 319088"/>
                <a:gd name="connsiteY217" fmla="*/ 143828 h 328613"/>
                <a:gd name="connsiteX218" fmla="*/ 140277 w 319088"/>
                <a:gd name="connsiteY218" fmla="*/ 147638 h 328613"/>
                <a:gd name="connsiteX219" fmla="*/ 141576 w 319088"/>
                <a:gd name="connsiteY219" fmla="*/ 146368 h 328613"/>
                <a:gd name="connsiteX220" fmla="*/ 142875 w 319088"/>
                <a:gd name="connsiteY220" fmla="*/ 145098 h 328613"/>
                <a:gd name="connsiteX221" fmla="*/ 142875 w 319088"/>
                <a:gd name="connsiteY221" fmla="*/ 105728 h 328613"/>
                <a:gd name="connsiteX222" fmla="*/ 140277 w 319088"/>
                <a:gd name="connsiteY222" fmla="*/ 103188 h 328613"/>
                <a:gd name="connsiteX223" fmla="*/ 101311 w 319088"/>
                <a:gd name="connsiteY223" fmla="*/ 96838 h 328613"/>
                <a:gd name="connsiteX224" fmla="*/ 288925 w 319088"/>
                <a:gd name="connsiteY224" fmla="*/ 84138 h 328613"/>
                <a:gd name="connsiteX225" fmla="*/ 288925 w 319088"/>
                <a:gd name="connsiteY225" fmla="*/ 85442 h 328613"/>
                <a:gd name="connsiteX226" fmla="*/ 288925 w 319088"/>
                <a:gd name="connsiteY226" fmla="*/ 115435 h 328613"/>
                <a:gd name="connsiteX227" fmla="*/ 290195 w 319088"/>
                <a:gd name="connsiteY227" fmla="*/ 116739 h 328613"/>
                <a:gd name="connsiteX228" fmla="*/ 305435 w 319088"/>
                <a:gd name="connsiteY228" fmla="*/ 120651 h 328613"/>
                <a:gd name="connsiteX229" fmla="*/ 306705 w 319088"/>
                <a:gd name="connsiteY229" fmla="*/ 120651 h 328613"/>
                <a:gd name="connsiteX230" fmla="*/ 307975 w 319088"/>
                <a:gd name="connsiteY230" fmla="*/ 119347 h 328613"/>
                <a:gd name="connsiteX231" fmla="*/ 307975 w 319088"/>
                <a:gd name="connsiteY231" fmla="*/ 118043 h 328613"/>
                <a:gd name="connsiteX232" fmla="*/ 307975 w 319088"/>
                <a:gd name="connsiteY232" fmla="*/ 90658 h 328613"/>
                <a:gd name="connsiteX233" fmla="*/ 306705 w 319088"/>
                <a:gd name="connsiteY233" fmla="*/ 89354 h 328613"/>
                <a:gd name="connsiteX234" fmla="*/ 290195 w 319088"/>
                <a:gd name="connsiteY234" fmla="*/ 84138 h 328613"/>
                <a:gd name="connsiteX235" fmla="*/ 288925 w 319088"/>
                <a:gd name="connsiteY235" fmla="*/ 84138 h 328613"/>
                <a:gd name="connsiteX236" fmla="*/ 260350 w 319088"/>
                <a:gd name="connsiteY236" fmla="*/ 77788 h 328613"/>
                <a:gd name="connsiteX237" fmla="*/ 260350 w 319088"/>
                <a:gd name="connsiteY237" fmla="*/ 79058 h 328613"/>
                <a:gd name="connsiteX238" fmla="*/ 260350 w 319088"/>
                <a:gd name="connsiteY238" fmla="*/ 109538 h 328613"/>
                <a:gd name="connsiteX239" fmla="*/ 261584 w 319088"/>
                <a:gd name="connsiteY239" fmla="*/ 110808 h 328613"/>
                <a:gd name="connsiteX240" fmla="*/ 280105 w 319088"/>
                <a:gd name="connsiteY240" fmla="*/ 115888 h 328613"/>
                <a:gd name="connsiteX241" fmla="*/ 281340 w 319088"/>
                <a:gd name="connsiteY241" fmla="*/ 114618 h 328613"/>
                <a:gd name="connsiteX242" fmla="*/ 282575 w 319088"/>
                <a:gd name="connsiteY242" fmla="*/ 113348 h 328613"/>
                <a:gd name="connsiteX243" fmla="*/ 282575 w 319088"/>
                <a:gd name="connsiteY243" fmla="*/ 85408 h 328613"/>
                <a:gd name="connsiteX244" fmla="*/ 281340 w 319088"/>
                <a:gd name="connsiteY244" fmla="*/ 82868 h 328613"/>
                <a:gd name="connsiteX245" fmla="*/ 262819 w 319088"/>
                <a:gd name="connsiteY245" fmla="*/ 77788 h 328613"/>
                <a:gd name="connsiteX246" fmla="*/ 260350 w 319088"/>
                <a:gd name="connsiteY246" fmla="*/ 77788 h 328613"/>
                <a:gd name="connsiteX247" fmla="*/ 29210 w 319088"/>
                <a:gd name="connsiteY247" fmla="*/ 63500 h 328613"/>
                <a:gd name="connsiteX248" fmla="*/ 12700 w 319088"/>
                <a:gd name="connsiteY248" fmla="*/ 73731 h 328613"/>
                <a:gd name="connsiteX249" fmla="*/ 12700 w 319088"/>
                <a:gd name="connsiteY249" fmla="*/ 75009 h 328613"/>
                <a:gd name="connsiteX250" fmla="*/ 12700 w 319088"/>
                <a:gd name="connsiteY250" fmla="*/ 106980 h 328613"/>
                <a:gd name="connsiteX251" fmla="*/ 12700 w 319088"/>
                <a:gd name="connsiteY251" fmla="*/ 108259 h 328613"/>
                <a:gd name="connsiteX252" fmla="*/ 13970 w 319088"/>
                <a:gd name="connsiteY252" fmla="*/ 109538 h 328613"/>
                <a:gd name="connsiteX253" fmla="*/ 15240 w 319088"/>
                <a:gd name="connsiteY253" fmla="*/ 108259 h 328613"/>
                <a:gd name="connsiteX254" fmla="*/ 31750 w 319088"/>
                <a:gd name="connsiteY254" fmla="*/ 101865 h 328613"/>
                <a:gd name="connsiteX255" fmla="*/ 31750 w 319088"/>
                <a:gd name="connsiteY255" fmla="*/ 99307 h 328613"/>
                <a:gd name="connsiteX256" fmla="*/ 31750 w 319088"/>
                <a:gd name="connsiteY256" fmla="*/ 66058 h 328613"/>
                <a:gd name="connsiteX257" fmla="*/ 31750 w 319088"/>
                <a:gd name="connsiteY257" fmla="*/ 63500 h 328613"/>
                <a:gd name="connsiteX258" fmla="*/ 29210 w 319088"/>
                <a:gd name="connsiteY258" fmla="*/ 63500 h 328613"/>
                <a:gd name="connsiteX259" fmla="*/ 156868 w 319088"/>
                <a:gd name="connsiteY259" fmla="*/ 47625 h 328613"/>
                <a:gd name="connsiteX260" fmla="*/ 155575 w 319088"/>
                <a:gd name="connsiteY260" fmla="*/ 48920 h 328613"/>
                <a:gd name="connsiteX261" fmla="*/ 155575 w 319088"/>
                <a:gd name="connsiteY261" fmla="*/ 89067 h 328613"/>
                <a:gd name="connsiteX262" fmla="*/ 156868 w 319088"/>
                <a:gd name="connsiteY262" fmla="*/ 90363 h 328613"/>
                <a:gd name="connsiteX263" fmla="*/ 187913 w 319088"/>
                <a:gd name="connsiteY263" fmla="*/ 96838 h 328613"/>
                <a:gd name="connsiteX264" fmla="*/ 189206 w 319088"/>
                <a:gd name="connsiteY264" fmla="*/ 96838 h 328613"/>
                <a:gd name="connsiteX265" fmla="*/ 190500 w 319088"/>
                <a:gd name="connsiteY265" fmla="*/ 96838 h 328613"/>
                <a:gd name="connsiteX266" fmla="*/ 190500 w 319088"/>
                <a:gd name="connsiteY266" fmla="*/ 95543 h 328613"/>
                <a:gd name="connsiteX267" fmla="*/ 190500 w 319088"/>
                <a:gd name="connsiteY267" fmla="*/ 57986 h 328613"/>
                <a:gd name="connsiteX268" fmla="*/ 189206 w 319088"/>
                <a:gd name="connsiteY268" fmla="*/ 56691 h 328613"/>
                <a:gd name="connsiteX269" fmla="*/ 158162 w 319088"/>
                <a:gd name="connsiteY269" fmla="*/ 47625 h 328613"/>
                <a:gd name="connsiteX270" fmla="*/ 156868 w 319088"/>
                <a:gd name="connsiteY270" fmla="*/ 47625 h 328613"/>
                <a:gd name="connsiteX271" fmla="*/ 73629 w 319088"/>
                <a:gd name="connsiteY271" fmla="*/ 34925 h 328613"/>
                <a:gd name="connsiteX272" fmla="*/ 49212 w 319088"/>
                <a:gd name="connsiteY272" fmla="*/ 50511 h 328613"/>
                <a:gd name="connsiteX273" fmla="*/ 49212 w 319088"/>
                <a:gd name="connsiteY273" fmla="*/ 51810 h 328613"/>
                <a:gd name="connsiteX274" fmla="*/ 49212 w 319088"/>
                <a:gd name="connsiteY274" fmla="*/ 90776 h 328613"/>
                <a:gd name="connsiteX275" fmla="*/ 49212 w 319088"/>
                <a:gd name="connsiteY275" fmla="*/ 92075 h 328613"/>
                <a:gd name="connsiteX276" fmla="*/ 50497 w 319088"/>
                <a:gd name="connsiteY276" fmla="*/ 92075 h 328613"/>
                <a:gd name="connsiteX277" fmla="*/ 51782 w 319088"/>
                <a:gd name="connsiteY277" fmla="*/ 92075 h 328613"/>
                <a:gd name="connsiteX278" fmla="*/ 76200 w 319088"/>
                <a:gd name="connsiteY278" fmla="*/ 81684 h 328613"/>
                <a:gd name="connsiteX279" fmla="*/ 76200 w 319088"/>
                <a:gd name="connsiteY279" fmla="*/ 79086 h 328613"/>
                <a:gd name="connsiteX280" fmla="*/ 76200 w 319088"/>
                <a:gd name="connsiteY280" fmla="*/ 36224 h 328613"/>
                <a:gd name="connsiteX281" fmla="*/ 76200 w 319088"/>
                <a:gd name="connsiteY281" fmla="*/ 34925 h 328613"/>
                <a:gd name="connsiteX282" fmla="*/ 73629 w 319088"/>
                <a:gd name="connsiteY282" fmla="*/ 34925 h 328613"/>
                <a:gd name="connsiteX283" fmla="*/ 100012 w 319088"/>
                <a:gd name="connsiteY283" fmla="*/ 30163 h 328613"/>
                <a:gd name="connsiteX284" fmla="*/ 100012 w 319088"/>
                <a:gd name="connsiteY284" fmla="*/ 32747 h 328613"/>
                <a:gd name="connsiteX285" fmla="*/ 100012 w 319088"/>
                <a:gd name="connsiteY285" fmla="*/ 76681 h 328613"/>
                <a:gd name="connsiteX286" fmla="*/ 101311 w 319088"/>
                <a:gd name="connsiteY286" fmla="*/ 77973 h 328613"/>
                <a:gd name="connsiteX287" fmla="*/ 140277 w 319088"/>
                <a:gd name="connsiteY287" fmla="*/ 85726 h 328613"/>
                <a:gd name="connsiteX288" fmla="*/ 141576 w 319088"/>
                <a:gd name="connsiteY288" fmla="*/ 85726 h 328613"/>
                <a:gd name="connsiteX289" fmla="*/ 142875 w 319088"/>
                <a:gd name="connsiteY289" fmla="*/ 84434 h 328613"/>
                <a:gd name="connsiteX290" fmla="*/ 142875 w 319088"/>
                <a:gd name="connsiteY290" fmla="*/ 43085 h 328613"/>
                <a:gd name="connsiteX291" fmla="*/ 141576 w 319088"/>
                <a:gd name="connsiteY291" fmla="*/ 41792 h 328613"/>
                <a:gd name="connsiteX292" fmla="*/ 102610 w 319088"/>
                <a:gd name="connsiteY292" fmla="*/ 30163 h 328613"/>
                <a:gd name="connsiteX293" fmla="*/ 100012 w 319088"/>
                <a:gd name="connsiteY293" fmla="*/ 30163 h 328613"/>
                <a:gd name="connsiteX294" fmla="*/ 87846 w 319088"/>
                <a:gd name="connsiteY294" fmla="*/ 0 h 328613"/>
                <a:gd name="connsiteX295" fmla="*/ 90430 w 319088"/>
                <a:gd name="connsiteY295" fmla="*/ 0 h 328613"/>
                <a:gd name="connsiteX296" fmla="*/ 204113 w 319088"/>
                <a:gd name="connsiteY296" fmla="*/ 37667 h 328613"/>
                <a:gd name="connsiteX297" fmla="*/ 207988 w 319088"/>
                <a:gd name="connsiteY297" fmla="*/ 42863 h 328613"/>
                <a:gd name="connsiteX298" fmla="*/ 207988 w 319088"/>
                <a:gd name="connsiteY298" fmla="*/ 70139 h 328613"/>
                <a:gd name="connsiteX299" fmla="*/ 248036 w 319088"/>
                <a:gd name="connsiteY299" fmla="*/ 54552 h 328613"/>
                <a:gd name="connsiteX300" fmla="*/ 250619 w 319088"/>
                <a:gd name="connsiteY300" fmla="*/ 53253 h 328613"/>
                <a:gd name="connsiteX301" fmla="*/ 251911 w 319088"/>
                <a:gd name="connsiteY301" fmla="*/ 53253 h 328613"/>
                <a:gd name="connsiteX302" fmla="*/ 315213 w 319088"/>
                <a:gd name="connsiteY302" fmla="*/ 74035 h 328613"/>
                <a:gd name="connsiteX303" fmla="*/ 319088 w 319088"/>
                <a:gd name="connsiteY303" fmla="*/ 80530 h 328613"/>
                <a:gd name="connsiteX304" fmla="*/ 319088 w 319088"/>
                <a:gd name="connsiteY304" fmla="*/ 266267 h 328613"/>
                <a:gd name="connsiteX305" fmla="*/ 315213 w 319088"/>
                <a:gd name="connsiteY305" fmla="*/ 271463 h 328613"/>
                <a:gd name="connsiteX306" fmla="*/ 251911 w 319088"/>
                <a:gd name="connsiteY306" fmla="*/ 287049 h 328613"/>
                <a:gd name="connsiteX307" fmla="*/ 204113 w 319088"/>
                <a:gd name="connsiteY307" fmla="*/ 300038 h 328613"/>
                <a:gd name="connsiteX308" fmla="*/ 89138 w 319088"/>
                <a:gd name="connsiteY308" fmla="*/ 328613 h 328613"/>
                <a:gd name="connsiteX309" fmla="*/ 87846 w 319088"/>
                <a:gd name="connsiteY309" fmla="*/ 328613 h 328613"/>
                <a:gd name="connsiteX310" fmla="*/ 85262 w 319088"/>
                <a:gd name="connsiteY310" fmla="*/ 328613 h 328613"/>
                <a:gd name="connsiteX311" fmla="*/ 2583 w 319088"/>
                <a:gd name="connsiteY311" fmla="*/ 281854 h 328613"/>
                <a:gd name="connsiteX312" fmla="*/ 0 w 319088"/>
                <a:gd name="connsiteY312" fmla="*/ 277957 h 328613"/>
                <a:gd name="connsiteX313" fmla="*/ 0 w 319088"/>
                <a:gd name="connsiteY313" fmla="*/ 64943 h 328613"/>
                <a:gd name="connsiteX314" fmla="*/ 1292 w 319088"/>
                <a:gd name="connsiteY314" fmla="*/ 61047 h 328613"/>
                <a:gd name="connsiteX315" fmla="*/ 85262 w 319088"/>
                <a:gd name="connsiteY315" fmla="*/ 1299 h 328613"/>
                <a:gd name="connsiteX316" fmla="*/ 87846 w 319088"/>
                <a:gd name="connsiteY31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319088" h="328613">
                  <a:moveTo>
                    <a:pt x="140277" y="225425"/>
                  </a:moveTo>
                  <a:cubicBezTo>
                    <a:pt x="140277" y="225425"/>
                    <a:pt x="140277" y="225425"/>
                    <a:pt x="101311" y="229351"/>
                  </a:cubicBezTo>
                  <a:cubicBezTo>
                    <a:pt x="100012" y="229351"/>
                    <a:pt x="100012" y="229351"/>
                    <a:pt x="100012" y="230660"/>
                  </a:cubicBezTo>
                  <a:cubicBezTo>
                    <a:pt x="100012" y="230660"/>
                    <a:pt x="100012" y="230660"/>
                    <a:pt x="100012" y="319646"/>
                  </a:cubicBezTo>
                  <a:cubicBezTo>
                    <a:pt x="100012" y="320954"/>
                    <a:pt x="100012" y="320954"/>
                    <a:pt x="100012" y="322263"/>
                  </a:cubicBezTo>
                  <a:cubicBezTo>
                    <a:pt x="101311" y="322263"/>
                    <a:pt x="101311" y="322263"/>
                    <a:pt x="101311" y="322263"/>
                  </a:cubicBezTo>
                  <a:cubicBezTo>
                    <a:pt x="101311" y="322263"/>
                    <a:pt x="101311" y="322263"/>
                    <a:pt x="102610" y="322263"/>
                  </a:cubicBezTo>
                  <a:cubicBezTo>
                    <a:pt x="102610" y="322263"/>
                    <a:pt x="102610" y="322263"/>
                    <a:pt x="140277" y="311794"/>
                  </a:cubicBezTo>
                  <a:cubicBezTo>
                    <a:pt x="141576" y="311794"/>
                    <a:pt x="142875" y="311794"/>
                    <a:pt x="142875" y="310485"/>
                  </a:cubicBezTo>
                  <a:lnTo>
                    <a:pt x="142875" y="228042"/>
                  </a:lnTo>
                  <a:cubicBezTo>
                    <a:pt x="142875" y="226734"/>
                    <a:pt x="141576" y="226734"/>
                    <a:pt x="141576" y="226734"/>
                  </a:cubicBezTo>
                  <a:cubicBezTo>
                    <a:pt x="141576" y="225425"/>
                    <a:pt x="140277" y="225425"/>
                    <a:pt x="140277" y="225425"/>
                  </a:cubicBezTo>
                  <a:close/>
                  <a:moveTo>
                    <a:pt x="49212" y="223838"/>
                  </a:moveTo>
                  <a:cubicBezTo>
                    <a:pt x="49212" y="225108"/>
                    <a:pt x="49212" y="225108"/>
                    <a:pt x="49212" y="226378"/>
                  </a:cubicBezTo>
                  <a:cubicBezTo>
                    <a:pt x="49212" y="226378"/>
                    <a:pt x="49212" y="226378"/>
                    <a:pt x="49212" y="263208"/>
                  </a:cubicBezTo>
                  <a:cubicBezTo>
                    <a:pt x="49212" y="264478"/>
                    <a:pt x="49212" y="264478"/>
                    <a:pt x="50497" y="265748"/>
                  </a:cubicBezTo>
                  <a:cubicBezTo>
                    <a:pt x="50497" y="265748"/>
                    <a:pt x="50497" y="265748"/>
                    <a:pt x="74915" y="274638"/>
                  </a:cubicBezTo>
                  <a:cubicBezTo>
                    <a:pt x="74915" y="274638"/>
                    <a:pt x="76200" y="274638"/>
                    <a:pt x="76200" y="273368"/>
                  </a:cubicBezTo>
                  <a:cubicBezTo>
                    <a:pt x="76200" y="273368"/>
                    <a:pt x="76200" y="273368"/>
                    <a:pt x="76200" y="272098"/>
                  </a:cubicBezTo>
                  <a:lnTo>
                    <a:pt x="76200" y="230188"/>
                  </a:lnTo>
                  <a:cubicBezTo>
                    <a:pt x="76200" y="228918"/>
                    <a:pt x="76200" y="228918"/>
                    <a:pt x="74915" y="228918"/>
                  </a:cubicBezTo>
                  <a:cubicBezTo>
                    <a:pt x="74915" y="228918"/>
                    <a:pt x="74915" y="228918"/>
                    <a:pt x="50497" y="223838"/>
                  </a:cubicBezTo>
                  <a:cubicBezTo>
                    <a:pt x="50497" y="223838"/>
                    <a:pt x="50497" y="223838"/>
                    <a:pt x="49212" y="223838"/>
                  </a:cubicBezTo>
                  <a:close/>
                  <a:moveTo>
                    <a:pt x="189206" y="222250"/>
                  </a:moveTo>
                  <a:cubicBezTo>
                    <a:pt x="189206" y="222250"/>
                    <a:pt x="189206" y="222250"/>
                    <a:pt x="156868" y="224848"/>
                  </a:cubicBezTo>
                  <a:cubicBezTo>
                    <a:pt x="156868" y="224848"/>
                    <a:pt x="155575" y="226147"/>
                    <a:pt x="155575" y="226147"/>
                  </a:cubicBezTo>
                  <a:cubicBezTo>
                    <a:pt x="155575" y="226147"/>
                    <a:pt x="155575" y="226147"/>
                    <a:pt x="155575" y="305377"/>
                  </a:cubicBezTo>
                  <a:cubicBezTo>
                    <a:pt x="155575" y="306676"/>
                    <a:pt x="155575" y="306676"/>
                    <a:pt x="156868" y="307975"/>
                  </a:cubicBezTo>
                  <a:cubicBezTo>
                    <a:pt x="156868" y="307975"/>
                    <a:pt x="156868" y="307975"/>
                    <a:pt x="158162" y="307975"/>
                  </a:cubicBezTo>
                  <a:cubicBezTo>
                    <a:pt x="158162" y="307975"/>
                    <a:pt x="158162" y="307975"/>
                    <a:pt x="189206" y="300182"/>
                  </a:cubicBezTo>
                  <a:cubicBezTo>
                    <a:pt x="190500" y="300182"/>
                    <a:pt x="190500" y="298883"/>
                    <a:pt x="190500" y="297584"/>
                  </a:cubicBezTo>
                  <a:lnTo>
                    <a:pt x="190500" y="223549"/>
                  </a:lnTo>
                  <a:cubicBezTo>
                    <a:pt x="190500" y="223549"/>
                    <a:pt x="190500" y="223549"/>
                    <a:pt x="190500" y="222250"/>
                  </a:cubicBezTo>
                  <a:cubicBezTo>
                    <a:pt x="189206" y="222250"/>
                    <a:pt x="189206" y="222250"/>
                    <a:pt x="189206" y="222250"/>
                  </a:cubicBezTo>
                  <a:close/>
                  <a:moveTo>
                    <a:pt x="12700" y="217488"/>
                  </a:moveTo>
                  <a:cubicBezTo>
                    <a:pt x="12700" y="217488"/>
                    <a:pt x="12700" y="218778"/>
                    <a:pt x="12700" y="218778"/>
                  </a:cubicBezTo>
                  <a:cubicBezTo>
                    <a:pt x="12700" y="218778"/>
                    <a:pt x="12700" y="218778"/>
                    <a:pt x="12700" y="251024"/>
                  </a:cubicBezTo>
                  <a:cubicBezTo>
                    <a:pt x="12700" y="252314"/>
                    <a:pt x="12700" y="252314"/>
                    <a:pt x="13970" y="252314"/>
                  </a:cubicBezTo>
                  <a:cubicBezTo>
                    <a:pt x="13970" y="252314"/>
                    <a:pt x="13970" y="252314"/>
                    <a:pt x="29210" y="258763"/>
                  </a:cubicBezTo>
                  <a:cubicBezTo>
                    <a:pt x="30480" y="258763"/>
                    <a:pt x="30480" y="258763"/>
                    <a:pt x="30480" y="258763"/>
                  </a:cubicBezTo>
                  <a:cubicBezTo>
                    <a:pt x="30480" y="258763"/>
                    <a:pt x="31750" y="258763"/>
                    <a:pt x="31750" y="258763"/>
                  </a:cubicBezTo>
                  <a:cubicBezTo>
                    <a:pt x="31750" y="258763"/>
                    <a:pt x="31750" y="257473"/>
                    <a:pt x="31750" y="257473"/>
                  </a:cubicBezTo>
                  <a:lnTo>
                    <a:pt x="31750" y="222647"/>
                  </a:lnTo>
                  <a:cubicBezTo>
                    <a:pt x="31750" y="221358"/>
                    <a:pt x="31750" y="220068"/>
                    <a:pt x="30480" y="220068"/>
                  </a:cubicBezTo>
                  <a:cubicBezTo>
                    <a:pt x="30480" y="220068"/>
                    <a:pt x="30480" y="220068"/>
                    <a:pt x="13970" y="217488"/>
                  </a:cubicBezTo>
                  <a:cubicBezTo>
                    <a:pt x="13970" y="217488"/>
                    <a:pt x="13970" y="217488"/>
                    <a:pt x="12700" y="217488"/>
                  </a:cubicBezTo>
                  <a:close/>
                  <a:moveTo>
                    <a:pt x="280105" y="214313"/>
                  </a:moveTo>
                  <a:cubicBezTo>
                    <a:pt x="280105" y="214313"/>
                    <a:pt x="280105" y="214313"/>
                    <a:pt x="261584" y="215595"/>
                  </a:cubicBezTo>
                  <a:cubicBezTo>
                    <a:pt x="260350" y="215595"/>
                    <a:pt x="260350" y="216877"/>
                    <a:pt x="260350" y="216877"/>
                  </a:cubicBezTo>
                  <a:cubicBezTo>
                    <a:pt x="260350" y="216877"/>
                    <a:pt x="260350" y="216877"/>
                    <a:pt x="260350" y="278424"/>
                  </a:cubicBezTo>
                  <a:cubicBezTo>
                    <a:pt x="260350" y="279706"/>
                    <a:pt x="260350" y="279706"/>
                    <a:pt x="260350" y="279706"/>
                  </a:cubicBezTo>
                  <a:cubicBezTo>
                    <a:pt x="261584" y="279706"/>
                    <a:pt x="261584" y="280988"/>
                    <a:pt x="261584" y="280988"/>
                  </a:cubicBezTo>
                  <a:cubicBezTo>
                    <a:pt x="261584" y="280988"/>
                    <a:pt x="261584" y="280988"/>
                    <a:pt x="262819" y="280988"/>
                  </a:cubicBezTo>
                  <a:cubicBezTo>
                    <a:pt x="262819" y="280988"/>
                    <a:pt x="262819" y="280988"/>
                    <a:pt x="280105" y="275859"/>
                  </a:cubicBezTo>
                  <a:cubicBezTo>
                    <a:pt x="281340" y="275859"/>
                    <a:pt x="282575" y="274577"/>
                    <a:pt x="282575" y="273295"/>
                  </a:cubicBezTo>
                  <a:lnTo>
                    <a:pt x="282575" y="215595"/>
                  </a:lnTo>
                  <a:cubicBezTo>
                    <a:pt x="282575" y="215595"/>
                    <a:pt x="281340" y="214313"/>
                    <a:pt x="281340" y="214313"/>
                  </a:cubicBezTo>
                  <a:cubicBezTo>
                    <a:pt x="281340" y="214313"/>
                    <a:pt x="280105" y="214313"/>
                    <a:pt x="280105" y="214313"/>
                  </a:cubicBezTo>
                  <a:close/>
                  <a:moveTo>
                    <a:pt x="306983" y="211138"/>
                  </a:moveTo>
                  <a:cubicBezTo>
                    <a:pt x="306983" y="211138"/>
                    <a:pt x="306983" y="211138"/>
                    <a:pt x="290215" y="212428"/>
                  </a:cubicBezTo>
                  <a:cubicBezTo>
                    <a:pt x="288925" y="212428"/>
                    <a:pt x="288925" y="213718"/>
                    <a:pt x="288925" y="215008"/>
                  </a:cubicBezTo>
                  <a:cubicBezTo>
                    <a:pt x="288925" y="215008"/>
                    <a:pt x="288925" y="215008"/>
                    <a:pt x="288925" y="271761"/>
                  </a:cubicBezTo>
                  <a:cubicBezTo>
                    <a:pt x="288925" y="271761"/>
                    <a:pt x="288925" y="273051"/>
                    <a:pt x="288925" y="273051"/>
                  </a:cubicBezTo>
                  <a:cubicBezTo>
                    <a:pt x="288925" y="273051"/>
                    <a:pt x="290215" y="273051"/>
                    <a:pt x="290215" y="273051"/>
                  </a:cubicBezTo>
                  <a:cubicBezTo>
                    <a:pt x="290215" y="273051"/>
                    <a:pt x="290215" y="273051"/>
                    <a:pt x="308273" y="269181"/>
                  </a:cubicBezTo>
                  <a:cubicBezTo>
                    <a:pt x="308273" y="269181"/>
                    <a:pt x="309563" y="267892"/>
                    <a:pt x="309563" y="266602"/>
                  </a:cubicBezTo>
                  <a:cubicBezTo>
                    <a:pt x="309563" y="266602"/>
                    <a:pt x="309563" y="266602"/>
                    <a:pt x="308273" y="212428"/>
                  </a:cubicBezTo>
                  <a:cubicBezTo>
                    <a:pt x="308273" y="212428"/>
                    <a:pt x="308273" y="212428"/>
                    <a:pt x="308273" y="211138"/>
                  </a:cubicBezTo>
                  <a:cubicBezTo>
                    <a:pt x="306983" y="211138"/>
                    <a:pt x="306983" y="211138"/>
                    <a:pt x="306983" y="211138"/>
                  </a:cubicBezTo>
                  <a:close/>
                  <a:moveTo>
                    <a:pt x="290195" y="169863"/>
                  </a:moveTo>
                  <a:cubicBezTo>
                    <a:pt x="290195" y="169863"/>
                    <a:pt x="288925" y="169863"/>
                    <a:pt x="288925" y="171196"/>
                  </a:cubicBezTo>
                  <a:cubicBezTo>
                    <a:pt x="288925" y="171196"/>
                    <a:pt x="288925" y="171196"/>
                    <a:pt x="288925" y="172530"/>
                  </a:cubicBezTo>
                  <a:lnTo>
                    <a:pt x="288925" y="201867"/>
                  </a:lnTo>
                  <a:cubicBezTo>
                    <a:pt x="288925" y="201867"/>
                    <a:pt x="288925" y="201867"/>
                    <a:pt x="288925" y="203201"/>
                  </a:cubicBezTo>
                  <a:cubicBezTo>
                    <a:pt x="288925" y="203201"/>
                    <a:pt x="290195" y="203201"/>
                    <a:pt x="290195" y="203201"/>
                  </a:cubicBezTo>
                  <a:cubicBezTo>
                    <a:pt x="290195" y="203201"/>
                    <a:pt x="290195" y="203201"/>
                    <a:pt x="306705" y="201867"/>
                  </a:cubicBezTo>
                  <a:cubicBezTo>
                    <a:pt x="307975" y="201867"/>
                    <a:pt x="307975" y="201867"/>
                    <a:pt x="307975" y="200534"/>
                  </a:cubicBezTo>
                  <a:cubicBezTo>
                    <a:pt x="307975" y="200534"/>
                    <a:pt x="307975" y="200534"/>
                    <a:pt x="307975" y="172530"/>
                  </a:cubicBezTo>
                  <a:cubicBezTo>
                    <a:pt x="307975" y="171196"/>
                    <a:pt x="307975" y="171196"/>
                    <a:pt x="306705" y="171196"/>
                  </a:cubicBezTo>
                  <a:cubicBezTo>
                    <a:pt x="306705" y="171196"/>
                    <a:pt x="306705" y="171196"/>
                    <a:pt x="290195" y="169863"/>
                  </a:cubicBezTo>
                  <a:close/>
                  <a:moveTo>
                    <a:pt x="261584" y="168275"/>
                  </a:moveTo>
                  <a:cubicBezTo>
                    <a:pt x="261584" y="168275"/>
                    <a:pt x="260350" y="168275"/>
                    <a:pt x="260350" y="169568"/>
                  </a:cubicBezTo>
                  <a:cubicBezTo>
                    <a:pt x="260350" y="169568"/>
                    <a:pt x="260350" y="169568"/>
                    <a:pt x="260350" y="170862"/>
                  </a:cubicBezTo>
                  <a:cubicBezTo>
                    <a:pt x="260350" y="170862"/>
                    <a:pt x="260350" y="170862"/>
                    <a:pt x="260350" y="201906"/>
                  </a:cubicBezTo>
                  <a:cubicBezTo>
                    <a:pt x="260350" y="201906"/>
                    <a:pt x="260350" y="201906"/>
                    <a:pt x="260350" y="203200"/>
                  </a:cubicBezTo>
                  <a:cubicBezTo>
                    <a:pt x="260350" y="203200"/>
                    <a:pt x="261584" y="203200"/>
                    <a:pt x="261584" y="203200"/>
                  </a:cubicBezTo>
                  <a:cubicBezTo>
                    <a:pt x="261584" y="203200"/>
                    <a:pt x="261584" y="203200"/>
                    <a:pt x="280105" y="201906"/>
                  </a:cubicBezTo>
                  <a:cubicBezTo>
                    <a:pt x="281340" y="201906"/>
                    <a:pt x="282575" y="201906"/>
                    <a:pt x="282575" y="200613"/>
                  </a:cubicBezTo>
                  <a:lnTo>
                    <a:pt x="282575" y="170862"/>
                  </a:lnTo>
                  <a:cubicBezTo>
                    <a:pt x="282575" y="170862"/>
                    <a:pt x="281340" y="169568"/>
                    <a:pt x="280105" y="169568"/>
                  </a:cubicBezTo>
                  <a:cubicBezTo>
                    <a:pt x="280105" y="169568"/>
                    <a:pt x="280105" y="169568"/>
                    <a:pt x="261584" y="168275"/>
                  </a:cubicBezTo>
                  <a:close/>
                  <a:moveTo>
                    <a:pt x="214024" y="168275"/>
                  </a:moveTo>
                  <a:cubicBezTo>
                    <a:pt x="214024" y="169567"/>
                    <a:pt x="212725" y="169567"/>
                    <a:pt x="212725" y="169567"/>
                  </a:cubicBezTo>
                  <a:cubicBezTo>
                    <a:pt x="212725" y="169567"/>
                    <a:pt x="212725" y="169567"/>
                    <a:pt x="212725" y="222546"/>
                  </a:cubicBezTo>
                  <a:cubicBezTo>
                    <a:pt x="212725" y="222546"/>
                    <a:pt x="214024" y="222546"/>
                    <a:pt x="214024" y="223838"/>
                  </a:cubicBezTo>
                  <a:cubicBezTo>
                    <a:pt x="214024" y="223838"/>
                    <a:pt x="214024" y="223838"/>
                    <a:pt x="215322" y="223838"/>
                  </a:cubicBezTo>
                  <a:cubicBezTo>
                    <a:pt x="215322" y="223838"/>
                    <a:pt x="215322" y="223838"/>
                    <a:pt x="240001" y="221254"/>
                  </a:cubicBezTo>
                  <a:cubicBezTo>
                    <a:pt x="240001" y="221254"/>
                    <a:pt x="241300" y="221254"/>
                    <a:pt x="241300" y="219962"/>
                  </a:cubicBezTo>
                  <a:lnTo>
                    <a:pt x="241300" y="170859"/>
                  </a:lnTo>
                  <a:cubicBezTo>
                    <a:pt x="241300" y="169567"/>
                    <a:pt x="240001" y="169567"/>
                    <a:pt x="240001" y="169567"/>
                  </a:cubicBezTo>
                  <a:cubicBezTo>
                    <a:pt x="240001" y="169567"/>
                    <a:pt x="240001" y="169567"/>
                    <a:pt x="215322" y="168275"/>
                  </a:cubicBezTo>
                  <a:cubicBezTo>
                    <a:pt x="214024" y="168275"/>
                    <a:pt x="214024" y="168275"/>
                    <a:pt x="214024" y="168275"/>
                  </a:cubicBezTo>
                  <a:close/>
                  <a:moveTo>
                    <a:pt x="30480" y="168275"/>
                  </a:moveTo>
                  <a:cubicBezTo>
                    <a:pt x="30480" y="168275"/>
                    <a:pt x="30480" y="168275"/>
                    <a:pt x="13970" y="169545"/>
                  </a:cubicBezTo>
                  <a:cubicBezTo>
                    <a:pt x="12700" y="169545"/>
                    <a:pt x="12700" y="170815"/>
                    <a:pt x="12700" y="170815"/>
                  </a:cubicBezTo>
                  <a:cubicBezTo>
                    <a:pt x="12700" y="170815"/>
                    <a:pt x="12700" y="170815"/>
                    <a:pt x="12700" y="202565"/>
                  </a:cubicBezTo>
                  <a:cubicBezTo>
                    <a:pt x="12700" y="203835"/>
                    <a:pt x="12700" y="203835"/>
                    <a:pt x="13970" y="203835"/>
                  </a:cubicBezTo>
                  <a:cubicBezTo>
                    <a:pt x="13970" y="203835"/>
                    <a:pt x="13970" y="203835"/>
                    <a:pt x="30480" y="206375"/>
                  </a:cubicBezTo>
                  <a:cubicBezTo>
                    <a:pt x="30480" y="206375"/>
                    <a:pt x="31750" y="206375"/>
                    <a:pt x="31750" y="205105"/>
                  </a:cubicBezTo>
                  <a:cubicBezTo>
                    <a:pt x="31750" y="205105"/>
                    <a:pt x="31750" y="205105"/>
                    <a:pt x="31750" y="203835"/>
                  </a:cubicBezTo>
                  <a:lnTo>
                    <a:pt x="31750" y="169545"/>
                  </a:lnTo>
                  <a:cubicBezTo>
                    <a:pt x="31750" y="169545"/>
                    <a:pt x="31750" y="169545"/>
                    <a:pt x="31750" y="168275"/>
                  </a:cubicBezTo>
                  <a:cubicBezTo>
                    <a:pt x="31750" y="168275"/>
                    <a:pt x="30480" y="168275"/>
                    <a:pt x="30480" y="168275"/>
                  </a:cubicBezTo>
                  <a:close/>
                  <a:moveTo>
                    <a:pt x="158162" y="165100"/>
                  </a:moveTo>
                  <a:cubicBezTo>
                    <a:pt x="156868" y="165100"/>
                    <a:pt x="156868" y="165100"/>
                    <a:pt x="156868" y="166407"/>
                  </a:cubicBezTo>
                  <a:cubicBezTo>
                    <a:pt x="155575" y="166407"/>
                    <a:pt x="155575" y="166407"/>
                    <a:pt x="155575" y="167715"/>
                  </a:cubicBezTo>
                  <a:cubicBezTo>
                    <a:pt x="155575" y="167715"/>
                    <a:pt x="155575" y="167715"/>
                    <a:pt x="155575" y="206935"/>
                  </a:cubicBezTo>
                  <a:cubicBezTo>
                    <a:pt x="155575" y="208243"/>
                    <a:pt x="155575" y="208243"/>
                    <a:pt x="156868" y="208243"/>
                  </a:cubicBezTo>
                  <a:cubicBezTo>
                    <a:pt x="156868" y="208243"/>
                    <a:pt x="156868" y="209550"/>
                    <a:pt x="158162" y="209550"/>
                  </a:cubicBezTo>
                  <a:cubicBezTo>
                    <a:pt x="158162" y="209550"/>
                    <a:pt x="158162" y="209550"/>
                    <a:pt x="189206" y="208243"/>
                  </a:cubicBezTo>
                  <a:cubicBezTo>
                    <a:pt x="190500" y="208243"/>
                    <a:pt x="190500" y="206935"/>
                    <a:pt x="190500" y="205628"/>
                  </a:cubicBezTo>
                  <a:lnTo>
                    <a:pt x="190500" y="169022"/>
                  </a:lnTo>
                  <a:cubicBezTo>
                    <a:pt x="190500" y="167715"/>
                    <a:pt x="189206" y="166407"/>
                    <a:pt x="189206" y="166407"/>
                  </a:cubicBezTo>
                  <a:cubicBezTo>
                    <a:pt x="189206" y="166407"/>
                    <a:pt x="189206" y="166407"/>
                    <a:pt x="158162" y="165100"/>
                  </a:cubicBezTo>
                  <a:close/>
                  <a:moveTo>
                    <a:pt x="100012" y="163513"/>
                  </a:moveTo>
                  <a:cubicBezTo>
                    <a:pt x="100012" y="163513"/>
                    <a:pt x="100012" y="164800"/>
                    <a:pt x="100012" y="164800"/>
                  </a:cubicBezTo>
                  <a:cubicBezTo>
                    <a:pt x="100012" y="164800"/>
                    <a:pt x="100012" y="164800"/>
                    <a:pt x="100012" y="208564"/>
                  </a:cubicBezTo>
                  <a:cubicBezTo>
                    <a:pt x="100012" y="209851"/>
                    <a:pt x="100012" y="209851"/>
                    <a:pt x="100012" y="209851"/>
                  </a:cubicBezTo>
                  <a:cubicBezTo>
                    <a:pt x="100012" y="209851"/>
                    <a:pt x="101311" y="211138"/>
                    <a:pt x="101311" y="211138"/>
                  </a:cubicBezTo>
                  <a:cubicBezTo>
                    <a:pt x="101311" y="211138"/>
                    <a:pt x="101311" y="211138"/>
                    <a:pt x="140277" y="208564"/>
                  </a:cubicBezTo>
                  <a:cubicBezTo>
                    <a:pt x="141576" y="208564"/>
                    <a:pt x="142875" y="208564"/>
                    <a:pt x="142875" y="207276"/>
                  </a:cubicBezTo>
                  <a:lnTo>
                    <a:pt x="142875" y="166087"/>
                  </a:lnTo>
                  <a:cubicBezTo>
                    <a:pt x="142875" y="164800"/>
                    <a:pt x="141576" y="164800"/>
                    <a:pt x="140277" y="164800"/>
                  </a:cubicBezTo>
                  <a:cubicBezTo>
                    <a:pt x="140277" y="164800"/>
                    <a:pt x="140277" y="164800"/>
                    <a:pt x="101311" y="163513"/>
                  </a:cubicBezTo>
                  <a:cubicBezTo>
                    <a:pt x="101311" y="163513"/>
                    <a:pt x="100012" y="163513"/>
                    <a:pt x="100012" y="163513"/>
                  </a:cubicBezTo>
                  <a:close/>
                  <a:moveTo>
                    <a:pt x="74915" y="163513"/>
                  </a:moveTo>
                  <a:cubicBezTo>
                    <a:pt x="74915" y="163513"/>
                    <a:pt x="74915" y="163513"/>
                    <a:pt x="50497" y="166159"/>
                  </a:cubicBezTo>
                  <a:cubicBezTo>
                    <a:pt x="49212" y="166159"/>
                    <a:pt x="49212" y="166159"/>
                    <a:pt x="49212" y="167482"/>
                  </a:cubicBezTo>
                  <a:cubicBezTo>
                    <a:pt x="49212" y="167482"/>
                    <a:pt x="49212" y="167482"/>
                    <a:pt x="49212" y="207169"/>
                  </a:cubicBezTo>
                  <a:cubicBezTo>
                    <a:pt x="49212" y="207169"/>
                    <a:pt x="49212" y="208492"/>
                    <a:pt x="50497" y="208492"/>
                  </a:cubicBezTo>
                  <a:cubicBezTo>
                    <a:pt x="50497" y="208492"/>
                    <a:pt x="50497" y="208492"/>
                    <a:pt x="74915" y="211138"/>
                  </a:cubicBezTo>
                  <a:cubicBezTo>
                    <a:pt x="74915" y="211138"/>
                    <a:pt x="76200" y="211138"/>
                    <a:pt x="76200" y="211138"/>
                  </a:cubicBezTo>
                  <a:cubicBezTo>
                    <a:pt x="76200" y="209815"/>
                    <a:pt x="76200" y="209815"/>
                    <a:pt x="76200" y="209815"/>
                  </a:cubicBezTo>
                  <a:lnTo>
                    <a:pt x="76200" y="164836"/>
                  </a:lnTo>
                  <a:cubicBezTo>
                    <a:pt x="76200" y="164836"/>
                    <a:pt x="76200" y="164836"/>
                    <a:pt x="76200" y="163513"/>
                  </a:cubicBezTo>
                  <a:cubicBezTo>
                    <a:pt x="76200" y="163513"/>
                    <a:pt x="74915" y="163513"/>
                    <a:pt x="74915" y="163513"/>
                  </a:cubicBezTo>
                  <a:close/>
                  <a:moveTo>
                    <a:pt x="288925" y="127000"/>
                  </a:moveTo>
                  <a:cubicBezTo>
                    <a:pt x="288925" y="128343"/>
                    <a:pt x="288925" y="128343"/>
                    <a:pt x="288925" y="129687"/>
                  </a:cubicBezTo>
                  <a:lnTo>
                    <a:pt x="288925" y="159238"/>
                  </a:lnTo>
                  <a:cubicBezTo>
                    <a:pt x="288925" y="159238"/>
                    <a:pt x="288925" y="160582"/>
                    <a:pt x="290195" y="160582"/>
                  </a:cubicBezTo>
                  <a:cubicBezTo>
                    <a:pt x="290195" y="160582"/>
                    <a:pt x="290195" y="160582"/>
                    <a:pt x="306705" y="161925"/>
                  </a:cubicBezTo>
                  <a:cubicBezTo>
                    <a:pt x="306705" y="161925"/>
                    <a:pt x="307975" y="161925"/>
                    <a:pt x="307975" y="161925"/>
                  </a:cubicBezTo>
                  <a:cubicBezTo>
                    <a:pt x="307975" y="160582"/>
                    <a:pt x="307975" y="160582"/>
                    <a:pt x="307975" y="160582"/>
                  </a:cubicBezTo>
                  <a:cubicBezTo>
                    <a:pt x="307975" y="160582"/>
                    <a:pt x="307975" y="160582"/>
                    <a:pt x="307975" y="132373"/>
                  </a:cubicBezTo>
                  <a:cubicBezTo>
                    <a:pt x="307975" y="131030"/>
                    <a:pt x="307975" y="129687"/>
                    <a:pt x="306705" y="129687"/>
                  </a:cubicBezTo>
                  <a:cubicBezTo>
                    <a:pt x="306705" y="129687"/>
                    <a:pt x="306705" y="129687"/>
                    <a:pt x="290195" y="127000"/>
                  </a:cubicBezTo>
                  <a:cubicBezTo>
                    <a:pt x="290195" y="127000"/>
                    <a:pt x="288925" y="127000"/>
                    <a:pt x="288925" y="127000"/>
                  </a:cubicBezTo>
                  <a:close/>
                  <a:moveTo>
                    <a:pt x="260350" y="123542"/>
                  </a:moveTo>
                  <a:cubicBezTo>
                    <a:pt x="260350" y="123542"/>
                    <a:pt x="260350" y="124846"/>
                    <a:pt x="260350" y="124846"/>
                  </a:cubicBezTo>
                  <a:cubicBezTo>
                    <a:pt x="260350" y="124846"/>
                    <a:pt x="260350" y="124846"/>
                    <a:pt x="260350" y="156143"/>
                  </a:cubicBezTo>
                  <a:cubicBezTo>
                    <a:pt x="260350" y="157447"/>
                    <a:pt x="260350" y="157447"/>
                    <a:pt x="261584" y="157447"/>
                  </a:cubicBezTo>
                  <a:cubicBezTo>
                    <a:pt x="261584" y="157447"/>
                    <a:pt x="261584" y="157447"/>
                    <a:pt x="280105" y="158751"/>
                  </a:cubicBezTo>
                  <a:cubicBezTo>
                    <a:pt x="280105" y="158751"/>
                    <a:pt x="281340" y="158751"/>
                    <a:pt x="281340" y="158751"/>
                  </a:cubicBezTo>
                  <a:cubicBezTo>
                    <a:pt x="281340" y="158751"/>
                    <a:pt x="282575" y="157447"/>
                    <a:pt x="282575" y="157447"/>
                  </a:cubicBezTo>
                  <a:lnTo>
                    <a:pt x="282575" y="127454"/>
                  </a:lnTo>
                  <a:cubicBezTo>
                    <a:pt x="282575" y="127454"/>
                    <a:pt x="281340" y="126150"/>
                    <a:pt x="280105" y="126150"/>
                  </a:cubicBezTo>
                  <a:cubicBezTo>
                    <a:pt x="280105" y="126150"/>
                    <a:pt x="280105" y="126150"/>
                    <a:pt x="261584" y="123542"/>
                  </a:cubicBezTo>
                  <a:cubicBezTo>
                    <a:pt x="261584" y="122238"/>
                    <a:pt x="261584" y="123542"/>
                    <a:pt x="260350" y="123542"/>
                  </a:cubicBezTo>
                  <a:close/>
                  <a:moveTo>
                    <a:pt x="29210" y="115590"/>
                  </a:moveTo>
                  <a:cubicBezTo>
                    <a:pt x="29210" y="115590"/>
                    <a:pt x="29210" y="115590"/>
                    <a:pt x="13970" y="120749"/>
                  </a:cubicBezTo>
                  <a:cubicBezTo>
                    <a:pt x="12700" y="120749"/>
                    <a:pt x="12700" y="122039"/>
                    <a:pt x="12700" y="122039"/>
                  </a:cubicBezTo>
                  <a:cubicBezTo>
                    <a:pt x="12700" y="122039"/>
                    <a:pt x="12700" y="122039"/>
                    <a:pt x="12700" y="154285"/>
                  </a:cubicBezTo>
                  <a:cubicBezTo>
                    <a:pt x="12700" y="154285"/>
                    <a:pt x="12700" y="155575"/>
                    <a:pt x="12700" y="155575"/>
                  </a:cubicBezTo>
                  <a:cubicBezTo>
                    <a:pt x="13970" y="155575"/>
                    <a:pt x="13970" y="155575"/>
                    <a:pt x="13970" y="155575"/>
                  </a:cubicBezTo>
                  <a:cubicBezTo>
                    <a:pt x="13970" y="155575"/>
                    <a:pt x="13970" y="155575"/>
                    <a:pt x="30480" y="152995"/>
                  </a:cubicBezTo>
                  <a:cubicBezTo>
                    <a:pt x="31750" y="152995"/>
                    <a:pt x="31750" y="152995"/>
                    <a:pt x="31750" y="151705"/>
                  </a:cubicBezTo>
                  <a:lnTo>
                    <a:pt x="31750" y="116880"/>
                  </a:lnTo>
                  <a:cubicBezTo>
                    <a:pt x="31750" y="115590"/>
                    <a:pt x="31750" y="115590"/>
                    <a:pt x="31750" y="115590"/>
                  </a:cubicBezTo>
                  <a:cubicBezTo>
                    <a:pt x="30480" y="114300"/>
                    <a:pt x="30480" y="114300"/>
                    <a:pt x="29210" y="115590"/>
                  </a:cubicBezTo>
                  <a:close/>
                  <a:moveTo>
                    <a:pt x="158162" y="104775"/>
                  </a:moveTo>
                  <a:cubicBezTo>
                    <a:pt x="156868" y="104775"/>
                    <a:pt x="156868" y="104775"/>
                    <a:pt x="156868" y="106098"/>
                  </a:cubicBezTo>
                  <a:cubicBezTo>
                    <a:pt x="155575" y="106098"/>
                    <a:pt x="155575" y="106098"/>
                    <a:pt x="155575" y="107421"/>
                  </a:cubicBezTo>
                  <a:cubicBezTo>
                    <a:pt x="155575" y="107421"/>
                    <a:pt x="155575" y="107421"/>
                    <a:pt x="155575" y="147108"/>
                  </a:cubicBezTo>
                  <a:cubicBezTo>
                    <a:pt x="155575" y="148431"/>
                    <a:pt x="156868" y="149754"/>
                    <a:pt x="156868" y="149754"/>
                  </a:cubicBezTo>
                  <a:cubicBezTo>
                    <a:pt x="156868" y="149754"/>
                    <a:pt x="156868" y="149754"/>
                    <a:pt x="189206" y="152400"/>
                  </a:cubicBezTo>
                  <a:cubicBezTo>
                    <a:pt x="189206" y="152400"/>
                    <a:pt x="189206" y="152400"/>
                    <a:pt x="190500" y="151077"/>
                  </a:cubicBezTo>
                  <a:cubicBezTo>
                    <a:pt x="190500" y="151077"/>
                    <a:pt x="190500" y="151077"/>
                    <a:pt x="190500" y="149754"/>
                  </a:cubicBezTo>
                  <a:lnTo>
                    <a:pt x="190500" y="112712"/>
                  </a:lnTo>
                  <a:cubicBezTo>
                    <a:pt x="190500" y="111390"/>
                    <a:pt x="190500" y="110067"/>
                    <a:pt x="189206" y="110067"/>
                  </a:cubicBezTo>
                  <a:cubicBezTo>
                    <a:pt x="189206" y="110067"/>
                    <a:pt x="189206" y="110067"/>
                    <a:pt x="158162" y="104775"/>
                  </a:cubicBezTo>
                  <a:close/>
                  <a:moveTo>
                    <a:pt x="74915" y="99735"/>
                  </a:moveTo>
                  <a:cubicBezTo>
                    <a:pt x="74915" y="99735"/>
                    <a:pt x="74915" y="99735"/>
                    <a:pt x="50497" y="107593"/>
                  </a:cubicBezTo>
                  <a:cubicBezTo>
                    <a:pt x="49212" y="107593"/>
                    <a:pt x="49212" y="108903"/>
                    <a:pt x="49212" y="110212"/>
                  </a:cubicBezTo>
                  <a:cubicBezTo>
                    <a:pt x="49212" y="110212"/>
                    <a:pt x="49212" y="110212"/>
                    <a:pt x="49212" y="148194"/>
                  </a:cubicBezTo>
                  <a:cubicBezTo>
                    <a:pt x="49212" y="149503"/>
                    <a:pt x="49212" y="149503"/>
                    <a:pt x="49212" y="149503"/>
                  </a:cubicBezTo>
                  <a:cubicBezTo>
                    <a:pt x="50497" y="150813"/>
                    <a:pt x="50497" y="150813"/>
                    <a:pt x="50497" y="150813"/>
                  </a:cubicBezTo>
                  <a:cubicBezTo>
                    <a:pt x="50497" y="150813"/>
                    <a:pt x="50497" y="150813"/>
                    <a:pt x="74915" y="145574"/>
                  </a:cubicBezTo>
                  <a:cubicBezTo>
                    <a:pt x="76200" y="145574"/>
                    <a:pt x="76200" y="145574"/>
                    <a:pt x="76200" y="144264"/>
                  </a:cubicBezTo>
                  <a:cubicBezTo>
                    <a:pt x="76200" y="144264"/>
                    <a:pt x="76200" y="144264"/>
                    <a:pt x="76200" y="101044"/>
                  </a:cubicBezTo>
                  <a:cubicBezTo>
                    <a:pt x="76200" y="99735"/>
                    <a:pt x="76200" y="99735"/>
                    <a:pt x="76200" y="99735"/>
                  </a:cubicBezTo>
                  <a:cubicBezTo>
                    <a:pt x="74915" y="98425"/>
                    <a:pt x="74915" y="98425"/>
                    <a:pt x="74915" y="99735"/>
                  </a:cubicBezTo>
                  <a:close/>
                  <a:moveTo>
                    <a:pt x="215322" y="98425"/>
                  </a:moveTo>
                  <a:cubicBezTo>
                    <a:pt x="215322" y="98425"/>
                    <a:pt x="214024" y="98425"/>
                    <a:pt x="214024" y="99695"/>
                  </a:cubicBezTo>
                  <a:cubicBezTo>
                    <a:pt x="214024" y="99695"/>
                    <a:pt x="212725" y="99695"/>
                    <a:pt x="212725" y="100965"/>
                  </a:cubicBezTo>
                  <a:cubicBezTo>
                    <a:pt x="212725" y="100965"/>
                    <a:pt x="212725" y="100965"/>
                    <a:pt x="212725" y="151765"/>
                  </a:cubicBezTo>
                  <a:cubicBezTo>
                    <a:pt x="212725" y="153035"/>
                    <a:pt x="214024" y="153035"/>
                    <a:pt x="215322" y="153035"/>
                  </a:cubicBezTo>
                  <a:cubicBezTo>
                    <a:pt x="215322" y="153035"/>
                    <a:pt x="215322" y="153035"/>
                    <a:pt x="238702" y="155575"/>
                  </a:cubicBezTo>
                  <a:cubicBezTo>
                    <a:pt x="238702" y="155575"/>
                    <a:pt x="238702" y="155575"/>
                    <a:pt x="240001" y="155575"/>
                  </a:cubicBezTo>
                  <a:cubicBezTo>
                    <a:pt x="240001" y="155575"/>
                    <a:pt x="240001" y="155575"/>
                    <a:pt x="241300" y="155575"/>
                  </a:cubicBezTo>
                  <a:cubicBezTo>
                    <a:pt x="241300" y="154305"/>
                    <a:pt x="241300" y="154305"/>
                    <a:pt x="241300" y="153035"/>
                  </a:cubicBezTo>
                  <a:lnTo>
                    <a:pt x="241300" y="106045"/>
                  </a:lnTo>
                  <a:cubicBezTo>
                    <a:pt x="241300" y="104775"/>
                    <a:pt x="241300" y="103505"/>
                    <a:pt x="240001" y="103505"/>
                  </a:cubicBezTo>
                  <a:cubicBezTo>
                    <a:pt x="240001" y="103505"/>
                    <a:pt x="240001" y="103505"/>
                    <a:pt x="215322" y="98425"/>
                  </a:cubicBezTo>
                  <a:close/>
                  <a:moveTo>
                    <a:pt x="101311" y="96838"/>
                  </a:moveTo>
                  <a:cubicBezTo>
                    <a:pt x="101311" y="96838"/>
                    <a:pt x="101311" y="96838"/>
                    <a:pt x="100012" y="98108"/>
                  </a:cubicBezTo>
                  <a:cubicBezTo>
                    <a:pt x="100012" y="98108"/>
                    <a:pt x="100012" y="98108"/>
                    <a:pt x="100012" y="99378"/>
                  </a:cubicBezTo>
                  <a:cubicBezTo>
                    <a:pt x="100012" y="99378"/>
                    <a:pt x="100012" y="99378"/>
                    <a:pt x="100012" y="142558"/>
                  </a:cubicBezTo>
                  <a:cubicBezTo>
                    <a:pt x="100012" y="143828"/>
                    <a:pt x="100012" y="143828"/>
                    <a:pt x="101311" y="143828"/>
                  </a:cubicBezTo>
                  <a:cubicBezTo>
                    <a:pt x="101311" y="143828"/>
                    <a:pt x="101311" y="143828"/>
                    <a:pt x="140277" y="147638"/>
                  </a:cubicBezTo>
                  <a:cubicBezTo>
                    <a:pt x="141576" y="147638"/>
                    <a:pt x="141576" y="147638"/>
                    <a:pt x="141576" y="146368"/>
                  </a:cubicBezTo>
                  <a:cubicBezTo>
                    <a:pt x="141576" y="146368"/>
                    <a:pt x="142875" y="146368"/>
                    <a:pt x="142875" y="145098"/>
                  </a:cubicBezTo>
                  <a:lnTo>
                    <a:pt x="142875" y="105728"/>
                  </a:lnTo>
                  <a:cubicBezTo>
                    <a:pt x="142875" y="104458"/>
                    <a:pt x="141576" y="103188"/>
                    <a:pt x="140277" y="103188"/>
                  </a:cubicBezTo>
                  <a:cubicBezTo>
                    <a:pt x="140277" y="103188"/>
                    <a:pt x="140277" y="103188"/>
                    <a:pt x="101311" y="96838"/>
                  </a:cubicBezTo>
                  <a:close/>
                  <a:moveTo>
                    <a:pt x="288925" y="84138"/>
                  </a:moveTo>
                  <a:cubicBezTo>
                    <a:pt x="288925" y="85442"/>
                    <a:pt x="288925" y="85442"/>
                    <a:pt x="288925" y="85442"/>
                  </a:cubicBezTo>
                  <a:lnTo>
                    <a:pt x="288925" y="115435"/>
                  </a:lnTo>
                  <a:cubicBezTo>
                    <a:pt x="288925" y="115435"/>
                    <a:pt x="288925" y="116739"/>
                    <a:pt x="290195" y="116739"/>
                  </a:cubicBezTo>
                  <a:cubicBezTo>
                    <a:pt x="290195" y="116739"/>
                    <a:pt x="290195" y="116739"/>
                    <a:pt x="305435" y="120651"/>
                  </a:cubicBezTo>
                  <a:cubicBezTo>
                    <a:pt x="306705" y="120651"/>
                    <a:pt x="306705" y="120651"/>
                    <a:pt x="306705" y="120651"/>
                  </a:cubicBezTo>
                  <a:cubicBezTo>
                    <a:pt x="306705" y="120651"/>
                    <a:pt x="306705" y="119347"/>
                    <a:pt x="307975" y="119347"/>
                  </a:cubicBezTo>
                  <a:cubicBezTo>
                    <a:pt x="307975" y="119347"/>
                    <a:pt x="307975" y="119347"/>
                    <a:pt x="307975" y="118043"/>
                  </a:cubicBezTo>
                  <a:cubicBezTo>
                    <a:pt x="307975" y="118043"/>
                    <a:pt x="307975" y="118043"/>
                    <a:pt x="307975" y="90658"/>
                  </a:cubicBezTo>
                  <a:cubicBezTo>
                    <a:pt x="307975" y="90658"/>
                    <a:pt x="307975" y="89354"/>
                    <a:pt x="306705" y="89354"/>
                  </a:cubicBezTo>
                  <a:cubicBezTo>
                    <a:pt x="306705" y="89354"/>
                    <a:pt x="306705" y="89354"/>
                    <a:pt x="290195" y="84138"/>
                  </a:cubicBezTo>
                  <a:cubicBezTo>
                    <a:pt x="290195" y="84138"/>
                    <a:pt x="288925" y="84138"/>
                    <a:pt x="288925" y="84138"/>
                  </a:cubicBezTo>
                  <a:close/>
                  <a:moveTo>
                    <a:pt x="260350" y="77788"/>
                  </a:moveTo>
                  <a:cubicBezTo>
                    <a:pt x="260350" y="77788"/>
                    <a:pt x="260350" y="79058"/>
                    <a:pt x="260350" y="79058"/>
                  </a:cubicBezTo>
                  <a:cubicBezTo>
                    <a:pt x="260350" y="79058"/>
                    <a:pt x="260350" y="79058"/>
                    <a:pt x="260350" y="109538"/>
                  </a:cubicBezTo>
                  <a:cubicBezTo>
                    <a:pt x="260350" y="110808"/>
                    <a:pt x="260350" y="110808"/>
                    <a:pt x="261584" y="110808"/>
                  </a:cubicBezTo>
                  <a:cubicBezTo>
                    <a:pt x="261584" y="110808"/>
                    <a:pt x="261584" y="110808"/>
                    <a:pt x="280105" y="115888"/>
                  </a:cubicBezTo>
                  <a:cubicBezTo>
                    <a:pt x="280105" y="115888"/>
                    <a:pt x="281340" y="114618"/>
                    <a:pt x="281340" y="114618"/>
                  </a:cubicBezTo>
                  <a:cubicBezTo>
                    <a:pt x="281340" y="114618"/>
                    <a:pt x="282575" y="114618"/>
                    <a:pt x="282575" y="113348"/>
                  </a:cubicBezTo>
                  <a:cubicBezTo>
                    <a:pt x="282575" y="113348"/>
                    <a:pt x="282575" y="113348"/>
                    <a:pt x="282575" y="85408"/>
                  </a:cubicBezTo>
                  <a:cubicBezTo>
                    <a:pt x="282575" y="84138"/>
                    <a:pt x="281340" y="82868"/>
                    <a:pt x="281340" y="82868"/>
                  </a:cubicBezTo>
                  <a:cubicBezTo>
                    <a:pt x="281340" y="82868"/>
                    <a:pt x="281340" y="82868"/>
                    <a:pt x="262819" y="77788"/>
                  </a:cubicBezTo>
                  <a:cubicBezTo>
                    <a:pt x="261584" y="77788"/>
                    <a:pt x="261584" y="77788"/>
                    <a:pt x="260350" y="77788"/>
                  </a:cubicBezTo>
                  <a:close/>
                  <a:moveTo>
                    <a:pt x="29210" y="63500"/>
                  </a:moveTo>
                  <a:cubicBezTo>
                    <a:pt x="29210" y="63500"/>
                    <a:pt x="29210" y="63500"/>
                    <a:pt x="12700" y="73731"/>
                  </a:cubicBezTo>
                  <a:cubicBezTo>
                    <a:pt x="12700" y="73731"/>
                    <a:pt x="12700" y="75009"/>
                    <a:pt x="12700" y="75009"/>
                  </a:cubicBezTo>
                  <a:cubicBezTo>
                    <a:pt x="12700" y="75009"/>
                    <a:pt x="12700" y="75009"/>
                    <a:pt x="12700" y="106980"/>
                  </a:cubicBezTo>
                  <a:cubicBezTo>
                    <a:pt x="12700" y="108259"/>
                    <a:pt x="12700" y="108259"/>
                    <a:pt x="12700" y="108259"/>
                  </a:cubicBezTo>
                  <a:cubicBezTo>
                    <a:pt x="13970" y="108259"/>
                    <a:pt x="13970" y="109538"/>
                    <a:pt x="13970" y="109538"/>
                  </a:cubicBezTo>
                  <a:cubicBezTo>
                    <a:pt x="13970" y="109538"/>
                    <a:pt x="15240" y="108259"/>
                    <a:pt x="15240" y="108259"/>
                  </a:cubicBezTo>
                  <a:cubicBezTo>
                    <a:pt x="15240" y="108259"/>
                    <a:pt x="15240" y="108259"/>
                    <a:pt x="31750" y="101865"/>
                  </a:cubicBezTo>
                  <a:cubicBezTo>
                    <a:pt x="31750" y="101865"/>
                    <a:pt x="31750" y="100586"/>
                    <a:pt x="31750" y="99307"/>
                  </a:cubicBezTo>
                  <a:lnTo>
                    <a:pt x="31750" y="66058"/>
                  </a:lnTo>
                  <a:cubicBezTo>
                    <a:pt x="31750" y="64779"/>
                    <a:pt x="31750" y="64779"/>
                    <a:pt x="31750" y="63500"/>
                  </a:cubicBezTo>
                  <a:cubicBezTo>
                    <a:pt x="30480" y="63500"/>
                    <a:pt x="30480" y="63500"/>
                    <a:pt x="29210" y="63500"/>
                  </a:cubicBezTo>
                  <a:close/>
                  <a:moveTo>
                    <a:pt x="156868" y="47625"/>
                  </a:moveTo>
                  <a:cubicBezTo>
                    <a:pt x="155575" y="47625"/>
                    <a:pt x="155575" y="48920"/>
                    <a:pt x="155575" y="48920"/>
                  </a:cubicBezTo>
                  <a:cubicBezTo>
                    <a:pt x="155575" y="48920"/>
                    <a:pt x="155575" y="48920"/>
                    <a:pt x="155575" y="89067"/>
                  </a:cubicBezTo>
                  <a:cubicBezTo>
                    <a:pt x="155575" y="89067"/>
                    <a:pt x="156868" y="90363"/>
                    <a:pt x="156868" y="90363"/>
                  </a:cubicBezTo>
                  <a:cubicBezTo>
                    <a:pt x="156868" y="90363"/>
                    <a:pt x="156868" y="90363"/>
                    <a:pt x="187913" y="96838"/>
                  </a:cubicBezTo>
                  <a:cubicBezTo>
                    <a:pt x="187913" y="96838"/>
                    <a:pt x="189206" y="96838"/>
                    <a:pt x="189206" y="96838"/>
                  </a:cubicBezTo>
                  <a:cubicBezTo>
                    <a:pt x="189206" y="96838"/>
                    <a:pt x="189206" y="96838"/>
                    <a:pt x="190500" y="96838"/>
                  </a:cubicBezTo>
                  <a:cubicBezTo>
                    <a:pt x="190500" y="95543"/>
                    <a:pt x="190500" y="95543"/>
                    <a:pt x="190500" y="95543"/>
                  </a:cubicBezTo>
                  <a:cubicBezTo>
                    <a:pt x="190500" y="95543"/>
                    <a:pt x="190500" y="95543"/>
                    <a:pt x="190500" y="57986"/>
                  </a:cubicBezTo>
                  <a:cubicBezTo>
                    <a:pt x="190500" y="56691"/>
                    <a:pt x="190500" y="56691"/>
                    <a:pt x="189206" y="56691"/>
                  </a:cubicBezTo>
                  <a:cubicBezTo>
                    <a:pt x="189206" y="56691"/>
                    <a:pt x="189206" y="56691"/>
                    <a:pt x="158162" y="47625"/>
                  </a:cubicBezTo>
                  <a:cubicBezTo>
                    <a:pt x="156868" y="47625"/>
                    <a:pt x="156868" y="47625"/>
                    <a:pt x="156868" y="47625"/>
                  </a:cubicBezTo>
                  <a:close/>
                  <a:moveTo>
                    <a:pt x="73629" y="34925"/>
                  </a:moveTo>
                  <a:cubicBezTo>
                    <a:pt x="73629" y="34925"/>
                    <a:pt x="73629" y="34925"/>
                    <a:pt x="49212" y="50511"/>
                  </a:cubicBezTo>
                  <a:cubicBezTo>
                    <a:pt x="49212" y="50511"/>
                    <a:pt x="49212" y="50511"/>
                    <a:pt x="49212" y="51810"/>
                  </a:cubicBezTo>
                  <a:cubicBezTo>
                    <a:pt x="49212" y="51810"/>
                    <a:pt x="49212" y="51810"/>
                    <a:pt x="49212" y="90776"/>
                  </a:cubicBezTo>
                  <a:cubicBezTo>
                    <a:pt x="49212" y="90776"/>
                    <a:pt x="49212" y="92075"/>
                    <a:pt x="49212" y="92075"/>
                  </a:cubicBezTo>
                  <a:cubicBezTo>
                    <a:pt x="50497" y="92075"/>
                    <a:pt x="50497" y="92075"/>
                    <a:pt x="50497" y="92075"/>
                  </a:cubicBezTo>
                  <a:cubicBezTo>
                    <a:pt x="50497" y="92075"/>
                    <a:pt x="51782" y="92075"/>
                    <a:pt x="51782" y="92075"/>
                  </a:cubicBezTo>
                  <a:cubicBezTo>
                    <a:pt x="51782" y="92075"/>
                    <a:pt x="51782" y="92075"/>
                    <a:pt x="76200" y="81684"/>
                  </a:cubicBezTo>
                  <a:cubicBezTo>
                    <a:pt x="76200" y="80385"/>
                    <a:pt x="76200" y="80385"/>
                    <a:pt x="76200" y="79086"/>
                  </a:cubicBezTo>
                  <a:lnTo>
                    <a:pt x="76200" y="36224"/>
                  </a:lnTo>
                  <a:cubicBezTo>
                    <a:pt x="76200" y="36224"/>
                    <a:pt x="76200" y="34925"/>
                    <a:pt x="76200" y="34925"/>
                  </a:cubicBezTo>
                  <a:cubicBezTo>
                    <a:pt x="74915" y="34925"/>
                    <a:pt x="74915" y="34925"/>
                    <a:pt x="73629" y="34925"/>
                  </a:cubicBezTo>
                  <a:close/>
                  <a:moveTo>
                    <a:pt x="100012" y="30163"/>
                  </a:moveTo>
                  <a:cubicBezTo>
                    <a:pt x="100012" y="31455"/>
                    <a:pt x="100012" y="31455"/>
                    <a:pt x="100012" y="32747"/>
                  </a:cubicBezTo>
                  <a:cubicBezTo>
                    <a:pt x="100012" y="32747"/>
                    <a:pt x="100012" y="32747"/>
                    <a:pt x="100012" y="76681"/>
                  </a:cubicBezTo>
                  <a:cubicBezTo>
                    <a:pt x="100012" y="76681"/>
                    <a:pt x="100012" y="77973"/>
                    <a:pt x="101311" y="77973"/>
                  </a:cubicBezTo>
                  <a:cubicBezTo>
                    <a:pt x="101311" y="77973"/>
                    <a:pt x="101311" y="77973"/>
                    <a:pt x="140277" y="85726"/>
                  </a:cubicBezTo>
                  <a:cubicBezTo>
                    <a:pt x="140277" y="85726"/>
                    <a:pt x="141576" y="85726"/>
                    <a:pt x="141576" y="85726"/>
                  </a:cubicBezTo>
                  <a:cubicBezTo>
                    <a:pt x="141576" y="85726"/>
                    <a:pt x="142875" y="84434"/>
                    <a:pt x="142875" y="84434"/>
                  </a:cubicBezTo>
                  <a:lnTo>
                    <a:pt x="142875" y="43085"/>
                  </a:lnTo>
                  <a:cubicBezTo>
                    <a:pt x="142875" y="43085"/>
                    <a:pt x="141576" y="41792"/>
                    <a:pt x="141576" y="41792"/>
                  </a:cubicBezTo>
                  <a:cubicBezTo>
                    <a:pt x="141576" y="41792"/>
                    <a:pt x="141576" y="41792"/>
                    <a:pt x="102610" y="30163"/>
                  </a:cubicBezTo>
                  <a:cubicBezTo>
                    <a:pt x="101311" y="30163"/>
                    <a:pt x="101311" y="30163"/>
                    <a:pt x="100012" y="30163"/>
                  </a:cubicBezTo>
                  <a:close/>
                  <a:moveTo>
                    <a:pt x="87846" y="0"/>
                  </a:moveTo>
                  <a:cubicBezTo>
                    <a:pt x="89138" y="0"/>
                    <a:pt x="90430" y="0"/>
                    <a:pt x="90430" y="0"/>
                  </a:cubicBezTo>
                  <a:cubicBezTo>
                    <a:pt x="90430" y="0"/>
                    <a:pt x="90430" y="0"/>
                    <a:pt x="204113" y="37667"/>
                  </a:cubicBezTo>
                  <a:cubicBezTo>
                    <a:pt x="206696" y="38966"/>
                    <a:pt x="207988" y="40265"/>
                    <a:pt x="207988" y="42863"/>
                  </a:cubicBezTo>
                  <a:cubicBezTo>
                    <a:pt x="207988" y="42863"/>
                    <a:pt x="207988" y="42863"/>
                    <a:pt x="207988" y="70139"/>
                  </a:cubicBezTo>
                  <a:cubicBezTo>
                    <a:pt x="207988" y="70139"/>
                    <a:pt x="207988" y="70139"/>
                    <a:pt x="248036" y="54552"/>
                  </a:cubicBezTo>
                  <a:cubicBezTo>
                    <a:pt x="248036" y="54552"/>
                    <a:pt x="249328" y="53253"/>
                    <a:pt x="250619" y="53253"/>
                  </a:cubicBezTo>
                  <a:cubicBezTo>
                    <a:pt x="251911" y="53253"/>
                    <a:pt x="251911" y="53253"/>
                    <a:pt x="251911" y="53253"/>
                  </a:cubicBezTo>
                  <a:cubicBezTo>
                    <a:pt x="251911" y="53253"/>
                    <a:pt x="251911" y="53253"/>
                    <a:pt x="315213" y="74035"/>
                  </a:cubicBezTo>
                  <a:cubicBezTo>
                    <a:pt x="317796" y="75334"/>
                    <a:pt x="319088" y="77932"/>
                    <a:pt x="319088" y="80530"/>
                  </a:cubicBezTo>
                  <a:cubicBezTo>
                    <a:pt x="319088" y="80530"/>
                    <a:pt x="319088" y="80530"/>
                    <a:pt x="319088" y="266267"/>
                  </a:cubicBezTo>
                  <a:cubicBezTo>
                    <a:pt x="319088" y="268865"/>
                    <a:pt x="317796" y="271463"/>
                    <a:pt x="315213" y="271463"/>
                  </a:cubicBezTo>
                  <a:cubicBezTo>
                    <a:pt x="315213" y="271463"/>
                    <a:pt x="315213" y="271463"/>
                    <a:pt x="251911" y="287049"/>
                  </a:cubicBezTo>
                  <a:cubicBezTo>
                    <a:pt x="251911" y="287049"/>
                    <a:pt x="251911" y="287049"/>
                    <a:pt x="204113" y="300038"/>
                  </a:cubicBezTo>
                  <a:cubicBezTo>
                    <a:pt x="204113" y="300038"/>
                    <a:pt x="204113" y="300038"/>
                    <a:pt x="89138" y="328613"/>
                  </a:cubicBezTo>
                  <a:cubicBezTo>
                    <a:pt x="89138" y="328613"/>
                    <a:pt x="89138" y="328613"/>
                    <a:pt x="87846" y="328613"/>
                  </a:cubicBezTo>
                  <a:cubicBezTo>
                    <a:pt x="86554" y="328613"/>
                    <a:pt x="85262" y="328613"/>
                    <a:pt x="85262" y="328613"/>
                  </a:cubicBezTo>
                  <a:cubicBezTo>
                    <a:pt x="85262" y="328613"/>
                    <a:pt x="85262" y="328613"/>
                    <a:pt x="2583" y="281854"/>
                  </a:cubicBezTo>
                  <a:cubicBezTo>
                    <a:pt x="0" y="281854"/>
                    <a:pt x="0" y="279256"/>
                    <a:pt x="0" y="277957"/>
                  </a:cubicBezTo>
                  <a:cubicBezTo>
                    <a:pt x="0" y="277957"/>
                    <a:pt x="0" y="277957"/>
                    <a:pt x="0" y="64943"/>
                  </a:cubicBezTo>
                  <a:cubicBezTo>
                    <a:pt x="0" y="63644"/>
                    <a:pt x="0" y="62346"/>
                    <a:pt x="1292" y="61047"/>
                  </a:cubicBezTo>
                  <a:cubicBezTo>
                    <a:pt x="1292" y="61047"/>
                    <a:pt x="1292" y="61047"/>
                    <a:pt x="85262" y="1299"/>
                  </a:cubicBezTo>
                  <a:cubicBezTo>
                    <a:pt x="85262" y="1299"/>
                    <a:pt x="86554" y="0"/>
                    <a:pt x="87846"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8" name="组合 37"/>
          <p:cNvGrpSpPr/>
          <p:nvPr/>
        </p:nvGrpSpPr>
        <p:grpSpPr>
          <a:xfrm>
            <a:off x="8376776" y="1738543"/>
            <a:ext cx="2413178" cy="2413178"/>
            <a:chOff x="8480330" y="1967143"/>
            <a:chExt cx="2413178" cy="2413178"/>
          </a:xfrm>
        </p:grpSpPr>
        <p:sp>
          <p:nvSpPr>
            <p:cNvPr id="39" name="椭圆 38"/>
            <p:cNvSpPr/>
            <p:nvPr/>
          </p:nvSpPr>
          <p:spPr>
            <a:xfrm>
              <a:off x="8608121" y="2094934"/>
              <a:ext cx="2157594" cy="215759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8480330" y="1967143"/>
              <a:ext cx="2413178" cy="2413178"/>
            </a:xfrm>
            <a:prstGeom prst="ellipse">
              <a:avLst/>
            </a:prstGeom>
            <a:noFill/>
            <a:ln>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Freeform 135"/>
            <p:cNvSpPr>
              <a:spLocks/>
            </p:cNvSpPr>
            <p:nvPr/>
          </p:nvSpPr>
          <p:spPr bwMode="auto">
            <a:xfrm>
              <a:off x="9291551" y="2804350"/>
              <a:ext cx="790734" cy="738761"/>
            </a:xfrm>
            <a:custGeom>
              <a:avLst/>
              <a:gdLst>
                <a:gd name="connsiteX0" fmla="*/ 159472 w 338138"/>
                <a:gd name="connsiteY0" fmla="*/ 265112 h 315913"/>
                <a:gd name="connsiteX1" fmla="*/ 155575 w 338138"/>
                <a:gd name="connsiteY1" fmla="*/ 269194 h 315913"/>
                <a:gd name="connsiteX2" fmla="*/ 155575 w 338138"/>
                <a:gd name="connsiteY2" fmla="*/ 289605 h 315913"/>
                <a:gd name="connsiteX3" fmla="*/ 158173 w 338138"/>
                <a:gd name="connsiteY3" fmla="*/ 293687 h 315913"/>
                <a:gd name="connsiteX4" fmla="*/ 181553 w 338138"/>
                <a:gd name="connsiteY4" fmla="*/ 293687 h 315913"/>
                <a:gd name="connsiteX5" fmla="*/ 184150 w 338138"/>
                <a:gd name="connsiteY5" fmla="*/ 290966 h 315913"/>
                <a:gd name="connsiteX6" fmla="*/ 184150 w 338138"/>
                <a:gd name="connsiteY6" fmla="*/ 269194 h 315913"/>
                <a:gd name="connsiteX7" fmla="*/ 181553 w 338138"/>
                <a:gd name="connsiteY7" fmla="*/ 265112 h 315913"/>
                <a:gd name="connsiteX8" fmla="*/ 159472 w 338138"/>
                <a:gd name="connsiteY8" fmla="*/ 265112 h 315913"/>
                <a:gd name="connsiteX9" fmla="*/ 169069 w 338138"/>
                <a:gd name="connsiteY9" fmla="*/ 222250 h 315913"/>
                <a:gd name="connsiteX10" fmla="*/ 155575 w 338138"/>
                <a:gd name="connsiteY10" fmla="*/ 235744 h 315913"/>
                <a:gd name="connsiteX11" fmla="*/ 169069 w 338138"/>
                <a:gd name="connsiteY11" fmla="*/ 249238 h 315913"/>
                <a:gd name="connsiteX12" fmla="*/ 182563 w 338138"/>
                <a:gd name="connsiteY12" fmla="*/ 235744 h 315913"/>
                <a:gd name="connsiteX13" fmla="*/ 169069 w 338138"/>
                <a:gd name="connsiteY13" fmla="*/ 222250 h 315913"/>
                <a:gd name="connsiteX14" fmla="*/ 145852 w 338138"/>
                <a:gd name="connsiteY14" fmla="*/ 55033 h 315913"/>
                <a:gd name="connsiteX15" fmla="*/ 157704 w 338138"/>
                <a:gd name="connsiteY15" fmla="*/ 56356 h 315913"/>
                <a:gd name="connsiteX16" fmla="*/ 156388 w 338138"/>
                <a:gd name="connsiteY16" fmla="*/ 68262 h 315913"/>
                <a:gd name="connsiteX17" fmla="*/ 57619 w 338138"/>
                <a:gd name="connsiteY17" fmla="*/ 137054 h 315913"/>
                <a:gd name="connsiteX18" fmla="*/ 53669 w 338138"/>
                <a:gd name="connsiteY18" fmla="*/ 139700 h 315913"/>
                <a:gd name="connsiteX19" fmla="*/ 47084 w 338138"/>
                <a:gd name="connsiteY19" fmla="*/ 135731 h 315913"/>
                <a:gd name="connsiteX20" fmla="*/ 48401 w 338138"/>
                <a:gd name="connsiteY20" fmla="*/ 123825 h 315913"/>
                <a:gd name="connsiteX21" fmla="*/ 145852 w 338138"/>
                <a:gd name="connsiteY21" fmla="*/ 55033 h 315913"/>
                <a:gd name="connsiteX22" fmla="*/ 88577 w 338138"/>
                <a:gd name="connsiteY22" fmla="*/ 47055 h 315913"/>
                <a:gd name="connsiteX23" fmla="*/ 100532 w 338138"/>
                <a:gd name="connsiteY23" fmla="*/ 48358 h 315913"/>
                <a:gd name="connsiteX24" fmla="*/ 99203 w 338138"/>
                <a:gd name="connsiteY24" fmla="*/ 60081 h 315913"/>
                <a:gd name="connsiteX25" fmla="*/ 52712 w 338138"/>
                <a:gd name="connsiteY25" fmla="*/ 92645 h 315913"/>
                <a:gd name="connsiteX26" fmla="*/ 47399 w 338138"/>
                <a:gd name="connsiteY26" fmla="*/ 95250 h 315913"/>
                <a:gd name="connsiteX27" fmla="*/ 40757 w 338138"/>
                <a:gd name="connsiteY27" fmla="*/ 91342 h 315913"/>
                <a:gd name="connsiteX28" fmla="*/ 43414 w 338138"/>
                <a:gd name="connsiteY28" fmla="*/ 79619 h 315913"/>
                <a:gd name="connsiteX29" fmla="*/ 88577 w 338138"/>
                <a:gd name="connsiteY29" fmla="*/ 47055 h 315913"/>
                <a:gd name="connsiteX30" fmla="*/ 35086 w 338138"/>
                <a:gd name="connsiteY30" fmla="*/ 22225 h 315913"/>
                <a:gd name="connsiteX31" fmla="*/ 20637 w 338138"/>
                <a:gd name="connsiteY31" fmla="*/ 35344 h 315913"/>
                <a:gd name="connsiteX32" fmla="*/ 20637 w 338138"/>
                <a:gd name="connsiteY32" fmla="*/ 196707 h 315913"/>
                <a:gd name="connsiteX33" fmla="*/ 35086 w 338138"/>
                <a:gd name="connsiteY33" fmla="*/ 211138 h 315913"/>
                <a:gd name="connsiteX34" fmla="*/ 303051 w 338138"/>
                <a:gd name="connsiteY34" fmla="*/ 211138 h 315913"/>
                <a:gd name="connsiteX35" fmla="*/ 317500 w 338138"/>
                <a:gd name="connsiteY35" fmla="*/ 196707 h 315913"/>
                <a:gd name="connsiteX36" fmla="*/ 317500 w 338138"/>
                <a:gd name="connsiteY36" fmla="*/ 35344 h 315913"/>
                <a:gd name="connsiteX37" fmla="*/ 303051 w 338138"/>
                <a:gd name="connsiteY37" fmla="*/ 22225 h 315913"/>
                <a:gd name="connsiteX38" fmla="*/ 35086 w 338138"/>
                <a:gd name="connsiteY38" fmla="*/ 22225 h 315913"/>
                <a:gd name="connsiteX39" fmla="*/ 14529 w 338138"/>
                <a:gd name="connsiteY39" fmla="*/ 0 h 315913"/>
                <a:gd name="connsiteX40" fmla="*/ 323609 w 338138"/>
                <a:gd name="connsiteY40" fmla="*/ 0 h 315913"/>
                <a:gd name="connsiteX41" fmla="*/ 338138 w 338138"/>
                <a:gd name="connsiteY41" fmla="*/ 13163 h 315913"/>
                <a:gd name="connsiteX42" fmla="*/ 338138 w 338138"/>
                <a:gd name="connsiteY42" fmla="*/ 251414 h 315913"/>
                <a:gd name="connsiteX43" fmla="*/ 323609 w 338138"/>
                <a:gd name="connsiteY43" fmla="*/ 265893 h 315913"/>
                <a:gd name="connsiteX44" fmla="*/ 210016 w 338138"/>
                <a:gd name="connsiteY44" fmla="*/ 265893 h 315913"/>
                <a:gd name="connsiteX45" fmla="*/ 207374 w 338138"/>
                <a:gd name="connsiteY45" fmla="*/ 268526 h 315913"/>
                <a:gd name="connsiteX46" fmla="*/ 207374 w 338138"/>
                <a:gd name="connsiteY46" fmla="*/ 290903 h 315913"/>
                <a:gd name="connsiteX47" fmla="*/ 208695 w 338138"/>
                <a:gd name="connsiteY47" fmla="*/ 293536 h 315913"/>
                <a:gd name="connsiteX48" fmla="*/ 239074 w 338138"/>
                <a:gd name="connsiteY48" fmla="*/ 293536 h 315913"/>
                <a:gd name="connsiteX49" fmla="*/ 250962 w 338138"/>
                <a:gd name="connsiteY49" fmla="*/ 305383 h 315913"/>
                <a:gd name="connsiteX50" fmla="*/ 239074 w 338138"/>
                <a:gd name="connsiteY50" fmla="*/ 315913 h 315913"/>
                <a:gd name="connsiteX51" fmla="*/ 99064 w 338138"/>
                <a:gd name="connsiteY51" fmla="*/ 315913 h 315913"/>
                <a:gd name="connsiteX52" fmla="*/ 87176 w 338138"/>
                <a:gd name="connsiteY52" fmla="*/ 305383 h 315913"/>
                <a:gd name="connsiteX53" fmla="*/ 99064 w 338138"/>
                <a:gd name="connsiteY53" fmla="*/ 293536 h 315913"/>
                <a:gd name="connsiteX54" fmla="*/ 129444 w 338138"/>
                <a:gd name="connsiteY54" fmla="*/ 293536 h 315913"/>
                <a:gd name="connsiteX55" fmla="*/ 130765 w 338138"/>
                <a:gd name="connsiteY55" fmla="*/ 289587 h 315913"/>
                <a:gd name="connsiteX56" fmla="*/ 130765 w 338138"/>
                <a:gd name="connsiteY56" fmla="*/ 268526 h 315913"/>
                <a:gd name="connsiteX57" fmla="*/ 126802 w 338138"/>
                <a:gd name="connsiteY57" fmla="*/ 265893 h 315913"/>
                <a:gd name="connsiteX58" fmla="*/ 14529 w 338138"/>
                <a:gd name="connsiteY58" fmla="*/ 265893 h 315913"/>
                <a:gd name="connsiteX59" fmla="*/ 0 w 338138"/>
                <a:gd name="connsiteY59" fmla="*/ 251414 h 315913"/>
                <a:gd name="connsiteX60" fmla="*/ 0 w 338138"/>
                <a:gd name="connsiteY60" fmla="*/ 13163 h 315913"/>
                <a:gd name="connsiteX61" fmla="*/ 14529 w 338138"/>
                <a:gd name="connsiteY61"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cxnSp>
        <p:nvCxnSpPr>
          <p:cNvPr id="44" name="直接连接符 43"/>
          <p:cNvCxnSpPr>
            <a:cxnSpLocks/>
          </p:cNvCxnSpPr>
          <p:nvPr/>
        </p:nvCxnSpPr>
        <p:spPr>
          <a:xfrm>
            <a:off x="1402045" y="4418332"/>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a:cxnSpLocks/>
          </p:cNvCxnSpPr>
          <p:nvPr/>
        </p:nvCxnSpPr>
        <p:spPr>
          <a:xfrm>
            <a:off x="4889411" y="4418332"/>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a:cxnSpLocks/>
          </p:cNvCxnSpPr>
          <p:nvPr/>
        </p:nvCxnSpPr>
        <p:spPr>
          <a:xfrm>
            <a:off x="8376775" y="4418332"/>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1057480" y="4638118"/>
            <a:ext cx="3105898" cy="1284054"/>
            <a:chOff x="1057480" y="4638118"/>
            <a:chExt cx="3105898" cy="1284054"/>
          </a:xfrm>
        </p:grpSpPr>
        <p:sp>
          <p:nvSpPr>
            <p:cNvPr id="48" name="矩形 47"/>
            <p:cNvSpPr/>
            <p:nvPr/>
          </p:nvSpPr>
          <p:spPr>
            <a:xfrm>
              <a:off x="1057480" y="5054242"/>
              <a:ext cx="3105898"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a:t>
              </a:r>
            </a:p>
          </p:txBody>
        </p:sp>
        <p:sp>
          <p:nvSpPr>
            <p:cNvPr id="49" name="矩形 48"/>
            <p:cNvSpPr/>
            <p:nvPr/>
          </p:nvSpPr>
          <p:spPr>
            <a:xfrm>
              <a:off x="1489442" y="463811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grpSp>
        <p:nvGrpSpPr>
          <p:cNvPr id="3" name="组合 2"/>
          <p:cNvGrpSpPr/>
          <p:nvPr/>
        </p:nvGrpSpPr>
        <p:grpSpPr>
          <a:xfrm>
            <a:off x="4543051" y="4638118"/>
            <a:ext cx="3105898" cy="1284054"/>
            <a:chOff x="4543051" y="4638118"/>
            <a:chExt cx="3105898" cy="1284054"/>
          </a:xfrm>
        </p:grpSpPr>
        <p:sp>
          <p:nvSpPr>
            <p:cNvPr id="52" name="矩形 51"/>
            <p:cNvSpPr/>
            <p:nvPr/>
          </p:nvSpPr>
          <p:spPr>
            <a:xfrm>
              <a:off x="4543051" y="5054242"/>
              <a:ext cx="3105898"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a:t>
              </a:r>
            </a:p>
          </p:txBody>
        </p:sp>
        <p:sp>
          <p:nvSpPr>
            <p:cNvPr id="53" name="矩形 52"/>
            <p:cNvSpPr/>
            <p:nvPr/>
          </p:nvSpPr>
          <p:spPr>
            <a:xfrm>
              <a:off x="4975013" y="463811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grpSp>
        <p:nvGrpSpPr>
          <p:cNvPr id="4" name="组合 3"/>
          <p:cNvGrpSpPr/>
          <p:nvPr/>
        </p:nvGrpSpPr>
        <p:grpSpPr>
          <a:xfrm>
            <a:off x="8030415" y="4638118"/>
            <a:ext cx="3105898" cy="1284054"/>
            <a:chOff x="8030415" y="4638118"/>
            <a:chExt cx="3105898" cy="1284054"/>
          </a:xfrm>
        </p:grpSpPr>
        <p:sp>
          <p:nvSpPr>
            <p:cNvPr id="55" name="矩形 54"/>
            <p:cNvSpPr/>
            <p:nvPr/>
          </p:nvSpPr>
          <p:spPr>
            <a:xfrm>
              <a:off x="8030415" y="5054242"/>
              <a:ext cx="3105898"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a:t>
              </a:r>
            </a:p>
          </p:txBody>
        </p:sp>
        <p:sp>
          <p:nvSpPr>
            <p:cNvPr id="56" name="矩形 55"/>
            <p:cNvSpPr/>
            <p:nvPr/>
          </p:nvSpPr>
          <p:spPr>
            <a:xfrm>
              <a:off x="8462377" y="4638118"/>
              <a:ext cx="2241974" cy="4012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pic>
        <p:nvPicPr>
          <p:cNvPr id="42" name="图片 41"/>
          <p:cNvPicPr>
            <a:picLocks noChangeAspect="1"/>
          </p:cNvPicPr>
          <p:nvPr/>
        </p:nvPicPr>
        <p:blipFill>
          <a:blip r:embed="rId3"/>
          <a:stretch>
            <a:fillRect/>
          </a:stretch>
        </p:blipFill>
        <p:spPr>
          <a:xfrm rot="16200000">
            <a:off x="145169" y="-145167"/>
            <a:ext cx="1268414" cy="1558750"/>
          </a:xfrm>
          <a:prstGeom prst="rect">
            <a:avLst/>
          </a:prstGeom>
        </p:spPr>
      </p:pic>
      <p:grpSp>
        <p:nvGrpSpPr>
          <p:cNvPr id="43" name="组合 42"/>
          <p:cNvGrpSpPr/>
          <p:nvPr/>
        </p:nvGrpSpPr>
        <p:grpSpPr>
          <a:xfrm>
            <a:off x="1785305" y="394109"/>
            <a:ext cx="4440139" cy="712314"/>
            <a:chOff x="1451102" y="1713400"/>
            <a:chExt cx="4440139" cy="712314"/>
          </a:xfrm>
        </p:grpSpPr>
        <p:grpSp>
          <p:nvGrpSpPr>
            <p:cNvPr id="47" name="组合 46"/>
            <p:cNvGrpSpPr/>
            <p:nvPr/>
          </p:nvGrpSpPr>
          <p:grpSpPr>
            <a:xfrm>
              <a:off x="1451102" y="1713400"/>
              <a:ext cx="2998505" cy="535920"/>
              <a:chOff x="5906988" y="1931114"/>
              <a:chExt cx="2998505" cy="535920"/>
            </a:xfrm>
          </p:grpSpPr>
          <p:sp>
            <p:nvSpPr>
              <p:cNvPr id="51" name="矩形 50"/>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活动执行方案</a:t>
                </a:r>
              </a:p>
            </p:txBody>
          </p:sp>
          <p:sp>
            <p:nvSpPr>
              <p:cNvPr id="54" name="矩形 53"/>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04.</a:t>
                </a:r>
                <a:endParaRPr lang="zh-CN" altLang="en-US" sz="2800" b="1" dirty="0">
                  <a:solidFill>
                    <a:schemeClr val="accent6"/>
                  </a:solidFill>
                </a:endParaRPr>
              </a:p>
            </p:txBody>
          </p:sp>
        </p:grpSp>
        <p:sp>
          <p:nvSpPr>
            <p:cNvPr id="50" name="文本框 49"/>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36609624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barn(inVertical)">
                                      <p:cBhvr>
                                        <p:cTn id="13" dur="500"/>
                                        <p:tgtEl>
                                          <p:spTgt spid="44"/>
                                        </p:tgtEl>
                                      </p:cBhvr>
                                    </p:animEffect>
                                  </p:childTnLst>
                                </p:cTn>
                              </p:par>
                            </p:childTnLst>
                          </p:cTn>
                        </p:par>
                        <p:par>
                          <p:cTn id="14" fill="hold">
                            <p:stCondLst>
                              <p:cond delay="1500"/>
                            </p:stCondLst>
                            <p:childTnLst>
                              <p:par>
                                <p:cTn id="15" presetID="22"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000"/>
                                        <p:tgtEl>
                                          <p:spTgt spid="34"/>
                                        </p:tgtEl>
                                      </p:cBhvr>
                                    </p:animEffect>
                                    <p:anim calcmode="lin" valueType="num">
                                      <p:cBhvr>
                                        <p:cTn id="22" dur="1000" fill="hold"/>
                                        <p:tgtEl>
                                          <p:spTgt spid="34"/>
                                        </p:tgtEl>
                                        <p:attrNameLst>
                                          <p:attrName>ppt_x</p:attrName>
                                        </p:attrNameLst>
                                      </p:cBhvr>
                                      <p:tavLst>
                                        <p:tav tm="0">
                                          <p:val>
                                            <p:strVal val="#ppt_x"/>
                                          </p:val>
                                        </p:tav>
                                        <p:tav tm="100000">
                                          <p:val>
                                            <p:strVal val="#ppt_x"/>
                                          </p:val>
                                        </p:tav>
                                      </p:tavLst>
                                    </p:anim>
                                    <p:anim calcmode="lin" valueType="num">
                                      <p:cBhvr>
                                        <p:cTn id="23" dur="1000" fill="hold"/>
                                        <p:tgtEl>
                                          <p:spTgt spid="34"/>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6" presetClass="entr" presetSubtype="21" fill="hold"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barn(inVertical)">
                                      <p:cBhvr>
                                        <p:cTn id="27" dur="500"/>
                                        <p:tgtEl>
                                          <p:spTgt spid="45"/>
                                        </p:tgtEl>
                                      </p:cBhvr>
                                    </p:animEffect>
                                  </p:childTnLst>
                                </p:cTn>
                              </p:par>
                            </p:childTnLst>
                          </p:cTn>
                        </p:par>
                        <p:par>
                          <p:cTn id="28" fill="hold">
                            <p:stCondLst>
                              <p:cond delay="3500"/>
                            </p:stCondLst>
                            <p:childTnLst>
                              <p:par>
                                <p:cTn id="29" presetID="22" presetClass="entr" presetSubtype="1"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500"/>
                                        <p:tgtEl>
                                          <p:spTgt spid="3"/>
                                        </p:tgtEl>
                                      </p:cBhvr>
                                    </p:animEffect>
                                  </p:childTnLst>
                                </p:cTn>
                              </p:par>
                            </p:childTnLst>
                          </p:cTn>
                        </p:par>
                        <p:par>
                          <p:cTn id="32" fill="hold">
                            <p:stCondLst>
                              <p:cond delay="4000"/>
                            </p:stCondLst>
                            <p:childTnLst>
                              <p:par>
                                <p:cTn id="33" presetID="42" presetClass="entr" presetSubtype="0"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1000"/>
                                        <p:tgtEl>
                                          <p:spTgt spid="38"/>
                                        </p:tgtEl>
                                      </p:cBhvr>
                                    </p:animEffect>
                                    <p:anim calcmode="lin" valueType="num">
                                      <p:cBhvr>
                                        <p:cTn id="36" dur="1000" fill="hold"/>
                                        <p:tgtEl>
                                          <p:spTgt spid="38"/>
                                        </p:tgtEl>
                                        <p:attrNameLst>
                                          <p:attrName>ppt_x</p:attrName>
                                        </p:attrNameLst>
                                      </p:cBhvr>
                                      <p:tavLst>
                                        <p:tav tm="0">
                                          <p:val>
                                            <p:strVal val="#ppt_x"/>
                                          </p:val>
                                        </p:tav>
                                        <p:tav tm="100000">
                                          <p:val>
                                            <p:strVal val="#ppt_x"/>
                                          </p:val>
                                        </p:tav>
                                      </p:tavLst>
                                    </p:anim>
                                    <p:anim calcmode="lin" valueType="num">
                                      <p:cBhvr>
                                        <p:cTn id="37" dur="1000" fill="hold"/>
                                        <p:tgtEl>
                                          <p:spTgt spid="38"/>
                                        </p:tgtEl>
                                        <p:attrNameLst>
                                          <p:attrName>ppt_y</p:attrName>
                                        </p:attrNameLst>
                                      </p:cBhvr>
                                      <p:tavLst>
                                        <p:tav tm="0">
                                          <p:val>
                                            <p:strVal val="#ppt_y+.1"/>
                                          </p:val>
                                        </p:tav>
                                        <p:tav tm="100000">
                                          <p:val>
                                            <p:strVal val="#ppt_y"/>
                                          </p:val>
                                        </p:tav>
                                      </p:tavLst>
                                    </p:anim>
                                  </p:childTnLst>
                                </p:cTn>
                              </p:par>
                            </p:childTnLst>
                          </p:cTn>
                        </p:par>
                        <p:par>
                          <p:cTn id="38" fill="hold">
                            <p:stCondLst>
                              <p:cond delay="5000"/>
                            </p:stCondLst>
                            <p:childTnLst>
                              <p:par>
                                <p:cTn id="39" presetID="16" presetClass="entr" presetSubtype="21" fill="hold" nodeType="afterEffect">
                                  <p:stCondLst>
                                    <p:cond delay="0"/>
                                  </p:stCondLst>
                                  <p:childTnLst>
                                    <p:set>
                                      <p:cBhvr>
                                        <p:cTn id="40" dur="1" fill="hold">
                                          <p:stCondLst>
                                            <p:cond delay="0"/>
                                          </p:stCondLst>
                                        </p:cTn>
                                        <p:tgtEl>
                                          <p:spTgt spid="46"/>
                                        </p:tgtEl>
                                        <p:attrNameLst>
                                          <p:attrName>style.visibility</p:attrName>
                                        </p:attrNameLst>
                                      </p:cBhvr>
                                      <p:to>
                                        <p:strVal val="visible"/>
                                      </p:to>
                                    </p:set>
                                    <p:animEffect transition="in" filter="barn(inVertical)">
                                      <p:cBhvr>
                                        <p:cTn id="41" dur="500"/>
                                        <p:tgtEl>
                                          <p:spTgt spid="46"/>
                                        </p:tgtEl>
                                      </p:cBhvr>
                                    </p:animEffect>
                                  </p:childTnLst>
                                </p:cTn>
                              </p:par>
                            </p:childTnLst>
                          </p:cTn>
                        </p:par>
                        <p:par>
                          <p:cTn id="42" fill="hold">
                            <p:stCondLst>
                              <p:cond delay="5500"/>
                            </p:stCondLst>
                            <p:childTnLst>
                              <p:par>
                                <p:cTn id="43" presetID="22" presetClass="entr" presetSubtype="1"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up)">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flipH="1">
            <a:off x="8244230" y="0"/>
            <a:ext cx="3947770" cy="4851400"/>
          </a:xfrm>
          <a:prstGeom prst="rect">
            <a:avLst/>
          </a:prstGeom>
        </p:spPr>
      </p:pic>
      <p:grpSp>
        <p:nvGrpSpPr>
          <p:cNvPr id="23" name="组合 22"/>
          <p:cNvGrpSpPr/>
          <p:nvPr/>
        </p:nvGrpSpPr>
        <p:grpSpPr>
          <a:xfrm>
            <a:off x="1709105" y="1340259"/>
            <a:ext cx="4440139" cy="694543"/>
            <a:chOff x="1451102" y="1732450"/>
            <a:chExt cx="4440139" cy="694543"/>
          </a:xfrm>
        </p:grpSpPr>
        <p:grpSp>
          <p:nvGrpSpPr>
            <p:cNvPr id="4" name="组合 3"/>
            <p:cNvGrpSpPr/>
            <p:nvPr/>
          </p:nvGrpSpPr>
          <p:grpSpPr>
            <a:xfrm>
              <a:off x="1451102" y="1732450"/>
              <a:ext cx="2596998" cy="461665"/>
              <a:chOff x="5906988" y="1950164"/>
              <a:chExt cx="2596998" cy="461665"/>
            </a:xfrm>
          </p:grpSpPr>
          <p:sp>
            <p:nvSpPr>
              <p:cNvPr id="5" name="矩形 4"/>
              <p:cNvSpPr/>
              <p:nvPr/>
            </p:nvSpPr>
            <p:spPr>
              <a:xfrm>
                <a:off x="6472661" y="1950164"/>
                <a:ext cx="2031325" cy="461665"/>
              </a:xfrm>
              <a:prstGeom prst="rect">
                <a:avLst/>
              </a:prstGeom>
            </p:spPr>
            <p:txBody>
              <a:bodyPr wrap="none">
                <a:spAutoFit/>
                <a:scene3d>
                  <a:camera prst="orthographicFront"/>
                  <a:lightRig rig="threePt" dir="t"/>
                </a:scene3d>
                <a:sp3d contourW="12700"/>
              </a:bodyPr>
              <a:lstStyle/>
              <a:p>
                <a:pPr algn="ctr"/>
                <a:r>
                  <a:rPr lang="zh-CN" altLang="en-US" sz="2400" b="1" dirty="0">
                    <a:solidFill>
                      <a:schemeClr val="accent6"/>
                    </a:solidFill>
                  </a:rPr>
                  <a:t>活动总体思路</a:t>
                </a:r>
              </a:p>
            </p:txBody>
          </p:sp>
          <p:sp>
            <p:nvSpPr>
              <p:cNvPr id="6" name="矩形 5"/>
              <p:cNvSpPr/>
              <p:nvPr/>
            </p:nvSpPr>
            <p:spPr>
              <a:xfrm>
                <a:off x="5906988" y="1950164"/>
                <a:ext cx="612668" cy="461665"/>
              </a:xfrm>
              <a:prstGeom prst="rect">
                <a:avLst/>
              </a:prstGeom>
            </p:spPr>
            <p:txBody>
              <a:bodyPr wrap="none">
                <a:spAutoFit/>
                <a:scene3d>
                  <a:camera prst="orthographicFront"/>
                  <a:lightRig rig="threePt" dir="t"/>
                </a:scene3d>
                <a:sp3d contourW="12700"/>
              </a:bodyPr>
              <a:lstStyle/>
              <a:p>
                <a:r>
                  <a:rPr lang="en-US" altLang="zh-CN" sz="2400" b="1" dirty="0" smtClean="0">
                    <a:solidFill>
                      <a:schemeClr val="accent6"/>
                    </a:solidFill>
                  </a:rPr>
                  <a:t>01.</a:t>
                </a:r>
                <a:endParaRPr lang="zh-CN" altLang="en-US" sz="2400" b="1" dirty="0">
                  <a:solidFill>
                    <a:schemeClr val="accent6"/>
                  </a:solidFill>
                </a:endParaRPr>
              </a:p>
            </p:txBody>
          </p:sp>
        </p:grpSp>
        <p:sp>
          <p:nvSpPr>
            <p:cNvPr id="22" name="文本框 21"/>
            <p:cNvSpPr txBox="1"/>
            <p:nvPr/>
          </p:nvSpPr>
          <p:spPr>
            <a:xfrm>
              <a:off x="1481913" y="2150442"/>
              <a:ext cx="4409328"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smtClean="0">
                  <a:solidFill>
                    <a:schemeClr val="bg1">
                      <a:lumMod val="50000"/>
                    </a:schemeClr>
                  </a:solidFill>
                  <a:latin typeface="+mj-ea"/>
                  <a:ea typeface="+mj-ea"/>
                </a:rPr>
                <a:t>print </a:t>
              </a:r>
              <a:r>
                <a:rPr lang="en-US" altLang="zh-CN" sz="1000" dirty="0">
                  <a:solidFill>
                    <a:schemeClr val="bg1">
                      <a:lumMod val="50000"/>
                    </a:schemeClr>
                  </a:solidFill>
                  <a:latin typeface="+mj-ea"/>
                  <a:ea typeface="+mj-ea"/>
                </a:rPr>
                <a:t>the presentation and make it into a film to </a:t>
              </a:r>
              <a:r>
                <a:rPr lang="en-US" altLang="zh-CN" sz="1000" dirty="0" smtClean="0">
                  <a:solidFill>
                    <a:schemeClr val="bg1">
                      <a:lumMod val="50000"/>
                    </a:schemeClr>
                  </a:solidFill>
                  <a:latin typeface="+mj-ea"/>
                  <a:ea typeface="+mj-ea"/>
                </a:rPr>
                <a:t>a </a:t>
              </a:r>
              <a:r>
                <a:rPr lang="en-US" altLang="zh-CN" sz="1000" dirty="0">
                  <a:solidFill>
                    <a:schemeClr val="bg1">
                      <a:lumMod val="50000"/>
                    </a:schemeClr>
                  </a:solidFill>
                  <a:latin typeface="+mj-ea"/>
                  <a:ea typeface="+mj-ea"/>
                </a:rPr>
                <a:t>wider field</a:t>
              </a:r>
            </a:p>
          </p:txBody>
        </p:sp>
      </p:grpSp>
      <p:grpSp>
        <p:nvGrpSpPr>
          <p:cNvPr id="44" name="组合 43"/>
          <p:cNvGrpSpPr/>
          <p:nvPr/>
        </p:nvGrpSpPr>
        <p:grpSpPr>
          <a:xfrm>
            <a:off x="1709105" y="2210994"/>
            <a:ext cx="4440139" cy="694543"/>
            <a:chOff x="1451102" y="1732450"/>
            <a:chExt cx="4440139" cy="694543"/>
          </a:xfrm>
        </p:grpSpPr>
        <p:grpSp>
          <p:nvGrpSpPr>
            <p:cNvPr id="45" name="组合 44"/>
            <p:cNvGrpSpPr/>
            <p:nvPr/>
          </p:nvGrpSpPr>
          <p:grpSpPr>
            <a:xfrm>
              <a:off x="1451102" y="1732450"/>
              <a:ext cx="2596998" cy="461665"/>
              <a:chOff x="5906988" y="1950164"/>
              <a:chExt cx="2596998" cy="461665"/>
            </a:xfrm>
          </p:grpSpPr>
          <p:sp>
            <p:nvSpPr>
              <p:cNvPr id="47" name="矩形 46"/>
              <p:cNvSpPr/>
              <p:nvPr/>
            </p:nvSpPr>
            <p:spPr>
              <a:xfrm>
                <a:off x="6472661" y="1950164"/>
                <a:ext cx="2031325" cy="461665"/>
              </a:xfrm>
              <a:prstGeom prst="rect">
                <a:avLst/>
              </a:prstGeom>
            </p:spPr>
            <p:txBody>
              <a:bodyPr wrap="none">
                <a:spAutoFit/>
                <a:scene3d>
                  <a:camera prst="orthographicFront"/>
                  <a:lightRig rig="threePt" dir="t"/>
                </a:scene3d>
                <a:sp3d contourW="12700"/>
              </a:bodyPr>
              <a:lstStyle/>
              <a:p>
                <a:pPr algn="ctr"/>
                <a:r>
                  <a:rPr lang="zh-CN" altLang="en-US" sz="2400" b="1" dirty="0" smtClean="0">
                    <a:solidFill>
                      <a:schemeClr val="accent6"/>
                    </a:solidFill>
                  </a:rPr>
                  <a:t>活动内容构成</a:t>
                </a:r>
                <a:endParaRPr lang="zh-CN" altLang="en-US" sz="2400" b="1" dirty="0">
                  <a:solidFill>
                    <a:schemeClr val="accent6"/>
                  </a:solidFill>
                </a:endParaRPr>
              </a:p>
            </p:txBody>
          </p:sp>
          <p:sp>
            <p:nvSpPr>
              <p:cNvPr id="48" name="矩形 47"/>
              <p:cNvSpPr/>
              <p:nvPr/>
            </p:nvSpPr>
            <p:spPr>
              <a:xfrm>
                <a:off x="5906988" y="1950164"/>
                <a:ext cx="612668" cy="461665"/>
              </a:xfrm>
              <a:prstGeom prst="rect">
                <a:avLst/>
              </a:prstGeom>
            </p:spPr>
            <p:txBody>
              <a:bodyPr wrap="none">
                <a:spAutoFit/>
                <a:scene3d>
                  <a:camera prst="orthographicFront"/>
                  <a:lightRig rig="threePt" dir="t"/>
                </a:scene3d>
                <a:sp3d contourW="12700"/>
              </a:bodyPr>
              <a:lstStyle/>
              <a:p>
                <a:r>
                  <a:rPr lang="en-US" altLang="zh-CN" sz="2400" b="1" dirty="0" smtClean="0">
                    <a:solidFill>
                      <a:schemeClr val="accent6"/>
                    </a:solidFill>
                  </a:rPr>
                  <a:t>02.</a:t>
                </a:r>
                <a:endParaRPr lang="zh-CN" altLang="en-US" sz="2400" b="1" dirty="0">
                  <a:solidFill>
                    <a:schemeClr val="accent6"/>
                  </a:solidFill>
                </a:endParaRPr>
              </a:p>
            </p:txBody>
          </p:sp>
        </p:grpSp>
        <p:sp>
          <p:nvSpPr>
            <p:cNvPr id="46" name="文本框 45"/>
            <p:cNvSpPr txBox="1"/>
            <p:nvPr/>
          </p:nvSpPr>
          <p:spPr>
            <a:xfrm>
              <a:off x="1481913" y="2150442"/>
              <a:ext cx="4409328"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smtClean="0">
                  <a:solidFill>
                    <a:schemeClr val="bg1">
                      <a:lumMod val="50000"/>
                    </a:schemeClr>
                  </a:solidFill>
                  <a:latin typeface="+mj-ea"/>
                  <a:ea typeface="+mj-ea"/>
                </a:rPr>
                <a:t>print </a:t>
              </a:r>
              <a:r>
                <a:rPr lang="en-US" altLang="zh-CN" sz="1000" dirty="0">
                  <a:solidFill>
                    <a:schemeClr val="bg1">
                      <a:lumMod val="50000"/>
                    </a:schemeClr>
                  </a:solidFill>
                  <a:latin typeface="+mj-ea"/>
                  <a:ea typeface="+mj-ea"/>
                </a:rPr>
                <a:t>the presentation and make it into a film to </a:t>
              </a:r>
              <a:r>
                <a:rPr lang="en-US" altLang="zh-CN" sz="1000" dirty="0" smtClean="0">
                  <a:solidFill>
                    <a:schemeClr val="bg1">
                      <a:lumMod val="50000"/>
                    </a:schemeClr>
                  </a:solidFill>
                  <a:latin typeface="+mj-ea"/>
                  <a:ea typeface="+mj-ea"/>
                </a:rPr>
                <a:t>a </a:t>
              </a:r>
              <a:r>
                <a:rPr lang="en-US" altLang="zh-CN" sz="1000" dirty="0">
                  <a:solidFill>
                    <a:schemeClr val="bg1">
                      <a:lumMod val="50000"/>
                    </a:schemeClr>
                  </a:solidFill>
                  <a:latin typeface="+mj-ea"/>
                  <a:ea typeface="+mj-ea"/>
                </a:rPr>
                <a:t>wider field</a:t>
              </a:r>
            </a:p>
          </p:txBody>
        </p:sp>
      </p:grpSp>
      <p:grpSp>
        <p:nvGrpSpPr>
          <p:cNvPr id="49" name="组合 48"/>
          <p:cNvGrpSpPr/>
          <p:nvPr/>
        </p:nvGrpSpPr>
        <p:grpSpPr>
          <a:xfrm>
            <a:off x="1709105" y="3081729"/>
            <a:ext cx="4440139" cy="694543"/>
            <a:chOff x="1451102" y="1732450"/>
            <a:chExt cx="4440139" cy="694543"/>
          </a:xfrm>
        </p:grpSpPr>
        <p:grpSp>
          <p:nvGrpSpPr>
            <p:cNvPr id="50" name="组合 49"/>
            <p:cNvGrpSpPr/>
            <p:nvPr/>
          </p:nvGrpSpPr>
          <p:grpSpPr>
            <a:xfrm>
              <a:off x="1451102" y="1732450"/>
              <a:ext cx="2596998" cy="461665"/>
              <a:chOff x="5906988" y="1950164"/>
              <a:chExt cx="2596998" cy="461665"/>
            </a:xfrm>
          </p:grpSpPr>
          <p:sp>
            <p:nvSpPr>
              <p:cNvPr id="52" name="矩形 51"/>
              <p:cNvSpPr/>
              <p:nvPr/>
            </p:nvSpPr>
            <p:spPr>
              <a:xfrm>
                <a:off x="6472661" y="1950164"/>
                <a:ext cx="2031325" cy="461665"/>
              </a:xfrm>
              <a:prstGeom prst="rect">
                <a:avLst/>
              </a:prstGeom>
            </p:spPr>
            <p:txBody>
              <a:bodyPr wrap="none">
                <a:spAutoFit/>
                <a:scene3d>
                  <a:camera prst="orthographicFront"/>
                  <a:lightRig rig="threePt" dir="t"/>
                </a:scene3d>
                <a:sp3d contourW="12700"/>
              </a:bodyPr>
              <a:lstStyle/>
              <a:p>
                <a:pPr algn="ctr"/>
                <a:r>
                  <a:rPr lang="zh-CN" altLang="en-US" sz="2400" b="1" dirty="0" smtClean="0">
                    <a:solidFill>
                      <a:schemeClr val="accent6"/>
                    </a:solidFill>
                  </a:rPr>
                  <a:t>活动前期准备</a:t>
                </a:r>
                <a:endParaRPr lang="zh-CN" altLang="en-US" sz="2400" b="1" dirty="0">
                  <a:solidFill>
                    <a:schemeClr val="accent6"/>
                  </a:solidFill>
                </a:endParaRPr>
              </a:p>
            </p:txBody>
          </p:sp>
          <p:sp>
            <p:nvSpPr>
              <p:cNvPr id="53" name="矩形 52"/>
              <p:cNvSpPr/>
              <p:nvPr/>
            </p:nvSpPr>
            <p:spPr>
              <a:xfrm>
                <a:off x="5906988" y="1950164"/>
                <a:ext cx="612668" cy="461665"/>
              </a:xfrm>
              <a:prstGeom prst="rect">
                <a:avLst/>
              </a:prstGeom>
            </p:spPr>
            <p:txBody>
              <a:bodyPr wrap="none">
                <a:spAutoFit/>
                <a:scene3d>
                  <a:camera prst="orthographicFront"/>
                  <a:lightRig rig="threePt" dir="t"/>
                </a:scene3d>
                <a:sp3d contourW="12700"/>
              </a:bodyPr>
              <a:lstStyle/>
              <a:p>
                <a:r>
                  <a:rPr lang="en-US" altLang="zh-CN" sz="2400" b="1" dirty="0" smtClean="0">
                    <a:solidFill>
                      <a:schemeClr val="accent6"/>
                    </a:solidFill>
                  </a:rPr>
                  <a:t>03.</a:t>
                </a:r>
                <a:endParaRPr lang="zh-CN" altLang="en-US" sz="2400" b="1" dirty="0">
                  <a:solidFill>
                    <a:schemeClr val="accent6"/>
                  </a:solidFill>
                </a:endParaRPr>
              </a:p>
            </p:txBody>
          </p:sp>
        </p:grpSp>
        <p:sp>
          <p:nvSpPr>
            <p:cNvPr id="51" name="文本框 50"/>
            <p:cNvSpPr txBox="1"/>
            <p:nvPr/>
          </p:nvSpPr>
          <p:spPr>
            <a:xfrm>
              <a:off x="1481913" y="2150442"/>
              <a:ext cx="4409328"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smtClean="0">
                  <a:solidFill>
                    <a:schemeClr val="bg1">
                      <a:lumMod val="50000"/>
                    </a:schemeClr>
                  </a:solidFill>
                  <a:latin typeface="+mj-ea"/>
                  <a:ea typeface="+mj-ea"/>
                </a:rPr>
                <a:t>print </a:t>
              </a:r>
              <a:r>
                <a:rPr lang="en-US" altLang="zh-CN" sz="1000" dirty="0">
                  <a:solidFill>
                    <a:schemeClr val="bg1">
                      <a:lumMod val="50000"/>
                    </a:schemeClr>
                  </a:solidFill>
                  <a:latin typeface="+mj-ea"/>
                  <a:ea typeface="+mj-ea"/>
                </a:rPr>
                <a:t>the presentation and make it into a film to </a:t>
              </a:r>
              <a:r>
                <a:rPr lang="en-US" altLang="zh-CN" sz="1000" dirty="0" smtClean="0">
                  <a:solidFill>
                    <a:schemeClr val="bg1">
                      <a:lumMod val="50000"/>
                    </a:schemeClr>
                  </a:solidFill>
                  <a:latin typeface="+mj-ea"/>
                  <a:ea typeface="+mj-ea"/>
                </a:rPr>
                <a:t>a </a:t>
              </a:r>
              <a:r>
                <a:rPr lang="en-US" altLang="zh-CN" sz="1000" dirty="0">
                  <a:solidFill>
                    <a:schemeClr val="bg1">
                      <a:lumMod val="50000"/>
                    </a:schemeClr>
                  </a:solidFill>
                  <a:latin typeface="+mj-ea"/>
                  <a:ea typeface="+mj-ea"/>
                </a:rPr>
                <a:t>wider field</a:t>
              </a:r>
            </a:p>
          </p:txBody>
        </p:sp>
      </p:grpSp>
      <p:grpSp>
        <p:nvGrpSpPr>
          <p:cNvPr id="54" name="组合 53"/>
          <p:cNvGrpSpPr/>
          <p:nvPr/>
        </p:nvGrpSpPr>
        <p:grpSpPr>
          <a:xfrm>
            <a:off x="1709105" y="3952464"/>
            <a:ext cx="4440139" cy="694543"/>
            <a:chOff x="1451102" y="1732450"/>
            <a:chExt cx="4440139" cy="694543"/>
          </a:xfrm>
        </p:grpSpPr>
        <p:grpSp>
          <p:nvGrpSpPr>
            <p:cNvPr id="55" name="组合 54"/>
            <p:cNvGrpSpPr/>
            <p:nvPr/>
          </p:nvGrpSpPr>
          <p:grpSpPr>
            <a:xfrm>
              <a:off x="1451102" y="1732450"/>
              <a:ext cx="2596998" cy="461665"/>
              <a:chOff x="5906988" y="1950164"/>
              <a:chExt cx="2596998" cy="461665"/>
            </a:xfrm>
          </p:grpSpPr>
          <p:sp>
            <p:nvSpPr>
              <p:cNvPr id="57" name="矩形 56"/>
              <p:cNvSpPr/>
              <p:nvPr/>
            </p:nvSpPr>
            <p:spPr>
              <a:xfrm>
                <a:off x="6472661" y="1950164"/>
                <a:ext cx="2031325" cy="461665"/>
              </a:xfrm>
              <a:prstGeom prst="rect">
                <a:avLst/>
              </a:prstGeom>
            </p:spPr>
            <p:txBody>
              <a:bodyPr wrap="none">
                <a:spAutoFit/>
                <a:scene3d>
                  <a:camera prst="orthographicFront"/>
                  <a:lightRig rig="threePt" dir="t"/>
                </a:scene3d>
                <a:sp3d contourW="12700"/>
              </a:bodyPr>
              <a:lstStyle/>
              <a:p>
                <a:pPr algn="ctr"/>
                <a:r>
                  <a:rPr lang="zh-CN" altLang="en-US" sz="2400" b="1" dirty="0" smtClean="0">
                    <a:solidFill>
                      <a:schemeClr val="accent6"/>
                    </a:solidFill>
                  </a:rPr>
                  <a:t>活动执行方案</a:t>
                </a:r>
                <a:endParaRPr lang="zh-CN" altLang="en-US" sz="2400" b="1" dirty="0">
                  <a:solidFill>
                    <a:schemeClr val="accent6"/>
                  </a:solidFill>
                </a:endParaRPr>
              </a:p>
            </p:txBody>
          </p:sp>
          <p:sp>
            <p:nvSpPr>
              <p:cNvPr id="58" name="矩形 57"/>
              <p:cNvSpPr/>
              <p:nvPr/>
            </p:nvSpPr>
            <p:spPr>
              <a:xfrm>
                <a:off x="5906988" y="1950164"/>
                <a:ext cx="612668" cy="461665"/>
              </a:xfrm>
              <a:prstGeom prst="rect">
                <a:avLst/>
              </a:prstGeom>
            </p:spPr>
            <p:txBody>
              <a:bodyPr wrap="none">
                <a:spAutoFit/>
                <a:scene3d>
                  <a:camera prst="orthographicFront"/>
                  <a:lightRig rig="threePt" dir="t"/>
                </a:scene3d>
                <a:sp3d contourW="12700"/>
              </a:bodyPr>
              <a:lstStyle/>
              <a:p>
                <a:r>
                  <a:rPr lang="en-US" altLang="zh-CN" sz="2400" b="1" dirty="0" smtClean="0">
                    <a:solidFill>
                      <a:schemeClr val="accent6"/>
                    </a:solidFill>
                  </a:rPr>
                  <a:t>04.</a:t>
                </a:r>
                <a:endParaRPr lang="zh-CN" altLang="en-US" sz="2400" b="1" dirty="0">
                  <a:solidFill>
                    <a:schemeClr val="accent6"/>
                  </a:solidFill>
                </a:endParaRPr>
              </a:p>
            </p:txBody>
          </p:sp>
        </p:grpSp>
        <p:sp>
          <p:nvSpPr>
            <p:cNvPr id="56" name="文本框 55"/>
            <p:cNvSpPr txBox="1"/>
            <p:nvPr/>
          </p:nvSpPr>
          <p:spPr>
            <a:xfrm>
              <a:off x="1481913" y="2150442"/>
              <a:ext cx="4409328"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smtClean="0">
                  <a:solidFill>
                    <a:schemeClr val="bg1">
                      <a:lumMod val="50000"/>
                    </a:schemeClr>
                  </a:solidFill>
                  <a:latin typeface="+mj-ea"/>
                  <a:ea typeface="+mj-ea"/>
                </a:rPr>
                <a:t>print </a:t>
              </a:r>
              <a:r>
                <a:rPr lang="en-US" altLang="zh-CN" sz="1000" dirty="0">
                  <a:solidFill>
                    <a:schemeClr val="bg1">
                      <a:lumMod val="50000"/>
                    </a:schemeClr>
                  </a:solidFill>
                  <a:latin typeface="+mj-ea"/>
                  <a:ea typeface="+mj-ea"/>
                </a:rPr>
                <a:t>the presentation and make it into a film to </a:t>
              </a:r>
              <a:r>
                <a:rPr lang="en-US" altLang="zh-CN" sz="1000" dirty="0" smtClean="0">
                  <a:solidFill>
                    <a:schemeClr val="bg1">
                      <a:lumMod val="50000"/>
                    </a:schemeClr>
                  </a:solidFill>
                  <a:latin typeface="+mj-ea"/>
                  <a:ea typeface="+mj-ea"/>
                </a:rPr>
                <a:t>a </a:t>
              </a:r>
              <a:r>
                <a:rPr lang="en-US" altLang="zh-CN" sz="1000" dirty="0">
                  <a:solidFill>
                    <a:schemeClr val="bg1">
                      <a:lumMod val="50000"/>
                    </a:schemeClr>
                  </a:solidFill>
                  <a:latin typeface="+mj-ea"/>
                  <a:ea typeface="+mj-ea"/>
                </a:rPr>
                <a:t>wider field</a:t>
              </a:r>
            </a:p>
          </p:txBody>
        </p:sp>
      </p:grpSp>
      <p:grpSp>
        <p:nvGrpSpPr>
          <p:cNvPr id="59" name="组合 58"/>
          <p:cNvGrpSpPr/>
          <p:nvPr/>
        </p:nvGrpSpPr>
        <p:grpSpPr>
          <a:xfrm>
            <a:off x="1709105" y="4823198"/>
            <a:ext cx="4440139" cy="694543"/>
            <a:chOff x="1451102" y="1732450"/>
            <a:chExt cx="4440139" cy="694543"/>
          </a:xfrm>
        </p:grpSpPr>
        <p:grpSp>
          <p:nvGrpSpPr>
            <p:cNvPr id="60" name="组合 59"/>
            <p:cNvGrpSpPr/>
            <p:nvPr/>
          </p:nvGrpSpPr>
          <p:grpSpPr>
            <a:xfrm>
              <a:off x="1451102" y="1732450"/>
              <a:ext cx="2596998" cy="461665"/>
              <a:chOff x="5906988" y="1950164"/>
              <a:chExt cx="2596998" cy="461665"/>
            </a:xfrm>
          </p:grpSpPr>
          <p:sp>
            <p:nvSpPr>
              <p:cNvPr id="62" name="矩形 61"/>
              <p:cNvSpPr/>
              <p:nvPr/>
            </p:nvSpPr>
            <p:spPr>
              <a:xfrm>
                <a:off x="6472661" y="1950164"/>
                <a:ext cx="2031325" cy="461665"/>
              </a:xfrm>
              <a:prstGeom prst="rect">
                <a:avLst/>
              </a:prstGeom>
            </p:spPr>
            <p:txBody>
              <a:bodyPr wrap="none">
                <a:spAutoFit/>
                <a:scene3d>
                  <a:camera prst="orthographicFront"/>
                  <a:lightRig rig="threePt" dir="t"/>
                </a:scene3d>
                <a:sp3d contourW="12700"/>
              </a:bodyPr>
              <a:lstStyle/>
              <a:p>
                <a:pPr algn="ctr"/>
                <a:r>
                  <a:rPr lang="zh-CN" altLang="en-US" sz="2400" b="1" dirty="0" smtClean="0">
                    <a:solidFill>
                      <a:schemeClr val="accent6"/>
                    </a:solidFill>
                  </a:rPr>
                  <a:t>活动经费预算</a:t>
                </a:r>
                <a:endParaRPr lang="zh-CN" altLang="en-US" sz="2400" b="1" dirty="0">
                  <a:solidFill>
                    <a:schemeClr val="accent6"/>
                  </a:solidFill>
                </a:endParaRPr>
              </a:p>
            </p:txBody>
          </p:sp>
          <p:sp>
            <p:nvSpPr>
              <p:cNvPr id="63" name="矩形 62"/>
              <p:cNvSpPr/>
              <p:nvPr/>
            </p:nvSpPr>
            <p:spPr>
              <a:xfrm>
                <a:off x="5906988" y="1950164"/>
                <a:ext cx="612668" cy="461665"/>
              </a:xfrm>
              <a:prstGeom prst="rect">
                <a:avLst/>
              </a:prstGeom>
            </p:spPr>
            <p:txBody>
              <a:bodyPr wrap="none">
                <a:spAutoFit/>
                <a:scene3d>
                  <a:camera prst="orthographicFront"/>
                  <a:lightRig rig="threePt" dir="t"/>
                </a:scene3d>
                <a:sp3d contourW="12700"/>
              </a:bodyPr>
              <a:lstStyle/>
              <a:p>
                <a:r>
                  <a:rPr lang="en-US" altLang="zh-CN" sz="2400" b="1" dirty="0" smtClean="0">
                    <a:solidFill>
                      <a:schemeClr val="accent6"/>
                    </a:solidFill>
                  </a:rPr>
                  <a:t>05.</a:t>
                </a:r>
                <a:endParaRPr lang="zh-CN" altLang="en-US" sz="2400" b="1" dirty="0">
                  <a:solidFill>
                    <a:schemeClr val="accent6"/>
                  </a:solidFill>
                </a:endParaRPr>
              </a:p>
            </p:txBody>
          </p:sp>
        </p:grpSp>
        <p:sp>
          <p:nvSpPr>
            <p:cNvPr id="61" name="文本框 60"/>
            <p:cNvSpPr txBox="1"/>
            <p:nvPr/>
          </p:nvSpPr>
          <p:spPr>
            <a:xfrm>
              <a:off x="1481913" y="2150442"/>
              <a:ext cx="4409328" cy="276551"/>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00" dirty="0" smtClean="0">
                  <a:solidFill>
                    <a:schemeClr val="bg1">
                      <a:lumMod val="50000"/>
                    </a:schemeClr>
                  </a:solidFill>
                  <a:latin typeface="+mj-ea"/>
                  <a:ea typeface="+mj-ea"/>
                </a:rPr>
                <a:t>print </a:t>
              </a:r>
              <a:r>
                <a:rPr lang="en-US" altLang="zh-CN" sz="1000" dirty="0">
                  <a:solidFill>
                    <a:schemeClr val="bg1">
                      <a:lumMod val="50000"/>
                    </a:schemeClr>
                  </a:solidFill>
                  <a:latin typeface="+mj-ea"/>
                  <a:ea typeface="+mj-ea"/>
                </a:rPr>
                <a:t>the presentation and make it into a film to </a:t>
              </a:r>
              <a:r>
                <a:rPr lang="en-US" altLang="zh-CN" sz="1000" dirty="0" smtClean="0">
                  <a:solidFill>
                    <a:schemeClr val="bg1">
                      <a:lumMod val="50000"/>
                    </a:schemeClr>
                  </a:solidFill>
                  <a:latin typeface="+mj-ea"/>
                  <a:ea typeface="+mj-ea"/>
                </a:rPr>
                <a:t>a </a:t>
              </a:r>
              <a:r>
                <a:rPr lang="en-US" altLang="zh-CN" sz="1000" dirty="0">
                  <a:solidFill>
                    <a:schemeClr val="bg1">
                      <a:lumMod val="50000"/>
                    </a:schemeClr>
                  </a:solidFill>
                  <a:latin typeface="+mj-ea"/>
                  <a:ea typeface="+mj-ea"/>
                </a:rPr>
                <a:t>wider field</a:t>
              </a:r>
            </a:p>
          </p:txBody>
        </p:sp>
      </p:grpSp>
      <p:sp>
        <p:nvSpPr>
          <p:cNvPr id="65" name="文本框 64"/>
          <p:cNvSpPr txBox="1"/>
          <p:nvPr/>
        </p:nvSpPr>
        <p:spPr>
          <a:xfrm rot="5400000">
            <a:off x="5416355" y="2443872"/>
            <a:ext cx="3531736" cy="923330"/>
          </a:xfrm>
          <a:prstGeom prst="rect">
            <a:avLst/>
          </a:prstGeom>
          <a:noFill/>
        </p:spPr>
        <p:txBody>
          <a:bodyPr wrap="none" rtlCol="0">
            <a:spAutoFit/>
            <a:scene3d>
              <a:camera prst="orthographicFront"/>
              <a:lightRig rig="threePt" dir="t"/>
            </a:scene3d>
            <a:sp3d contourW="12700"/>
          </a:bodyPr>
          <a:lstStyle/>
          <a:p>
            <a:r>
              <a:rPr lang="en-US" altLang="zh-CN" sz="5400" b="1" dirty="0" smtClean="0">
                <a:solidFill>
                  <a:schemeClr val="accent1"/>
                </a:solidFill>
              </a:rPr>
              <a:t>CONTENT</a:t>
            </a:r>
            <a:endParaRPr lang="zh-CN" altLang="en-US" sz="5400" b="1" dirty="0">
              <a:solidFill>
                <a:schemeClr val="accent1"/>
              </a:solidFill>
            </a:endParaRPr>
          </a:p>
        </p:txBody>
      </p:sp>
    </p:spTree>
    <p:extLst>
      <p:ext uri="{BB962C8B-B14F-4D97-AF65-F5344CB8AC3E}">
        <p14:creationId xmlns:p14="http://schemas.microsoft.com/office/powerpoint/2010/main" val="3839536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fade">
                                      <p:cBhvr>
                                        <p:cTn id="12" dur="1000"/>
                                        <p:tgtEl>
                                          <p:spTgt spid="65"/>
                                        </p:tgtEl>
                                      </p:cBhvr>
                                    </p:animEffect>
                                    <p:anim calcmode="lin" valueType="num">
                                      <p:cBhvr>
                                        <p:cTn id="13" dur="1000" fill="hold"/>
                                        <p:tgtEl>
                                          <p:spTgt spid="65"/>
                                        </p:tgtEl>
                                        <p:attrNameLst>
                                          <p:attrName>ppt_x</p:attrName>
                                        </p:attrNameLst>
                                      </p:cBhvr>
                                      <p:tavLst>
                                        <p:tav tm="0">
                                          <p:val>
                                            <p:strVal val="#ppt_x"/>
                                          </p:val>
                                        </p:tav>
                                        <p:tav tm="100000">
                                          <p:val>
                                            <p:strVal val="#ppt_x"/>
                                          </p:val>
                                        </p:tav>
                                      </p:tavLst>
                                    </p:anim>
                                    <p:anim calcmode="lin" valueType="num">
                                      <p:cBhvr>
                                        <p:cTn id="14" dur="1000" fill="hold"/>
                                        <p:tgtEl>
                                          <p:spTgt spid="65"/>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2" presetClass="entr" presetSubtype="8" fill="hold" nodeType="after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500"/>
                                        <p:tgtEl>
                                          <p:spTgt spid="23"/>
                                        </p:tgtEl>
                                        <p:attrNameLst>
                                          <p:attrName>ppt_x</p:attrName>
                                        </p:attrNameLst>
                                      </p:cBhvr>
                                      <p:tavLst>
                                        <p:tav tm="0">
                                          <p:val>
                                            <p:strVal val="#ppt_x-#ppt_w*1.125000"/>
                                          </p:val>
                                        </p:tav>
                                        <p:tav tm="100000">
                                          <p:val>
                                            <p:strVal val="#ppt_x"/>
                                          </p:val>
                                        </p:tav>
                                      </p:tavLst>
                                    </p:anim>
                                    <p:animEffect transition="in" filter="wipe(right)">
                                      <p:cBhvr>
                                        <p:cTn id="19" dur="500"/>
                                        <p:tgtEl>
                                          <p:spTgt spid="23"/>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p:tgtEl>
                                          <p:spTgt spid="44"/>
                                        </p:tgtEl>
                                        <p:attrNameLst>
                                          <p:attrName>ppt_x</p:attrName>
                                        </p:attrNameLst>
                                      </p:cBhvr>
                                      <p:tavLst>
                                        <p:tav tm="0">
                                          <p:val>
                                            <p:strVal val="#ppt_x-#ppt_w*1.125000"/>
                                          </p:val>
                                        </p:tav>
                                        <p:tav tm="100000">
                                          <p:val>
                                            <p:strVal val="#ppt_x"/>
                                          </p:val>
                                        </p:tav>
                                      </p:tavLst>
                                    </p:anim>
                                    <p:animEffect transition="in" filter="wipe(right)">
                                      <p:cBhvr>
                                        <p:cTn id="24" dur="500"/>
                                        <p:tgtEl>
                                          <p:spTgt spid="44"/>
                                        </p:tgtEl>
                                      </p:cBhvr>
                                    </p:animEffect>
                                  </p:childTnLst>
                                </p:cTn>
                              </p:par>
                            </p:childTnLst>
                          </p:cTn>
                        </p:par>
                        <p:par>
                          <p:cTn id="25" fill="hold">
                            <p:stCondLst>
                              <p:cond delay="2500"/>
                            </p:stCondLst>
                            <p:childTnLst>
                              <p:par>
                                <p:cTn id="26" presetID="12" presetClass="entr" presetSubtype="8" fill="hold" nodeType="afterEffect">
                                  <p:stCondLst>
                                    <p:cond delay="0"/>
                                  </p:stCondLst>
                                  <p:childTnLst>
                                    <p:set>
                                      <p:cBhvr>
                                        <p:cTn id="27" dur="1" fill="hold">
                                          <p:stCondLst>
                                            <p:cond delay="0"/>
                                          </p:stCondLst>
                                        </p:cTn>
                                        <p:tgtEl>
                                          <p:spTgt spid="49"/>
                                        </p:tgtEl>
                                        <p:attrNameLst>
                                          <p:attrName>style.visibility</p:attrName>
                                        </p:attrNameLst>
                                      </p:cBhvr>
                                      <p:to>
                                        <p:strVal val="visible"/>
                                      </p:to>
                                    </p:set>
                                    <p:anim calcmode="lin" valueType="num">
                                      <p:cBhvr additive="base">
                                        <p:cTn id="28" dur="500"/>
                                        <p:tgtEl>
                                          <p:spTgt spid="49"/>
                                        </p:tgtEl>
                                        <p:attrNameLst>
                                          <p:attrName>ppt_x</p:attrName>
                                        </p:attrNameLst>
                                      </p:cBhvr>
                                      <p:tavLst>
                                        <p:tav tm="0">
                                          <p:val>
                                            <p:strVal val="#ppt_x-#ppt_w*1.125000"/>
                                          </p:val>
                                        </p:tav>
                                        <p:tav tm="100000">
                                          <p:val>
                                            <p:strVal val="#ppt_x"/>
                                          </p:val>
                                        </p:tav>
                                      </p:tavLst>
                                    </p:anim>
                                    <p:animEffect transition="in" filter="wipe(right)">
                                      <p:cBhvr>
                                        <p:cTn id="29" dur="500"/>
                                        <p:tgtEl>
                                          <p:spTgt spid="49"/>
                                        </p:tgtEl>
                                      </p:cBhvr>
                                    </p:animEffect>
                                  </p:childTnLst>
                                </p:cTn>
                              </p:par>
                            </p:childTnLst>
                          </p:cTn>
                        </p:par>
                        <p:par>
                          <p:cTn id="30" fill="hold">
                            <p:stCondLst>
                              <p:cond delay="3000"/>
                            </p:stCondLst>
                            <p:childTnLst>
                              <p:par>
                                <p:cTn id="31" presetID="12" presetClass="entr" presetSubtype="8"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additive="base">
                                        <p:cTn id="33" dur="500"/>
                                        <p:tgtEl>
                                          <p:spTgt spid="54"/>
                                        </p:tgtEl>
                                        <p:attrNameLst>
                                          <p:attrName>ppt_x</p:attrName>
                                        </p:attrNameLst>
                                      </p:cBhvr>
                                      <p:tavLst>
                                        <p:tav tm="0">
                                          <p:val>
                                            <p:strVal val="#ppt_x-#ppt_w*1.125000"/>
                                          </p:val>
                                        </p:tav>
                                        <p:tav tm="100000">
                                          <p:val>
                                            <p:strVal val="#ppt_x"/>
                                          </p:val>
                                        </p:tav>
                                      </p:tavLst>
                                    </p:anim>
                                    <p:animEffect transition="in" filter="wipe(right)">
                                      <p:cBhvr>
                                        <p:cTn id="34" dur="500"/>
                                        <p:tgtEl>
                                          <p:spTgt spid="54"/>
                                        </p:tgtEl>
                                      </p:cBhvr>
                                    </p:animEffect>
                                  </p:childTnLst>
                                </p:cTn>
                              </p:par>
                            </p:childTnLst>
                          </p:cTn>
                        </p:par>
                        <p:par>
                          <p:cTn id="35" fill="hold">
                            <p:stCondLst>
                              <p:cond delay="3500"/>
                            </p:stCondLst>
                            <p:childTnLst>
                              <p:par>
                                <p:cTn id="36" presetID="12" presetClass="entr" presetSubtype="8" fill="hold" nodeType="afterEffect">
                                  <p:stCondLst>
                                    <p:cond delay="0"/>
                                  </p:stCondLst>
                                  <p:childTnLst>
                                    <p:set>
                                      <p:cBhvr>
                                        <p:cTn id="37" dur="1" fill="hold">
                                          <p:stCondLst>
                                            <p:cond delay="0"/>
                                          </p:stCondLst>
                                        </p:cTn>
                                        <p:tgtEl>
                                          <p:spTgt spid="59"/>
                                        </p:tgtEl>
                                        <p:attrNameLst>
                                          <p:attrName>style.visibility</p:attrName>
                                        </p:attrNameLst>
                                      </p:cBhvr>
                                      <p:to>
                                        <p:strVal val="visible"/>
                                      </p:to>
                                    </p:set>
                                    <p:anim calcmode="lin" valueType="num">
                                      <p:cBhvr additive="base">
                                        <p:cTn id="38" dur="500"/>
                                        <p:tgtEl>
                                          <p:spTgt spid="59"/>
                                        </p:tgtEl>
                                        <p:attrNameLst>
                                          <p:attrName>ppt_x</p:attrName>
                                        </p:attrNameLst>
                                      </p:cBhvr>
                                      <p:tavLst>
                                        <p:tav tm="0">
                                          <p:val>
                                            <p:strVal val="#ppt_x-#ppt_w*1.125000"/>
                                          </p:val>
                                        </p:tav>
                                        <p:tav tm="100000">
                                          <p:val>
                                            <p:strVal val="#ppt_x"/>
                                          </p:val>
                                        </p:tav>
                                      </p:tavLst>
                                    </p:anim>
                                    <p:animEffect transition="in" filter="wipe(right)">
                                      <p:cBhvr>
                                        <p:cTn id="3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978257" y="3008257"/>
            <a:ext cx="8250432" cy="2377720"/>
            <a:chOff x="1314439" y="2072921"/>
            <a:chExt cx="9578068" cy="2760336"/>
          </a:xfrm>
        </p:grpSpPr>
        <p:grpSp>
          <p:nvGrpSpPr>
            <p:cNvPr id="9" name="组合 8"/>
            <p:cNvGrpSpPr/>
            <p:nvPr/>
          </p:nvGrpSpPr>
          <p:grpSpPr>
            <a:xfrm>
              <a:off x="1314439" y="4140778"/>
              <a:ext cx="2390675" cy="692479"/>
              <a:chOff x="1378857" y="3771092"/>
              <a:chExt cx="2105062" cy="568679"/>
            </a:xfrm>
          </p:grpSpPr>
          <p:cxnSp>
            <p:nvCxnSpPr>
              <p:cNvPr id="3" name="直接连接符 2"/>
              <p:cNvCxnSpPr>
                <a:cxnSpLocks/>
              </p:cNvCxnSpPr>
              <p:nvPr/>
            </p:nvCxnSpPr>
            <p:spPr>
              <a:xfrm flipV="1">
                <a:off x="1378857" y="3771092"/>
                <a:ext cx="957943" cy="568679"/>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a:cxnSpLocks/>
              </p:cNvCxnSpPr>
              <p:nvPr/>
            </p:nvCxnSpPr>
            <p:spPr>
              <a:xfrm flipV="1">
                <a:off x="2336800" y="3771092"/>
                <a:ext cx="1147119" cy="1"/>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705114" y="3451493"/>
              <a:ext cx="2390675" cy="692479"/>
              <a:chOff x="1378857" y="3771092"/>
              <a:chExt cx="2105062" cy="568679"/>
            </a:xfrm>
          </p:grpSpPr>
          <p:cxnSp>
            <p:nvCxnSpPr>
              <p:cNvPr id="14" name="直接连接符 13"/>
              <p:cNvCxnSpPr>
                <a:cxnSpLocks/>
              </p:cNvCxnSpPr>
              <p:nvPr/>
            </p:nvCxnSpPr>
            <p:spPr>
              <a:xfrm flipV="1">
                <a:off x="1378857" y="3771092"/>
                <a:ext cx="957943" cy="568679"/>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p:cNvCxnSpPr>
              <p:nvPr/>
            </p:nvCxnSpPr>
            <p:spPr>
              <a:xfrm flipV="1">
                <a:off x="2336800" y="3771092"/>
                <a:ext cx="1147119" cy="1"/>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095232" y="2762207"/>
              <a:ext cx="2390675" cy="692479"/>
              <a:chOff x="1378857" y="3771092"/>
              <a:chExt cx="2105062" cy="568679"/>
            </a:xfrm>
          </p:grpSpPr>
          <p:cxnSp>
            <p:nvCxnSpPr>
              <p:cNvPr id="20" name="直接连接符 19"/>
              <p:cNvCxnSpPr>
                <a:cxnSpLocks/>
              </p:cNvCxnSpPr>
              <p:nvPr/>
            </p:nvCxnSpPr>
            <p:spPr>
              <a:xfrm flipV="1">
                <a:off x="1378857" y="3771092"/>
                <a:ext cx="957943" cy="568679"/>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p:cNvCxnSpPr>
              <p:nvPr/>
            </p:nvCxnSpPr>
            <p:spPr>
              <a:xfrm flipV="1">
                <a:off x="2336800" y="3771092"/>
                <a:ext cx="1147119" cy="1"/>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8501832" y="2072921"/>
              <a:ext cx="2390675" cy="692479"/>
              <a:chOff x="1378857" y="3771092"/>
              <a:chExt cx="2105062" cy="568679"/>
            </a:xfrm>
          </p:grpSpPr>
          <p:cxnSp>
            <p:nvCxnSpPr>
              <p:cNvPr id="23" name="直接连接符 22"/>
              <p:cNvCxnSpPr>
                <a:cxnSpLocks/>
              </p:cNvCxnSpPr>
              <p:nvPr/>
            </p:nvCxnSpPr>
            <p:spPr>
              <a:xfrm flipV="1">
                <a:off x="1378857" y="3771092"/>
                <a:ext cx="957943" cy="568679"/>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a:cxnSpLocks/>
              </p:cNvCxnSpPr>
              <p:nvPr/>
            </p:nvCxnSpPr>
            <p:spPr>
              <a:xfrm flipV="1">
                <a:off x="2336800" y="3771092"/>
                <a:ext cx="1147119" cy="1"/>
              </a:xfrm>
              <a:prstGeom prst="line">
                <a:avLst/>
              </a:prstGeom>
              <a:ln w="57150" cap="rnd">
                <a:solidFill>
                  <a:schemeClr val="accent6"/>
                </a:solidFill>
                <a:roun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588539" y="3933308"/>
              <a:ext cx="421330" cy="421330"/>
              <a:chOff x="3283590" y="2455656"/>
              <a:chExt cx="421330" cy="421330"/>
            </a:xfrm>
          </p:grpSpPr>
          <p:sp>
            <p:nvSpPr>
              <p:cNvPr id="26" name="椭圆 25"/>
              <p:cNvSpPr/>
              <p:nvPr/>
            </p:nvSpPr>
            <p:spPr>
              <a:xfrm>
                <a:off x="3283590" y="2455656"/>
                <a:ext cx="421330" cy="4213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加号 26"/>
              <p:cNvSpPr/>
              <p:nvPr/>
            </p:nvSpPr>
            <p:spPr>
              <a:xfrm>
                <a:off x="3366641" y="2538707"/>
                <a:ext cx="255228" cy="2552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5880946" y="3240828"/>
              <a:ext cx="421330" cy="421330"/>
              <a:chOff x="3283590" y="2455656"/>
              <a:chExt cx="421330" cy="421330"/>
            </a:xfrm>
          </p:grpSpPr>
          <p:sp>
            <p:nvSpPr>
              <p:cNvPr id="29" name="椭圆 28"/>
              <p:cNvSpPr/>
              <p:nvPr/>
            </p:nvSpPr>
            <p:spPr>
              <a:xfrm>
                <a:off x="3283590" y="2455656"/>
                <a:ext cx="421330" cy="4213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加号 29"/>
              <p:cNvSpPr/>
              <p:nvPr/>
            </p:nvSpPr>
            <p:spPr>
              <a:xfrm>
                <a:off x="3366641" y="2538707"/>
                <a:ext cx="255228" cy="2552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8291167" y="2508000"/>
              <a:ext cx="421330" cy="421330"/>
              <a:chOff x="3283590" y="2455656"/>
              <a:chExt cx="421330" cy="421330"/>
            </a:xfrm>
          </p:grpSpPr>
          <p:sp>
            <p:nvSpPr>
              <p:cNvPr id="32" name="椭圆 31"/>
              <p:cNvSpPr/>
              <p:nvPr/>
            </p:nvSpPr>
            <p:spPr>
              <a:xfrm>
                <a:off x="3283590" y="2455656"/>
                <a:ext cx="421330" cy="42133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加号 32"/>
              <p:cNvSpPr/>
              <p:nvPr/>
            </p:nvSpPr>
            <p:spPr>
              <a:xfrm>
                <a:off x="3366641" y="2538707"/>
                <a:ext cx="255228" cy="2552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4" name="组合 33"/>
          <p:cNvGrpSpPr/>
          <p:nvPr/>
        </p:nvGrpSpPr>
        <p:grpSpPr>
          <a:xfrm>
            <a:off x="1255055" y="2772534"/>
            <a:ext cx="2241974" cy="1265614"/>
            <a:chOff x="1068768" y="3955330"/>
            <a:chExt cx="2241974" cy="1265614"/>
          </a:xfrm>
        </p:grpSpPr>
        <p:sp>
          <p:nvSpPr>
            <p:cNvPr id="35" name="矩形 34"/>
            <p:cNvSpPr/>
            <p:nvPr/>
          </p:nvSpPr>
          <p:spPr>
            <a:xfrm>
              <a:off x="1068768" y="4353014"/>
              <a:ext cx="2187670" cy="86793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6" name="矩形 35"/>
            <p:cNvSpPr/>
            <p:nvPr/>
          </p:nvSpPr>
          <p:spPr>
            <a:xfrm>
              <a:off x="1068768" y="3955330"/>
              <a:ext cx="2241974" cy="40126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grpSp>
      <p:grpSp>
        <p:nvGrpSpPr>
          <p:cNvPr id="37" name="组合 36"/>
          <p:cNvGrpSpPr/>
          <p:nvPr/>
        </p:nvGrpSpPr>
        <p:grpSpPr>
          <a:xfrm>
            <a:off x="4090378" y="1957248"/>
            <a:ext cx="2241974" cy="1265614"/>
            <a:chOff x="1068768" y="3955330"/>
            <a:chExt cx="2241974" cy="1265614"/>
          </a:xfrm>
        </p:grpSpPr>
        <p:sp>
          <p:nvSpPr>
            <p:cNvPr id="38" name="矩形 37"/>
            <p:cNvSpPr/>
            <p:nvPr/>
          </p:nvSpPr>
          <p:spPr>
            <a:xfrm>
              <a:off x="1068768" y="4353014"/>
              <a:ext cx="2187670" cy="86793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9" name="矩形 38"/>
            <p:cNvSpPr/>
            <p:nvPr/>
          </p:nvSpPr>
          <p:spPr>
            <a:xfrm>
              <a:off x="1068768" y="3955330"/>
              <a:ext cx="2241974" cy="40126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grpSp>
      <p:grpSp>
        <p:nvGrpSpPr>
          <p:cNvPr id="40" name="组合 39"/>
          <p:cNvGrpSpPr/>
          <p:nvPr/>
        </p:nvGrpSpPr>
        <p:grpSpPr>
          <a:xfrm>
            <a:off x="6302276" y="4465859"/>
            <a:ext cx="2241974" cy="1265614"/>
            <a:chOff x="1068768" y="3955330"/>
            <a:chExt cx="2241974" cy="1265614"/>
          </a:xfrm>
        </p:grpSpPr>
        <p:sp>
          <p:nvSpPr>
            <p:cNvPr id="41" name="矩形 40"/>
            <p:cNvSpPr/>
            <p:nvPr/>
          </p:nvSpPr>
          <p:spPr>
            <a:xfrm>
              <a:off x="1068768" y="4353014"/>
              <a:ext cx="2187670" cy="86793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42" name="矩形 41"/>
            <p:cNvSpPr/>
            <p:nvPr/>
          </p:nvSpPr>
          <p:spPr>
            <a:xfrm>
              <a:off x="1068768" y="3955330"/>
              <a:ext cx="2241974" cy="40126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grpSp>
      <p:grpSp>
        <p:nvGrpSpPr>
          <p:cNvPr id="43" name="组合 42"/>
          <p:cNvGrpSpPr/>
          <p:nvPr/>
        </p:nvGrpSpPr>
        <p:grpSpPr>
          <a:xfrm>
            <a:off x="8840111" y="3468784"/>
            <a:ext cx="2241974" cy="1265614"/>
            <a:chOff x="1068768" y="3955330"/>
            <a:chExt cx="2241974" cy="1265614"/>
          </a:xfrm>
        </p:grpSpPr>
        <p:sp>
          <p:nvSpPr>
            <p:cNvPr id="44" name="矩形 43"/>
            <p:cNvSpPr/>
            <p:nvPr/>
          </p:nvSpPr>
          <p:spPr>
            <a:xfrm>
              <a:off x="1068768" y="4353014"/>
              <a:ext cx="2187670" cy="86793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45" name="矩形 44"/>
            <p:cNvSpPr/>
            <p:nvPr/>
          </p:nvSpPr>
          <p:spPr>
            <a:xfrm>
              <a:off x="1068768" y="3955330"/>
              <a:ext cx="2241974" cy="40126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grpSp>
      <p:sp>
        <p:nvSpPr>
          <p:cNvPr id="54" name="椭圆 45"/>
          <p:cNvSpPr/>
          <p:nvPr/>
        </p:nvSpPr>
        <p:spPr>
          <a:xfrm>
            <a:off x="3182760" y="3927681"/>
            <a:ext cx="459844" cy="830060"/>
          </a:xfrm>
          <a:custGeom>
            <a:avLst/>
            <a:gdLst>
              <a:gd name="T0" fmla="*/ 91 w 142"/>
              <a:gd name="T1" fmla="*/ 61 h 256"/>
              <a:gd name="T2" fmla="*/ 90 w 142"/>
              <a:gd name="T3" fmla="*/ 61 h 256"/>
              <a:gd name="T4" fmla="*/ 104 w 142"/>
              <a:gd name="T5" fmla="*/ 33 h 256"/>
              <a:gd name="T6" fmla="*/ 71 w 142"/>
              <a:gd name="T7" fmla="*/ 0 h 256"/>
              <a:gd name="T8" fmla="*/ 38 w 142"/>
              <a:gd name="T9" fmla="*/ 33 h 256"/>
              <a:gd name="T10" fmla="*/ 52 w 142"/>
              <a:gd name="T11" fmla="*/ 61 h 256"/>
              <a:gd name="T12" fmla="*/ 51 w 142"/>
              <a:gd name="T13" fmla="*/ 61 h 256"/>
              <a:gd name="T14" fmla="*/ 0 w 142"/>
              <a:gd name="T15" fmla="*/ 116 h 256"/>
              <a:gd name="T16" fmla="*/ 0 w 142"/>
              <a:gd name="T17" fmla="*/ 141 h 256"/>
              <a:gd name="T18" fmla="*/ 16 w 142"/>
              <a:gd name="T19" fmla="*/ 156 h 256"/>
              <a:gd name="T20" fmla="*/ 31 w 142"/>
              <a:gd name="T21" fmla="*/ 141 h 256"/>
              <a:gd name="T22" fmla="*/ 31 w 142"/>
              <a:gd name="T23" fmla="*/ 116 h 256"/>
              <a:gd name="T24" fmla="*/ 36 w 142"/>
              <a:gd name="T25" fmla="*/ 101 h 256"/>
              <a:gd name="T26" fmla="*/ 36 w 142"/>
              <a:gd name="T27" fmla="*/ 241 h 256"/>
              <a:gd name="T28" fmla="*/ 51 w 142"/>
              <a:gd name="T29" fmla="*/ 256 h 256"/>
              <a:gd name="T30" fmla="*/ 67 w 142"/>
              <a:gd name="T31" fmla="*/ 241 h 256"/>
              <a:gd name="T32" fmla="*/ 67 w 142"/>
              <a:gd name="T33" fmla="*/ 177 h 256"/>
              <a:gd name="T34" fmla="*/ 75 w 142"/>
              <a:gd name="T35" fmla="*/ 177 h 256"/>
              <a:gd name="T36" fmla="*/ 75 w 142"/>
              <a:gd name="T37" fmla="*/ 241 h 256"/>
              <a:gd name="T38" fmla="*/ 91 w 142"/>
              <a:gd name="T39" fmla="*/ 256 h 256"/>
              <a:gd name="T40" fmla="*/ 106 w 142"/>
              <a:gd name="T41" fmla="*/ 241 h 256"/>
              <a:gd name="T42" fmla="*/ 106 w 142"/>
              <a:gd name="T43" fmla="*/ 101 h 256"/>
              <a:gd name="T44" fmla="*/ 111 w 142"/>
              <a:gd name="T45" fmla="*/ 116 h 256"/>
              <a:gd name="T46" fmla="*/ 111 w 142"/>
              <a:gd name="T47" fmla="*/ 141 h 256"/>
              <a:gd name="T48" fmla="*/ 126 w 142"/>
              <a:gd name="T49" fmla="*/ 156 h 256"/>
              <a:gd name="T50" fmla="*/ 142 w 142"/>
              <a:gd name="T51" fmla="*/ 141 h 256"/>
              <a:gd name="T52" fmla="*/ 142 w 142"/>
              <a:gd name="T53" fmla="*/ 116 h 256"/>
              <a:gd name="T54" fmla="*/ 91 w 142"/>
              <a:gd name="T55" fmla="*/ 6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256">
                <a:moveTo>
                  <a:pt x="91" y="61"/>
                </a:moveTo>
                <a:cubicBezTo>
                  <a:pt x="90" y="61"/>
                  <a:pt x="90" y="61"/>
                  <a:pt x="90" y="61"/>
                </a:cubicBezTo>
                <a:cubicBezTo>
                  <a:pt x="99" y="55"/>
                  <a:pt x="104" y="45"/>
                  <a:pt x="104" y="33"/>
                </a:cubicBezTo>
                <a:cubicBezTo>
                  <a:pt x="104" y="15"/>
                  <a:pt x="89" y="0"/>
                  <a:pt x="71" y="0"/>
                </a:cubicBezTo>
                <a:cubicBezTo>
                  <a:pt x="53" y="0"/>
                  <a:pt x="38" y="15"/>
                  <a:pt x="38" y="33"/>
                </a:cubicBezTo>
                <a:cubicBezTo>
                  <a:pt x="38" y="45"/>
                  <a:pt x="43" y="55"/>
                  <a:pt x="52" y="61"/>
                </a:cubicBezTo>
                <a:cubicBezTo>
                  <a:pt x="51" y="61"/>
                  <a:pt x="51" y="61"/>
                  <a:pt x="51" y="61"/>
                </a:cubicBezTo>
                <a:cubicBezTo>
                  <a:pt x="23" y="61"/>
                  <a:pt x="0" y="85"/>
                  <a:pt x="0" y="116"/>
                </a:cubicBezTo>
                <a:cubicBezTo>
                  <a:pt x="0" y="141"/>
                  <a:pt x="0" y="141"/>
                  <a:pt x="0" y="141"/>
                </a:cubicBezTo>
                <a:cubicBezTo>
                  <a:pt x="0" y="149"/>
                  <a:pt x="7" y="156"/>
                  <a:pt x="16" y="156"/>
                </a:cubicBezTo>
                <a:cubicBezTo>
                  <a:pt x="24" y="156"/>
                  <a:pt x="31" y="149"/>
                  <a:pt x="31" y="141"/>
                </a:cubicBezTo>
                <a:cubicBezTo>
                  <a:pt x="31" y="116"/>
                  <a:pt x="31" y="116"/>
                  <a:pt x="31" y="116"/>
                </a:cubicBezTo>
                <a:cubicBezTo>
                  <a:pt x="31" y="110"/>
                  <a:pt x="33" y="105"/>
                  <a:pt x="36" y="101"/>
                </a:cubicBezTo>
                <a:cubicBezTo>
                  <a:pt x="36" y="241"/>
                  <a:pt x="36" y="241"/>
                  <a:pt x="36" y="241"/>
                </a:cubicBezTo>
                <a:cubicBezTo>
                  <a:pt x="36" y="249"/>
                  <a:pt x="43" y="256"/>
                  <a:pt x="51" y="256"/>
                </a:cubicBezTo>
                <a:cubicBezTo>
                  <a:pt x="60" y="256"/>
                  <a:pt x="67" y="249"/>
                  <a:pt x="67" y="241"/>
                </a:cubicBezTo>
                <a:cubicBezTo>
                  <a:pt x="67" y="177"/>
                  <a:pt x="67" y="177"/>
                  <a:pt x="67" y="177"/>
                </a:cubicBezTo>
                <a:cubicBezTo>
                  <a:pt x="75" y="177"/>
                  <a:pt x="75" y="177"/>
                  <a:pt x="75" y="177"/>
                </a:cubicBezTo>
                <a:cubicBezTo>
                  <a:pt x="75" y="241"/>
                  <a:pt x="75" y="241"/>
                  <a:pt x="75" y="241"/>
                </a:cubicBezTo>
                <a:cubicBezTo>
                  <a:pt x="75" y="249"/>
                  <a:pt x="82" y="256"/>
                  <a:pt x="91" y="256"/>
                </a:cubicBezTo>
                <a:cubicBezTo>
                  <a:pt x="99" y="256"/>
                  <a:pt x="106" y="249"/>
                  <a:pt x="106" y="241"/>
                </a:cubicBezTo>
                <a:cubicBezTo>
                  <a:pt x="106" y="101"/>
                  <a:pt x="106" y="101"/>
                  <a:pt x="106" y="101"/>
                </a:cubicBezTo>
                <a:cubicBezTo>
                  <a:pt x="109" y="105"/>
                  <a:pt x="111" y="110"/>
                  <a:pt x="111" y="116"/>
                </a:cubicBezTo>
                <a:cubicBezTo>
                  <a:pt x="111" y="141"/>
                  <a:pt x="111" y="141"/>
                  <a:pt x="111" y="141"/>
                </a:cubicBezTo>
                <a:cubicBezTo>
                  <a:pt x="111" y="149"/>
                  <a:pt x="118" y="156"/>
                  <a:pt x="126" y="156"/>
                </a:cubicBezTo>
                <a:cubicBezTo>
                  <a:pt x="135" y="156"/>
                  <a:pt x="142" y="149"/>
                  <a:pt x="142" y="141"/>
                </a:cubicBezTo>
                <a:cubicBezTo>
                  <a:pt x="142" y="116"/>
                  <a:pt x="142" y="116"/>
                  <a:pt x="142" y="116"/>
                </a:cubicBezTo>
                <a:cubicBezTo>
                  <a:pt x="142" y="85"/>
                  <a:pt x="119" y="61"/>
                  <a:pt x="91" y="6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椭圆 46"/>
          <p:cNvSpPr/>
          <p:nvPr/>
        </p:nvSpPr>
        <p:spPr>
          <a:xfrm>
            <a:off x="5192362" y="3331392"/>
            <a:ext cx="390342" cy="830060"/>
          </a:xfrm>
          <a:custGeom>
            <a:avLst/>
            <a:gdLst>
              <a:gd name="connsiteX0" fmla="*/ 59298 w 159012"/>
              <a:gd name="connsiteY0" fmla="*/ 82550 h 338138"/>
              <a:gd name="connsiteX1" fmla="*/ 105677 w 159012"/>
              <a:gd name="connsiteY1" fmla="*/ 82550 h 338138"/>
              <a:gd name="connsiteX2" fmla="*/ 117603 w 159012"/>
              <a:gd name="connsiteY2" fmla="*/ 93090 h 338138"/>
              <a:gd name="connsiteX3" fmla="*/ 117603 w 159012"/>
              <a:gd name="connsiteY3" fmla="*/ 94407 h 338138"/>
              <a:gd name="connsiteX4" fmla="*/ 117603 w 159012"/>
              <a:gd name="connsiteY4" fmla="*/ 132614 h 338138"/>
              <a:gd name="connsiteX5" fmla="*/ 122903 w 159012"/>
              <a:gd name="connsiteY5" fmla="*/ 143153 h 338138"/>
              <a:gd name="connsiteX6" fmla="*/ 156031 w 159012"/>
              <a:gd name="connsiteY6" fmla="*/ 180042 h 338138"/>
              <a:gd name="connsiteX7" fmla="*/ 156031 w 159012"/>
              <a:gd name="connsiteY7" fmla="*/ 195852 h 338138"/>
              <a:gd name="connsiteX8" fmla="*/ 152055 w 159012"/>
              <a:gd name="connsiteY8" fmla="*/ 199804 h 338138"/>
              <a:gd name="connsiteX9" fmla="*/ 145430 w 159012"/>
              <a:gd name="connsiteY9" fmla="*/ 202439 h 338138"/>
              <a:gd name="connsiteX10" fmla="*/ 137479 w 159012"/>
              <a:gd name="connsiteY10" fmla="*/ 199804 h 338138"/>
              <a:gd name="connsiteX11" fmla="*/ 117603 w 159012"/>
              <a:gd name="connsiteY11" fmla="*/ 178725 h 338138"/>
              <a:gd name="connsiteX12" fmla="*/ 117603 w 159012"/>
              <a:gd name="connsiteY12" fmla="*/ 195852 h 338138"/>
              <a:gd name="connsiteX13" fmla="*/ 117603 w 159012"/>
              <a:gd name="connsiteY13" fmla="*/ 197169 h 338138"/>
              <a:gd name="connsiteX14" fmla="*/ 128203 w 159012"/>
              <a:gd name="connsiteY14" fmla="*/ 222201 h 338138"/>
              <a:gd name="connsiteX15" fmla="*/ 136154 w 159012"/>
              <a:gd name="connsiteY15" fmla="*/ 251185 h 338138"/>
              <a:gd name="connsiteX16" fmla="*/ 145430 w 159012"/>
              <a:gd name="connsiteY16" fmla="*/ 314424 h 338138"/>
              <a:gd name="connsiteX17" fmla="*/ 129529 w 159012"/>
              <a:gd name="connsiteY17" fmla="*/ 336821 h 338138"/>
              <a:gd name="connsiteX18" fmla="*/ 128203 w 159012"/>
              <a:gd name="connsiteY18" fmla="*/ 336821 h 338138"/>
              <a:gd name="connsiteX19" fmla="*/ 122903 w 159012"/>
              <a:gd name="connsiteY19" fmla="*/ 338138 h 338138"/>
              <a:gd name="connsiteX20" fmla="*/ 107002 w 159012"/>
              <a:gd name="connsiteY20" fmla="*/ 323646 h 338138"/>
              <a:gd name="connsiteX21" fmla="*/ 101701 w 159012"/>
              <a:gd name="connsiteY21" fmla="*/ 270947 h 338138"/>
              <a:gd name="connsiteX22" fmla="*/ 95076 w 159012"/>
              <a:gd name="connsiteY22" fmla="*/ 244598 h 338138"/>
              <a:gd name="connsiteX23" fmla="*/ 83150 w 159012"/>
              <a:gd name="connsiteY23" fmla="*/ 215614 h 338138"/>
              <a:gd name="connsiteX24" fmla="*/ 50022 w 159012"/>
              <a:gd name="connsiteY24" fmla="*/ 318376 h 338138"/>
              <a:gd name="connsiteX25" fmla="*/ 32796 w 159012"/>
              <a:gd name="connsiteY25" fmla="*/ 331551 h 338138"/>
              <a:gd name="connsiteX26" fmla="*/ 27495 w 159012"/>
              <a:gd name="connsiteY26" fmla="*/ 330233 h 338138"/>
              <a:gd name="connsiteX27" fmla="*/ 24845 w 159012"/>
              <a:gd name="connsiteY27" fmla="*/ 330233 h 338138"/>
              <a:gd name="connsiteX28" fmla="*/ 14244 w 159012"/>
              <a:gd name="connsiteY28" fmla="*/ 321011 h 338138"/>
              <a:gd name="connsiteX29" fmla="*/ 12919 w 159012"/>
              <a:gd name="connsiteY29" fmla="*/ 307836 h 338138"/>
              <a:gd name="connsiteX30" fmla="*/ 48697 w 159012"/>
              <a:gd name="connsiteY30" fmla="*/ 198487 h 338138"/>
              <a:gd name="connsiteX31" fmla="*/ 48697 w 159012"/>
              <a:gd name="connsiteY31" fmla="*/ 197169 h 338138"/>
              <a:gd name="connsiteX32" fmla="*/ 48697 w 159012"/>
              <a:gd name="connsiteY32" fmla="*/ 155011 h 338138"/>
              <a:gd name="connsiteX33" fmla="*/ 27495 w 159012"/>
              <a:gd name="connsiteY33" fmla="*/ 197169 h 338138"/>
              <a:gd name="connsiteX34" fmla="*/ 18219 w 159012"/>
              <a:gd name="connsiteY34" fmla="*/ 202439 h 338138"/>
              <a:gd name="connsiteX35" fmla="*/ 12919 w 159012"/>
              <a:gd name="connsiteY35" fmla="*/ 202439 h 338138"/>
              <a:gd name="connsiteX36" fmla="*/ 6293 w 159012"/>
              <a:gd name="connsiteY36" fmla="*/ 199804 h 338138"/>
              <a:gd name="connsiteX37" fmla="*/ 993 w 159012"/>
              <a:gd name="connsiteY37" fmla="*/ 193217 h 338138"/>
              <a:gd name="connsiteX38" fmla="*/ 993 w 159012"/>
              <a:gd name="connsiteY38" fmla="*/ 185312 h 338138"/>
              <a:gd name="connsiteX39" fmla="*/ 46047 w 159012"/>
              <a:gd name="connsiteY39" fmla="*/ 90455 h 338138"/>
              <a:gd name="connsiteX40" fmla="*/ 59298 w 159012"/>
              <a:gd name="connsiteY40" fmla="*/ 82550 h 338138"/>
              <a:gd name="connsiteX41" fmla="*/ 85393 w 159012"/>
              <a:gd name="connsiteY41" fmla="*/ 0 h 338138"/>
              <a:gd name="connsiteX42" fmla="*/ 120318 w 159012"/>
              <a:gd name="connsiteY42" fmla="*/ 36513 h 338138"/>
              <a:gd name="connsiteX43" fmla="*/ 85393 w 159012"/>
              <a:gd name="connsiteY43" fmla="*/ 73026 h 338138"/>
              <a:gd name="connsiteX44" fmla="*/ 50468 w 159012"/>
              <a:gd name="connsiteY44" fmla="*/ 36513 h 338138"/>
              <a:gd name="connsiteX45" fmla="*/ 85393 w 159012"/>
              <a:gd name="connsiteY45"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9012" h="338138">
                <a:moveTo>
                  <a:pt x="59298" y="82550"/>
                </a:moveTo>
                <a:cubicBezTo>
                  <a:pt x="59298" y="82550"/>
                  <a:pt x="59298" y="82550"/>
                  <a:pt x="105677" y="82550"/>
                </a:cubicBezTo>
                <a:cubicBezTo>
                  <a:pt x="112302" y="82550"/>
                  <a:pt x="117603" y="86502"/>
                  <a:pt x="117603" y="93090"/>
                </a:cubicBezTo>
                <a:cubicBezTo>
                  <a:pt x="117603" y="93090"/>
                  <a:pt x="117603" y="93090"/>
                  <a:pt x="117603" y="94407"/>
                </a:cubicBezTo>
                <a:cubicBezTo>
                  <a:pt x="117603" y="94407"/>
                  <a:pt x="117603" y="94407"/>
                  <a:pt x="117603" y="132614"/>
                </a:cubicBezTo>
                <a:cubicBezTo>
                  <a:pt x="118928" y="135249"/>
                  <a:pt x="120253" y="140518"/>
                  <a:pt x="122903" y="143153"/>
                </a:cubicBezTo>
                <a:cubicBezTo>
                  <a:pt x="122903" y="143153"/>
                  <a:pt x="122903" y="143153"/>
                  <a:pt x="156031" y="180042"/>
                </a:cubicBezTo>
                <a:cubicBezTo>
                  <a:pt x="160006" y="183995"/>
                  <a:pt x="160006" y="190582"/>
                  <a:pt x="156031" y="195852"/>
                </a:cubicBezTo>
                <a:cubicBezTo>
                  <a:pt x="156031" y="195852"/>
                  <a:pt x="156031" y="195852"/>
                  <a:pt x="152055" y="199804"/>
                </a:cubicBezTo>
                <a:cubicBezTo>
                  <a:pt x="150730" y="201122"/>
                  <a:pt x="148080" y="202439"/>
                  <a:pt x="145430" y="202439"/>
                </a:cubicBezTo>
                <a:cubicBezTo>
                  <a:pt x="141455" y="202439"/>
                  <a:pt x="138804" y="201122"/>
                  <a:pt x="137479" y="199804"/>
                </a:cubicBezTo>
                <a:cubicBezTo>
                  <a:pt x="137479" y="199804"/>
                  <a:pt x="137479" y="199804"/>
                  <a:pt x="117603" y="178725"/>
                </a:cubicBezTo>
                <a:cubicBezTo>
                  <a:pt x="117603" y="178725"/>
                  <a:pt x="117603" y="178725"/>
                  <a:pt x="117603" y="195852"/>
                </a:cubicBezTo>
                <a:cubicBezTo>
                  <a:pt x="117603" y="195852"/>
                  <a:pt x="117603" y="195852"/>
                  <a:pt x="117603" y="197169"/>
                </a:cubicBezTo>
                <a:cubicBezTo>
                  <a:pt x="117603" y="197169"/>
                  <a:pt x="117603" y="197169"/>
                  <a:pt x="128203" y="222201"/>
                </a:cubicBezTo>
                <a:cubicBezTo>
                  <a:pt x="132179" y="230106"/>
                  <a:pt x="136154" y="243281"/>
                  <a:pt x="136154" y="251185"/>
                </a:cubicBezTo>
                <a:cubicBezTo>
                  <a:pt x="136154" y="251185"/>
                  <a:pt x="136154" y="251185"/>
                  <a:pt x="145430" y="314424"/>
                </a:cubicBezTo>
                <a:cubicBezTo>
                  <a:pt x="146755" y="324963"/>
                  <a:pt x="140129" y="334186"/>
                  <a:pt x="129529" y="336821"/>
                </a:cubicBezTo>
                <a:cubicBezTo>
                  <a:pt x="129529" y="336821"/>
                  <a:pt x="129529" y="336821"/>
                  <a:pt x="128203" y="336821"/>
                </a:cubicBezTo>
                <a:cubicBezTo>
                  <a:pt x="126878" y="338138"/>
                  <a:pt x="124228" y="338138"/>
                  <a:pt x="122903" y="338138"/>
                </a:cubicBezTo>
                <a:cubicBezTo>
                  <a:pt x="114952" y="338138"/>
                  <a:pt x="108327" y="331551"/>
                  <a:pt x="107002" y="323646"/>
                </a:cubicBezTo>
                <a:cubicBezTo>
                  <a:pt x="107002" y="323646"/>
                  <a:pt x="107002" y="323646"/>
                  <a:pt x="101701" y="270947"/>
                </a:cubicBezTo>
                <a:cubicBezTo>
                  <a:pt x="101701" y="263043"/>
                  <a:pt x="97726" y="251185"/>
                  <a:pt x="95076" y="244598"/>
                </a:cubicBezTo>
                <a:cubicBezTo>
                  <a:pt x="95076" y="244598"/>
                  <a:pt x="95076" y="244598"/>
                  <a:pt x="83150" y="215614"/>
                </a:cubicBezTo>
                <a:cubicBezTo>
                  <a:pt x="83150" y="215614"/>
                  <a:pt x="83150" y="215614"/>
                  <a:pt x="50022" y="318376"/>
                </a:cubicBezTo>
                <a:cubicBezTo>
                  <a:pt x="47372" y="326281"/>
                  <a:pt x="40746" y="331551"/>
                  <a:pt x="32796" y="331551"/>
                </a:cubicBezTo>
                <a:cubicBezTo>
                  <a:pt x="30145" y="331551"/>
                  <a:pt x="28820" y="331551"/>
                  <a:pt x="27495" y="330233"/>
                </a:cubicBezTo>
                <a:cubicBezTo>
                  <a:pt x="27495" y="330233"/>
                  <a:pt x="27495" y="330233"/>
                  <a:pt x="24845" y="330233"/>
                </a:cubicBezTo>
                <a:cubicBezTo>
                  <a:pt x="20870" y="328916"/>
                  <a:pt x="16894" y="326281"/>
                  <a:pt x="14244" y="321011"/>
                </a:cubicBezTo>
                <a:cubicBezTo>
                  <a:pt x="11594" y="317059"/>
                  <a:pt x="11594" y="313106"/>
                  <a:pt x="12919" y="307836"/>
                </a:cubicBezTo>
                <a:cubicBezTo>
                  <a:pt x="12919" y="307836"/>
                  <a:pt x="12919" y="307836"/>
                  <a:pt x="48697" y="198487"/>
                </a:cubicBezTo>
                <a:cubicBezTo>
                  <a:pt x="48697" y="197169"/>
                  <a:pt x="48697" y="197169"/>
                  <a:pt x="48697" y="197169"/>
                </a:cubicBezTo>
                <a:cubicBezTo>
                  <a:pt x="48697" y="197169"/>
                  <a:pt x="48697" y="197169"/>
                  <a:pt x="48697" y="155011"/>
                </a:cubicBezTo>
                <a:cubicBezTo>
                  <a:pt x="48697" y="155011"/>
                  <a:pt x="48697" y="155011"/>
                  <a:pt x="27495" y="197169"/>
                </a:cubicBezTo>
                <a:cubicBezTo>
                  <a:pt x="26170" y="201122"/>
                  <a:pt x="22195" y="202439"/>
                  <a:pt x="18219" y="202439"/>
                </a:cubicBezTo>
                <a:cubicBezTo>
                  <a:pt x="16894" y="202439"/>
                  <a:pt x="14244" y="202439"/>
                  <a:pt x="12919" y="202439"/>
                </a:cubicBezTo>
                <a:cubicBezTo>
                  <a:pt x="12919" y="202439"/>
                  <a:pt x="12919" y="202439"/>
                  <a:pt x="6293" y="199804"/>
                </a:cubicBezTo>
                <a:cubicBezTo>
                  <a:pt x="3643" y="198487"/>
                  <a:pt x="2318" y="195852"/>
                  <a:pt x="993" y="193217"/>
                </a:cubicBezTo>
                <a:cubicBezTo>
                  <a:pt x="-332" y="190582"/>
                  <a:pt x="-332" y="187947"/>
                  <a:pt x="993" y="185312"/>
                </a:cubicBezTo>
                <a:cubicBezTo>
                  <a:pt x="993" y="185312"/>
                  <a:pt x="993" y="185312"/>
                  <a:pt x="46047" y="90455"/>
                </a:cubicBezTo>
                <a:cubicBezTo>
                  <a:pt x="48697" y="85185"/>
                  <a:pt x="53997" y="82550"/>
                  <a:pt x="59298" y="82550"/>
                </a:cubicBezTo>
                <a:close/>
                <a:moveTo>
                  <a:pt x="85393" y="0"/>
                </a:moveTo>
                <a:cubicBezTo>
                  <a:pt x="104682" y="0"/>
                  <a:pt x="120318" y="16347"/>
                  <a:pt x="120318" y="36513"/>
                </a:cubicBezTo>
                <a:cubicBezTo>
                  <a:pt x="120318" y="56679"/>
                  <a:pt x="104682" y="73026"/>
                  <a:pt x="85393" y="73026"/>
                </a:cubicBezTo>
                <a:cubicBezTo>
                  <a:pt x="66104" y="73026"/>
                  <a:pt x="50468" y="56679"/>
                  <a:pt x="50468" y="36513"/>
                </a:cubicBezTo>
                <a:cubicBezTo>
                  <a:pt x="50468" y="16347"/>
                  <a:pt x="66104" y="0"/>
                  <a:pt x="85393"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椭圆 47"/>
          <p:cNvSpPr/>
          <p:nvPr/>
        </p:nvSpPr>
        <p:spPr>
          <a:xfrm>
            <a:off x="7021727" y="2734433"/>
            <a:ext cx="802222" cy="83006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48"/>
          <p:cNvSpPr/>
          <p:nvPr/>
        </p:nvSpPr>
        <p:spPr>
          <a:xfrm>
            <a:off x="9327771" y="2143106"/>
            <a:ext cx="679653" cy="830060"/>
          </a:xfrm>
          <a:custGeom>
            <a:avLst/>
            <a:gdLst>
              <a:gd name="connsiteX0" fmla="*/ 257144 w 271667"/>
              <a:gd name="connsiteY0" fmla="*/ 19113 h 331787"/>
              <a:gd name="connsiteX1" fmla="*/ 267707 w 271667"/>
              <a:gd name="connsiteY1" fmla="*/ 24066 h 331787"/>
              <a:gd name="connsiteX2" fmla="*/ 267707 w 271667"/>
              <a:gd name="connsiteY2" fmla="*/ 46517 h 331787"/>
              <a:gd name="connsiteX3" fmla="*/ 199047 w 271667"/>
              <a:gd name="connsiteY3" fmla="*/ 115193 h 331787"/>
              <a:gd name="connsiteX4" fmla="*/ 188484 w 271667"/>
              <a:gd name="connsiteY4" fmla="*/ 144249 h 331787"/>
              <a:gd name="connsiteX5" fmla="*/ 188484 w 271667"/>
              <a:gd name="connsiteY5" fmla="*/ 331787 h 331787"/>
              <a:gd name="connsiteX6" fmla="*/ 146232 w 271667"/>
              <a:gd name="connsiteY6" fmla="*/ 331787 h 331787"/>
              <a:gd name="connsiteX7" fmla="*/ 146232 w 271667"/>
              <a:gd name="connsiteY7" fmla="*/ 207642 h 331787"/>
              <a:gd name="connsiteX8" fmla="*/ 126427 w 271667"/>
              <a:gd name="connsiteY8" fmla="*/ 207642 h 331787"/>
              <a:gd name="connsiteX9" fmla="*/ 126427 w 271667"/>
              <a:gd name="connsiteY9" fmla="*/ 331787 h 331787"/>
              <a:gd name="connsiteX10" fmla="*/ 84175 w 271667"/>
              <a:gd name="connsiteY10" fmla="*/ 331787 h 331787"/>
              <a:gd name="connsiteX11" fmla="*/ 84175 w 271667"/>
              <a:gd name="connsiteY11" fmla="*/ 144249 h 331787"/>
              <a:gd name="connsiteX12" fmla="*/ 73612 w 271667"/>
              <a:gd name="connsiteY12" fmla="*/ 113873 h 331787"/>
              <a:gd name="connsiteX13" fmla="*/ 4952 w 271667"/>
              <a:gd name="connsiteY13" fmla="*/ 45197 h 331787"/>
              <a:gd name="connsiteX14" fmla="*/ 4952 w 271667"/>
              <a:gd name="connsiteY14" fmla="*/ 24066 h 331787"/>
              <a:gd name="connsiteX15" fmla="*/ 26078 w 271667"/>
              <a:gd name="connsiteY15" fmla="*/ 25386 h 331787"/>
              <a:gd name="connsiteX16" fmla="*/ 76252 w 271667"/>
              <a:gd name="connsiteY16" fmla="*/ 74252 h 331787"/>
              <a:gd name="connsiteX17" fmla="*/ 92097 w 271667"/>
              <a:gd name="connsiteY17" fmla="*/ 82176 h 331787"/>
              <a:gd name="connsiteX18" fmla="*/ 128861 w 271667"/>
              <a:gd name="connsiteY18" fmla="*/ 82176 h 331787"/>
              <a:gd name="connsiteX19" fmla="*/ 135559 w 271667"/>
              <a:gd name="connsiteY19" fmla="*/ 82176 h 331787"/>
              <a:gd name="connsiteX20" fmla="*/ 136462 w 271667"/>
              <a:gd name="connsiteY20" fmla="*/ 82550 h 331787"/>
              <a:gd name="connsiteX21" fmla="*/ 137365 w 271667"/>
              <a:gd name="connsiteY21" fmla="*/ 82176 h 331787"/>
              <a:gd name="connsiteX22" fmla="*/ 150477 w 271667"/>
              <a:gd name="connsiteY22" fmla="*/ 82176 h 331787"/>
              <a:gd name="connsiteX23" fmla="*/ 179242 w 271667"/>
              <a:gd name="connsiteY23" fmla="*/ 82176 h 331787"/>
              <a:gd name="connsiteX24" fmla="*/ 199047 w 271667"/>
              <a:gd name="connsiteY24" fmla="*/ 74252 h 331787"/>
              <a:gd name="connsiteX25" fmla="*/ 246581 w 271667"/>
              <a:gd name="connsiteY25" fmla="*/ 24066 h 331787"/>
              <a:gd name="connsiteX26" fmla="*/ 257144 w 271667"/>
              <a:gd name="connsiteY26" fmla="*/ 19113 h 331787"/>
              <a:gd name="connsiteX27" fmla="*/ 136462 w 271667"/>
              <a:gd name="connsiteY27" fmla="*/ 0 h 331787"/>
              <a:gd name="connsiteX28" fmla="*/ 177737 w 271667"/>
              <a:gd name="connsiteY28" fmla="*/ 41275 h 331787"/>
              <a:gd name="connsiteX29" fmla="*/ 165648 w 271667"/>
              <a:gd name="connsiteY29" fmla="*/ 70461 h 331787"/>
              <a:gd name="connsiteX30" fmla="*/ 137365 w 271667"/>
              <a:gd name="connsiteY30" fmla="*/ 82176 h 331787"/>
              <a:gd name="connsiteX31" fmla="*/ 135559 w 271667"/>
              <a:gd name="connsiteY31" fmla="*/ 82176 h 331787"/>
              <a:gd name="connsiteX32" fmla="*/ 107276 w 271667"/>
              <a:gd name="connsiteY32" fmla="*/ 70461 h 331787"/>
              <a:gd name="connsiteX33" fmla="*/ 95187 w 271667"/>
              <a:gd name="connsiteY33" fmla="*/ 41275 h 331787"/>
              <a:gd name="connsiteX34" fmla="*/ 136462 w 271667"/>
              <a:gd name="connsiteY34"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1667" h="331787">
                <a:moveTo>
                  <a:pt x="257144" y="19113"/>
                </a:moveTo>
                <a:cubicBezTo>
                  <a:pt x="260775" y="19113"/>
                  <a:pt x="264406" y="20764"/>
                  <a:pt x="267707" y="24066"/>
                </a:cubicBezTo>
                <a:cubicBezTo>
                  <a:pt x="272988" y="30669"/>
                  <a:pt x="272988" y="41235"/>
                  <a:pt x="267707" y="46517"/>
                </a:cubicBezTo>
                <a:cubicBezTo>
                  <a:pt x="267707" y="46517"/>
                  <a:pt x="267707" y="46517"/>
                  <a:pt x="199047" y="115193"/>
                </a:cubicBezTo>
                <a:cubicBezTo>
                  <a:pt x="199047" y="115193"/>
                  <a:pt x="188484" y="125759"/>
                  <a:pt x="188484" y="144249"/>
                </a:cubicBezTo>
                <a:cubicBezTo>
                  <a:pt x="188484" y="144249"/>
                  <a:pt x="188484" y="144249"/>
                  <a:pt x="188484" y="331787"/>
                </a:cubicBezTo>
                <a:cubicBezTo>
                  <a:pt x="188484" y="331787"/>
                  <a:pt x="188484" y="331787"/>
                  <a:pt x="146232" y="331787"/>
                </a:cubicBezTo>
                <a:cubicBezTo>
                  <a:pt x="146232" y="331787"/>
                  <a:pt x="146232" y="331787"/>
                  <a:pt x="146232" y="207642"/>
                </a:cubicBezTo>
                <a:cubicBezTo>
                  <a:pt x="146232" y="207642"/>
                  <a:pt x="146232" y="207642"/>
                  <a:pt x="126427" y="207642"/>
                </a:cubicBezTo>
                <a:cubicBezTo>
                  <a:pt x="126427" y="207642"/>
                  <a:pt x="126427" y="207642"/>
                  <a:pt x="126427" y="331787"/>
                </a:cubicBezTo>
                <a:cubicBezTo>
                  <a:pt x="126427" y="331787"/>
                  <a:pt x="126427" y="331787"/>
                  <a:pt x="84175" y="331787"/>
                </a:cubicBezTo>
                <a:cubicBezTo>
                  <a:pt x="84175" y="331787"/>
                  <a:pt x="84175" y="331787"/>
                  <a:pt x="84175" y="144249"/>
                </a:cubicBezTo>
                <a:cubicBezTo>
                  <a:pt x="84175" y="125759"/>
                  <a:pt x="73612" y="115193"/>
                  <a:pt x="73612" y="113873"/>
                </a:cubicBezTo>
                <a:cubicBezTo>
                  <a:pt x="73612" y="113873"/>
                  <a:pt x="73612" y="113873"/>
                  <a:pt x="4952" y="45197"/>
                </a:cubicBezTo>
                <a:cubicBezTo>
                  <a:pt x="-1650" y="41235"/>
                  <a:pt x="-1650" y="30669"/>
                  <a:pt x="4952" y="24066"/>
                </a:cubicBezTo>
                <a:cubicBezTo>
                  <a:pt x="11554" y="20104"/>
                  <a:pt x="22117" y="20104"/>
                  <a:pt x="26078" y="25386"/>
                </a:cubicBezTo>
                <a:cubicBezTo>
                  <a:pt x="26078" y="25386"/>
                  <a:pt x="26078" y="25386"/>
                  <a:pt x="76252" y="74252"/>
                </a:cubicBezTo>
                <a:cubicBezTo>
                  <a:pt x="80213" y="79535"/>
                  <a:pt x="86815" y="82176"/>
                  <a:pt x="92097" y="82176"/>
                </a:cubicBezTo>
                <a:cubicBezTo>
                  <a:pt x="92097" y="82176"/>
                  <a:pt x="92097" y="82176"/>
                  <a:pt x="128861" y="82176"/>
                </a:cubicBezTo>
                <a:lnTo>
                  <a:pt x="135559" y="82176"/>
                </a:lnTo>
                <a:lnTo>
                  <a:pt x="136462" y="82550"/>
                </a:lnTo>
                <a:lnTo>
                  <a:pt x="137365" y="82176"/>
                </a:lnTo>
                <a:lnTo>
                  <a:pt x="150477" y="82176"/>
                </a:lnTo>
                <a:cubicBezTo>
                  <a:pt x="158817" y="82176"/>
                  <a:pt x="168349" y="82176"/>
                  <a:pt x="179242" y="82176"/>
                </a:cubicBezTo>
                <a:cubicBezTo>
                  <a:pt x="185843" y="82176"/>
                  <a:pt x="192445" y="79535"/>
                  <a:pt x="199047" y="74252"/>
                </a:cubicBezTo>
                <a:cubicBezTo>
                  <a:pt x="199047" y="74252"/>
                  <a:pt x="199047" y="74252"/>
                  <a:pt x="246581" y="24066"/>
                </a:cubicBezTo>
                <a:cubicBezTo>
                  <a:pt x="249882" y="20764"/>
                  <a:pt x="253513" y="19113"/>
                  <a:pt x="257144" y="19113"/>
                </a:cubicBezTo>
                <a:close/>
                <a:moveTo>
                  <a:pt x="136462" y="0"/>
                </a:moveTo>
                <a:cubicBezTo>
                  <a:pt x="159258" y="0"/>
                  <a:pt x="177737" y="18479"/>
                  <a:pt x="177737" y="41275"/>
                </a:cubicBezTo>
                <a:cubicBezTo>
                  <a:pt x="177737" y="52673"/>
                  <a:pt x="173118" y="62992"/>
                  <a:pt x="165648" y="70461"/>
                </a:cubicBezTo>
                <a:lnTo>
                  <a:pt x="137365" y="82176"/>
                </a:lnTo>
                <a:lnTo>
                  <a:pt x="135559" y="82176"/>
                </a:lnTo>
                <a:lnTo>
                  <a:pt x="107276" y="70461"/>
                </a:lnTo>
                <a:cubicBezTo>
                  <a:pt x="99807" y="62992"/>
                  <a:pt x="95187" y="52673"/>
                  <a:pt x="95187" y="41275"/>
                </a:cubicBezTo>
                <a:cubicBezTo>
                  <a:pt x="95187" y="18479"/>
                  <a:pt x="113666" y="0"/>
                  <a:pt x="13646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46" name="图片 45"/>
          <p:cNvPicPr>
            <a:picLocks noChangeAspect="1"/>
          </p:cNvPicPr>
          <p:nvPr/>
        </p:nvPicPr>
        <p:blipFill>
          <a:blip r:embed="rId3"/>
          <a:stretch>
            <a:fillRect/>
          </a:stretch>
        </p:blipFill>
        <p:spPr>
          <a:xfrm rot="16200000">
            <a:off x="145169" y="-145167"/>
            <a:ext cx="1268414" cy="1558750"/>
          </a:xfrm>
          <a:prstGeom prst="rect">
            <a:avLst/>
          </a:prstGeom>
        </p:spPr>
      </p:pic>
      <p:grpSp>
        <p:nvGrpSpPr>
          <p:cNvPr id="47" name="组合 46"/>
          <p:cNvGrpSpPr/>
          <p:nvPr/>
        </p:nvGrpSpPr>
        <p:grpSpPr>
          <a:xfrm>
            <a:off x="1785305" y="394109"/>
            <a:ext cx="4440139" cy="712314"/>
            <a:chOff x="1451102" y="1713400"/>
            <a:chExt cx="4440139" cy="712314"/>
          </a:xfrm>
        </p:grpSpPr>
        <p:grpSp>
          <p:nvGrpSpPr>
            <p:cNvPr id="48" name="组合 47"/>
            <p:cNvGrpSpPr/>
            <p:nvPr/>
          </p:nvGrpSpPr>
          <p:grpSpPr>
            <a:xfrm>
              <a:off x="1451102" y="1713400"/>
              <a:ext cx="2998505" cy="535920"/>
              <a:chOff x="5906988" y="1931114"/>
              <a:chExt cx="2998505" cy="535920"/>
            </a:xfrm>
          </p:grpSpPr>
          <p:sp>
            <p:nvSpPr>
              <p:cNvPr id="52" name="矩形 51"/>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活动执行方案</a:t>
                </a:r>
              </a:p>
            </p:txBody>
          </p:sp>
          <p:sp>
            <p:nvSpPr>
              <p:cNvPr id="55" name="矩形 54"/>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04.</a:t>
                </a:r>
                <a:endParaRPr lang="zh-CN" altLang="en-US" sz="2800" b="1" dirty="0">
                  <a:solidFill>
                    <a:schemeClr val="accent6"/>
                  </a:solidFill>
                </a:endParaRPr>
              </a:p>
            </p:txBody>
          </p:sp>
        </p:grpSp>
        <p:sp>
          <p:nvSpPr>
            <p:cNvPr id="49" name="文本框 48"/>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175298328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750"/>
                                        <p:tgtEl>
                                          <p:spTgt spid="5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750"/>
                                        <p:tgtEl>
                                          <p:spTgt spid="53"/>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750"/>
                                        <p:tgtEl>
                                          <p:spTgt spid="51"/>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750"/>
                                        <p:tgtEl>
                                          <p:spTgt spid="50"/>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par>
                                <p:cTn id="31" presetID="10"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P spid="51"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r="537" b="1009"/>
          <a:stretch/>
        </p:blipFill>
        <p:spPr>
          <a:xfrm flipH="1" flipV="1">
            <a:off x="0" y="0"/>
            <a:ext cx="6739951" cy="5137152"/>
          </a:xfrm>
          <a:prstGeom prst="rect">
            <a:avLst/>
          </a:prstGeom>
        </p:spPr>
      </p:pic>
      <p:grpSp>
        <p:nvGrpSpPr>
          <p:cNvPr id="10" name="组合 9"/>
          <p:cNvGrpSpPr/>
          <p:nvPr/>
        </p:nvGrpSpPr>
        <p:grpSpPr>
          <a:xfrm>
            <a:off x="5342001" y="2263775"/>
            <a:ext cx="5661144" cy="2041355"/>
            <a:chOff x="5342001" y="2263775"/>
            <a:chExt cx="5661144" cy="2041355"/>
          </a:xfrm>
        </p:grpSpPr>
        <p:sp>
          <p:nvSpPr>
            <p:cNvPr id="3" name="矩形 2"/>
            <p:cNvSpPr/>
            <p:nvPr/>
          </p:nvSpPr>
          <p:spPr>
            <a:xfrm>
              <a:off x="7432936" y="3014507"/>
              <a:ext cx="3570209" cy="769441"/>
            </a:xfrm>
            <a:prstGeom prst="rect">
              <a:avLst/>
            </a:prstGeom>
          </p:spPr>
          <p:txBody>
            <a:bodyPr wrap="none">
              <a:spAutoFit/>
              <a:scene3d>
                <a:camera prst="orthographicFront"/>
                <a:lightRig rig="threePt" dir="t"/>
              </a:scene3d>
              <a:sp3d contourW="12700"/>
            </a:bodyPr>
            <a:lstStyle/>
            <a:p>
              <a:pPr algn="r"/>
              <a:r>
                <a:rPr lang="zh-CN" altLang="en-US" sz="4400" b="1" dirty="0" smtClean="0">
                  <a:solidFill>
                    <a:schemeClr val="accent1"/>
                  </a:solidFill>
                </a:rPr>
                <a:t>活动经费预算</a:t>
              </a:r>
              <a:endParaRPr lang="zh-CN" altLang="en-US" sz="4400" b="1" dirty="0">
                <a:solidFill>
                  <a:schemeClr val="accent1"/>
                </a:solidFill>
              </a:endParaRPr>
            </a:p>
          </p:txBody>
        </p:sp>
        <p:sp>
          <p:nvSpPr>
            <p:cNvPr id="4" name="矩形 3"/>
            <p:cNvSpPr/>
            <p:nvPr/>
          </p:nvSpPr>
          <p:spPr>
            <a:xfrm>
              <a:off x="8748617" y="2263775"/>
              <a:ext cx="2254528" cy="707886"/>
            </a:xfrm>
            <a:prstGeom prst="rect">
              <a:avLst/>
            </a:prstGeom>
          </p:spPr>
          <p:txBody>
            <a:bodyPr wrap="none">
              <a:spAutoFit/>
              <a:scene3d>
                <a:camera prst="orthographicFront"/>
                <a:lightRig rig="threePt" dir="t"/>
              </a:scene3d>
              <a:sp3d contourW="12700"/>
            </a:bodyPr>
            <a:lstStyle/>
            <a:p>
              <a:pPr algn="r"/>
              <a:r>
                <a:rPr lang="en-US" altLang="zh-CN" sz="4000" b="1" dirty="0" smtClean="0">
                  <a:solidFill>
                    <a:schemeClr val="accent1"/>
                  </a:solidFill>
                </a:rPr>
                <a:t>PART 05</a:t>
              </a:r>
              <a:endParaRPr lang="zh-CN" altLang="en-US" sz="4000" b="1" dirty="0">
                <a:solidFill>
                  <a:schemeClr val="accent1"/>
                </a:solidFill>
              </a:endParaRPr>
            </a:p>
          </p:txBody>
        </p:sp>
        <p:sp>
          <p:nvSpPr>
            <p:cNvPr id="5" name="文本框 4"/>
            <p:cNvSpPr txBox="1"/>
            <p:nvPr/>
          </p:nvSpPr>
          <p:spPr>
            <a:xfrm>
              <a:off x="5342001" y="3826794"/>
              <a:ext cx="5661144" cy="478336"/>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100" dirty="0">
                  <a:solidFill>
                    <a:schemeClr val="tx1">
                      <a:lumMod val="65000"/>
                      <a:lumOff val="35000"/>
                    </a:schemeClr>
                  </a:solidFill>
                  <a:latin typeface="+mj-ea"/>
                  <a:ea typeface="+mj-ea"/>
                </a:rPr>
                <a:t>The user can demonstrate on a projector or computer, or print the presentation and make it into a film to be used in a wider field</a:t>
              </a:r>
            </a:p>
          </p:txBody>
        </p:sp>
      </p:grpSp>
      <p:grpSp>
        <p:nvGrpSpPr>
          <p:cNvPr id="11" name="组合 10"/>
          <p:cNvGrpSpPr/>
          <p:nvPr/>
        </p:nvGrpSpPr>
        <p:grpSpPr>
          <a:xfrm>
            <a:off x="3169317" y="5137953"/>
            <a:ext cx="7834254" cy="400110"/>
            <a:chOff x="3169317" y="5137953"/>
            <a:chExt cx="7834254" cy="400110"/>
          </a:xfrm>
        </p:grpSpPr>
        <p:sp>
          <p:nvSpPr>
            <p:cNvPr id="6" name="矩形 5"/>
            <p:cNvSpPr/>
            <p:nvPr/>
          </p:nvSpPr>
          <p:spPr>
            <a:xfrm>
              <a:off x="3169317"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成本控制</a:t>
              </a:r>
              <a:endParaRPr lang="zh-CN" altLang="en-US" sz="2000" dirty="0">
                <a:solidFill>
                  <a:schemeClr val="accent2"/>
                </a:solidFill>
              </a:endParaRPr>
            </a:p>
          </p:txBody>
        </p:sp>
        <p:sp>
          <p:nvSpPr>
            <p:cNvPr id="7" name="矩形 6"/>
            <p:cNvSpPr/>
            <p:nvPr/>
          </p:nvSpPr>
          <p:spPr>
            <a:xfrm>
              <a:off x="5184845"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资金分配</a:t>
              </a:r>
              <a:endParaRPr lang="zh-CN" altLang="en-US" sz="2000" dirty="0">
                <a:solidFill>
                  <a:schemeClr val="accent2"/>
                </a:solidFill>
              </a:endParaRPr>
            </a:p>
          </p:txBody>
        </p:sp>
        <p:sp>
          <p:nvSpPr>
            <p:cNvPr id="8" name="矩形 7"/>
            <p:cNvSpPr/>
            <p:nvPr/>
          </p:nvSpPr>
          <p:spPr>
            <a:xfrm>
              <a:off x="7200373"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应急预案</a:t>
              </a:r>
              <a:endParaRPr lang="zh-CN" altLang="en-US" sz="2000" dirty="0">
                <a:solidFill>
                  <a:schemeClr val="accent2"/>
                </a:solidFill>
              </a:endParaRPr>
            </a:p>
          </p:txBody>
        </p:sp>
        <p:sp>
          <p:nvSpPr>
            <p:cNvPr id="9" name="矩形 8"/>
            <p:cNvSpPr/>
            <p:nvPr/>
          </p:nvSpPr>
          <p:spPr>
            <a:xfrm>
              <a:off x="9215902"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其他成本</a:t>
              </a:r>
              <a:endParaRPr lang="zh-CN" altLang="en-US" sz="2000" dirty="0">
                <a:solidFill>
                  <a:schemeClr val="accent2"/>
                </a:solidFill>
              </a:endParaRPr>
            </a:p>
          </p:txBody>
        </p:sp>
      </p:grpSp>
    </p:spTree>
    <p:extLst>
      <p:ext uri="{BB962C8B-B14F-4D97-AF65-F5344CB8AC3E}">
        <p14:creationId xmlns:p14="http://schemas.microsoft.com/office/powerpoint/2010/main" val="3290554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占位符 28"/>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98" r="98"/>
          <a:stretch>
            <a:fillRect/>
          </a:stretch>
        </p:blipFill>
        <p:spPr/>
      </p:pic>
      <p:pic>
        <p:nvPicPr>
          <p:cNvPr id="31" name="图片占位符 30"/>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t="63" b="63"/>
          <a:stretch>
            <a:fillRect/>
          </a:stretch>
        </p:blipFill>
        <p:spPr/>
      </p:pic>
      <p:pic>
        <p:nvPicPr>
          <p:cNvPr id="33" name="图片占位符 32"/>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96" r="96"/>
          <a:stretch>
            <a:fillRect/>
          </a:stretch>
        </p:blipFill>
        <p:spPr/>
      </p:pic>
      <p:pic>
        <p:nvPicPr>
          <p:cNvPr id="35" name="图片占位符 34"/>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t="71" b="71"/>
          <a:stretch>
            <a:fillRect/>
          </a:stretch>
        </p:blipFill>
        <p:spPr/>
      </p:pic>
      <p:grpSp>
        <p:nvGrpSpPr>
          <p:cNvPr id="36" name="组合 35"/>
          <p:cNvGrpSpPr/>
          <p:nvPr/>
        </p:nvGrpSpPr>
        <p:grpSpPr>
          <a:xfrm>
            <a:off x="1042089" y="4091684"/>
            <a:ext cx="2241974" cy="1220554"/>
            <a:chOff x="1866391" y="3891261"/>
            <a:chExt cx="2241974" cy="1220554"/>
          </a:xfrm>
        </p:grpSpPr>
        <p:sp>
          <p:nvSpPr>
            <p:cNvPr id="37" name="矩形 36"/>
            <p:cNvSpPr/>
            <p:nvPr/>
          </p:nvSpPr>
          <p:spPr>
            <a:xfrm>
              <a:off x="1866391" y="4243885"/>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38" name="矩形 37"/>
            <p:cNvSpPr/>
            <p:nvPr/>
          </p:nvSpPr>
          <p:spPr>
            <a:xfrm>
              <a:off x="1866391" y="38912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grpSp>
        <p:nvGrpSpPr>
          <p:cNvPr id="39" name="组合 38"/>
          <p:cNvGrpSpPr/>
          <p:nvPr/>
        </p:nvGrpSpPr>
        <p:grpSpPr>
          <a:xfrm>
            <a:off x="3740018" y="4091684"/>
            <a:ext cx="2241974" cy="1220554"/>
            <a:chOff x="1866391" y="3891261"/>
            <a:chExt cx="2241974" cy="1220554"/>
          </a:xfrm>
        </p:grpSpPr>
        <p:sp>
          <p:nvSpPr>
            <p:cNvPr id="40" name="矩形 39"/>
            <p:cNvSpPr/>
            <p:nvPr/>
          </p:nvSpPr>
          <p:spPr>
            <a:xfrm>
              <a:off x="1866391" y="4243885"/>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41" name="矩形 40"/>
            <p:cNvSpPr/>
            <p:nvPr/>
          </p:nvSpPr>
          <p:spPr>
            <a:xfrm>
              <a:off x="1866391" y="38912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grpSp>
        <p:nvGrpSpPr>
          <p:cNvPr id="42" name="组合 41"/>
          <p:cNvGrpSpPr/>
          <p:nvPr/>
        </p:nvGrpSpPr>
        <p:grpSpPr>
          <a:xfrm>
            <a:off x="6510371" y="4091684"/>
            <a:ext cx="2241974" cy="1220554"/>
            <a:chOff x="1866391" y="3891261"/>
            <a:chExt cx="2241974" cy="1220554"/>
          </a:xfrm>
        </p:grpSpPr>
        <p:sp>
          <p:nvSpPr>
            <p:cNvPr id="43" name="矩形 42"/>
            <p:cNvSpPr/>
            <p:nvPr/>
          </p:nvSpPr>
          <p:spPr>
            <a:xfrm>
              <a:off x="1866391" y="4243885"/>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44" name="矩形 43"/>
            <p:cNvSpPr/>
            <p:nvPr/>
          </p:nvSpPr>
          <p:spPr>
            <a:xfrm>
              <a:off x="1866391" y="38912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grpSp>
        <p:nvGrpSpPr>
          <p:cNvPr id="45" name="组合 44"/>
          <p:cNvGrpSpPr/>
          <p:nvPr/>
        </p:nvGrpSpPr>
        <p:grpSpPr>
          <a:xfrm>
            <a:off x="8923423" y="4091684"/>
            <a:ext cx="2241974" cy="1220554"/>
            <a:chOff x="1866391" y="3891261"/>
            <a:chExt cx="2241974" cy="1220554"/>
          </a:xfrm>
        </p:grpSpPr>
        <p:sp>
          <p:nvSpPr>
            <p:cNvPr id="46" name="矩形 45"/>
            <p:cNvSpPr/>
            <p:nvPr/>
          </p:nvSpPr>
          <p:spPr>
            <a:xfrm>
              <a:off x="1866391" y="4243885"/>
              <a:ext cx="2241974" cy="86793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用户可以在投影仪或者计算机上进行演示也可以将演示文稿打印出来</a:t>
              </a:r>
            </a:p>
          </p:txBody>
        </p:sp>
        <p:sp>
          <p:nvSpPr>
            <p:cNvPr id="47" name="矩形 46"/>
            <p:cNvSpPr/>
            <p:nvPr/>
          </p:nvSpPr>
          <p:spPr>
            <a:xfrm>
              <a:off x="1866391" y="389126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标题文字添加</a:t>
              </a:r>
            </a:p>
          </p:txBody>
        </p:sp>
      </p:grpSp>
      <p:pic>
        <p:nvPicPr>
          <p:cNvPr id="25" name="图片 24"/>
          <p:cNvPicPr>
            <a:picLocks noChangeAspect="1"/>
          </p:cNvPicPr>
          <p:nvPr/>
        </p:nvPicPr>
        <p:blipFill>
          <a:blip r:embed="rId7"/>
          <a:stretch>
            <a:fillRect/>
          </a:stretch>
        </p:blipFill>
        <p:spPr>
          <a:xfrm rot="16200000">
            <a:off x="145169" y="-145167"/>
            <a:ext cx="1268414" cy="1558750"/>
          </a:xfrm>
          <a:prstGeom prst="rect">
            <a:avLst/>
          </a:prstGeom>
        </p:spPr>
      </p:pic>
      <p:grpSp>
        <p:nvGrpSpPr>
          <p:cNvPr id="26" name="组合 25"/>
          <p:cNvGrpSpPr/>
          <p:nvPr/>
        </p:nvGrpSpPr>
        <p:grpSpPr>
          <a:xfrm>
            <a:off x="1785305" y="394109"/>
            <a:ext cx="4440139" cy="712314"/>
            <a:chOff x="1451102" y="1713400"/>
            <a:chExt cx="4440139" cy="712314"/>
          </a:xfrm>
        </p:grpSpPr>
        <p:grpSp>
          <p:nvGrpSpPr>
            <p:cNvPr id="27" name="组合 26"/>
            <p:cNvGrpSpPr/>
            <p:nvPr/>
          </p:nvGrpSpPr>
          <p:grpSpPr>
            <a:xfrm>
              <a:off x="1451102" y="1713400"/>
              <a:ext cx="2998505" cy="535920"/>
              <a:chOff x="5906988" y="1931114"/>
              <a:chExt cx="2998505" cy="535920"/>
            </a:xfrm>
          </p:grpSpPr>
          <p:sp>
            <p:nvSpPr>
              <p:cNvPr id="30" name="矩形 29"/>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活动经费预算</a:t>
                </a:r>
              </a:p>
            </p:txBody>
          </p:sp>
          <p:sp>
            <p:nvSpPr>
              <p:cNvPr id="32" name="矩形 31"/>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05.</a:t>
                </a:r>
                <a:endParaRPr lang="zh-CN" altLang="en-US" sz="2800" b="1" dirty="0">
                  <a:solidFill>
                    <a:schemeClr val="accent6"/>
                  </a:solidFill>
                </a:endParaRPr>
              </a:p>
            </p:txBody>
          </p:sp>
        </p:grpSp>
        <p:sp>
          <p:nvSpPr>
            <p:cNvPr id="28" name="文本框 27"/>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35310889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900" decel="100000" fill="hold"/>
                                        <p:tgtEl>
                                          <p:spTgt spid="2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9"/>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25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900" decel="100000" fill="hold"/>
                                        <p:tgtEl>
                                          <p:spTgt spid="31"/>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50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1000"/>
                                        <p:tgtEl>
                                          <p:spTgt spid="33"/>
                                        </p:tgtEl>
                                      </p:cBhvr>
                                    </p:animEffect>
                                    <p:anim calcmode="lin" valueType="num">
                                      <p:cBhvr>
                                        <p:cTn id="20" dur="1000" fill="hold"/>
                                        <p:tgtEl>
                                          <p:spTgt spid="33"/>
                                        </p:tgtEl>
                                        <p:attrNameLst>
                                          <p:attrName>ppt_x</p:attrName>
                                        </p:attrNameLst>
                                      </p:cBhvr>
                                      <p:tavLst>
                                        <p:tav tm="0">
                                          <p:val>
                                            <p:strVal val="#ppt_x"/>
                                          </p:val>
                                        </p:tav>
                                        <p:tav tm="100000">
                                          <p:val>
                                            <p:strVal val="#ppt_x"/>
                                          </p:val>
                                        </p:tav>
                                      </p:tavLst>
                                    </p:anim>
                                    <p:anim calcmode="lin" valueType="num">
                                      <p:cBhvr>
                                        <p:cTn id="21" dur="900" decel="100000" fill="hold"/>
                                        <p:tgtEl>
                                          <p:spTgt spid="3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3"/>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75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1000"/>
                                        <p:tgtEl>
                                          <p:spTgt spid="35"/>
                                        </p:tgtEl>
                                      </p:cBhvr>
                                    </p:animEffect>
                                    <p:anim calcmode="lin" valueType="num">
                                      <p:cBhvr>
                                        <p:cTn id="26" dur="1000" fill="hold"/>
                                        <p:tgtEl>
                                          <p:spTgt spid="35"/>
                                        </p:tgtEl>
                                        <p:attrNameLst>
                                          <p:attrName>ppt_x</p:attrName>
                                        </p:attrNameLst>
                                      </p:cBhvr>
                                      <p:tavLst>
                                        <p:tav tm="0">
                                          <p:val>
                                            <p:strVal val="#ppt_x"/>
                                          </p:val>
                                        </p:tav>
                                        <p:tav tm="100000">
                                          <p:val>
                                            <p:strVal val="#ppt_x"/>
                                          </p:val>
                                        </p:tav>
                                      </p:tavLst>
                                    </p:anim>
                                    <p:anim calcmode="lin" valueType="num">
                                      <p:cBhvr>
                                        <p:cTn id="27" dur="900" decel="100000" fill="hold"/>
                                        <p:tgtEl>
                                          <p:spTgt spid="3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childTnLst>
                          </p:cTn>
                        </p:par>
                        <p:par>
                          <p:cTn id="29" fill="hold">
                            <p:stCondLst>
                              <p:cond delay="1750"/>
                            </p:stCondLst>
                            <p:childTnLst>
                              <p:par>
                                <p:cTn id="30" presetID="22" presetClass="entr" presetSubtype="1"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up)">
                                      <p:cBhvr>
                                        <p:cTn id="32" dur="500"/>
                                        <p:tgtEl>
                                          <p:spTgt spid="36"/>
                                        </p:tgtEl>
                                      </p:cBhvr>
                                    </p:animEffect>
                                  </p:childTnLst>
                                </p:cTn>
                              </p:par>
                            </p:childTnLst>
                          </p:cTn>
                        </p:par>
                        <p:par>
                          <p:cTn id="33" fill="hold">
                            <p:stCondLst>
                              <p:cond delay="2250"/>
                            </p:stCondLst>
                            <p:childTnLst>
                              <p:par>
                                <p:cTn id="34" presetID="22" presetClass="entr" presetSubtype="1" fill="hold" nodeType="after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up)">
                                      <p:cBhvr>
                                        <p:cTn id="36" dur="500"/>
                                        <p:tgtEl>
                                          <p:spTgt spid="39"/>
                                        </p:tgtEl>
                                      </p:cBhvr>
                                    </p:animEffect>
                                  </p:childTnLst>
                                </p:cTn>
                              </p:par>
                            </p:childTnLst>
                          </p:cTn>
                        </p:par>
                        <p:par>
                          <p:cTn id="37" fill="hold">
                            <p:stCondLst>
                              <p:cond delay="2750"/>
                            </p:stCondLst>
                            <p:childTnLst>
                              <p:par>
                                <p:cTn id="38" presetID="22" presetClass="entr" presetSubtype="1"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ipe(up)">
                                      <p:cBhvr>
                                        <p:cTn id="40" dur="500"/>
                                        <p:tgtEl>
                                          <p:spTgt spid="42"/>
                                        </p:tgtEl>
                                      </p:cBhvr>
                                    </p:animEffect>
                                  </p:childTnLst>
                                </p:cTn>
                              </p:par>
                            </p:childTnLst>
                          </p:cTn>
                        </p:par>
                        <p:par>
                          <p:cTn id="41" fill="hold">
                            <p:stCondLst>
                              <p:cond delay="3250"/>
                            </p:stCondLst>
                            <p:childTnLst>
                              <p:par>
                                <p:cTn id="42" presetID="22" presetClass="entr" presetSubtype="1" fill="hold"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wipe(up)">
                                      <p:cBhvr>
                                        <p:cTn id="4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3217364" y="4031994"/>
            <a:ext cx="1405421" cy="1405421"/>
            <a:chOff x="3217364" y="4031994"/>
            <a:chExt cx="1405421" cy="1405421"/>
          </a:xfrm>
        </p:grpSpPr>
        <p:grpSp>
          <p:nvGrpSpPr>
            <p:cNvPr id="13" name="组合 12"/>
            <p:cNvGrpSpPr/>
            <p:nvPr/>
          </p:nvGrpSpPr>
          <p:grpSpPr>
            <a:xfrm>
              <a:off x="3217364" y="4031994"/>
              <a:ext cx="1405421" cy="1405421"/>
              <a:chOff x="6248400" y="2204088"/>
              <a:chExt cx="1190172" cy="1190172"/>
            </a:xfrm>
          </p:grpSpPr>
          <p:sp>
            <p:nvSpPr>
              <p:cNvPr id="14" name="弧形 13"/>
              <p:cNvSpPr/>
              <p:nvPr/>
            </p:nvSpPr>
            <p:spPr>
              <a:xfrm>
                <a:off x="6248400" y="2204088"/>
                <a:ext cx="1190172" cy="1190172"/>
              </a:xfrm>
              <a:prstGeom prst="arc">
                <a:avLst>
                  <a:gd name="adj1" fmla="val 17413491"/>
                  <a:gd name="adj2" fmla="val 16207428"/>
                </a:avLst>
              </a:prstGeom>
              <a:ln w="1143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5" name="弧形 14"/>
              <p:cNvSpPr/>
              <p:nvPr/>
            </p:nvSpPr>
            <p:spPr>
              <a:xfrm>
                <a:off x="6248400" y="2204088"/>
                <a:ext cx="1190172" cy="1190172"/>
              </a:xfrm>
              <a:prstGeom prst="arc">
                <a:avLst>
                  <a:gd name="adj1" fmla="val 16200000"/>
                  <a:gd name="adj2" fmla="val 8978783"/>
                </a:avLst>
              </a:prstGeom>
              <a:ln w="114300" cap="rnd">
                <a:solidFill>
                  <a:schemeClr val="accent6"/>
                </a:solidFill>
                <a:round/>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sp>
          <p:nvSpPr>
            <p:cNvPr id="16" name="Freeform 33"/>
            <p:cNvSpPr>
              <a:spLocks noEditPoints="1"/>
            </p:cNvSpPr>
            <p:nvPr/>
          </p:nvSpPr>
          <p:spPr bwMode="auto">
            <a:xfrm>
              <a:off x="3677980" y="4502929"/>
              <a:ext cx="484188" cy="463550"/>
            </a:xfrm>
            <a:custGeom>
              <a:avLst/>
              <a:gdLst>
                <a:gd name="T0" fmla="*/ 167 w 207"/>
                <a:gd name="T1" fmla="*/ 48 h 198"/>
                <a:gd name="T2" fmla="*/ 32 w 207"/>
                <a:gd name="T3" fmla="*/ 0 h 198"/>
                <a:gd name="T4" fmla="*/ 32 w 207"/>
                <a:gd name="T5" fmla="*/ 18 h 198"/>
                <a:gd name="T6" fmla="*/ 141 w 207"/>
                <a:gd name="T7" fmla="*/ 48 h 198"/>
                <a:gd name="T8" fmla="*/ 0 w 207"/>
                <a:gd name="T9" fmla="*/ 68 h 198"/>
                <a:gd name="T10" fmla="*/ 20 w 207"/>
                <a:gd name="T11" fmla="*/ 198 h 198"/>
                <a:gd name="T12" fmla="*/ 207 w 207"/>
                <a:gd name="T13" fmla="*/ 178 h 198"/>
                <a:gd name="T14" fmla="*/ 187 w 207"/>
                <a:gd name="T15" fmla="*/ 48 h 198"/>
                <a:gd name="T16" fmla="*/ 187 w 207"/>
                <a:gd name="T17" fmla="*/ 190 h 198"/>
                <a:gd name="T18" fmla="*/ 8 w 207"/>
                <a:gd name="T19" fmla="*/ 178 h 198"/>
                <a:gd name="T20" fmla="*/ 20 w 207"/>
                <a:gd name="T21" fmla="*/ 56 h 198"/>
                <a:gd name="T22" fmla="*/ 199 w 207"/>
                <a:gd name="T23" fmla="*/ 68 h 198"/>
                <a:gd name="T24" fmla="*/ 20 w 207"/>
                <a:gd name="T25" fmla="*/ 72 h 198"/>
                <a:gd name="T26" fmla="*/ 184 w 207"/>
                <a:gd name="T27" fmla="*/ 112 h 198"/>
                <a:gd name="T28" fmla="*/ 61 w 207"/>
                <a:gd name="T29" fmla="*/ 88 h 198"/>
                <a:gd name="T30" fmla="*/ 55 w 207"/>
                <a:gd name="T31" fmla="*/ 88 h 198"/>
                <a:gd name="T32" fmla="*/ 20 w 207"/>
                <a:gd name="T33" fmla="*/ 112 h 198"/>
                <a:gd name="T34" fmla="*/ 34 w 207"/>
                <a:gd name="T35" fmla="*/ 131 h 198"/>
                <a:gd name="T36" fmla="*/ 28 w 207"/>
                <a:gd name="T37" fmla="*/ 180 h 198"/>
                <a:gd name="T38" fmla="*/ 22 w 207"/>
                <a:gd name="T39" fmla="*/ 131 h 198"/>
                <a:gd name="T40" fmla="*/ 34 w 207"/>
                <a:gd name="T41" fmla="*/ 131 h 198"/>
                <a:gd name="T42" fmla="*/ 56 w 207"/>
                <a:gd name="T43" fmla="*/ 174 h 198"/>
                <a:gd name="T44" fmla="*/ 44 w 207"/>
                <a:gd name="T45" fmla="*/ 174 h 198"/>
                <a:gd name="T46" fmla="*/ 50 w 207"/>
                <a:gd name="T47" fmla="*/ 125 h 198"/>
                <a:gd name="T48" fmla="*/ 77 w 207"/>
                <a:gd name="T49" fmla="*/ 131 h 198"/>
                <a:gd name="T50" fmla="*/ 71 w 207"/>
                <a:gd name="T51" fmla="*/ 180 h 198"/>
                <a:gd name="T52" fmla="*/ 65 w 207"/>
                <a:gd name="T53" fmla="*/ 131 h 198"/>
                <a:gd name="T54" fmla="*/ 77 w 207"/>
                <a:gd name="T55" fmla="*/ 131 h 198"/>
                <a:gd name="T56" fmla="*/ 99 w 207"/>
                <a:gd name="T57" fmla="*/ 174 h 198"/>
                <a:gd name="T58" fmla="*/ 87 w 207"/>
                <a:gd name="T59" fmla="*/ 174 h 198"/>
                <a:gd name="T60" fmla="*/ 93 w 207"/>
                <a:gd name="T61" fmla="*/ 125 h 198"/>
                <a:gd name="T62" fmla="*/ 121 w 207"/>
                <a:gd name="T63" fmla="*/ 131 h 198"/>
                <a:gd name="T64" fmla="*/ 115 w 207"/>
                <a:gd name="T65" fmla="*/ 180 h 198"/>
                <a:gd name="T66" fmla="*/ 109 w 207"/>
                <a:gd name="T67" fmla="*/ 131 h 198"/>
                <a:gd name="T68" fmla="*/ 121 w 207"/>
                <a:gd name="T69" fmla="*/ 131 h 198"/>
                <a:gd name="T70" fmla="*/ 143 w 207"/>
                <a:gd name="T71" fmla="*/ 174 h 198"/>
                <a:gd name="T72" fmla="*/ 131 w 207"/>
                <a:gd name="T73" fmla="*/ 174 h 198"/>
                <a:gd name="T74" fmla="*/ 137 w 207"/>
                <a:gd name="T75" fmla="*/ 125 h 198"/>
                <a:gd name="T76" fmla="*/ 184 w 207"/>
                <a:gd name="T77" fmla="*/ 138 h 198"/>
                <a:gd name="T78" fmla="*/ 159 w 207"/>
                <a:gd name="T79" fmla="*/ 138 h 198"/>
                <a:gd name="T80" fmla="*/ 184 w 207"/>
                <a:gd name="T81" fmla="*/ 138 h 198"/>
                <a:gd name="T82" fmla="*/ 171 w 207"/>
                <a:gd name="T83" fmla="*/ 180 h 198"/>
                <a:gd name="T84" fmla="*/ 171 w 207"/>
                <a:gd name="T85" fmla="*/ 15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7" h="198">
                  <a:moveTo>
                    <a:pt x="187" y="48"/>
                  </a:moveTo>
                  <a:cubicBezTo>
                    <a:pt x="167" y="48"/>
                    <a:pt x="167" y="48"/>
                    <a:pt x="167" y="48"/>
                  </a:cubicBezTo>
                  <a:cubicBezTo>
                    <a:pt x="40" y="7"/>
                    <a:pt x="40" y="7"/>
                    <a:pt x="40" y="7"/>
                  </a:cubicBezTo>
                  <a:cubicBezTo>
                    <a:pt x="39" y="3"/>
                    <a:pt x="36" y="0"/>
                    <a:pt x="32" y="0"/>
                  </a:cubicBezTo>
                  <a:cubicBezTo>
                    <a:pt x="27" y="0"/>
                    <a:pt x="23" y="4"/>
                    <a:pt x="23" y="9"/>
                  </a:cubicBezTo>
                  <a:cubicBezTo>
                    <a:pt x="23" y="14"/>
                    <a:pt x="27" y="18"/>
                    <a:pt x="32" y="18"/>
                  </a:cubicBezTo>
                  <a:cubicBezTo>
                    <a:pt x="34" y="18"/>
                    <a:pt x="36" y="16"/>
                    <a:pt x="38" y="15"/>
                  </a:cubicBezTo>
                  <a:cubicBezTo>
                    <a:pt x="141" y="48"/>
                    <a:pt x="141" y="48"/>
                    <a:pt x="141" y="48"/>
                  </a:cubicBezTo>
                  <a:cubicBezTo>
                    <a:pt x="20" y="48"/>
                    <a:pt x="20" y="48"/>
                    <a:pt x="20" y="48"/>
                  </a:cubicBezTo>
                  <a:cubicBezTo>
                    <a:pt x="9" y="48"/>
                    <a:pt x="0" y="57"/>
                    <a:pt x="0" y="68"/>
                  </a:cubicBezTo>
                  <a:cubicBezTo>
                    <a:pt x="0" y="178"/>
                    <a:pt x="0" y="178"/>
                    <a:pt x="0" y="178"/>
                  </a:cubicBezTo>
                  <a:cubicBezTo>
                    <a:pt x="0" y="189"/>
                    <a:pt x="9" y="198"/>
                    <a:pt x="20" y="198"/>
                  </a:cubicBezTo>
                  <a:cubicBezTo>
                    <a:pt x="187" y="198"/>
                    <a:pt x="187" y="198"/>
                    <a:pt x="187" y="198"/>
                  </a:cubicBezTo>
                  <a:cubicBezTo>
                    <a:pt x="198" y="198"/>
                    <a:pt x="207" y="189"/>
                    <a:pt x="207" y="178"/>
                  </a:cubicBezTo>
                  <a:cubicBezTo>
                    <a:pt x="207" y="68"/>
                    <a:pt x="207" y="68"/>
                    <a:pt x="207" y="68"/>
                  </a:cubicBezTo>
                  <a:cubicBezTo>
                    <a:pt x="207" y="57"/>
                    <a:pt x="198" y="48"/>
                    <a:pt x="187" y="48"/>
                  </a:cubicBezTo>
                  <a:close/>
                  <a:moveTo>
                    <a:pt x="199" y="178"/>
                  </a:moveTo>
                  <a:cubicBezTo>
                    <a:pt x="199" y="185"/>
                    <a:pt x="194" y="190"/>
                    <a:pt x="187" y="190"/>
                  </a:cubicBezTo>
                  <a:cubicBezTo>
                    <a:pt x="20" y="190"/>
                    <a:pt x="20" y="190"/>
                    <a:pt x="20" y="190"/>
                  </a:cubicBezTo>
                  <a:cubicBezTo>
                    <a:pt x="13" y="190"/>
                    <a:pt x="8" y="185"/>
                    <a:pt x="8" y="178"/>
                  </a:cubicBezTo>
                  <a:cubicBezTo>
                    <a:pt x="8" y="68"/>
                    <a:pt x="8" y="68"/>
                    <a:pt x="8" y="68"/>
                  </a:cubicBezTo>
                  <a:cubicBezTo>
                    <a:pt x="8" y="61"/>
                    <a:pt x="13" y="56"/>
                    <a:pt x="20" y="56"/>
                  </a:cubicBezTo>
                  <a:cubicBezTo>
                    <a:pt x="187" y="56"/>
                    <a:pt x="187" y="56"/>
                    <a:pt x="187" y="56"/>
                  </a:cubicBezTo>
                  <a:cubicBezTo>
                    <a:pt x="194" y="56"/>
                    <a:pt x="199" y="61"/>
                    <a:pt x="199" y="68"/>
                  </a:cubicBezTo>
                  <a:lnTo>
                    <a:pt x="199" y="178"/>
                  </a:lnTo>
                  <a:close/>
                  <a:moveTo>
                    <a:pt x="20" y="72"/>
                  </a:moveTo>
                  <a:cubicBezTo>
                    <a:pt x="184" y="72"/>
                    <a:pt x="184" y="72"/>
                    <a:pt x="184" y="72"/>
                  </a:cubicBezTo>
                  <a:cubicBezTo>
                    <a:pt x="184" y="112"/>
                    <a:pt x="184" y="112"/>
                    <a:pt x="184" y="112"/>
                  </a:cubicBezTo>
                  <a:cubicBezTo>
                    <a:pt x="61" y="112"/>
                    <a:pt x="61" y="112"/>
                    <a:pt x="61" y="112"/>
                  </a:cubicBezTo>
                  <a:cubicBezTo>
                    <a:pt x="61" y="88"/>
                    <a:pt x="61" y="88"/>
                    <a:pt x="61" y="88"/>
                  </a:cubicBezTo>
                  <a:cubicBezTo>
                    <a:pt x="61" y="86"/>
                    <a:pt x="60" y="85"/>
                    <a:pt x="58" y="85"/>
                  </a:cubicBezTo>
                  <a:cubicBezTo>
                    <a:pt x="56" y="85"/>
                    <a:pt x="55" y="86"/>
                    <a:pt x="55" y="88"/>
                  </a:cubicBezTo>
                  <a:cubicBezTo>
                    <a:pt x="55" y="112"/>
                    <a:pt x="55" y="112"/>
                    <a:pt x="55" y="112"/>
                  </a:cubicBezTo>
                  <a:cubicBezTo>
                    <a:pt x="20" y="112"/>
                    <a:pt x="20" y="112"/>
                    <a:pt x="20" y="112"/>
                  </a:cubicBezTo>
                  <a:lnTo>
                    <a:pt x="20" y="72"/>
                  </a:lnTo>
                  <a:close/>
                  <a:moveTo>
                    <a:pt x="34" y="131"/>
                  </a:moveTo>
                  <a:cubicBezTo>
                    <a:pt x="34" y="174"/>
                    <a:pt x="34" y="174"/>
                    <a:pt x="34" y="174"/>
                  </a:cubicBezTo>
                  <a:cubicBezTo>
                    <a:pt x="34" y="177"/>
                    <a:pt x="31" y="180"/>
                    <a:pt x="28" y="180"/>
                  </a:cubicBezTo>
                  <a:cubicBezTo>
                    <a:pt x="25" y="180"/>
                    <a:pt x="22" y="177"/>
                    <a:pt x="22" y="174"/>
                  </a:cubicBezTo>
                  <a:cubicBezTo>
                    <a:pt x="22" y="131"/>
                    <a:pt x="22" y="131"/>
                    <a:pt x="22" y="131"/>
                  </a:cubicBezTo>
                  <a:cubicBezTo>
                    <a:pt x="22" y="128"/>
                    <a:pt x="25" y="125"/>
                    <a:pt x="28" y="125"/>
                  </a:cubicBezTo>
                  <a:cubicBezTo>
                    <a:pt x="31" y="125"/>
                    <a:pt x="34" y="128"/>
                    <a:pt x="34" y="131"/>
                  </a:cubicBezTo>
                  <a:close/>
                  <a:moveTo>
                    <a:pt x="56" y="131"/>
                  </a:moveTo>
                  <a:cubicBezTo>
                    <a:pt x="56" y="174"/>
                    <a:pt x="56" y="174"/>
                    <a:pt x="56" y="174"/>
                  </a:cubicBezTo>
                  <a:cubicBezTo>
                    <a:pt x="56" y="177"/>
                    <a:pt x="53" y="180"/>
                    <a:pt x="50" y="180"/>
                  </a:cubicBezTo>
                  <a:cubicBezTo>
                    <a:pt x="46" y="180"/>
                    <a:pt x="44" y="177"/>
                    <a:pt x="44" y="174"/>
                  </a:cubicBezTo>
                  <a:cubicBezTo>
                    <a:pt x="44" y="131"/>
                    <a:pt x="44" y="131"/>
                    <a:pt x="44" y="131"/>
                  </a:cubicBezTo>
                  <a:cubicBezTo>
                    <a:pt x="44" y="128"/>
                    <a:pt x="46" y="125"/>
                    <a:pt x="50" y="125"/>
                  </a:cubicBezTo>
                  <a:cubicBezTo>
                    <a:pt x="53" y="125"/>
                    <a:pt x="56" y="128"/>
                    <a:pt x="56" y="131"/>
                  </a:cubicBezTo>
                  <a:close/>
                  <a:moveTo>
                    <a:pt x="77" y="131"/>
                  </a:moveTo>
                  <a:cubicBezTo>
                    <a:pt x="77" y="174"/>
                    <a:pt x="77" y="174"/>
                    <a:pt x="77" y="174"/>
                  </a:cubicBezTo>
                  <a:cubicBezTo>
                    <a:pt x="77" y="177"/>
                    <a:pt x="75" y="180"/>
                    <a:pt x="71" y="180"/>
                  </a:cubicBezTo>
                  <a:cubicBezTo>
                    <a:pt x="68" y="180"/>
                    <a:pt x="65" y="177"/>
                    <a:pt x="65" y="174"/>
                  </a:cubicBezTo>
                  <a:cubicBezTo>
                    <a:pt x="65" y="131"/>
                    <a:pt x="65" y="131"/>
                    <a:pt x="65" y="131"/>
                  </a:cubicBezTo>
                  <a:cubicBezTo>
                    <a:pt x="65" y="128"/>
                    <a:pt x="68" y="125"/>
                    <a:pt x="71" y="125"/>
                  </a:cubicBezTo>
                  <a:cubicBezTo>
                    <a:pt x="75" y="125"/>
                    <a:pt x="77" y="128"/>
                    <a:pt x="77" y="131"/>
                  </a:cubicBezTo>
                  <a:close/>
                  <a:moveTo>
                    <a:pt x="99" y="131"/>
                  </a:moveTo>
                  <a:cubicBezTo>
                    <a:pt x="99" y="174"/>
                    <a:pt x="99" y="174"/>
                    <a:pt x="99" y="174"/>
                  </a:cubicBezTo>
                  <a:cubicBezTo>
                    <a:pt x="99" y="177"/>
                    <a:pt x="96" y="180"/>
                    <a:pt x="93" y="180"/>
                  </a:cubicBezTo>
                  <a:cubicBezTo>
                    <a:pt x="90" y="180"/>
                    <a:pt x="87" y="177"/>
                    <a:pt x="87" y="174"/>
                  </a:cubicBezTo>
                  <a:cubicBezTo>
                    <a:pt x="87" y="131"/>
                    <a:pt x="87" y="131"/>
                    <a:pt x="87" y="131"/>
                  </a:cubicBezTo>
                  <a:cubicBezTo>
                    <a:pt x="87" y="128"/>
                    <a:pt x="90" y="125"/>
                    <a:pt x="93" y="125"/>
                  </a:cubicBezTo>
                  <a:cubicBezTo>
                    <a:pt x="96" y="125"/>
                    <a:pt x="99" y="128"/>
                    <a:pt x="99" y="131"/>
                  </a:cubicBezTo>
                  <a:close/>
                  <a:moveTo>
                    <a:pt x="121" y="131"/>
                  </a:moveTo>
                  <a:cubicBezTo>
                    <a:pt x="121" y="174"/>
                    <a:pt x="121" y="174"/>
                    <a:pt x="121" y="174"/>
                  </a:cubicBezTo>
                  <a:cubicBezTo>
                    <a:pt x="121" y="177"/>
                    <a:pt x="118" y="180"/>
                    <a:pt x="115" y="180"/>
                  </a:cubicBezTo>
                  <a:cubicBezTo>
                    <a:pt x="112" y="180"/>
                    <a:pt x="109" y="177"/>
                    <a:pt x="109" y="174"/>
                  </a:cubicBezTo>
                  <a:cubicBezTo>
                    <a:pt x="109" y="131"/>
                    <a:pt x="109" y="131"/>
                    <a:pt x="109" y="131"/>
                  </a:cubicBezTo>
                  <a:cubicBezTo>
                    <a:pt x="109" y="128"/>
                    <a:pt x="112" y="125"/>
                    <a:pt x="115" y="125"/>
                  </a:cubicBezTo>
                  <a:cubicBezTo>
                    <a:pt x="118" y="125"/>
                    <a:pt x="121" y="128"/>
                    <a:pt x="121" y="131"/>
                  </a:cubicBezTo>
                  <a:close/>
                  <a:moveTo>
                    <a:pt x="143" y="131"/>
                  </a:moveTo>
                  <a:cubicBezTo>
                    <a:pt x="143" y="174"/>
                    <a:pt x="143" y="174"/>
                    <a:pt x="143" y="174"/>
                  </a:cubicBezTo>
                  <a:cubicBezTo>
                    <a:pt x="143" y="177"/>
                    <a:pt x="140" y="180"/>
                    <a:pt x="137" y="180"/>
                  </a:cubicBezTo>
                  <a:cubicBezTo>
                    <a:pt x="133" y="180"/>
                    <a:pt x="131" y="177"/>
                    <a:pt x="131" y="174"/>
                  </a:cubicBezTo>
                  <a:cubicBezTo>
                    <a:pt x="131" y="131"/>
                    <a:pt x="131" y="131"/>
                    <a:pt x="131" y="131"/>
                  </a:cubicBezTo>
                  <a:cubicBezTo>
                    <a:pt x="131" y="128"/>
                    <a:pt x="133" y="125"/>
                    <a:pt x="137" y="125"/>
                  </a:cubicBezTo>
                  <a:cubicBezTo>
                    <a:pt x="140" y="125"/>
                    <a:pt x="143" y="128"/>
                    <a:pt x="143" y="131"/>
                  </a:cubicBezTo>
                  <a:close/>
                  <a:moveTo>
                    <a:pt x="184" y="138"/>
                  </a:moveTo>
                  <a:cubicBezTo>
                    <a:pt x="184" y="145"/>
                    <a:pt x="178" y="151"/>
                    <a:pt x="171" y="151"/>
                  </a:cubicBezTo>
                  <a:cubicBezTo>
                    <a:pt x="164" y="151"/>
                    <a:pt x="159" y="145"/>
                    <a:pt x="159" y="138"/>
                  </a:cubicBezTo>
                  <a:cubicBezTo>
                    <a:pt x="159" y="131"/>
                    <a:pt x="164" y="125"/>
                    <a:pt x="171" y="125"/>
                  </a:cubicBezTo>
                  <a:cubicBezTo>
                    <a:pt x="178" y="125"/>
                    <a:pt x="184" y="131"/>
                    <a:pt x="184" y="138"/>
                  </a:cubicBezTo>
                  <a:close/>
                  <a:moveTo>
                    <a:pt x="182" y="169"/>
                  </a:moveTo>
                  <a:cubicBezTo>
                    <a:pt x="182" y="175"/>
                    <a:pt x="177" y="180"/>
                    <a:pt x="171" y="180"/>
                  </a:cubicBezTo>
                  <a:cubicBezTo>
                    <a:pt x="165" y="180"/>
                    <a:pt x="161" y="175"/>
                    <a:pt x="161" y="169"/>
                  </a:cubicBezTo>
                  <a:cubicBezTo>
                    <a:pt x="161" y="163"/>
                    <a:pt x="165" y="159"/>
                    <a:pt x="171" y="159"/>
                  </a:cubicBezTo>
                  <a:cubicBezTo>
                    <a:pt x="177" y="159"/>
                    <a:pt x="182" y="163"/>
                    <a:pt x="182" y="169"/>
                  </a:cubicBezTo>
                  <a:close/>
                </a:path>
              </a:pathLst>
            </a:custGeom>
            <a:solidFill>
              <a:schemeClr val="accent6"/>
            </a:solidFill>
            <a:ln>
              <a:noFill/>
            </a:ln>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a:p>
          </p:txBody>
        </p:sp>
      </p:grpSp>
      <p:grpSp>
        <p:nvGrpSpPr>
          <p:cNvPr id="20" name="组合 19"/>
          <p:cNvGrpSpPr/>
          <p:nvPr/>
        </p:nvGrpSpPr>
        <p:grpSpPr>
          <a:xfrm>
            <a:off x="1286964" y="4031994"/>
            <a:ext cx="1405421" cy="1405421"/>
            <a:chOff x="1286964" y="4031994"/>
            <a:chExt cx="1405421" cy="1405421"/>
          </a:xfrm>
        </p:grpSpPr>
        <p:grpSp>
          <p:nvGrpSpPr>
            <p:cNvPr id="10" name="组合 9"/>
            <p:cNvGrpSpPr/>
            <p:nvPr/>
          </p:nvGrpSpPr>
          <p:grpSpPr>
            <a:xfrm>
              <a:off x="1286964" y="4031994"/>
              <a:ext cx="1405421" cy="1405421"/>
              <a:chOff x="6248400" y="2204088"/>
              <a:chExt cx="1190172" cy="1190172"/>
            </a:xfrm>
          </p:grpSpPr>
          <p:sp>
            <p:nvSpPr>
              <p:cNvPr id="11" name="弧形 10"/>
              <p:cNvSpPr/>
              <p:nvPr/>
            </p:nvSpPr>
            <p:spPr>
              <a:xfrm>
                <a:off x="6248400" y="2204088"/>
                <a:ext cx="1190172" cy="1190172"/>
              </a:xfrm>
              <a:prstGeom prst="arc">
                <a:avLst>
                  <a:gd name="adj1" fmla="val 17413491"/>
                  <a:gd name="adj2" fmla="val 16207428"/>
                </a:avLst>
              </a:prstGeom>
              <a:ln w="1143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2" name="弧形 11"/>
              <p:cNvSpPr/>
              <p:nvPr/>
            </p:nvSpPr>
            <p:spPr>
              <a:xfrm>
                <a:off x="6248400" y="2204088"/>
                <a:ext cx="1190172" cy="1190172"/>
              </a:xfrm>
              <a:prstGeom prst="arc">
                <a:avLst>
                  <a:gd name="adj1" fmla="val 16200000"/>
                  <a:gd name="adj2" fmla="val 5233129"/>
                </a:avLst>
              </a:prstGeom>
              <a:ln w="114300" cap="rnd">
                <a:solidFill>
                  <a:schemeClr val="accent5"/>
                </a:solidFill>
                <a:round/>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sp>
          <p:nvSpPr>
            <p:cNvPr id="17" name="Freeform 34"/>
            <p:cNvSpPr>
              <a:spLocks noEditPoints="1"/>
            </p:cNvSpPr>
            <p:nvPr/>
          </p:nvSpPr>
          <p:spPr bwMode="auto">
            <a:xfrm>
              <a:off x="1750755" y="4502135"/>
              <a:ext cx="477838" cy="465138"/>
            </a:xfrm>
            <a:custGeom>
              <a:avLst/>
              <a:gdLst>
                <a:gd name="T0" fmla="*/ 164 w 204"/>
                <a:gd name="T1" fmla="*/ 106 h 199"/>
                <a:gd name="T2" fmla="*/ 164 w 204"/>
                <a:gd name="T3" fmla="*/ 176 h 199"/>
                <a:gd name="T4" fmla="*/ 204 w 204"/>
                <a:gd name="T5" fmla="*/ 187 h 199"/>
                <a:gd name="T6" fmla="*/ 204 w 204"/>
                <a:gd name="T7" fmla="*/ 95 h 199"/>
                <a:gd name="T8" fmla="*/ 196 w 204"/>
                <a:gd name="T9" fmla="*/ 152 h 199"/>
                <a:gd name="T10" fmla="*/ 170 w 204"/>
                <a:gd name="T11" fmla="*/ 112 h 199"/>
                <a:gd name="T12" fmla="*/ 184 w 204"/>
                <a:gd name="T13" fmla="*/ 53 h 199"/>
                <a:gd name="T14" fmla="*/ 42 w 204"/>
                <a:gd name="T15" fmla="*/ 21 h 199"/>
                <a:gd name="T16" fmla="*/ 1 w 204"/>
                <a:gd name="T17" fmla="*/ 103 h 199"/>
                <a:gd name="T18" fmla="*/ 134 w 204"/>
                <a:gd name="T19" fmla="*/ 199 h 199"/>
                <a:gd name="T20" fmla="*/ 154 w 204"/>
                <a:gd name="T21" fmla="*/ 100 h 199"/>
                <a:gd name="T22" fmla="*/ 176 w 204"/>
                <a:gd name="T23" fmla="*/ 53 h 199"/>
                <a:gd name="T24" fmla="*/ 146 w 204"/>
                <a:gd name="T25" fmla="*/ 95 h 199"/>
                <a:gd name="T26" fmla="*/ 139 w 204"/>
                <a:gd name="T27" fmla="*/ 97 h 199"/>
                <a:gd name="T28" fmla="*/ 130 w 204"/>
                <a:gd name="T29" fmla="*/ 98 h 199"/>
                <a:gd name="T30" fmla="*/ 103 w 204"/>
                <a:gd name="T31" fmla="*/ 88 h 199"/>
                <a:gd name="T32" fmla="*/ 98 w 204"/>
                <a:gd name="T33" fmla="*/ 85 h 199"/>
                <a:gd name="T34" fmla="*/ 87 w 204"/>
                <a:gd name="T35" fmla="*/ 83 h 199"/>
                <a:gd name="T36" fmla="*/ 87 w 204"/>
                <a:gd name="T37" fmla="*/ 83 h 199"/>
                <a:gd name="T38" fmla="*/ 69 w 204"/>
                <a:gd name="T39" fmla="*/ 85 h 199"/>
                <a:gd name="T40" fmla="*/ 61 w 204"/>
                <a:gd name="T41" fmla="*/ 92 h 199"/>
                <a:gd name="T42" fmla="*/ 57 w 204"/>
                <a:gd name="T43" fmla="*/ 95 h 199"/>
                <a:gd name="T44" fmla="*/ 51 w 204"/>
                <a:gd name="T45" fmla="*/ 97 h 199"/>
                <a:gd name="T46" fmla="*/ 46 w 204"/>
                <a:gd name="T47" fmla="*/ 98 h 199"/>
                <a:gd name="T48" fmla="*/ 38 w 204"/>
                <a:gd name="T49" fmla="*/ 98 h 199"/>
                <a:gd name="T50" fmla="*/ 32 w 204"/>
                <a:gd name="T51" fmla="*/ 96 h 199"/>
                <a:gd name="T52" fmla="*/ 28 w 204"/>
                <a:gd name="T53" fmla="*/ 95 h 199"/>
                <a:gd name="T54" fmla="*/ 22 w 204"/>
                <a:gd name="T55" fmla="*/ 91 h 199"/>
                <a:gd name="T56" fmla="*/ 19 w 204"/>
                <a:gd name="T57" fmla="*/ 89 h 199"/>
                <a:gd name="T58" fmla="*/ 16 w 204"/>
                <a:gd name="T59" fmla="*/ 85 h 199"/>
                <a:gd name="T60" fmla="*/ 146 w 204"/>
                <a:gd name="T61" fmla="*/ 104 h 199"/>
                <a:gd name="T62" fmla="*/ 21 w 204"/>
                <a:gd name="T63" fmla="*/ 191 h 199"/>
                <a:gd name="T64" fmla="*/ 13 w 204"/>
                <a:gd name="T65" fmla="*/ 94 h 199"/>
                <a:gd name="T66" fmla="*/ 17 w 204"/>
                <a:gd name="T67" fmla="*/ 97 h 199"/>
                <a:gd name="T68" fmla="*/ 23 w 204"/>
                <a:gd name="T69" fmla="*/ 101 h 199"/>
                <a:gd name="T70" fmla="*/ 27 w 204"/>
                <a:gd name="T71" fmla="*/ 103 h 199"/>
                <a:gd name="T72" fmla="*/ 34 w 204"/>
                <a:gd name="T73" fmla="*/ 105 h 199"/>
                <a:gd name="T74" fmla="*/ 42 w 204"/>
                <a:gd name="T75" fmla="*/ 106 h 199"/>
                <a:gd name="T76" fmla="*/ 51 w 204"/>
                <a:gd name="T77" fmla="*/ 105 h 199"/>
                <a:gd name="T78" fmla="*/ 58 w 204"/>
                <a:gd name="T79" fmla="*/ 103 h 199"/>
                <a:gd name="T80" fmla="*/ 63 w 204"/>
                <a:gd name="T81" fmla="*/ 100 h 199"/>
                <a:gd name="T82" fmla="*/ 69 w 204"/>
                <a:gd name="T83" fmla="*/ 97 h 199"/>
                <a:gd name="T84" fmla="*/ 74 w 204"/>
                <a:gd name="T85" fmla="*/ 92 h 199"/>
                <a:gd name="T86" fmla="*/ 95 w 204"/>
                <a:gd name="T87" fmla="*/ 93 h 199"/>
                <a:gd name="T88" fmla="*/ 101 w 204"/>
                <a:gd name="T89" fmla="*/ 97 h 199"/>
                <a:gd name="T90" fmla="*/ 109 w 204"/>
                <a:gd name="T91" fmla="*/ 101 h 199"/>
                <a:gd name="T92" fmla="*/ 115 w 204"/>
                <a:gd name="T93" fmla="*/ 104 h 199"/>
                <a:gd name="T94" fmla="*/ 124 w 204"/>
                <a:gd name="T95" fmla="*/ 105 h 199"/>
                <a:gd name="T96" fmla="*/ 135 w 204"/>
                <a:gd name="T97" fmla="*/ 106 h 199"/>
                <a:gd name="T98" fmla="*/ 142 w 204"/>
                <a:gd name="T99" fmla="*/ 105 h 199"/>
                <a:gd name="T100" fmla="*/ 109 w 204"/>
                <a:gd name="T101" fmla="*/ 157 h 199"/>
                <a:gd name="T102" fmla="*/ 39 w 204"/>
                <a:gd name="T103" fmla="*/ 157 h 199"/>
                <a:gd name="T104" fmla="*/ 101 w 204"/>
                <a:gd name="T105" fmla="*/ 14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 h="199">
                  <a:moveTo>
                    <a:pt x="199" y="88"/>
                  </a:moveTo>
                  <a:cubicBezTo>
                    <a:pt x="198" y="88"/>
                    <a:pt x="196" y="88"/>
                    <a:pt x="194" y="89"/>
                  </a:cubicBezTo>
                  <a:cubicBezTo>
                    <a:pt x="164" y="106"/>
                    <a:pt x="164" y="106"/>
                    <a:pt x="164" y="106"/>
                  </a:cubicBezTo>
                  <a:cubicBezTo>
                    <a:pt x="163" y="107"/>
                    <a:pt x="163" y="107"/>
                    <a:pt x="162" y="108"/>
                  </a:cubicBezTo>
                  <a:cubicBezTo>
                    <a:pt x="162" y="174"/>
                    <a:pt x="162" y="174"/>
                    <a:pt x="162" y="174"/>
                  </a:cubicBezTo>
                  <a:cubicBezTo>
                    <a:pt x="163" y="175"/>
                    <a:pt x="163" y="175"/>
                    <a:pt x="164" y="176"/>
                  </a:cubicBezTo>
                  <a:cubicBezTo>
                    <a:pt x="194" y="193"/>
                    <a:pt x="194" y="193"/>
                    <a:pt x="194" y="193"/>
                  </a:cubicBezTo>
                  <a:cubicBezTo>
                    <a:pt x="196" y="194"/>
                    <a:pt x="198" y="194"/>
                    <a:pt x="199" y="194"/>
                  </a:cubicBezTo>
                  <a:cubicBezTo>
                    <a:pt x="202" y="194"/>
                    <a:pt x="204" y="192"/>
                    <a:pt x="204" y="187"/>
                  </a:cubicBezTo>
                  <a:cubicBezTo>
                    <a:pt x="204" y="152"/>
                    <a:pt x="204" y="152"/>
                    <a:pt x="204" y="152"/>
                  </a:cubicBezTo>
                  <a:cubicBezTo>
                    <a:pt x="204" y="146"/>
                    <a:pt x="204" y="136"/>
                    <a:pt x="204" y="130"/>
                  </a:cubicBezTo>
                  <a:cubicBezTo>
                    <a:pt x="204" y="95"/>
                    <a:pt x="204" y="95"/>
                    <a:pt x="204" y="95"/>
                  </a:cubicBezTo>
                  <a:cubicBezTo>
                    <a:pt x="204" y="90"/>
                    <a:pt x="202" y="88"/>
                    <a:pt x="199" y="88"/>
                  </a:cubicBezTo>
                  <a:close/>
                  <a:moveTo>
                    <a:pt x="196" y="130"/>
                  </a:moveTo>
                  <a:cubicBezTo>
                    <a:pt x="196" y="152"/>
                    <a:pt x="196" y="152"/>
                    <a:pt x="196" y="152"/>
                  </a:cubicBezTo>
                  <a:cubicBezTo>
                    <a:pt x="196" y="185"/>
                    <a:pt x="196" y="185"/>
                    <a:pt x="196" y="185"/>
                  </a:cubicBezTo>
                  <a:cubicBezTo>
                    <a:pt x="170" y="170"/>
                    <a:pt x="170" y="170"/>
                    <a:pt x="170" y="170"/>
                  </a:cubicBezTo>
                  <a:cubicBezTo>
                    <a:pt x="170" y="112"/>
                    <a:pt x="170" y="112"/>
                    <a:pt x="170" y="112"/>
                  </a:cubicBezTo>
                  <a:cubicBezTo>
                    <a:pt x="196" y="97"/>
                    <a:pt x="196" y="97"/>
                    <a:pt x="196" y="97"/>
                  </a:cubicBezTo>
                  <a:lnTo>
                    <a:pt x="196" y="130"/>
                  </a:lnTo>
                  <a:close/>
                  <a:moveTo>
                    <a:pt x="184" y="53"/>
                  </a:moveTo>
                  <a:cubicBezTo>
                    <a:pt x="184" y="24"/>
                    <a:pt x="160" y="0"/>
                    <a:pt x="130" y="0"/>
                  </a:cubicBezTo>
                  <a:cubicBezTo>
                    <a:pt x="105" y="0"/>
                    <a:pt x="84" y="18"/>
                    <a:pt x="79" y="42"/>
                  </a:cubicBezTo>
                  <a:cubicBezTo>
                    <a:pt x="71" y="29"/>
                    <a:pt x="58" y="21"/>
                    <a:pt x="42" y="21"/>
                  </a:cubicBezTo>
                  <a:cubicBezTo>
                    <a:pt x="19" y="21"/>
                    <a:pt x="0" y="40"/>
                    <a:pt x="0" y="64"/>
                  </a:cubicBezTo>
                  <a:cubicBezTo>
                    <a:pt x="0" y="73"/>
                    <a:pt x="3" y="81"/>
                    <a:pt x="8" y="88"/>
                  </a:cubicBezTo>
                  <a:cubicBezTo>
                    <a:pt x="3" y="92"/>
                    <a:pt x="1" y="97"/>
                    <a:pt x="1" y="103"/>
                  </a:cubicBezTo>
                  <a:cubicBezTo>
                    <a:pt x="1" y="179"/>
                    <a:pt x="1" y="179"/>
                    <a:pt x="1" y="179"/>
                  </a:cubicBezTo>
                  <a:cubicBezTo>
                    <a:pt x="1" y="190"/>
                    <a:pt x="10" y="199"/>
                    <a:pt x="21" y="199"/>
                  </a:cubicBezTo>
                  <a:cubicBezTo>
                    <a:pt x="134" y="199"/>
                    <a:pt x="134" y="199"/>
                    <a:pt x="134" y="199"/>
                  </a:cubicBezTo>
                  <a:cubicBezTo>
                    <a:pt x="145" y="199"/>
                    <a:pt x="154" y="190"/>
                    <a:pt x="154" y="179"/>
                  </a:cubicBezTo>
                  <a:cubicBezTo>
                    <a:pt x="154" y="103"/>
                    <a:pt x="154" y="103"/>
                    <a:pt x="154" y="103"/>
                  </a:cubicBezTo>
                  <a:cubicBezTo>
                    <a:pt x="154" y="102"/>
                    <a:pt x="154" y="101"/>
                    <a:pt x="154" y="100"/>
                  </a:cubicBezTo>
                  <a:cubicBezTo>
                    <a:pt x="171" y="92"/>
                    <a:pt x="184" y="74"/>
                    <a:pt x="184" y="53"/>
                  </a:cubicBezTo>
                  <a:close/>
                  <a:moveTo>
                    <a:pt x="130" y="8"/>
                  </a:moveTo>
                  <a:cubicBezTo>
                    <a:pt x="155" y="8"/>
                    <a:pt x="176" y="28"/>
                    <a:pt x="176" y="53"/>
                  </a:cubicBezTo>
                  <a:cubicBezTo>
                    <a:pt x="176" y="71"/>
                    <a:pt x="164" y="87"/>
                    <a:pt x="148" y="94"/>
                  </a:cubicBezTo>
                  <a:cubicBezTo>
                    <a:pt x="148" y="94"/>
                    <a:pt x="148" y="94"/>
                    <a:pt x="148" y="94"/>
                  </a:cubicBezTo>
                  <a:cubicBezTo>
                    <a:pt x="147" y="95"/>
                    <a:pt x="147" y="95"/>
                    <a:pt x="146" y="95"/>
                  </a:cubicBezTo>
                  <a:cubicBezTo>
                    <a:pt x="145" y="95"/>
                    <a:pt x="144" y="96"/>
                    <a:pt x="144" y="96"/>
                  </a:cubicBezTo>
                  <a:cubicBezTo>
                    <a:pt x="143" y="96"/>
                    <a:pt x="142" y="96"/>
                    <a:pt x="142" y="96"/>
                  </a:cubicBezTo>
                  <a:cubicBezTo>
                    <a:pt x="141" y="97"/>
                    <a:pt x="140" y="97"/>
                    <a:pt x="139" y="97"/>
                  </a:cubicBezTo>
                  <a:cubicBezTo>
                    <a:pt x="139" y="97"/>
                    <a:pt x="138" y="97"/>
                    <a:pt x="137" y="97"/>
                  </a:cubicBezTo>
                  <a:cubicBezTo>
                    <a:pt x="136" y="98"/>
                    <a:pt x="136" y="98"/>
                    <a:pt x="135" y="98"/>
                  </a:cubicBezTo>
                  <a:cubicBezTo>
                    <a:pt x="133" y="98"/>
                    <a:pt x="132" y="98"/>
                    <a:pt x="130" y="98"/>
                  </a:cubicBezTo>
                  <a:cubicBezTo>
                    <a:pt x="129" y="98"/>
                    <a:pt x="127" y="98"/>
                    <a:pt x="126" y="98"/>
                  </a:cubicBezTo>
                  <a:cubicBezTo>
                    <a:pt x="126" y="98"/>
                    <a:pt x="126" y="98"/>
                    <a:pt x="126" y="98"/>
                  </a:cubicBezTo>
                  <a:cubicBezTo>
                    <a:pt x="117" y="97"/>
                    <a:pt x="109" y="93"/>
                    <a:pt x="103" y="88"/>
                  </a:cubicBezTo>
                  <a:cubicBezTo>
                    <a:pt x="103" y="88"/>
                    <a:pt x="102" y="88"/>
                    <a:pt x="102" y="88"/>
                  </a:cubicBezTo>
                  <a:cubicBezTo>
                    <a:pt x="101" y="87"/>
                    <a:pt x="101" y="87"/>
                    <a:pt x="100" y="86"/>
                  </a:cubicBezTo>
                  <a:cubicBezTo>
                    <a:pt x="100" y="86"/>
                    <a:pt x="99" y="85"/>
                    <a:pt x="98" y="85"/>
                  </a:cubicBezTo>
                  <a:cubicBezTo>
                    <a:pt x="90" y="76"/>
                    <a:pt x="85" y="65"/>
                    <a:pt x="85" y="53"/>
                  </a:cubicBezTo>
                  <a:cubicBezTo>
                    <a:pt x="85" y="28"/>
                    <a:pt x="106" y="8"/>
                    <a:pt x="130" y="8"/>
                  </a:cubicBezTo>
                  <a:close/>
                  <a:moveTo>
                    <a:pt x="87" y="83"/>
                  </a:moveTo>
                  <a:cubicBezTo>
                    <a:pt x="80" y="83"/>
                    <a:pt x="80" y="83"/>
                    <a:pt x="80" y="83"/>
                  </a:cubicBezTo>
                  <a:cubicBezTo>
                    <a:pt x="81" y="81"/>
                    <a:pt x="82" y="79"/>
                    <a:pt x="83" y="76"/>
                  </a:cubicBezTo>
                  <a:cubicBezTo>
                    <a:pt x="84" y="79"/>
                    <a:pt x="85" y="81"/>
                    <a:pt x="87" y="83"/>
                  </a:cubicBezTo>
                  <a:close/>
                  <a:moveTo>
                    <a:pt x="42" y="29"/>
                  </a:moveTo>
                  <a:cubicBezTo>
                    <a:pt x="61" y="29"/>
                    <a:pt x="77" y="45"/>
                    <a:pt x="77" y="64"/>
                  </a:cubicBezTo>
                  <a:cubicBezTo>
                    <a:pt x="77" y="72"/>
                    <a:pt x="74" y="79"/>
                    <a:pt x="69" y="85"/>
                  </a:cubicBezTo>
                  <a:cubicBezTo>
                    <a:pt x="68" y="87"/>
                    <a:pt x="66" y="89"/>
                    <a:pt x="64" y="90"/>
                  </a:cubicBezTo>
                  <a:cubicBezTo>
                    <a:pt x="64" y="90"/>
                    <a:pt x="64" y="91"/>
                    <a:pt x="63" y="91"/>
                  </a:cubicBezTo>
                  <a:cubicBezTo>
                    <a:pt x="63" y="91"/>
                    <a:pt x="62" y="92"/>
                    <a:pt x="61" y="92"/>
                  </a:cubicBezTo>
                  <a:cubicBezTo>
                    <a:pt x="61" y="93"/>
                    <a:pt x="60" y="93"/>
                    <a:pt x="60" y="93"/>
                  </a:cubicBezTo>
                  <a:cubicBezTo>
                    <a:pt x="59" y="93"/>
                    <a:pt x="59" y="94"/>
                    <a:pt x="58" y="94"/>
                  </a:cubicBezTo>
                  <a:cubicBezTo>
                    <a:pt x="58" y="94"/>
                    <a:pt x="57" y="95"/>
                    <a:pt x="57" y="95"/>
                  </a:cubicBezTo>
                  <a:cubicBezTo>
                    <a:pt x="56" y="95"/>
                    <a:pt x="55" y="95"/>
                    <a:pt x="55" y="96"/>
                  </a:cubicBezTo>
                  <a:cubicBezTo>
                    <a:pt x="54" y="96"/>
                    <a:pt x="54" y="96"/>
                    <a:pt x="53" y="96"/>
                  </a:cubicBezTo>
                  <a:cubicBezTo>
                    <a:pt x="53" y="96"/>
                    <a:pt x="52" y="97"/>
                    <a:pt x="51" y="97"/>
                  </a:cubicBezTo>
                  <a:cubicBezTo>
                    <a:pt x="51" y="97"/>
                    <a:pt x="50" y="97"/>
                    <a:pt x="50" y="97"/>
                  </a:cubicBezTo>
                  <a:cubicBezTo>
                    <a:pt x="49" y="97"/>
                    <a:pt x="48" y="97"/>
                    <a:pt x="47" y="98"/>
                  </a:cubicBezTo>
                  <a:cubicBezTo>
                    <a:pt x="47" y="98"/>
                    <a:pt x="47" y="98"/>
                    <a:pt x="46" y="98"/>
                  </a:cubicBezTo>
                  <a:cubicBezTo>
                    <a:pt x="45" y="98"/>
                    <a:pt x="44" y="98"/>
                    <a:pt x="42" y="98"/>
                  </a:cubicBezTo>
                  <a:cubicBezTo>
                    <a:pt x="41" y="98"/>
                    <a:pt x="40" y="98"/>
                    <a:pt x="39" y="98"/>
                  </a:cubicBezTo>
                  <a:cubicBezTo>
                    <a:pt x="39" y="98"/>
                    <a:pt x="39" y="98"/>
                    <a:pt x="38" y="98"/>
                  </a:cubicBezTo>
                  <a:cubicBezTo>
                    <a:pt x="37" y="98"/>
                    <a:pt x="36" y="97"/>
                    <a:pt x="35" y="97"/>
                  </a:cubicBezTo>
                  <a:cubicBezTo>
                    <a:pt x="35" y="97"/>
                    <a:pt x="35" y="97"/>
                    <a:pt x="35" y="97"/>
                  </a:cubicBezTo>
                  <a:cubicBezTo>
                    <a:pt x="34" y="97"/>
                    <a:pt x="33" y="97"/>
                    <a:pt x="32" y="96"/>
                  </a:cubicBezTo>
                  <a:cubicBezTo>
                    <a:pt x="32" y="96"/>
                    <a:pt x="32" y="96"/>
                    <a:pt x="31" y="96"/>
                  </a:cubicBezTo>
                  <a:cubicBezTo>
                    <a:pt x="30" y="96"/>
                    <a:pt x="29" y="95"/>
                    <a:pt x="28" y="95"/>
                  </a:cubicBezTo>
                  <a:cubicBezTo>
                    <a:pt x="28" y="95"/>
                    <a:pt x="28" y="95"/>
                    <a:pt x="28" y="95"/>
                  </a:cubicBezTo>
                  <a:cubicBezTo>
                    <a:pt x="27" y="94"/>
                    <a:pt x="26" y="94"/>
                    <a:pt x="25" y="93"/>
                  </a:cubicBezTo>
                  <a:cubicBezTo>
                    <a:pt x="25" y="93"/>
                    <a:pt x="25" y="93"/>
                    <a:pt x="25" y="93"/>
                  </a:cubicBezTo>
                  <a:cubicBezTo>
                    <a:pt x="24" y="92"/>
                    <a:pt x="23" y="92"/>
                    <a:pt x="22" y="91"/>
                  </a:cubicBezTo>
                  <a:cubicBezTo>
                    <a:pt x="22" y="91"/>
                    <a:pt x="22" y="91"/>
                    <a:pt x="22" y="91"/>
                  </a:cubicBezTo>
                  <a:cubicBezTo>
                    <a:pt x="21" y="90"/>
                    <a:pt x="20" y="90"/>
                    <a:pt x="20" y="89"/>
                  </a:cubicBezTo>
                  <a:cubicBezTo>
                    <a:pt x="19" y="89"/>
                    <a:pt x="19" y="89"/>
                    <a:pt x="19" y="89"/>
                  </a:cubicBezTo>
                  <a:cubicBezTo>
                    <a:pt x="18" y="88"/>
                    <a:pt x="18" y="87"/>
                    <a:pt x="17" y="86"/>
                  </a:cubicBezTo>
                  <a:cubicBezTo>
                    <a:pt x="17" y="86"/>
                    <a:pt x="16" y="86"/>
                    <a:pt x="16" y="86"/>
                  </a:cubicBezTo>
                  <a:cubicBezTo>
                    <a:pt x="16" y="85"/>
                    <a:pt x="16" y="85"/>
                    <a:pt x="16" y="85"/>
                  </a:cubicBezTo>
                  <a:cubicBezTo>
                    <a:pt x="11" y="79"/>
                    <a:pt x="8" y="72"/>
                    <a:pt x="8" y="64"/>
                  </a:cubicBezTo>
                  <a:cubicBezTo>
                    <a:pt x="8" y="45"/>
                    <a:pt x="24" y="29"/>
                    <a:pt x="42" y="29"/>
                  </a:cubicBezTo>
                  <a:close/>
                  <a:moveTo>
                    <a:pt x="146" y="104"/>
                  </a:moveTo>
                  <a:cubicBezTo>
                    <a:pt x="146" y="179"/>
                    <a:pt x="146" y="179"/>
                    <a:pt x="146" y="179"/>
                  </a:cubicBezTo>
                  <a:cubicBezTo>
                    <a:pt x="146" y="185"/>
                    <a:pt x="141" y="191"/>
                    <a:pt x="134" y="191"/>
                  </a:cubicBezTo>
                  <a:cubicBezTo>
                    <a:pt x="21" y="191"/>
                    <a:pt x="21" y="191"/>
                    <a:pt x="21" y="191"/>
                  </a:cubicBezTo>
                  <a:cubicBezTo>
                    <a:pt x="14" y="191"/>
                    <a:pt x="9" y="185"/>
                    <a:pt x="9" y="179"/>
                  </a:cubicBezTo>
                  <a:cubicBezTo>
                    <a:pt x="9" y="103"/>
                    <a:pt x="9" y="103"/>
                    <a:pt x="9" y="103"/>
                  </a:cubicBezTo>
                  <a:cubicBezTo>
                    <a:pt x="9" y="100"/>
                    <a:pt x="10" y="96"/>
                    <a:pt x="13" y="94"/>
                  </a:cubicBezTo>
                  <a:cubicBezTo>
                    <a:pt x="13" y="94"/>
                    <a:pt x="13" y="94"/>
                    <a:pt x="14" y="94"/>
                  </a:cubicBezTo>
                  <a:cubicBezTo>
                    <a:pt x="14" y="95"/>
                    <a:pt x="15" y="96"/>
                    <a:pt x="16" y="97"/>
                  </a:cubicBezTo>
                  <a:cubicBezTo>
                    <a:pt x="16" y="97"/>
                    <a:pt x="16" y="97"/>
                    <a:pt x="17" y="97"/>
                  </a:cubicBezTo>
                  <a:cubicBezTo>
                    <a:pt x="18" y="98"/>
                    <a:pt x="18" y="98"/>
                    <a:pt x="19" y="99"/>
                  </a:cubicBezTo>
                  <a:cubicBezTo>
                    <a:pt x="20" y="99"/>
                    <a:pt x="20" y="99"/>
                    <a:pt x="20" y="99"/>
                  </a:cubicBezTo>
                  <a:cubicBezTo>
                    <a:pt x="21" y="100"/>
                    <a:pt x="22" y="101"/>
                    <a:pt x="23" y="101"/>
                  </a:cubicBezTo>
                  <a:cubicBezTo>
                    <a:pt x="23" y="101"/>
                    <a:pt x="23" y="101"/>
                    <a:pt x="23" y="101"/>
                  </a:cubicBezTo>
                  <a:cubicBezTo>
                    <a:pt x="24" y="102"/>
                    <a:pt x="25" y="102"/>
                    <a:pt x="27" y="103"/>
                  </a:cubicBezTo>
                  <a:cubicBezTo>
                    <a:pt x="27" y="103"/>
                    <a:pt x="27" y="103"/>
                    <a:pt x="27" y="103"/>
                  </a:cubicBezTo>
                  <a:cubicBezTo>
                    <a:pt x="28" y="103"/>
                    <a:pt x="29" y="104"/>
                    <a:pt x="30" y="104"/>
                  </a:cubicBezTo>
                  <a:cubicBezTo>
                    <a:pt x="31" y="104"/>
                    <a:pt x="31" y="104"/>
                    <a:pt x="31" y="104"/>
                  </a:cubicBezTo>
                  <a:cubicBezTo>
                    <a:pt x="32" y="105"/>
                    <a:pt x="33" y="105"/>
                    <a:pt x="34" y="105"/>
                  </a:cubicBezTo>
                  <a:cubicBezTo>
                    <a:pt x="35" y="105"/>
                    <a:pt x="35" y="105"/>
                    <a:pt x="36" y="105"/>
                  </a:cubicBezTo>
                  <a:cubicBezTo>
                    <a:pt x="37" y="105"/>
                    <a:pt x="37" y="106"/>
                    <a:pt x="38" y="106"/>
                  </a:cubicBezTo>
                  <a:cubicBezTo>
                    <a:pt x="40" y="106"/>
                    <a:pt x="41" y="106"/>
                    <a:pt x="42" y="106"/>
                  </a:cubicBezTo>
                  <a:cubicBezTo>
                    <a:pt x="44" y="106"/>
                    <a:pt x="45" y="106"/>
                    <a:pt x="47" y="106"/>
                  </a:cubicBezTo>
                  <a:cubicBezTo>
                    <a:pt x="47" y="106"/>
                    <a:pt x="48" y="106"/>
                    <a:pt x="49" y="105"/>
                  </a:cubicBezTo>
                  <a:cubicBezTo>
                    <a:pt x="49" y="105"/>
                    <a:pt x="50" y="105"/>
                    <a:pt x="51" y="105"/>
                  </a:cubicBezTo>
                  <a:cubicBezTo>
                    <a:pt x="52" y="105"/>
                    <a:pt x="53" y="105"/>
                    <a:pt x="53" y="104"/>
                  </a:cubicBezTo>
                  <a:cubicBezTo>
                    <a:pt x="54" y="104"/>
                    <a:pt x="55" y="104"/>
                    <a:pt x="55" y="104"/>
                  </a:cubicBezTo>
                  <a:cubicBezTo>
                    <a:pt x="56" y="104"/>
                    <a:pt x="57" y="103"/>
                    <a:pt x="58" y="103"/>
                  </a:cubicBezTo>
                  <a:cubicBezTo>
                    <a:pt x="58" y="103"/>
                    <a:pt x="59" y="103"/>
                    <a:pt x="59" y="102"/>
                  </a:cubicBezTo>
                  <a:cubicBezTo>
                    <a:pt x="60" y="102"/>
                    <a:pt x="61" y="102"/>
                    <a:pt x="62" y="101"/>
                  </a:cubicBezTo>
                  <a:cubicBezTo>
                    <a:pt x="62" y="101"/>
                    <a:pt x="63" y="101"/>
                    <a:pt x="63" y="100"/>
                  </a:cubicBezTo>
                  <a:cubicBezTo>
                    <a:pt x="64" y="100"/>
                    <a:pt x="65" y="100"/>
                    <a:pt x="65" y="99"/>
                  </a:cubicBezTo>
                  <a:cubicBezTo>
                    <a:pt x="66" y="99"/>
                    <a:pt x="66" y="98"/>
                    <a:pt x="67" y="98"/>
                  </a:cubicBezTo>
                  <a:cubicBezTo>
                    <a:pt x="68" y="98"/>
                    <a:pt x="68" y="97"/>
                    <a:pt x="69" y="97"/>
                  </a:cubicBezTo>
                  <a:cubicBezTo>
                    <a:pt x="69" y="96"/>
                    <a:pt x="70" y="96"/>
                    <a:pt x="71" y="95"/>
                  </a:cubicBezTo>
                  <a:cubicBezTo>
                    <a:pt x="71" y="95"/>
                    <a:pt x="71" y="94"/>
                    <a:pt x="72" y="94"/>
                  </a:cubicBezTo>
                  <a:cubicBezTo>
                    <a:pt x="73" y="93"/>
                    <a:pt x="73" y="93"/>
                    <a:pt x="74" y="92"/>
                  </a:cubicBezTo>
                  <a:cubicBezTo>
                    <a:pt x="74" y="92"/>
                    <a:pt x="74" y="91"/>
                    <a:pt x="75" y="91"/>
                  </a:cubicBezTo>
                  <a:cubicBezTo>
                    <a:pt x="94" y="91"/>
                    <a:pt x="94" y="91"/>
                    <a:pt x="94" y="91"/>
                  </a:cubicBezTo>
                  <a:cubicBezTo>
                    <a:pt x="94" y="92"/>
                    <a:pt x="95" y="92"/>
                    <a:pt x="95" y="93"/>
                  </a:cubicBezTo>
                  <a:cubicBezTo>
                    <a:pt x="96" y="93"/>
                    <a:pt x="96" y="94"/>
                    <a:pt x="97" y="94"/>
                  </a:cubicBezTo>
                  <a:cubicBezTo>
                    <a:pt x="98" y="95"/>
                    <a:pt x="99" y="95"/>
                    <a:pt x="100" y="96"/>
                  </a:cubicBezTo>
                  <a:cubicBezTo>
                    <a:pt x="100" y="96"/>
                    <a:pt x="101" y="97"/>
                    <a:pt x="101" y="97"/>
                  </a:cubicBezTo>
                  <a:cubicBezTo>
                    <a:pt x="102" y="98"/>
                    <a:pt x="103" y="98"/>
                    <a:pt x="104" y="99"/>
                  </a:cubicBezTo>
                  <a:cubicBezTo>
                    <a:pt x="105" y="99"/>
                    <a:pt x="105" y="99"/>
                    <a:pt x="105" y="100"/>
                  </a:cubicBezTo>
                  <a:cubicBezTo>
                    <a:pt x="107" y="100"/>
                    <a:pt x="108" y="101"/>
                    <a:pt x="109" y="101"/>
                  </a:cubicBezTo>
                  <a:cubicBezTo>
                    <a:pt x="109" y="102"/>
                    <a:pt x="110" y="102"/>
                    <a:pt x="110" y="102"/>
                  </a:cubicBezTo>
                  <a:cubicBezTo>
                    <a:pt x="111" y="102"/>
                    <a:pt x="113" y="103"/>
                    <a:pt x="114" y="103"/>
                  </a:cubicBezTo>
                  <a:cubicBezTo>
                    <a:pt x="114" y="103"/>
                    <a:pt x="115" y="103"/>
                    <a:pt x="115" y="104"/>
                  </a:cubicBezTo>
                  <a:cubicBezTo>
                    <a:pt x="116" y="104"/>
                    <a:pt x="117" y="104"/>
                    <a:pt x="119" y="105"/>
                  </a:cubicBezTo>
                  <a:cubicBezTo>
                    <a:pt x="119" y="105"/>
                    <a:pt x="120" y="105"/>
                    <a:pt x="120" y="105"/>
                  </a:cubicBezTo>
                  <a:cubicBezTo>
                    <a:pt x="121" y="105"/>
                    <a:pt x="123" y="105"/>
                    <a:pt x="124" y="105"/>
                  </a:cubicBezTo>
                  <a:cubicBezTo>
                    <a:pt x="124" y="106"/>
                    <a:pt x="125" y="106"/>
                    <a:pt x="125" y="106"/>
                  </a:cubicBezTo>
                  <a:cubicBezTo>
                    <a:pt x="127" y="106"/>
                    <a:pt x="129" y="106"/>
                    <a:pt x="130" y="106"/>
                  </a:cubicBezTo>
                  <a:cubicBezTo>
                    <a:pt x="132" y="106"/>
                    <a:pt x="134" y="106"/>
                    <a:pt x="135" y="106"/>
                  </a:cubicBezTo>
                  <a:cubicBezTo>
                    <a:pt x="136" y="106"/>
                    <a:pt x="136" y="106"/>
                    <a:pt x="137" y="106"/>
                  </a:cubicBezTo>
                  <a:cubicBezTo>
                    <a:pt x="138" y="105"/>
                    <a:pt x="139" y="105"/>
                    <a:pt x="140" y="105"/>
                  </a:cubicBezTo>
                  <a:cubicBezTo>
                    <a:pt x="141" y="105"/>
                    <a:pt x="141" y="105"/>
                    <a:pt x="142" y="105"/>
                  </a:cubicBezTo>
                  <a:cubicBezTo>
                    <a:pt x="143" y="104"/>
                    <a:pt x="145" y="104"/>
                    <a:pt x="146" y="104"/>
                  </a:cubicBezTo>
                  <a:close/>
                  <a:moveTo>
                    <a:pt x="109" y="153"/>
                  </a:moveTo>
                  <a:cubicBezTo>
                    <a:pt x="109" y="157"/>
                    <a:pt x="109" y="157"/>
                    <a:pt x="109" y="157"/>
                  </a:cubicBezTo>
                  <a:cubicBezTo>
                    <a:pt x="109" y="161"/>
                    <a:pt x="106" y="165"/>
                    <a:pt x="101" y="165"/>
                  </a:cubicBezTo>
                  <a:cubicBezTo>
                    <a:pt x="47" y="165"/>
                    <a:pt x="47" y="165"/>
                    <a:pt x="47" y="165"/>
                  </a:cubicBezTo>
                  <a:cubicBezTo>
                    <a:pt x="43" y="165"/>
                    <a:pt x="39" y="161"/>
                    <a:pt x="39" y="157"/>
                  </a:cubicBezTo>
                  <a:cubicBezTo>
                    <a:pt x="39" y="153"/>
                    <a:pt x="39" y="153"/>
                    <a:pt x="39" y="153"/>
                  </a:cubicBezTo>
                  <a:cubicBezTo>
                    <a:pt x="39" y="149"/>
                    <a:pt x="43" y="145"/>
                    <a:pt x="47" y="145"/>
                  </a:cubicBezTo>
                  <a:cubicBezTo>
                    <a:pt x="101" y="145"/>
                    <a:pt x="101" y="145"/>
                    <a:pt x="101" y="145"/>
                  </a:cubicBezTo>
                  <a:cubicBezTo>
                    <a:pt x="106" y="145"/>
                    <a:pt x="109" y="149"/>
                    <a:pt x="109" y="153"/>
                  </a:cubicBezTo>
                  <a:close/>
                </a:path>
              </a:pathLst>
            </a:custGeom>
            <a:solidFill>
              <a:schemeClr val="accent5"/>
            </a:solidFill>
            <a:ln>
              <a:noFill/>
            </a:ln>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a:p>
          </p:txBody>
        </p:sp>
      </p:grpSp>
      <p:grpSp>
        <p:nvGrpSpPr>
          <p:cNvPr id="2" name="组合 1"/>
          <p:cNvGrpSpPr/>
          <p:nvPr/>
        </p:nvGrpSpPr>
        <p:grpSpPr>
          <a:xfrm>
            <a:off x="1390381" y="1985479"/>
            <a:ext cx="1405421" cy="1405421"/>
            <a:chOff x="1390381" y="1985479"/>
            <a:chExt cx="1405421" cy="1405421"/>
          </a:xfrm>
        </p:grpSpPr>
        <p:grpSp>
          <p:nvGrpSpPr>
            <p:cNvPr id="4" name="组合 3"/>
            <p:cNvGrpSpPr/>
            <p:nvPr/>
          </p:nvGrpSpPr>
          <p:grpSpPr>
            <a:xfrm>
              <a:off x="1390381" y="1985479"/>
              <a:ext cx="1405421" cy="1405421"/>
              <a:chOff x="6248400" y="2204088"/>
              <a:chExt cx="1190172" cy="1190172"/>
            </a:xfrm>
          </p:grpSpPr>
          <p:sp>
            <p:nvSpPr>
              <p:cNvPr id="5" name="弧形 4"/>
              <p:cNvSpPr/>
              <p:nvPr/>
            </p:nvSpPr>
            <p:spPr>
              <a:xfrm>
                <a:off x="6248400" y="2204088"/>
                <a:ext cx="1190172" cy="1190172"/>
              </a:xfrm>
              <a:prstGeom prst="arc">
                <a:avLst>
                  <a:gd name="adj1" fmla="val 17413491"/>
                  <a:gd name="adj2" fmla="val 16207428"/>
                </a:avLst>
              </a:prstGeom>
              <a:ln w="1143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6" name="弧形 5"/>
              <p:cNvSpPr/>
              <p:nvPr/>
            </p:nvSpPr>
            <p:spPr>
              <a:xfrm>
                <a:off x="6248400" y="2204088"/>
                <a:ext cx="1190172" cy="1190172"/>
              </a:xfrm>
              <a:prstGeom prst="arc">
                <a:avLst>
                  <a:gd name="adj1" fmla="val 16200000"/>
                  <a:gd name="adj2" fmla="val 9462368"/>
                </a:avLst>
              </a:prstGeom>
              <a:ln w="1143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sp>
          <p:nvSpPr>
            <p:cNvPr id="18" name="Freeform 45"/>
            <p:cNvSpPr>
              <a:spLocks noEditPoints="1"/>
            </p:cNvSpPr>
            <p:nvPr/>
          </p:nvSpPr>
          <p:spPr bwMode="auto">
            <a:xfrm>
              <a:off x="1850997" y="2446095"/>
              <a:ext cx="484188" cy="484188"/>
            </a:xfrm>
            <a:custGeom>
              <a:avLst/>
              <a:gdLst>
                <a:gd name="T0" fmla="*/ 187 w 207"/>
                <a:gd name="T1" fmla="*/ 41 h 207"/>
                <a:gd name="T2" fmla="*/ 99 w 207"/>
                <a:gd name="T3" fmla="*/ 68 h 207"/>
                <a:gd name="T4" fmla="*/ 112 w 207"/>
                <a:gd name="T5" fmla="*/ 84 h 207"/>
                <a:gd name="T6" fmla="*/ 99 w 207"/>
                <a:gd name="T7" fmla="*/ 89 h 207"/>
                <a:gd name="T8" fmla="*/ 104 w 207"/>
                <a:gd name="T9" fmla="*/ 101 h 207"/>
                <a:gd name="T10" fmla="*/ 117 w 207"/>
                <a:gd name="T11" fmla="*/ 96 h 207"/>
                <a:gd name="T12" fmla="*/ 112 w 207"/>
                <a:gd name="T13" fmla="*/ 84 h 207"/>
                <a:gd name="T14" fmla="*/ 139 w 207"/>
                <a:gd name="T15" fmla="*/ 84 h 207"/>
                <a:gd name="T16" fmla="*/ 134 w 207"/>
                <a:gd name="T17" fmla="*/ 96 h 207"/>
                <a:gd name="T18" fmla="*/ 147 w 207"/>
                <a:gd name="T19" fmla="*/ 101 h 207"/>
                <a:gd name="T20" fmla="*/ 152 w 207"/>
                <a:gd name="T21" fmla="*/ 89 h 207"/>
                <a:gd name="T22" fmla="*/ 182 w 207"/>
                <a:gd name="T23" fmla="*/ 84 h 207"/>
                <a:gd name="T24" fmla="*/ 169 w 207"/>
                <a:gd name="T25" fmla="*/ 89 h 207"/>
                <a:gd name="T26" fmla="*/ 174 w 207"/>
                <a:gd name="T27" fmla="*/ 101 h 207"/>
                <a:gd name="T28" fmla="*/ 187 w 207"/>
                <a:gd name="T29" fmla="*/ 96 h 207"/>
                <a:gd name="T30" fmla="*/ 182 w 207"/>
                <a:gd name="T31" fmla="*/ 84 h 207"/>
                <a:gd name="T32" fmla="*/ 104 w 207"/>
                <a:gd name="T33" fmla="*/ 115 h 207"/>
                <a:gd name="T34" fmla="*/ 99 w 207"/>
                <a:gd name="T35" fmla="*/ 127 h 207"/>
                <a:gd name="T36" fmla="*/ 112 w 207"/>
                <a:gd name="T37" fmla="*/ 132 h 207"/>
                <a:gd name="T38" fmla="*/ 117 w 207"/>
                <a:gd name="T39" fmla="*/ 120 h 207"/>
                <a:gd name="T40" fmla="*/ 112 w 207"/>
                <a:gd name="T41" fmla="*/ 146 h 207"/>
                <a:gd name="T42" fmla="*/ 99 w 207"/>
                <a:gd name="T43" fmla="*/ 151 h 207"/>
                <a:gd name="T44" fmla="*/ 104 w 207"/>
                <a:gd name="T45" fmla="*/ 163 h 207"/>
                <a:gd name="T46" fmla="*/ 117 w 207"/>
                <a:gd name="T47" fmla="*/ 158 h 207"/>
                <a:gd name="T48" fmla="*/ 112 w 207"/>
                <a:gd name="T49" fmla="*/ 146 h 207"/>
                <a:gd name="T50" fmla="*/ 139 w 207"/>
                <a:gd name="T51" fmla="*/ 115 h 207"/>
                <a:gd name="T52" fmla="*/ 134 w 207"/>
                <a:gd name="T53" fmla="*/ 127 h 207"/>
                <a:gd name="T54" fmla="*/ 147 w 207"/>
                <a:gd name="T55" fmla="*/ 132 h 207"/>
                <a:gd name="T56" fmla="*/ 152 w 207"/>
                <a:gd name="T57" fmla="*/ 120 h 207"/>
                <a:gd name="T58" fmla="*/ 147 w 207"/>
                <a:gd name="T59" fmla="*/ 146 h 207"/>
                <a:gd name="T60" fmla="*/ 134 w 207"/>
                <a:gd name="T61" fmla="*/ 151 h 207"/>
                <a:gd name="T62" fmla="*/ 139 w 207"/>
                <a:gd name="T63" fmla="*/ 163 h 207"/>
                <a:gd name="T64" fmla="*/ 152 w 207"/>
                <a:gd name="T65" fmla="*/ 158 h 207"/>
                <a:gd name="T66" fmla="*/ 147 w 207"/>
                <a:gd name="T67" fmla="*/ 146 h 207"/>
                <a:gd name="T68" fmla="*/ 174 w 207"/>
                <a:gd name="T69" fmla="*/ 115 h 207"/>
                <a:gd name="T70" fmla="*/ 169 w 207"/>
                <a:gd name="T71" fmla="*/ 127 h 207"/>
                <a:gd name="T72" fmla="*/ 182 w 207"/>
                <a:gd name="T73" fmla="*/ 132 h 207"/>
                <a:gd name="T74" fmla="*/ 187 w 207"/>
                <a:gd name="T75" fmla="*/ 120 h 207"/>
                <a:gd name="T76" fmla="*/ 182 w 207"/>
                <a:gd name="T77" fmla="*/ 146 h 207"/>
                <a:gd name="T78" fmla="*/ 169 w 207"/>
                <a:gd name="T79" fmla="*/ 151 h 207"/>
                <a:gd name="T80" fmla="*/ 174 w 207"/>
                <a:gd name="T81" fmla="*/ 163 h 207"/>
                <a:gd name="T82" fmla="*/ 187 w 207"/>
                <a:gd name="T83" fmla="*/ 158 h 207"/>
                <a:gd name="T84" fmla="*/ 182 w 207"/>
                <a:gd name="T85" fmla="*/ 146 h 207"/>
                <a:gd name="T86" fmla="*/ 207 w 207"/>
                <a:gd name="T87" fmla="*/ 164 h 207"/>
                <a:gd name="T88" fmla="*/ 76 w 207"/>
                <a:gd name="T89" fmla="*/ 184 h 207"/>
                <a:gd name="T90" fmla="*/ 56 w 207"/>
                <a:gd name="T91" fmla="*/ 207 h 207"/>
                <a:gd name="T92" fmla="*/ 0 w 207"/>
                <a:gd name="T93" fmla="*/ 187 h 207"/>
                <a:gd name="T94" fmla="*/ 20 w 207"/>
                <a:gd name="T95" fmla="*/ 0 h 207"/>
                <a:gd name="T96" fmla="*/ 76 w 207"/>
                <a:gd name="T97" fmla="*/ 18 h 207"/>
                <a:gd name="T98" fmla="*/ 207 w 207"/>
                <a:gd name="T99" fmla="*/ 38 h 207"/>
                <a:gd name="T100" fmla="*/ 68 w 207"/>
                <a:gd name="T101" fmla="*/ 20 h 207"/>
                <a:gd name="T102" fmla="*/ 20 w 207"/>
                <a:gd name="T103" fmla="*/ 8 h 207"/>
                <a:gd name="T104" fmla="*/ 8 w 207"/>
                <a:gd name="T105" fmla="*/ 187 h 207"/>
                <a:gd name="T106" fmla="*/ 56 w 207"/>
                <a:gd name="T107" fmla="*/ 199 h 207"/>
                <a:gd name="T108" fmla="*/ 68 w 207"/>
                <a:gd name="T109" fmla="*/ 184 h 207"/>
                <a:gd name="T110" fmla="*/ 187 w 207"/>
                <a:gd name="T111" fmla="*/ 26 h 207"/>
                <a:gd name="T112" fmla="*/ 76 w 207"/>
                <a:gd name="T113" fmla="*/ 176 h 207"/>
                <a:gd name="T114" fmla="*/ 199 w 207"/>
                <a:gd name="T115" fmla="*/ 164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 h="207">
                  <a:moveTo>
                    <a:pt x="99" y="41"/>
                  </a:moveTo>
                  <a:cubicBezTo>
                    <a:pt x="187" y="41"/>
                    <a:pt x="187" y="41"/>
                    <a:pt x="187" y="41"/>
                  </a:cubicBezTo>
                  <a:cubicBezTo>
                    <a:pt x="187" y="68"/>
                    <a:pt x="187" y="68"/>
                    <a:pt x="187" y="68"/>
                  </a:cubicBezTo>
                  <a:cubicBezTo>
                    <a:pt x="99" y="68"/>
                    <a:pt x="99" y="68"/>
                    <a:pt x="99" y="68"/>
                  </a:cubicBezTo>
                  <a:lnTo>
                    <a:pt x="99" y="41"/>
                  </a:lnTo>
                  <a:close/>
                  <a:moveTo>
                    <a:pt x="112" y="84"/>
                  </a:moveTo>
                  <a:cubicBezTo>
                    <a:pt x="104" y="84"/>
                    <a:pt x="104" y="84"/>
                    <a:pt x="104" y="84"/>
                  </a:cubicBezTo>
                  <a:cubicBezTo>
                    <a:pt x="101" y="84"/>
                    <a:pt x="99" y="86"/>
                    <a:pt x="99" y="89"/>
                  </a:cubicBezTo>
                  <a:cubicBezTo>
                    <a:pt x="99" y="96"/>
                    <a:pt x="99" y="96"/>
                    <a:pt x="99" y="96"/>
                  </a:cubicBezTo>
                  <a:cubicBezTo>
                    <a:pt x="99" y="99"/>
                    <a:pt x="101" y="101"/>
                    <a:pt x="104" y="101"/>
                  </a:cubicBezTo>
                  <a:cubicBezTo>
                    <a:pt x="112" y="101"/>
                    <a:pt x="112" y="101"/>
                    <a:pt x="112" y="101"/>
                  </a:cubicBezTo>
                  <a:cubicBezTo>
                    <a:pt x="114" y="101"/>
                    <a:pt x="117" y="99"/>
                    <a:pt x="117" y="96"/>
                  </a:cubicBezTo>
                  <a:cubicBezTo>
                    <a:pt x="117" y="89"/>
                    <a:pt x="117" y="89"/>
                    <a:pt x="117" y="89"/>
                  </a:cubicBezTo>
                  <a:cubicBezTo>
                    <a:pt x="117" y="86"/>
                    <a:pt x="114" y="84"/>
                    <a:pt x="112" y="84"/>
                  </a:cubicBezTo>
                  <a:close/>
                  <a:moveTo>
                    <a:pt x="147" y="84"/>
                  </a:moveTo>
                  <a:cubicBezTo>
                    <a:pt x="139" y="84"/>
                    <a:pt x="139" y="84"/>
                    <a:pt x="139" y="84"/>
                  </a:cubicBezTo>
                  <a:cubicBezTo>
                    <a:pt x="136" y="84"/>
                    <a:pt x="134" y="86"/>
                    <a:pt x="134" y="89"/>
                  </a:cubicBezTo>
                  <a:cubicBezTo>
                    <a:pt x="134" y="96"/>
                    <a:pt x="134" y="96"/>
                    <a:pt x="134" y="96"/>
                  </a:cubicBezTo>
                  <a:cubicBezTo>
                    <a:pt x="134" y="99"/>
                    <a:pt x="136" y="101"/>
                    <a:pt x="139" y="101"/>
                  </a:cubicBezTo>
                  <a:cubicBezTo>
                    <a:pt x="147" y="101"/>
                    <a:pt x="147" y="101"/>
                    <a:pt x="147" y="101"/>
                  </a:cubicBezTo>
                  <a:cubicBezTo>
                    <a:pt x="150" y="101"/>
                    <a:pt x="152" y="99"/>
                    <a:pt x="152" y="96"/>
                  </a:cubicBezTo>
                  <a:cubicBezTo>
                    <a:pt x="152" y="89"/>
                    <a:pt x="152" y="89"/>
                    <a:pt x="152" y="89"/>
                  </a:cubicBezTo>
                  <a:cubicBezTo>
                    <a:pt x="152" y="86"/>
                    <a:pt x="150" y="84"/>
                    <a:pt x="147" y="84"/>
                  </a:cubicBezTo>
                  <a:close/>
                  <a:moveTo>
                    <a:pt x="182" y="84"/>
                  </a:moveTo>
                  <a:cubicBezTo>
                    <a:pt x="174" y="84"/>
                    <a:pt x="174" y="84"/>
                    <a:pt x="174" y="84"/>
                  </a:cubicBezTo>
                  <a:cubicBezTo>
                    <a:pt x="172" y="84"/>
                    <a:pt x="169" y="86"/>
                    <a:pt x="169" y="89"/>
                  </a:cubicBezTo>
                  <a:cubicBezTo>
                    <a:pt x="169" y="96"/>
                    <a:pt x="169" y="96"/>
                    <a:pt x="169" y="96"/>
                  </a:cubicBezTo>
                  <a:cubicBezTo>
                    <a:pt x="169" y="99"/>
                    <a:pt x="172" y="101"/>
                    <a:pt x="174" y="101"/>
                  </a:cubicBezTo>
                  <a:cubicBezTo>
                    <a:pt x="182" y="101"/>
                    <a:pt x="182" y="101"/>
                    <a:pt x="182" y="101"/>
                  </a:cubicBezTo>
                  <a:cubicBezTo>
                    <a:pt x="185" y="101"/>
                    <a:pt x="187" y="99"/>
                    <a:pt x="187" y="96"/>
                  </a:cubicBezTo>
                  <a:cubicBezTo>
                    <a:pt x="187" y="89"/>
                    <a:pt x="187" y="89"/>
                    <a:pt x="187" y="89"/>
                  </a:cubicBezTo>
                  <a:cubicBezTo>
                    <a:pt x="187" y="86"/>
                    <a:pt x="185" y="84"/>
                    <a:pt x="182" y="84"/>
                  </a:cubicBezTo>
                  <a:close/>
                  <a:moveTo>
                    <a:pt x="112" y="115"/>
                  </a:moveTo>
                  <a:cubicBezTo>
                    <a:pt x="104" y="115"/>
                    <a:pt x="104" y="115"/>
                    <a:pt x="104" y="115"/>
                  </a:cubicBezTo>
                  <a:cubicBezTo>
                    <a:pt x="101" y="115"/>
                    <a:pt x="99" y="117"/>
                    <a:pt x="99" y="120"/>
                  </a:cubicBezTo>
                  <a:cubicBezTo>
                    <a:pt x="99" y="127"/>
                    <a:pt x="99" y="127"/>
                    <a:pt x="99" y="127"/>
                  </a:cubicBezTo>
                  <a:cubicBezTo>
                    <a:pt x="99" y="130"/>
                    <a:pt x="101" y="132"/>
                    <a:pt x="104" y="132"/>
                  </a:cubicBezTo>
                  <a:cubicBezTo>
                    <a:pt x="112" y="132"/>
                    <a:pt x="112" y="132"/>
                    <a:pt x="112" y="132"/>
                  </a:cubicBezTo>
                  <a:cubicBezTo>
                    <a:pt x="114" y="132"/>
                    <a:pt x="117" y="130"/>
                    <a:pt x="117" y="127"/>
                  </a:cubicBezTo>
                  <a:cubicBezTo>
                    <a:pt x="117" y="120"/>
                    <a:pt x="117" y="120"/>
                    <a:pt x="117" y="120"/>
                  </a:cubicBezTo>
                  <a:cubicBezTo>
                    <a:pt x="117" y="117"/>
                    <a:pt x="114" y="115"/>
                    <a:pt x="112" y="115"/>
                  </a:cubicBezTo>
                  <a:close/>
                  <a:moveTo>
                    <a:pt x="112" y="146"/>
                  </a:moveTo>
                  <a:cubicBezTo>
                    <a:pt x="104" y="146"/>
                    <a:pt x="104" y="146"/>
                    <a:pt x="104" y="146"/>
                  </a:cubicBezTo>
                  <a:cubicBezTo>
                    <a:pt x="101" y="146"/>
                    <a:pt x="99" y="148"/>
                    <a:pt x="99" y="151"/>
                  </a:cubicBezTo>
                  <a:cubicBezTo>
                    <a:pt x="99" y="158"/>
                    <a:pt x="99" y="158"/>
                    <a:pt x="99" y="158"/>
                  </a:cubicBezTo>
                  <a:cubicBezTo>
                    <a:pt x="99" y="161"/>
                    <a:pt x="101" y="163"/>
                    <a:pt x="104" y="163"/>
                  </a:cubicBezTo>
                  <a:cubicBezTo>
                    <a:pt x="112" y="163"/>
                    <a:pt x="112" y="163"/>
                    <a:pt x="112" y="163"/>
                  </a:cubicBezTo>
                  <a:cubicBezTo>
                    <a:pt x="114" y="163"/>
                    <a:pt x="117" y="161"/>
                    <a:pt x="117" y="158"/>
                  </a:cubicBezTo>
                  <a:cubicBezTo>
                    <a:pt x="117" y="151"/>
                    <a:pt x="117" y="151"/>
                    <a:pt x="117" y="151"/>
                  </a:cubicBezTo>
                  <a:cubicBezTo>
                    <a:pt x="117" y="148"/>
                    <a:pt x="114" y="146"/>
                    <a:pt x="112" y="146"/>
                  </a:cubicBezTo>
                  <a:close/>
                  <a:moveTo>
                    <a:pt x="147" y="115"/>
                  </a:moveTo>
                  <a:cubicBezTo>
                    <a:pt x="139" y="115"/>
                    <a:pt x="139" y="115"/>
                    <a:pt x="139" y="115"/>
                  </a:cubicBezTo>
                  <a:cubicBezTo>
                    <a:pt x="136" y="115"/>
                    <a:pt x="134" y="117"/>
                    <a:pt x="134" y="120"/>
                  </a:cubicBezTo>
                  <a:cubicBezTo>
                    <a:pt x="134" y="127"/>
                    <a:pt x="134" y="127"/>
                    <a:pt x="134" y="127"/>
                  </a:cubicBezTo>
                  <a:cubicBezTo>
                    <a:pt x="134" y="130"/>
                    <a:pt x="136" y="132"/>
                    <a:pt x="139" y="132"/>
                  </a:cubicBezTo>
                  <a:cubicBezTo>
                    <a:pt x="147" y="132"/>
                    <a:pt x="147" y="132"/>
                    <a:pt x="147" y="132"/>
                  </a:cubicBezTo>
                  <a:cubicBezTo>
                    <a:pt x="150" y="132"/>
                    <a:pt x="152" y="130"/>
                    <a:pt x="152" y="127"/>
                  </a:cubicBezTo>
                  <a:cubicBezTo>
                    <a:pt x="152" y="120"/>
                    <a:pt x="152" y="120"/>
                    <a:pt x="152" y="120"/>
                  </a:cubicBezTo>
                  <a:cubicBezTo>
                    <a:pt x="152" y="117"/>
                    <a:pt x="150" y="115"/>
                    <a:pt x="147" y="115"/>
                  </a:cubicBezTo>
                  <a:close/>
                  <a:moveTo>
                    <a:pt x="147" y="146"/>
                  </a:moveTo>
                  <a:cubicBezTo>
                    <a:pt x="139" y="146"/>
                    <a:pt x="139" y="146"/>
                    <a:pt x="139" y="146"/>
                  </a:cubicBezTo>
                  <a:cubicBezTo>
                    <a:pt x="136" y="146"/>
                    <a:pt x="134" y="148"/>
                    <a:pt x="134" y="151"/>
                  </a:cubicBezTo>
                  <a:cubicBezTo>
                    <a:pt x="134" y="158"/>
                    <a:pt x="134" y="158"/>
                    <a:pt x="134" y="158"/>
                  </a:cubicBezTo>
                  <a:cubicBezTo>
                    <a:pt x="134" y="161"/>
                    <a:pt x="136" y="163"/>
                    <a:pt x="139" y="163"/>
                  </a:cubicBezTo>
                  <a:cubicBezTo>
                    <a:pt x="147" y="163"/>
                    <a:pt x="147" y="163"/>
                    <a:pt x="147" y="163"/>
                  </a:cubicBezTo>
                  <a:cubicBezTo>
                    <a:pt x="150" y="163"/>
                    <a:pt x="152" y="161"/>
                    <a:pt x="152" y="158"/>
                  </a:cubicBezTo>
                  <a:cubicBezTo>
                    <a:pt x="152" y="151"/>
                    <a:pt x="152" y="151"/>
                    <a:pt x="152" y="151"/>
                  </a:cubicBezTo>
                  <a:cubicBezTo>
                    <a:pt x="152" y="148"/>
                    <a:pt x="150" y="146"/>
                    <a:pt x="147" y="146"/>
                  </a:cubicBezTo>
                  <a:close/>
                  <a:moveTo>
                    <a:pt x="182" y="115"/>
                  </a:moveTo>
                  <a:cubicBezTo>
                    <a:pt x="174" y="115"/>
                    <a:pt x="174" y="115"/>
                    <a:pt x="174" y="115"/>
                  </a:cubicBezTo>
                  <a:cubicBezTo>
                    <a:pt x="172" y="115"/>
                    <a:pt x="169" y="117"/>
                    <a:pt x="169" y="120"/>
                  </a:cubicBezTo>
                  <a:cubicBezTo>
                    <a:pt x="169" y="127"/>
                    <a:pt x="169" y="127"/>
                    <a:pt x="169" y="127"/>
                  </a:cubicBezTo>
                  <a:cubicBezTo>
                    <a:pt x="169" y="130"/>
                    <a:pt x="172" y="132"/>
                    <a:pt x="174" y="132"/>
                  </a:cubicBezTo>
                  <a:cubicBezTo>
                    <a:pt x="182" y="132"/>
                    <a:pt x="182" y="132"/>
                    <a:pt x="182" y="132"/>
                  </a:cubicBezTo>
                  <a:cubicBezTo>
                    <a:pt x="185" y="132"/>
                    <a:pt x="187" y="130"/>
                    <a:pt x="187" y="127"/>
                  </a:cubicBezTo>
                  <a:cubicBezTo>
                    <a:pt x="187" y="120"/>
                    <a:pt x="187" y="120"/>
                    <a:pt x="187" y="120"/>
                  </a:cubicBezTo>
                  <a:cubicBezTo>
                    <a:pt x="187" y="117"/>
                    <a:pt x="185" y="115"/>
                    <a:pt x="182" y="115"/>
                  </a:cubicBezTo>
                  <a:close/>
                  <a:moveTo>
                    <a:pt x="182" y="146"/>
                  </a:moveTo>
                  <a:cubicBezTo>
                    <a:pt x="174" y="146"/>
                    <a:pt x="174" y="146"/>
                    <a:pt x="174" y="146"/>
                  </a:cubicBezTo>
                  <a:cubicBezTo>
                    <a:pt x="172" y="146"/>
                    <a:pt x="169" y="148"/>
                    <a:pt x="169" y="151"/>
                  </a:cubicBezTo>
                  <a:cubicBezTo>
                    <a:pt x="169" y="158"/>
                    <a:pt x="169" y="158"/>
                    <a:pt x="169" y="158"/>
                  </a:cubicBezTo>
                  <a:cubicBezTo>
                    <a:pt x="169" y="161"/>
                    <a:pt x="172" y="163"/>
                    <a:pt x="174" y="163"/>
                  </a:cubicBezTo>
                  <a:cubicBezTo>
                    <a:pt x="182" y="163"/>
                    <a:pt x="182" y="163"/>
                    <a:pt x="182" y="163"/>
                  </a:cubicBezTo>
                  <a:cubicBezTo>
                    <a:pt x="185" y="163"/>
                    <a:pt x="187" y="161"/>
                    <a:pt x="187" y="158"/>
                  </a:cubicBezTo>
                  <a:cubicBezTo>
                    <a:pt x="187" y="151"/>
                    <a:pt x="187" y="151"/>
                    <a:pt x="187" y="151"/>
                  </a:cubicBezTo>
                  <a:cubicBezTo>
                    <a:pt x="187" y="148"/>
                    <a:pt x="185" y="146"/>
                    <a:pt x="182" y="146"/>
                  </a:cubicBezTo>
                  <a:close/>
                  <a:moveTo>
                    <a:pt x="207" y="38"/>
                  </a:moveTo>
                  <a:cubicBezTo>
                    <a:pt x="207" y="164"/>
                    <a:pt x="207" y="164"/>
                    <a:pt x="207" y="164"/>
                  </a:cubicBezTo>
                  <a:cubicBezTo>
                    <a:pt x="207" y="175"/>
                    <a:pt x="198" y="184"/>
                    <a:pt x="187" y="184"/>
                  </a:cubicBezTo>
                  <a:cubicBezTo>
                    <a:pt x="76" y="184"/>
                    <a:pt x="76" y="184"/>
                    <a:pt x="76" y="184"/>
                  </a:cubicBezTo>
                  <a:cubicBezTo>
                    <a:pt x="76" y="187"/>
                    <a:pt x="76" y="187"/>
                    <a:pt x="76" y="187"/>
                  </a:cubicBezTo>
                  <a:cubicBezTo>
                    <a:pt x="76" y="198"/>
                    <a:pt x="67" y="207"/>
                    <a:pt x="56" y="207"/>
                  </a:cubicBezTo>
                  <a:cubicBezTo>
                    <a:pt x="20" y="207"/>
                    <a:pt x="20" y="207"/>
                    <a:pt x="20" y="207"/>
                  </a:cubicBezTo>
                  <a:cubicBezTo>
                    <a:pt x="9" y="207"/>
                    <a:pt x="0" y="198"/>
                    <a:pt x="0" y="187"/>
                  </a:cubicBezTo>
                  <a:cubicBezTo>
                    <a:pt x="0" y="20"/>
                    <a:pt x="0" y="20"/>
                    <a:pt x="0" y="20"/>
                  </a:cubicBezTo>
                  <a:cubicBezTo>
                    <a:pt x="0" y="9"/>
                    <a:pt x="9" y="0"/>
                    <a:pt x="20" y="0"/>
                  </a:cubicBezTo>
                  <a:cubicBezTo>
                    <a:pt x="56" y="0"/>
                    <a:pt x="56" y="0"/>
                    <a:pt x="56" y="0"/>
                  </a:cubicBezTo>
                  <a:cubicBezTo>
                    <a:pt x="67" y="0"/>
                    <a:pt x="75" y="8"/>
                    <a:pt x="76" y="18"/>
                  </a:cubicBezTo>
                  <a:cubicBezTo>
                    <a:pt x="187" y="18"/>
                    <a:pt x="187" y="18"/>
                    <a:pt x="187" y="18"/>
                  </a:cubicBezTo>
                  <a:cubicBezTo>
                    <a:pt x="198" y="18"/>
                    <a:pt x="207" y="27"/>
                    <a:pt x="207" y="38"/>
                  </a:cubicBezTo>
                  <a:close/>
                  <a:moveTo>
                    <a:pt x="68" y="184"/>
                  </a:moveTo>
                  <a:cubicBezTo>
                    <a:pt x="68" y="20"/>
                    <a:pt x="68" y="20"/>
                    <a:pt x="68" y="20"/>
                  </a:cubicBezTo>
                  <a:cubicBezTo>
                    <a:pt x="68" y="13"/>
                    <a:pt x="63" y="8"/>
                    <a:pt x="56" y="8"/>
                  </a:cubicBezTo>
                  <a:cubicBezTo>
                    <a:pt x="20" y="8"/>
                    <a:pt x="20" y="8"/>
                    <a:pt x="20" y="8"/>
                  </a:cubicBezTo>
                  <a:cubicBezTo>
                    <a:pt x="14" y="8"/>
                    <a:pt x="8" y="13"/>
                    <a:pt x="8" y="20"/>
                  </a:cubicBezTo>
                  <a:cubicBezTo>
                    <a:pt x="8" y="187"/>
                    <a:pt x="8" y="187"/>
                    <a:pt x="8" y="187"/>
                  </a:cubicBezTo>
                  <a:cubicBezTo>
                    <a:pt x="8" y="194"/>
                    <a:pt x="14" y="199"/>
                    <a:pt x="20" y="199"/>
                  </a:cubicBezTo>
                  <a:cubicBezTo>
                    <a:pt x="56" y="199"/>
                    <a:pt x="56" y="199"/>
                    <a:pt x="56" y="199"/>
                  </a:cubicBezTo>
                  <a:cubicBezTo>
                    <a:pt x="63" y="199"/>
                    <a:pt x="68" y="194"/>
                    <a:pt x="68" y="187"/>
                  </a:cubicBezTo>
                  <a:lnTo>
                    <a:pt x="68" y="184"/>
                  </a:lnTo>
                  <a:close/>
                  <a:moveTo>
                    <a:pt x="199" y="38"/>
                  </a:moveTo>
                  <a:cubicBezTo>
                    <a:pt x="199" y="32"/>
                    <a:pt x="194" y="26"/>
                    <a:pt x="187" y="26"/>
                  </a:cubicBezTo>
                  <a:cubicBezTo>
                    <a:pt x="76" y="26"/>
                    <a:pt x="76" y="26"/>
                    <a:pt x="76" y="26"/>
                  </a:cubicBezTo>
                  <a:cubicBezTo>
                    <a:pt x="76" y="176"/>
                    <a:pt x="76" y="176"/>
                    <a:pt x="76" y="176"/>
                  </a:cubicBezTo>
                  <a:cubicBezTo>
                    <a:pt x="187" y="176"/>
                    <a:pt x="187" y="176"/>
                    <a:pt x="187" y="176"/>
                  </a:cubicBezTo>
                  <a:cubicBezTo>
                    <a:pt x="194" y="176"/>
                    <a:pt x="199" y="171"/>
                    <a:pt x="199" y="164"/>
                  </a:cubicBezTo>
                  <a:lnTo>
                    <a:pt x="199" y="38"/>
                  </a:lnTo>
                  <a:close/>
                </a:path>
              </a:pathLst>
            </a:custGeom>
            <a:solidFill>
              <a:schemeClr val="accent1"/>
            </a:solidFill>
            <a:ln>
              <a:noFill/>
            </a:ln>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a:p>
          </p:txBody>
        </p:sp>
      </p:grpSp>
      <p:grpSp>
        <p:nvGrpSpPr>
          <p:cNvPr id="3" name="组合 2"/>
          <p:cNvGrpSpPr/>
          <p:nvPr/>
        </p:nvGrpSpPr>
        <p:grpSpPr>
          <a:xfrm>
            <a:off x="3320781" y="1985479"/>
            <a:ext cx="1405421" cy="1405421"/>
            <a:chOff x="3320781" y="1985479"/>
            <a:chExt cx="1405421" cy="1405421"/>
          </a:xfrm>
        </p:grpSpPr>
        <p:grpSp>
          <p:nvGrpSpPr>
            <p:cNvPr id="7" name="组合 6"/>
            <p:cNvGrpSpPr/>
            <p:nvPr/>
          </p:nvGrpSpPr>
          <p:grpSpPr>
            <a:xfrm>
              <a:off x="3320781" y="1985479"/>
              <a:ext cx="1405421" cy="1405421"/>
              <a:chOff x="6248400" y="2204088"/>
              <a:chExt cx="1190172" cy="1190172"/>
            </a:xfrm>
          </p:grpSpPr>
          <p:sp>
            <p:nvSpPr>
              <p:cNvPr id="8" name="弧形 7"/>
              <p:cNvSpPr/>
              <p:nvPr/>
            </p:nvSpPr>
            <p:spPr>
              <a:xfrm>
                <a:off x="6248400" y="2204088"/>
                <a:ext cx="1190172" cy="1190172"/>
              </a:xfrm>
              <a:prstGeom prst="arc">
                <a:avLst>
                  <a:gd name="adj1" fmla="val 17413491"/>
                  <a:gd name="adj2" fmla="val 16207428"/>
                </a:avLst>
              </a:prstGeom>
              <a:ln w="114300" cap="rnd">
                <a:solidFill>
                  <a:schemeClr val="bg1">
                    <a:lumMod val="85000"/>
                  </a:schemeClr>
                </a:solidFill>
                <a:round/>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弧形 8"/>
              <p:cNvSpPr/>
              <p:nvPr/>
            </p:nvSpPr>
            <p:spPr>
              <a:xfrm>
                <a:off x="6248400" y="2204088"/>
                <a:ext cx="1190172" cy="1190172"/>
              </a:xfrm>
              <a:prstGeom prst="arc">
                <a:avLst>
                  <a:gd name="adj1" fmla="val 16200000"/>
                  <a:gd name="adj2" fmla="val 7042589"/>
                </a:avLst>
              </a:prstGeom>
              <a:ln w="1143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sp>
          <p:nvSpPr>
            <p:cNvPr id="19" name="Freeform 59"/>
            <p:cNvSpPr>
              <a:spLocks noEditPoints="1"/>
            </p:cNvSpPr>
            <p:nvPr/>
          </p:nvSpPr>
          <p:spPr bwMode="auto">
            <a:xfrm>
              <a:off x="3780603" y="2444508"/>
              <a:ext cx="485775" cy="485775"/>
            </a:xfrm>
            <a:custGeom>
              <a:avLst/>
              <a:gdLst>
                <a:gd name="T0" fmla="*/ 24 w 208"/>
                <a:gd name="T1" fmla="*/ 0 h 208"/>
                <a:gd name="T2" fmla="*/ 0 w 208"/>
                <a:gd name="T3" fmla="*/ 184 h 208"/>
                <a:gd name="T4" fmla="*/ 37 w 208"/>
                <a:gd name="T5" fmla="*/ 208 h 208"/>
                <a:gd name="T6" fmla="*/ 184 w 208"/>
                <a:gd name="T7" fmla="*/ 208 h 208"/>
                <a:gd name="T8" fmla="*/ 208 w 208"/>
                <a:gd name="T9" fmla="*/ 41 h 208"/>
                <a:gd name="T10" fmla="*/ 48 w 208"/>
                <a:gd name="T11" fmla="*/ 12 h 208"/>
                <a:gd name="T12" fmla="*/ 66 w 208"/>
                <a:gd name="T13" fmla="*/ 54 h 208"/>
                <a:gd name="T14" fmla="*/ 52 w 208"/>
                <a:gd name="T15" fmla="*/ 58 h 208"/>
                <a:gd name="T16" fmla="*/ 48 w 208"/>
                <a:gd name="T17" fmla="*/ 12 h 208"/>
                <a:gd name="T18" fmla="*/ 151 w 208"/>
                <a:gd name="T19" fmla="*/ 51 h 208"/>
                <a:gd name="T20" fmla="*/ 134 w 208"/>
                <a:gd name="T21" fmla="*/ 56 h 208"/>
                <a:gd name="T22" fmla="*/ 129 w 208"/>
                <a:gd name="T23" fmla="*/ 19 h 208"/>
                <a:gd name="T24" fmla="*/ 146 w 208"/>
                <a:gd name="T25" fmla="*/ 14 h 208"/>
                <a:gd name="T26" fmla="*/ 45 w 208"/>
                <a:gd name="T27" fmla="*/ 200 h 208"/>
                <a:gd name="T28" fmla="*/ 53 w 208"/>
                <a:gd name="T29" fmla="*/ 109 h 208"/>
                <a:gd name="T30" fmla="*/ 162 w 208"/>
                <a:gd name="T31" fmla="*/ 117 h 208"/>
                <a:gd name="T32" fmla="*/ 45 w 208"/>
                <a:gd name="T33" fmla="*/ 200 h 208"/>
                <a:gd name="T34" fmla="*/ 184 w 208"/>
                <a:gd name="T35" fmla="*/ 200 h 208"/>
                <a:gd name="T36" fmla="*/ 170 w 208"/>
                <a:gd name="T37" fmla="*/ 117 h 208"/>
                <a:gd name="T38" fmla="*/ 53 w 208"/>
                <a:gd name="T39" fmla="*/ 101 h 208"/>
                <a:gd name="T40" fmla="*/ 37 w 208"/>
                <a:gd name="T41" fmla="*/ 200 h 208"/>
                <a:gd name="T42" fmla="*/ 8 w 208"/>
                <a:gd name="T43" fmla="*/ 184 h 208"/>
                <a:gd name="T44" fmla="*/ 24 w 208"/>
                <a:gd name="T45" fmla="*/ 8 h 208"/>
                <a:gd name="T46" fmla="*/ 40 w 208"/>
                <a:gd name="T47" fmla="*/ 54 h 208"/>
                <a:gd name="T48" fmla="*/ 78 w 208"/>
                <a:gd name="T49" fmla="*/ 66 h 208"/>
                <a:gd name="T50" fmla="*/ 165 w 208"/>
                <a:gd name="T51" fmla="*/ 54 h 208"/>
                <a:gd name="T52" fmla="*/ 200 w 208"/>
                <a:gd name="T53" fmla="*/ 44 h 208"/>
                <a:gd name="T54" fmla="*/ 59 w 208"/>
                <a:gd name="T55" fmla="*/ 124 h 208"/>
                <a:gd name="T56" fmla="*/ 149 w 208"/>
                <a:gd name="T57" fmla="*/ 135 h 208"/>
                <a:gd name="T58" fmla="*/ 59 w 208"/>
                <a:gd name="T59" fmla="*/ 124 h 208"/>
                <a:gd name="T60" fmla="*/ 149 w 208"/>
                <a:gd name="T61" fmla="*/ 149 h 208"/>
                <a:gd name="T62" fmla="*/ 59 w 208"/>
                <a:gd name="T63" fmla="*/ 160 h 208"/>
                <a:gd name="T64" fmla="*/ 59 w 208"/>
                <a:gd name="T65" fmla="*/ 174 h 208"/>
                <a:gd name="T66" fmla="*/ 125 w 208"/>
                <a:gd name="T67" fmla="*/ 185 h 208"/>
                <a:gd name="T68" fmla="*/ 59 w 208"/>
                <a:gd name="T69" fmla="*/ 17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8" h="208">
                  <a:moveTo>
                    <a:pt x="167" y="0"/>
                  </a:moveTo>
                  <a:cubicBezTo>
                    <a:pt x="24" y="0"/>
                    <a:pt x="24" y="0"/>
                    <a:pt x="24" y="0"/>
                  </a:cubicBezTo>
                  <a:cubicBezTo>
                    <a:pt x="11" y="0"/>
                    <a:pt x="0" y="11"/>
                    <a:pt x="0" y="24"/>
                  </a:cubicBezTo>
                  <a:cubicBezTo>
                    <a:pt x="0" y="184"/>
                    <a:pt x="0" y="184"/>
                    <a:pt x="0" y="184"/>
                  </a:cubicBezTo>
                  <a:cubicBezTo>
                    <a:pt x="0" y="197"/>
                    <a:pt x="11" y="208"/>
                    <a:pt x="24" y="208"/>
                  </a:cubicBezTo>
                  <a:cubicBezTo>
                    <a:pt x="37" y="208"/>
                    <a:pt x="37" y="208"/>
                    <a:pt x="37" y="208"/>
                  </a:cubicBezTo>
                  <a:cubicBezTo>
                    <a:pt x="170" y="208"/>
                    <a:pt x="170" y="208"/>
                    <a:pt x="170" y="208"/>
                  </a:cubicBezTo>
                  <a:cubicBezTo>
                    <a:pt x="184" y="208"/>
                    <a:pt x="184" y="208"/>
                    <a:pt x="184" y="208"/>
                  </a:cubicBezTo>
                  <a:cubicBezTo>
                    <a:pt x="197" y="208"/>
                    <a:pt x="208" y="197"/>
                    <a:pt x="208" y="184"/>
                  </a:cubicBezTo>
                  <a:cubicBezTo>
                    <a:pt x="208" y="41"/>
                    <a:pt x="208" y="41"/>
                    <a:pt x="208" y="41"/>
                  </a:cubicBezTo>
                  <a:lnTo>
                    <a:pt x="167" y="0"/>
                  </a:lnTo>
                  <a:close/>
                  <a:moveTo>
                    <a:pt x="48" y="12"/>
                  </a:moveTo>
                  <a:cubicBezTo>
                    <a:pt x="66" y="12"/>
                    <a:pt x="66" y="12"/>
                    <a:pt x="66" y="12"/>
                  </a:cubicBezTo>
                  <a:cubicBezTo>
                    <a:pt x="66" y="54"/>
                    <a:pt x="66" y="54"/>
                    <a:pt x="66" y="54"/>
                  </a:cubicBezTo>
                  <a:cubicBezTo>
                    <a:pt x="66" y="55"/>
                    <a:pt x="66" y="56"/>
                    <a:pt x="66" y="58"/>
                  </a:cubicBezTo>
                  <a:cubicBezTo>
                    <a:pt x="52" y="58"/>
                    <a:pt x="52" y="58"/>
                    <a:pt x="52" y="58"/>
                  </a:cubicBezTo>
                  <a:cubicBezTo>
                    <a:pt x="50" y="58"/>
                    <a:pt x="48" y="56"/>
                    <a:pt x="48" y="54"/>
                  </a:cubicBezTo>
                  <a:lnTo>
                    <a:pt x="48" y="12"/>
                  </a:lnTo>
                  <a:close/>
                  <a:moveTo>
                    <a:pt x="151" y="19"/>
                  </a:moveTo>
                  <a:cubicBezTo>
                    <a:pt x="151" y="51"/>
                    <a:pt x="151" y="51"/>
                    <a:pt x="151" y="51"/>
                  </a:cubicBezTo>
                  <a:cubicBezTo>
                    <a:pt x="151" y="54"/>
                    <a:pt x="148" y="56"/>
                    <a:pt x="146" y="56"/>
                  </a:cubicBezTo>
                  <a:cubicBezTo>
                    <a:pt x="134" y="56"/>
                    <a:pt x="134" y="56"/>
                    <a:pt x="134" y="56"/>
                  </a:cubicBezTo>
                  <a:cubicBezTo>
                    <a:pt x="131" y="56"/>
                    <a:pt x="129" y="54"/>
                    <a:pt x="129" y="51"/>
                  </a:cubicBezTo>
                  <a:cubicBezTo>
                    <a:pt x="129" y="19"/>
                    <a:pt x="129" y="19"/>
                    <a:pt x="129" y="19"/>
                  </a:cubicBezTo>
                  <a:cubicBezTo>
                    <a:pt x="129" y="16"/>
                    <a:pt x="131" y="14"/>
                    <a:pt x="134" y="14"/>
                  </a:cubicBezTo>
                  <a:cubicBezTo>
                    <a:pt x="146" y="14"/>
                    <a:pt x="146" y="14"/>
                    <a:pt x="146" y="14"/>
                  </a:cubicBezTo>
                  <a:cubicBezTo>
                    <a:pt x="148" y="14"/>
                    <a:pt x="151" y="16"/>
                    <a:pt x="151" y="19"/>
                  </a:cubicBezTo>
                  <a:close/>
                  <a:moveTo>
                    <a:pt x="45" y="200"/>
                  </a:moveTo>
                  <a:cubicBezTo>
                    <a:pt x="45" y="117"/>
                    <a:pt x="45" y="117"/>
                    <a:pt x="45" y="117"/>
                  </a:cubicBezTo>
                  <a:cubicBezTo>
                    <a:pt x="45" y="112"/>
                    <a:pt x="49" y="109"/>
                    <a:pt x="53" y="109"/>
                  </a:cubicBezTo>
                  <a:cubicBezTo>
                    <a:pt x="154" y="109"/>
                    <a:pt x="154" y="109"/>
                    <a:pt x="154" y="109"/>
                  </a:cubicBezTo>
                  <a:cubicBezTo>
                    <a:pt x="159" y="109"/>
                    <a:pt x="162" y="112"/>
                    <a:pt x="162" y="117"/>
                  </a:cubicBezTo>
                  <a:cubicBezTo>
                    <a:pt x="162" y="200"/>
                    <a:pt x="162" y="200"/>
                    <a:pt x="162" y="200"/>
                  </a:cubicBezTo>
                  <a:lnTo>
                    <a:pt x="45" y="200"/>
                  </a:lnTo>
                  <a:close/>
                  <a:moveTo>
                    <a:pt x="200" y="184"/>
                  </a:moveTo>
                  <a:cubicBezTo>
                    <a:pt x="200" y="193"/>
                    <a:pt x="192" y="200"/>
                    <a:pt x="184" y="200"/>
                  </a:cubicBezTo>
                  <a:cubicBezTo>
                    <a:pt x="170" y="200"/>
                    <a:pt x="170" y="200"/>
                    <a:pt x="170" y="200"/>
                  </a:cubicBezTo>
                  <a:cubicBezTo>
                    <a:pt x="170" y="117"/>
                    <a:pt x="170" y="117"/>
                    <a:pt x="170" y="117"/>
                  </a:cubicBezTo>
                  <a:cubicBezTo>
                    <a:pt x="170" y="108"/>
                    <a:pt x="163" y="101"/>
                    <a:pt x="154" y="101"/>
                  </a:cubicBezTo>
                  <a:cubicBezTo>
                    <a:pt x="53" y="101"/>
                    <a:pt x="53" y="101"/>
                    <a:pt x="53" y="101"/>
                  </a:cubicBezTo>
                  <a:cubicBezTo>
                    <a:pt x="45" y="101"/>
                    <a:pt x="37" y="108"/>
                    <a:pt x="37" y="117"/>
                  </a:cubicBezTo>
                  <a:cubicBezTo>
                    <a:pt x="37" y="200"/>
                    <a:pt x="37" y="200"/>
                    <a:pt x="37" y="200"/>
                  </a:cubicBezTo>
                  <a:cubicBezTo>
                    <a:pt x="24" y="200"/>
                    <a:pt x="24" y="200"/>
                    <a:pt x="24" y="200"/>
                  </a:cubicBezTo>
                  <a:cubicBezTo>
                    <a:pt x="15" y="200"/>
                    <a:pt x="8" y="193"/>
                    <a:pt x="8" y="184"/>
                  </a:cubicBezTo>
                  <a:cubicBezTo>
                    <a:pt x="8" y="24"/>
                    <a:pt x="8" y="24"/>
                    <a:pt x="8" y="24"/>
                  </a:cubicBezTo>
                  <a:cubicBezTo>
                    <a:pt x="8" y="15"/>
                    <a:pt x="15" y="8"/>
                    <a:pt x="24" y="8"/>
                  </a:cubicBezTo>
                  <a:cubicBezTo>
                    <a:pt x="40" y="8"/>
                    <a:pt x="40" y="8"/>
                    <a:pt x="40" y="8"/>
                  </a:cubicBezTo>
                  <a:cubicBezTo>
                    <a:pt x="40" y="54"/>
                    <a:pt x="40" y="54"/>
                    <a:pt x="40" y="54"/>
                  </a:cubicBezTo>
                  <a:cubicBezTo>
                    <a:pt x="40" y="60"/>
                    <a:pt x="46" y="66"/>
                    <a:pt x="52" y="66"/>
                  </a:cubicBezTo>
                  <a:cubicBezTo>
                    <a:pt x="78" y="66"/>
                    <a:pt x="78" y="66"/>
                    <a:pt x="78" y="66"/>
                  </a:cubicBezTo>
                  <a:cubicBezTo>
                    <a:pt x="153" y="66"/>
                    <a:pt x="153" y="66"/>
                    <a:pt x="153" y="66"/>
                  </a:cubicBezTo>
                  <a:cubicBezTo>
                    <a:pt x="160" y="66"/>
                    <a:pt x="165" y="60"/>
                    <a:pt x="165" y="54"/>
                  </a:cubicBezTo>
                  <a:cubicBezTo>
                    <a:pt x="165" y="10"/>
                    <a:pt x="165" y="10"/>
                    <a:pt x="165" y="10"/>
                  </a:cubicBezTo>
                  <a:cubicBezTo>
                    <a:pt x="200" y="44"/>
                    <a:pt x="200" y="44"/>
                    <a:pt x="200" y="44"/>
                  </a:cubicBezTo>
                  <a:lnTo>
                    <a:pt x="200" y="184"/>
                  </a:lnTo>
                  <a:close/>
                  <a:moveTo>
                    <a:pt x="59" y="124"/>
                  </a:moveTo>
                  <a:cubicBezTo>
                    <a:pt x="149" y="124"/>
                    <a:pt x="149" y="124"/>
                    <a:pt x="149" y="124"/>
                  </a:cubicBezTo>
                  <a:cubicBezTo>
                    <a:pt x="149" y="135"/>
                    <a:pt x="149" y="135"/>
                    <a:pt x="149" y="135"/>
                  </a:cubicBezTo>
                  <a:cubicBezTo>
                    <a:pt x="59" y="135"/>
                    <a:pt x="59" y="135"/>
                    <a:pt x="59" y="135"/>
                  </a:cubicBezTo>
                  <a:lnTo>
                    <a:pt x="59" y="124"/>
                  </a:lnTo>
                  <a:close/>
                  <a:moveTo>
                    <a:pt x="59" y="149"/>
                  </a:moveTo>
                  <a:cubicBezTo>
                    <a:pt x="149" y="149"/>
                    <a:pt x="149" y="149"/>
                    <a:pt x="149" y="149"/>
                  </a:cubicBezTo>
                  <a:cubicBezTo>
                    <a:pt x="149" y="160"/>
                    <a:pt x="149" y="160"/>
                    <a:pt x="149" y="160"/>
                  </a:cubicBezTo>
                  <a:cubicBezTo>
                    <a:pt x="59" y="160"/>
                    <a:pt x="59" y="160"/>
                    <a:pt x="59" y="160"/>
                  </a:cubicBezTo>
                  <a:lnTo>
                    <a:pt x="59" y="149"/>
                  </a:lnTo>
                  <a:close/>
                  <a:moveTo>
                    <a:pt x="59" y="174"/>
                  </a:moveTo>
                  <a:cubicBezTo>
                    <a:pt x="125" y="174"/>
                    <a:pt x="125" y="174"/>
                    <a:pt x="125" y="174"/>
                  </a:cubicBezTo>
                  <a:cubicBezTo>
                    <a:pt x="125" y="185"/>
                    <a:pt x="125" y="185"/>
                    <a:pt x="125" y="185"/>
                  </a:cubicBezTo>
                  <a:cubicBezTo>
                    <a:pt x="59" y="185"/>
                    <a:pt x="59" y="185"/>
                    <a:pt x="59" y="185"/>
                  </a:cubicBezTo>
                  <a:lnTo>
                    <a:pt x="59" y="174"/>
                  </a:lnTo>
                  <a:close/>
                </a:path>
              </a:pathLst>
            </a:custGeom>
            <a:solidFill>
              <a:schemeClr val="accent4"/>
            </a:solidFill>
            <a:ln>
              <a:noFill/>
            </a:ln>
          </p:spPr>
          <p:txBody>
            <a:bodyPr vert="horz" wrap="square" lIns="91440" tIns="45720" rIns="91440" bIns="45720" numCol="1" anchor="t" anchorCtr="0" compatLnSpc="1">
              <a:prstTxWarp prst="textNoShape">
                <a:avLst/>
              </a:prstTxWarp>
              <a:scene3d>
                <a:camera prst="orthographicFront"/>
                <a:lightRig rig="threePt" dir="t"/>
              </a:scene3d>
              <a:sp3d contourW="12700"/>
            </a:bodyPr>
            <a:lstStyle/>
            <a:p>
              <a:endParaRPr lang="zh-CN" altLang="en-US"/>
            </a:p>
          </p:txBody>
        </p:sp>
      </p:grpSp>
      <p:grpSp>
        <p:nvGrpSpPr>
          <p:cNvPr id="88" name="组合 87"/>
          <p:cNvGrpSpPr/>
          <p:nvPr/>
        </p:nvGrpSpPr>
        <p:grpSpPr>
          <a:xfrm>
            <a:off x="5409678" y="3181422"/>
            <a:ext cx="5411460" cy="1072231"/>
            <a:chOff x="5409678" y="3181422"/>
            <a:chExt cx="5411460" cy="1072231"/>
          </a:xfrm>
        </p:grpSpPr>
        <p:sp>
          <p:nvSpPr>
            <p:cNvPr id="22" name="文本框 56"/>
            <p:cNvSpPr txBox="1"/>
            <p:nvPr/>
          </p:nvSpPr>
          <p:spPr>
            <a:xfrm>
              <a:off x="5409678" y="3181422"/>
              <a:ext cx="1653975" cy="338554"/>
            </a:xfrm>
            <a:prstGeom prst="rect">
              <a:avLst/>
            </a:prstGeom>
            <a:noFill/>
          </p:spPr>
          <p:txBody>
            <a:bodyPr wrap="square" rtlCol="0">
              <a:spAutoFit/>
              <a:scene3d>
                <a:camera prst="orthographicFront"/>
                <a:lightRig rig="threePt" dir="t"/>
              </a:scene3d>
              <a:sp3d contourW="12700"/>
            </a:bodyPr>
            <a:lstStyle>
              <a:defPPr>
                <a:defRPr lang="zh-CN"/>
              </a:defPPr>
              <a:lvl1pPr algn="just">
                <a:lnSpc>
                  <a:spcPct val="110000"/>
                </a:lnSpc>
                <a:defRPr sz="1400">
                  <a:solidFill>
                    <a:schemeClr val="tx1">
                      <a:lumMod val="50000"/>
                      <a:lumOff val="50000"/>
                    </a:schemeClr>
                  </a:solidFill>
                </a:defRPr>
              </a:lvl1pPr>
            </a:lstStyle>
            <a:p>
              <a:pPr algn="l">
                <a:lnSpc>
                  <a:spcPct val="100000"/>
                </a:lnSpc>
              </a:pPr>
              <a:r>
                <a:rPr lang="zh-CN" altLang="en-US" sz="1600" dirty="0">
                  <a:solidFill>
                    <a:schemeClr val="accent1"/>
                  </a:solidFill>
                </a:rPr>
                <a:t>文字添加此处</a:t>
              </a:r>
              <a:endParaRPr lang="zh-CN" altLang="en-US" sz="1200" dirty="0">
                <a:solidFill>
                  <a:schemeClr val="accent1"/>
                </a:solidFill>
              </a:endParaRPr>
            </a:p>
          </p:txBody>
        </p:sp>
        <p:grpSp>
          <p:nvGrpSpPr>
            <p:cNvPr id="25" name="组合 24"/>
            <p:cNvGrpSpPr/>
            <p:nvPr/>
          </p:nvGrpSpPr>
          <p:grpSpPr>
            <a:xfrm>
              <a:off x="5620273" y="3591540"/>
              <a:ext cx="241372" cy="616340"/>
              <a:chOff x="7288213" y="1262063"/>
              <a:chExt cx="1023937" cy="2614612"/>
            </a:xfrm>
            <a:solidFill>
              <a:schemeClr val="accent1"/>
            </a:solidFill>
          </p:grpSpPr>
          <p:sp>
            <p:nvSpPr>
              <p:cNvPr id="53"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54"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26" name="组合 25"/>
            <p:cNvGrpSpPr/>
            <p:nvPr/>
          </p:nvGrpSpPr>
          <p:grpSpPr>
            <a:xfrm>
              <a:off x="6002434" y="3591540"/>
              <a:ext cx="241372" cy="616340"/>
              <a:chOff x="7288213" y="1262063"/>
              <a:chExt cx="1023937" cy="2614612"/>
            </a:xfrm>
            <a:solidFill>
              <a:schemeClr val="accent1"/>
            </a:solidFill>
          </p:grpSpPr>
          <p:sp>
            <p:nvSpPr>
              <p:cNvPr id="51"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52"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27" name="组合 26"/>
            <p:cNvGrpSpPr/>
            <p:nvPr/>
          </p:nvGrpSpPr>
          <p:grpSpPr>
            <a:xfrm>
              <a:off x="6384595" y="3591540"/>
              <a:ext cx="241372" cy="616340"/>
              <a:chOff x="7288213" y="1262063"/>
              <a:chExt cx="1023937" cy="2614612"/>
            </a:xfrm>
            <a:solidFill>
              <a:schemeClr val="accent1"/>
            </a:solidFill>
          </p:grpSpPr>
          <p:sp>
            <p:nvSpPr>
              <p:cNvPr id="49"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50"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28" name="组合 27"/>
            <p:cNvGrpSpPr/>
            <p:nvPr/>
          </p:nvGrpSpPr>
          <p:grpSpPr>
            <a:xfrm>
              <a:off x="6766756" y="3591540"/>
              <a:ext cx="241372" cy="616340"/>
              <a:chOff x="7288213" y="1262063"/>
              <a:chExt cx="1023937" cy="2614612"/>
            </a:xfrm>
            <a:solidFill>
              <a:schemeClr val="accent1"/>
            </a:solidFill>
          </p:grpSpPr>
          <p:sp>
            <p:nvSpPr>
              <p:cNvPr id="47"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48"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29" name="组合 28"/>
            <p:cNvGrpSpPr/>
            <p:nvPr/>
          </p:nvGrpSpPr>
          <p:grpSpPr>
            <a:xfrm>
              <a:off x="7148917" y="3591540"/>
              <a:ext cx="241372" cy="616340"/>
              <a:chOff x="7288213" y="1262063"/>
              <a:chExt cx="1023937" cy="2614612"/>
            </a:xfrm>
            <a:solidFill>
              <a:schemeClr val="accent1"/>
            </a:solidFill>
          </p:grpSpPr>
          <p:sp>
            <p:nvSpPr>
              <p:cNvPr id="45"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46"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30" name="组合 29"/>
            <p:cNvGrpSpPr/>
            <p:nvPr/>
          </p:nvGrpSpPr>
          <p:grpSpPr>
            <a:xfrm>
              <a:off x="7531078" y="3591540"/>
              <a:ext cx="241372" cy="616340"/>
              <a:chOff x="7288213" y="1262063"/>
              <a:chExt cx="1023937" cy="2614612"/>
            </a:xfrm>
            <a:solidFill>
              <a:schemeClr val="accent1"/>
            </a:solidFill>
          </p:grpSpPr>
          <p:sp>
            <p:nvSpPr>
              <p:cNvPr id="43"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44"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31" name="组合 30"/>
            <p:cNvGrpSpPr/>
            <p:nvPr/>
          </p:nvGrpSpPr>
          <p:grpSpPr>
            <a:xfrm>
              <a:off x="7913239" y="3591540"/>
              <a:ext cx="241372" cy="616340"/>
              <a:chOff x="7288213" y="1262063"/>
              <a:chExt cx="1023937" cy="2614612"/>
            </a:xfrm>
            <a:solidFill>
              <a:schemeClr val="bg1">
                <a:lumMod val="75000"/>
              </a:schemeClr>
            </a:solidFill>
          </p:grpSpPr>
          <p:sp>
            <p:nvSpPr>
              <p:cNvPr id="41"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42"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32" name="组合 31"/>
            <p:cNvGrpSpPr/>
            <p:nvPr/>
          </p:nvGrpSpPr>
          <p:grpSpPr>
            <a:xfrm>
              <a:off x="8295400" y="3591540"/>
              <a:ext cx="241372" cy="616340"/>
              <a:chOff x="7288213" y="1262063"/>
              <a:chExt cx="1023937" cy="2614612"/>
            </a:xfrm>
            <a:solidFill>
              <a:schemeClr val="bg1">
                <a:lumMod val="75000"/>
              </a:schemeClr>
            </a:solidFill>
          </p:grpSpPr>
          <p:sp>
            <p:nvSpPr>
              <p:cNvPr id="39"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40"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33" name="组合 32"/>
            <p:cNvGrpSpPr/>
            <p:nvPr/>
          </p:nvGrpSpPr>
          <p:grpSpPr>
            <a:xfrm>
              <a:off x="8677561" y="3591540"/>
              <a:ext cx="241372" cy="616340"/>
              <a:chOff x="7288213" y="1262063"/>
              <a:chExt cx="1023937" cy="2614612"/>
            </a:xfrm>
            <a:solidFill>
              <a:schemeClr val="bg1">
                <a:lumMod val="75000"/>
              </a:schemeClr>
            </a:solidFill>
          </p:grpSpPr>
          <p:sp>
            <p:nvSpPr>
              <p:cNvPr id="37"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38"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34" name="组合 33"/>
            <p:cNvGrpSpPr/>
            <p:nvPr/>
          </p:nvGrpSpPr>
          <p:grpSpPr>
            <a:xfrm>
              <a:off x="9059726" y="3591540"/>
              <a:ext cx="241372" cy="616340"/>
              <a:chOff x="7288213" y="1262063"/>
              <a:chExt cx="1023937" cy="2614612"/>
            </a:xfrm>
            <a:solidFill>
              <a:schemeClr val="bg1">
                <a:lumMod val="75000"/>
              </a:schemeClr>
            </a:solidFill>
          </p:grpSpPr>
          <p:sp>
            <p:nvSpPr>
              <p:cNvPr id="35"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36"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sp>
          <p:nvSpPr>
            <p:cNvPr id="86" name="TextBox 85"/>
            <p:cNvSpPr txBox="1"/>
            <p:nvPr/>
          </p:nvSpPr>
          <p:spPr>
            <a:xfrm>
              <a:off x="9791689" y="3545767"/>
              <a:ext cx="1029449"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1"/>
                  </a:solidFill>
                </a:rPr>
                <a:t>60</a:t>
              </a:r>
              <a:r>
                <a:rPr lang="en-US" altLang="zh-CN" sz="2400" b="1" dirty="0">
                  <a:solidFill>
                    <a:schemeClr val="accent1"/>
                  </a:solidFill>
                </a:rPr>
                <a:t>%</a:t>
              </a:r>
              <a:endParaRPr lang="zh-CN" altLang="en-US" sz="3200" b="1" dirty="0">
                <a:solidFill>
                  <a:schemeClr val="accent1"/>
                </a:solidFill>
              </a:endParaRPr>
            </a:p>
          </p:txBody>
        </p:sp>
      </p:grpSp>
      <p:grpSp>
        <p:nvGrpSpPr>
          <p:cNvPr id="89" name="组合 88"/>
          <p:cNvGrpSpPr/>
          <p:nvPr/>
        </p:nvGrpSpPr>
        <p:grpSpPr>
          <a:xfrm>
            <a:off x="5409678" y="4364341"/>
            <a:ext cx="5411460" cy="1065804"/>
            <a:chOff x="5409678" y="4364341"/>
            <a:chExt cx="5411460" cy="1065804"/>
          </a:xfrm>
        </p:grpSpPr>
        <p:sp>
          <p:nvSpPr>
            <p:cNvPr id="23" name="文本框 56"/>
            <p:cNvSpPr txBox="1"/>
            <p:nvPr/>
          </p:nvSpPr>
          <p:spPr>
            <a:xfrm>
              <a:off x="5409678" y="4364341"/>
              <a:ext cx="1653975" cy="338554"/>
            </a:xfrm>
            <a:prstGeom prst="rect">
              <a:avLst/>
            </a:prstGeom>
            <a:noFill/>
          </p:spPr>
          <p:txBody>
            <a:bodyPr wrap="square" rtlCol="0">
              <a:spAutoFit/>
              <a:scene3d>
                <a:camera prst="orthographicFront"/>
                <a:lightRig rig="threePt" dir="t"/>
              </a:scene3d>
              <a:sp3d contourW="12700"/>
            </a:bodyPr>
            <a:lstStyle>
              <a:defPPr>
                <a:defRPr lang="zh-CN"/>
              </a:defPPr>
              <a:lvl1pPr algn="just">
                <a:lnSpc>
                  <a:spcPct val="110000"/>
                </a:lnSpc>
                <a:defRPr sz="1400">
                  <a:solidFill>
                    <a:schemeClr val="tx1">
                      <a:lumMod val="50000"/>
                      <a:lumOff val="50000"/>
                    </a:schemeClr>
                  </a:solidFill>
                </a:defRPr>
              </a:lvl1pPr>
            </a:lstStyle>
            <a:p>
              <a:pPr algn="l">
                <a:lnSpc>
                  <a:spcPct val="100000"/>
                </a:lnSpc>
              </a:pPr>
              <a:r>
                <a:rPr lang="zh-CN" altLang="en-US" sz="1600" dirty="0">
                  <a:solidFill>
                    <a:schemeClr val="accent6"/>
                  </a:solidFill>
                </a:rPr>
                <a:t>文字添加此处</a:t>
              </a:r>
              <a:endParaRPr lang="zh-CN" altLang="en-US" sz="1200" dirty="0">
                <a:solidFill>
                  <a:schemeClr val="accent6"/>
                </a:solidFill>
              </a:endParaRPr>
            </a:p>
          </p:txBody>
        </p:sp>
        <p:grpSp>
          <p:nvGrpSpPr>
            <p:cNvPr id="56" name="组合 55"/>
            <p:cNvGrpSpPr/>
            <p:nvPr/>
          </p:nvGrpSpPr>
          <p:grpSpPr>
            <a:xfrm>
              <a:off x="5620273" y="4768032"/>
              <a:ext cx="241372" cy="616340"/>
              <a:chOff x="7288213" y="1262063"/>
              <a:chExt cx="1023937" cy="2614612"/>
            </a:xfrm>
            <a:solidFill>
              <a:schemeClr val="accent6"/>
            </a:solidFill>
          </p:grpSpPr>
          <p:sp>
            <p:nvSpPr>
              <p:cNvPr id="84"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85"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57" name="组合 56"/>
            <p:cNvGrpSpPr/>
            <p:nvPr/>
          </p:nvGrpSpPr>
          <p:grpSpPr>
            <a:xfrm>
              <a:off x="6002434" y="4768032"/>
              <a:ext cx="241372" cy="616340"/>
              <a:chOff x="7288213" y="1262063"/>
              <a:chExt cx="1023937" cy="2614612"/>
            </a:xfrm>
            <a:solidFill>
              <a:schemeClr val="accent6"/>
            </a:solidFill>
          </p:grpSpPr>
          <p:sp>
            <p:nvSpPr>
              <p:cNvPr id="82"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83"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58" name="组合 57"/>
            <p:cNvGrpSpPr/>
            <p:nvPr/>
          </p:nvGrpSpPr>
          <p:grpSpPr>
            <a:xfrm>
              <a:off x="6384595" y="4768032"/>
              <a:ext cx="241372" cy="616340"/>
              <a:chOff x="7288213" y="1262063"/>
              <a:chExt cx="1023937" cy="2614612"/>
            </a:xfrm>
            <a:solidFill>
              <a:schemeClr val="accent6"/>
            </a:solidFill>
          </p:grpSpPr>
          <p:sp>
            <p:nvSpPr>
              <p:cNvPr id="80"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81"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59" name="组合 58"/>
            <p:cNvGrpSpPr/>
            <p:nvPr/>
          </p:nvGrpSpPr>
          <p:grpSpPr>
            <a:xfrm>
              <a:off x="6766756" y="4768032"/>
              <a:ext cx="241372" cy="616340"/>
              <a:chOff x="7288213" y="1262063"/>
              <a:chExt cx="1023937" cy="2614612"/>
            </a:xfrm>
            <a:solidFill>
              <a:schemeClr val="accent6"/>
            </a:solidFill>
          </p:grpSpPr>
          <p:sp>
            <p:nvSpPr>
              <p:cNvPr id="78"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79"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60" name="组合 59"/>
            <p:cNvGrpSpPr/>
            <p:nvPr/>
          </p:nvGrpSpPr>
          <p:grpSpPr>
            <a:xfrm>
              <a:off x="7148917" y="4768032"/>
              <a:ext cx="241372" cy="616340"/>
              <a:chOff x="7288213" y="1262063"/>
              <a:chExt cx="1023937" cy="2614612"/>
            </a:xfrm>
            <a:solidFill>
              <a:schemeClr val="accent6"/>
            </a:solidFill>
          </p:grpSpPr>
          <p:sp>
            <p:nvSpPr>
              <p:cNvPr id="76"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77"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61" name="组合 60"/>
            <p:cNvGrpSpPr/>
            <p:nvPr/>
          </p:nvGrpSpPr>
          <p:grpSpPr>
            <a:xfrm>
              <a:off x="7531078" y="4768032"/>
              <a:ext cx="241372" cy="616340"/>
              <a:chOff x="7288213" y="1262063"/>
              <a:chExt cx="1023937" cy="2614612"/>
            </a:xfrm>
            <a:solidFill>
              <a:schemeClr val="accent6"/>
            </a:solidFill>
          </p:grpSpPr>
          <p:sp>
            <p:nvSpPr>
              <p:cNvPr id="74"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75"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62" name="组合 61"/>
            <p:cNvGrpSpPr/>
            <p:nvPr/>
          </p:nvGrpSpPr>
          <p:grpSpPr>
            <a:xfrm>
              <a:off x="7913239" y="4768032"/>
              <a:ext cx="241372" cy="616340"/>
              <a:chOff x="7288213" y="1262063"/>
              <a:chExt cx="1023937" cy="2614612"/>
            </a:xfrm>
            <a:solidFill>
              <a:schemeClr val="accent6"/>
            </a:solidFill>
          </p:grpSpPr>
          <p:sp>
            <p:nvSpPr>
              <p:cNvPr id="72"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73"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63" name="组合 62"/>
            <p:cNvGrpSpPr/>
            <p:nvPr/>
          </p:nvGrpSpPr>
          <p:grpSpPr>
            <a:xfrm>
              <a:off x="8295400" y="4768032"/>
              <a:ext cx="241372" cy="616340"/>
              <a:chOff x="7288213" y="1262063"/>
              <a:chExt cx="1023937" cy="2614612"/>
            </a:xfrm>
            <a:solidFill>
              <a:schemeClr val="accent6"/>
            </a:solidFill>
          </p:grpSpPr>
          <p:sp>
            <p:nvSpPr>
              <p:cNvPr id="70"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71"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64" name="组合 63"/>
            <p:cNvGrpSpPr/>
            <p:nvPr/>
          </p:nvGrpSpPr>
          <p:grpSpPr>
            <a:xfrm>
              <a:off x="8677561" y="4768032"/>
              <a:ext cx="241372" cy="616340"/>
              <a:chOff x="7288213" y="1262063"/>
              <a:chExt cx="1023937" cy="2614612"/>
            </a:xfrm>
            <a:solidFill>
              <a:schemeClr val="bg1">
                <a:lumMod val="75000"/>
              </a:schemeClr>
            </a:solidFill>
          </p:grpSpPr>
          <p:sp>
            <p:nvSpPr>
              <p:cNvPr id="68"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69"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grpSp>
          <p:nvGrpSpPr>
            <p:cNvPr id="65" name="组合 64"/>
            <p:cNvGrpSpPr/>
            <p:nvPr/>
          </p:nvGrpSpPr>
          <p:grpSpPr>
            <a:xfrm>
              <a:off x="9059726" y="4768032"/>
              <a:ext cx="241372" cy="616340"/>
              <a:chOff x="7288213" y="1262063"/>
              <a:chExt cx="1023937" cy="2614612"/>
            </a:xfrm>
            <a:solidFill>
              <a:schemeClr val="bg1">
                <a:lumMod val="75000"/>
              </a:schemeClr>
            </a:solidFill>
          </p:grpSpPr>
          <p:sp>
            <p:nvSpPr>
              <p:cNvPr id="66" name="Freeform 5"/>
              <p:cNvSpPr>
                <a:spLocks/>
              </p:cNvSpPr>
              <p:nvPr/>
            </p:nvSpPr>
            <p:spPr bwMode="auto">
              <a:xfrm>
                <a:off x="7288213" y="1712913"/>
                <a:ext cx="1023937" cy="2163762"/>
              </a:xfrm>
              <a:custGeom>
                <a:avLst/>
                <a:gdLst>
                  <a:gd name="T0" fmla="*/ 207 w 273"/>
                  <a:gd name="T1" fmla="*/ 0 h 577"/>
                  <a:gd name="T2" fmla="*/ 70 w 273"/>
                  <a:gd name="T3" fmla="*/ 0 h 577"/>
                  <a:gd name="T4" fmla="*/ 0 w 273"/>
                  <a:gd name="T5" fmla="*/ 56 h 577"/>
                  <a:gd name="T6" fmla="*/ 0 w 273"/>
                  <a:gd name="T7" fmla="*/ 58 h 577"/>
                  <a:gd name="T8" fmla="*/ 0 w 273"/>
                  <a:gd name="T9" fmla="*/ 67 h 577"/>
                  <a:gd name="T10" fmla="*/ 0 w 273"/>
                  <a:gd name="T11" fmla="*/ 259 h 577"/>
                  <a:gd name="T12" fmla="*/ 23 w 273"/>
                  <a:gd name="T13" fmla="*/ 282 h 577"/>
                  <a:gd name="T14" fmla="*/ 45 w 273"/>
                  <a:gd name="T15" fmla="*/ 259 h 577"/>
                  <a:gd name="T16" fmla="*/ 45 w 273"/>
                  <a:gd name="T17" fmla="*/ 93 h 577"/>
                  <a:gd name="T18" fmla="*/ 65 w 273"/>
                  <a:gd name="T19" fmla="*/ 93 h 577"/>
                  <a:gd name="T20" fmla="*/ 65 w 273"/>
                  <a:gd name="T21" fmla="*/ 252 h 577"/>
                  <a:gd name="T22" fmla="*/ 65 w 273"/>
                  <a:gd name="T23" fmla="*/ 259 h 577"/>
                  <a:gd name="T24" fmla="*/ 65 w 273"/>
                  <a:gd name="T25" fmla="*/ 543 h 577"/>
                  <a:gd name="T26" fmla="*/ 97 w 273"/>
                  <a:gd name="T27" fmla="*/ 577 h 577"/>
                  <a:gd name="T28" fmla="*/ 128 w 273"/>
                  <a:gd name="T29" fmla="*/ 543 h 577"/>
                  <a:gd name="T30" fmla="*/ 128 w 273"/>
                  <a:gd name="T31" fmla="*/ 292 h 577"/>
                  <a:gd name="T32" fmla="*/ 144 w 273"/>
                  <a:gd name="T33" fmla="*/ 292 h 577"/>
                  <a:gd name="T34" fmla="*/ 144 w 273"/>
                  <a:gd name="T35" fmla="*/ 543 h 577"/>
                  <a:gd name="T36" fmla="*/ 176 w 273"/>
                  <a:gd name="T37" fmla="*/ 577 h 577"/>
                  <a:gd name="T38" fmla="*/ 207 w 273"/>
                  <a:gd name="T39" fmla="*/ 543 h 577"/>
                  <a:gd name="T40" fmla="*/ 207 w 273"/>
                  <a:gd name="T41" fmla="*/ 252 h 577"/>
                  <a:gd name="T42" fmla="*/ 207 w 273"/>
                  <a:gd name="T43" fmla="*/ 250 h 577"/>
                  <a:gd name="T44" fmla="*/ 207 w 273"/>
                  <a:gd name="T45" fmla="*/ 93 h 577"/>
                  <a:gd name="T46" fmla="*/ 225 w 273"/>
                  <a:gd name="T47" fmla="*/ 93 h 577"/>
                  <a:gd name="T48" fmla="*/ 225 w 273"/>
                  <a:gd name="T49" fmla="*/ 259 h 577"/>
                  <a:gd name="T50" fmla="*/ 249 w 273"/>
                  <a:gd name="T51" fmla="*/ 282 h 577"/>
                  <a:gd name="T52" fmla="*/ 273 w 273"/>
                  <a:gd name="T53" fmla="*/ 259 h 577"/>
                  <a:gd name="T54" fmla="*/ 273 w 273"/>
                  <a:gd name="T55" fmla="*/ 67 h 577"/>
                  <a:gd name="T56" fmla="*/ 273 w 273"/>
                  <a:gd name="T57" fmla="*/ 58 h 577"/>
                  <a:gd name="T58" fmla="*/ 273 w 273"/>
                  <a:gd name="T59" fmla="*/ 54 h 577"/>
                  <a:gd name="T60" fmla="*/ 207 w 273"/>
                  <a:gd name="T61" fmla="*/ 0 h 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3" h="577">
                    <a:moveTo>
                      <a:pt x="207" y="0"/>
                    </a:moveTo>
                    <a:cubicBezTo>
                      <a:pt x="70" y="0"/>
                      <a:pt x="70" y="0"/>
                      <a:pt x="70" y="0"/>
                    </a:cubicBezTo>
                    <a:cubicBezTo>
                      <a:pt x="19" y="1"/>
                      <a:pt x="0" y="42"/>
                      <a:pt x="0" y="56"/>
                    </a:cubicBezTo>
                    <a:cubicBezTo>
                      <a:pt x="0" y="58"/>
                      <a:pt x="0" y="58"/>
                      <a:pt x="0" y="58"/>
                    </a:cubicBezTo>
                    <a:cubicBezTo>
                      <a:pt x="0" y="67"/>
                      <a:pt x="0" y="67"/>
                      <a:pt x="0" y="67"/>
                    </a:cubicBezTo>
                    <a:cubicBezTo>
                      <a:pt x="0" y="259"/>
                      <a:pt x="0" y="259"/>
                      <a:pt x="0" y="259"/>
                    </a:cubicBezTo>
                    <a:cubicBezTo>
                      <a:pt x="0" y="272"/>
                      <a:pt x="10" y="282"/>
                      <a:pt x="23" y="282"/>
                    </a:cubicBezTo>
                    <a:cubicBezTo>
                      <a:pt x="35" y="282"/>
                      <a:pt x="45" y="272"/>
                      <a:pt x="45" y="259"/>
                    </a:cubicBezTo>
                    <a:cubicBezTo>
                      <a:pt x="45" y="93"/>
                      <a:pt x="45" y="93"/>
                      <a:pt x="45" y="93"/>
                    </a:cubicBezTo>
                    <a:cubicBezTo>
                      <a:pt x="65" y="93"/>
                      <a:pt x="65" y="93"/>
                      <a:pt x="65" y="93"/>
                    </a:cubicBezTo>
                    <a:cubicBezTo>
                      <a:pt x="65" y="252"/>
                      <a:pt x="65" y="252"/>
                      <a:pt x="65" y="252"/>
                    </a:cubicBezTo>
                    <a:cubicBezTo>
                      <a:pt x="65" y="255"/>
                      <a:pt x="65" y="257"/>
                      <a:pt x="65" y="259"/>
                    </a:cubicBezTo>
                    <a:cubicBezTo>
                      <a:pt x="65" y="543"/>
                      <a:pt x="65" y="543"/>
                      <a:pt x="65" y="543"/>
                    </a:cubicBezTo>
                    <a:cubicBezTo>
                      <a:pt x="65" y="562"/>
                      <a:pt x="79" y="577"/>
                      <a:pt x="97" y="577"/>
                    </a:cubicBezTo>
                    <a:cubicBezTo>
                      <a:pt x="114" y="577"/>
                      <a:pt x="128" y="562"/>
                      <a:pt x="128" y="543"/>
                    </a:cubicBezTo>
                    <a:cubicBezTo>
                      <a:pt x="128" y="292"/>
                      <a:pt x="128" y="292"/>
                      <a:pt x="128" y="292"/>
                    </a:cubicBezTo>
                    <a:cubicBezTo>
                      <a:pt x="144" y="292"/>
                      <a:pt x="144" y="292"/>
                      <a:pt x="144" y="292"/>
                    </a:cubicBezTo>
                    <a:cubicBezTo>
                      <a:pt x="144" y="543"/>
                      <a:pt x="144" y="543"/>
                      <a:pt x="144" y="543"/>
                    </a:cubicBezTo>
                    <a:cubicBezTo>
                      <a:pt x="144" y="562"/>
                      <a:pt x="158" y="577"/>
                      <a:pt x="176" y="577"/>
                    </a:cubicBezTo>
                    <a:cubicBezTo>
                      <a:pt x="193" y="577"/>
                      <a:pt x="207" y="562"/>
                      <a:pt x="207" y="543"/>
                    </a:cubicBezTo>
                    <a:cubicBezTo>
                      <a:pt x="207" y="252"/>
                      <a:pt x="207" y="252"/>
                      <a:pt x="207" y="252"/>
                    </a:cubicBezTo>
                    <a:cubicBezTo>
                      <a:pt x="207" y="250"/>
                      <a:pt x="207" y="250"/>
                      <a:pt x="207" y="250"/>
                    </a:cubicBezTo>
                    <a:cubicBezTo>
                      <a:pt x="207" y="93"/>
                      <a:pt x="207" y="93"/>
                      <a:pt x="207" y="93"/>
                    </a:cubicBezTo>
                    <a:cubicBezTo>
                      <a:pt x="225" y="93"/>
                      <a:pt x="225" y="93"/>
                      <a:pt x="225" y="93"/>
                    </a:cubicBezTo>
                    <a:cubicBezTo>
                      <a:pt x="225" y="259"/>
                      <a:pt x="225" y="259"/>
                      <a:pt x="225" y="259"/>
                    </a:cubicBezTo>
                    <a:cubicBezTo>
                      <a:pt x="225" y="272"/>
                      <a:pt x="235" y="282"/>
                      <a:pt x="249" y="282"/>
                    </a:cubicBezTo>
                    <a:cubicBezTo>
                      <a:pt x="262" y="282"/>
                      <a:pt x="273" y="272"/>
                      <a:pt x="273" y="259"/>
                    </a:cubicBezTo>
                    <a:cubicBezTo>
                      <a:pt x="273" y="67"/>
                      <a:pt x="273" y="67"/>
                      <a:pt x="273" y="67"/>
                    </a:cubicBezTo>
                    <a:cubicBezTo>
                      <a:pt x="273" y="58"/>
                      <a:pt x="273" y="58"/>
                      <a:pt x="273" y="58"/>
                    </a:cubicBezTo>
                    <a:cubicBezTo>
                      <a:pt x="273" y="54"/>
                      <a:pt x="273" y="54"/>
                      <a:pt x="273" y="54"/>
                    </a:cubicBezTo>
                    <a:cubicBezTo>
                      <a:pt x="273" y="36"/>
                      <a:pt x="251" y="0"/>
                      <a:pt x="207" y="0"/>
                    </a:cubicBezTo>
                    <a:close/>
                  </a:path>
                </a:pathLst>
              </a:custGeom>
              <a:grpFill/>
              <a:ln>
                <a:noFill/>
              </a:ln>
            </p:spPr>
            <p:txBody>
              <a:bodyPr>
                <a:scene3d>
                  <a:camera prst="orthographicFront"/>
                  <a:lightRig rig="threePt" dir="t"/>
                </a:scene3d>
                <a:sp3d contourW="12700"/>
              </a:bodyPr>
              <a:lstStyle/>
              <a:p>
                <a:endParaRPr lang="zh-CN" altLang="en-US" sz="1600"/>
              </a:p>
            </p:txBody>
          </p:sp>
          <p:sp>
            <p:nvSpPr>
              <p:cNvPr id="67" name="Oval 6"/>
              <p:cNvSpPr>
                <a:spLocks noChangeArrowheads="1"/>
              </p:cNvSpPr>
              <p:nvPr/>
            </p:nvSpPr>
            <p:spPr bwMode="auto">
              <a:xfrm>
                <a:off x="7596188" y="1262063"/>
                <a:ext cx="407987" cy="412750"/>
              </a:xfrm>
              <a:prstGeom prst="ellipse">
                <a:avLst/>
              </a:prstGeom>
              <a:grpFill/>
              <a:ln>
                <a:noFill/>
              </a:ln>
            </p:spPr>
            <p:txBody>
              <a:bodyPr>
                <a:scene3d>
                  <a:camera prst="orthographicFront"/>
                  <a:lightRig rig="threePt" dir="t"/>
                </a:scene3d>
                <a:sp3d contourW="12700"/>
              </a:bodyPr>
              <a:lstStyle/>
              <a:p>
                <a:endParaRPr lang="zh-CN" altLang="en-US" sz="1600"/>
              </a:p>
            </p:txBody>
          </p:sp>
        </p:grpSp>
        <p:sp>
          <p:nvSpPr>
            <p:cNvPr id="87" name="TextBox 86"/>
            <p:cNvSpPr txBox="1"/>
            <p:nvPr/>
          </p:nvSpPr>
          <p:spPr>
            <a:xfrm>
              <a:off x="9791689" y="4722259"/>
              <a:ext cx="1029449" cy="707886"/>
            </a:xfrm>
            <a:prstGeom prst="rect">
              <a:avLst/>
            </a:prstGeom>
            <a:noFill/>
          </p:spPr>
          <p:txBody>
            <a:bodyPr wrap="none" rtlCol="0">
              <a:spAutoFit/>
              <a:scene3d>
                <a:camera prst="orthographicFront"/>
                <a:lightRig rig="threePt" dir="t"/>
              </a:scene3d>
              <a:sp3d contourW="12700"/>
            </a:bodyPr>
            <a:lstStyle/>
            <a:p>
              <a:r>
                <a:rPr lang="en-US" altLang="zh-CN" sz="4000" b="1" dirty="0">
                  <a:solidFill>
                    <a:schemeClr val="accent6"/>
                  </a:solidFill>
                </a:rPr>
                <a:t>80</a:t>
              </a:r>
              <a:r>
                <a:rPr lang="en-US" altLang="zh-CN" sz="2400" b="1" dirty="0">
                  <a:solidFill>
                    <a:schemeClr val="accent6"/>
                  </a:solidFill>
                </a:rPr>
                <a:t>%</a:t>
              </a:r>
              <a:endParaRPr lang="zh-CN" altLang="en-US" sz="3200" b="1" dirty="0">
                <a:solidFill>
                  <a:schemeClr val="accent6"/>
                </a:solidFill>
              </a:endParaRPr>
            </a:p>
          </p:txBody>
        </p:sp>
      </p:grpSp>
      <p:cxnSp>
        <p:nvCxnSpPr>
          <p:cNvPr id="92" name="直接连接符 91"/>
          <p:cNvCxnSpPr>
            <a:cxnSpLocks/>
          </p:cNvCxnSpPr>
          <p:nvPr/>
        </p:nvCxnSpPr>
        <p:spPr>
          <a:xfrm>
            <a:off x="5479558" y="3011015"/>
            <a:ext cx="5340842"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93" name="矩形 92"/>
          <p:cNvSpPr/>
          <p:nvPr/>
        </p:nvSpPr>
        <p:spPr>
          <a:xfrm>
            <a:off x="5409678" y="1992935"/>
            <a:ext cx="5410721" cy="84561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用户可以在投影仪或者计算机上进行演示，也可以将演示文稿打印出来，制作成胶片，以便应用到更广泛的领域中。利用</a:t>
            </a:r>
            <a:r>
              <a:rPr lang="en-US" altLang="zh-CN" sz="1400" dirty="0">
                <a:solidFill>
                  <a:schemeClr val="tx1">
                    <a:lumMod val="50000"/>
                    <a:lumOff val="50000"/>
                  </a:schemeClr>
                </a:solidFill>
              </a:rPr>
              <a:t>Microsoft Office PowerPoint</a:t>
            </a:r>
            <a:r>
              <a:rPr lang="zh-CN" altLang="en-US" sz="1400" dirty="0">
                <a:solidFill>
                  <a:schemeClr val="tx1">
                    <a:lumMod val="50000"/>
                    <a:lumOff val="50000"/>
                  </a:schemeClr>
                </a:solidFill>
              </a:rPr>
              <a:t>不仅可以创建演示文稿</a:t>
            </a:r>
          </a:p>
        </p:txBody>
      </p:sp>
      <p:pic>
        <p:nvPicPr>
          <p:cNvPr id="94" name="图片 93"/>
          <p:cNvPicPr>
            <a:picLocks noChangeAspect="1"/>
          </p:cNvPicPr>
          <p:nvPr/>
        </p:nvPicPr>
        <p:blipFill>
          <a:blip r:embed="rId3"/>
          <a:stretch>
            <a:fillRect/>
          </a:stretch>
        </p:blipFill>
        <p:spPr>
          <a:xfrm rot="16200000">
            <a:off x="145169" y="-145167"/>
            <a:ext cx="1268414" cy="1558750"/>
          </a:xfrm>
          <a:prstGeom prst="rect">
            <a:avLst/>
          </a:prstGeom>
        </p:spPr>
      </p:pic>
      <p:grpSp>
        <p:nvGrpSpPr>
          <p:cNvPr id="95" name="组合 94"/>
          <p:cNvGrpSpPr/>
          <p:nvPr/>
        </p:nvGrpSpPr>
        <p:grpSpPr>
          <a:xfrm>
            <a:off x="1785305" y="394109"/>
            <a:ext cx="4440139" cy="712314"/>
            <a:chOff x="1451102" y="1713400"/>
            <a:chExt cx="4440139" cy="712314"/>
          </a:xfrm>
        </p:grpSpPr>
        <p:grpSp>
          <p:nvGrpSpPr>
            <p:cNvPr id="96" name="组合 95"/>
            <p:cNvGrpSpPr/>
            <p:nvPr/>
          </p:nvGrpSpPr>
          <p:grpSpPr>
            <a:xfrm>
              <a:off x="1451102" y="1713400"/>
              <a:ext cx="2998505" cy="535920"/>
              <a:chOff x="5906988" y="1931114"/>
              <a:chExt cx="2998505" cy="535920"/>
            </a:xfrm>
          </p:grpSpPr>
          <p:sp>
            <p:nvSpPr>
              <p:cNvPr id="98" name="矩形 97"/>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活动经费预算</a:t>
                </a:r>
              </a:p>
            </p:txBody>
          </p:sp>
          <p:sp>
            <p:nvSpPr>
              <p:cNvPr id="99" name="矩形 98"/>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05.</a:t>
                </a:r>
                <a:endParaRPr lang="zh-CN" altLang="en-US" sz="2800" b="1" dirty="0">
                  <a:solidFill>
                    <a:schemeClr val="accent6"/>
                  </a:solidFill>
                </a:endParaRPr>
              </a:p>
            </p:txBody>
          </p:sp>
        </p:grpSp>
        <p:sp>
          <p:nvSpPr>
            <p:cNvPr id="97" name="文本框 96"/>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13658802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25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50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childTnLst>
                          </p:cTn>
                        </p:par>
                        <p:par>
                          <p:cTn id="25" fill="hold">
                            <p:stCondLst>
                              <p:cond delay="1250"/>
                            </p:stCondLst>
                            <p:childTnLst>
                              <p:par>
                                <p:cTn id="26" presetID="2" presetClass="entr" presetSubtype="2" fill="hold" grpId="0" nodeType="afterEffect">
                                  <p:stCondLst>
                                    <p:cond delay="0"/>
                                  </p:stCondLst>
                                  <p:childTnLst>
                                    <p:set>
                                      <p:cBhvr>
                                        <p:cTn id="27" dur="1" fill="hold">
                                          <p:stCondLst>
                                            <p:cond delay="0"/>
                                          </p:stCondLst>
                                        </p:cTn>
                                        <p:tgtEl>
                                          <p:spTgt spid="93"/>
                                        </p:tgtEl>
                                        <p:attrNameLst>
                                          <p:attrName>style.visibility</p:attrName>
                                        </p:attrNameLst>
                                      </p:cBhvr>
                                      <p:to>
                                        <p:strVal val="visible"/>
                                      </p:to>
                                    </p:set>
                                    <p:anim calcmode="lin" valueType="num">
                                      <p:cBhvr additive="base">
                                        <p:cTn id="28" dur="500" fill="hold"/>
                                        <p:tgtEl>
                                          <p:spTgt spid="93"/>
                                        </p:tgtEl>
                                        <p:attrNameLst>
                                          <p:attrName>ppt_x</p:attrName>
                                        </p:attrNameLst>
                                      </p:cBhvr>
                                      <p:tavLst>
                                        <p:tav tm="0">
                                          <p:val>
                                            <p:strVal val="1+#ppt_w/2"/>
                                          </p:val>
                                        </p:tav>
                                        <p:tav tm="100000">
                                          <p:val>
                                            <p:strVal val="#ppt_x"/>
                                          </p:val>
                                        </p:tav>
                                      </p:tavLst>
                                    </p:anim>
                                    <p:anim calcmode="lin" valueType="num">
                                      <p:cBhvr additive="base">
                                        <p:cTn id="29" dur="500" fill="hold"/>
                                        <p:tgtEl>
                                          <p:spTgt spid="93"/>
                                        </p:tgtEl>
                                        <p:attrNameLst>
                                          <p:attrName>ppt_y</p:attrName>
                                        </p:attrNameLst>
                                      </p:cBhvr>
                                      <p:tavLst>
                                        <p:tav tm="0">
                                          <p:val>
                                            <p:strVal val="#ppt_y"/>
                                          </p:val>
                                        </p:tav>
                                        <p:tav tm="100000">
                                          <p:val>
                                            <p:strVal val="#ppt_y"/>
                                          </p:val>
                                        </p:tav>
                                      </p:tavLst>
                                    </p:anim>
                                  </p:childTnLst>
                                </p:cTn>
                              </p:par>
                            </p:childTnLst>
                          </p:cTn>
                        </p:par>
                        <p:par>
                          <p:cTn id="30" fill="hold">
                            <p:stCondLst>
                              <p:cond delay="1750"/>
                            </p:stCondLst>
                            <p:childTnLst>
                              <p:par>
                                <p:cTn id="31" presetID="22" presetClass="entr" presetSubtype="8"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left)">
                                      <p:cBhvr>
                                        <p:cTn id="33" dur="500"/>
                                        <p:tgtEl>
                                          <p:spTgt spid="92"/>
                                        </p:tgtEl>
                                      </p:cBhvr>
                                    </p:animEffect>
                                  </p:childTnLst>
                                </p:cTn>
                              </p:par>
                            </p:childTnLst>
                          </p:cTn>
                        </p:par>
                        <p:par>
                          <p:cTn id="34" fill="hold">
                            <p:stCondLst>
                              <p:cond delay="2250"/>
                            </p:stCondLst>
                            <p:childTnLst>
                              <p:par>
                                <p:cTn id="35" presetID="12" presetClass="entr" presetSubtype="4" fill="hold" nodeType="afterEffect">
                                  <p:stCondLst>
                                    <p:cond delay="0"/>
                                  </p:stCondLst>
                                  <p:childTnLst>
                                    <p:set>
                                      <p:cBhvr>
                                        <p:cTn id="36" dur="1" fill="hold">
                                          <p:stCondLst>
                                            <p:cond delay="0"/>
                                          </p:stCondLst>
                                        </p:cTn>
                                        <p:tgtEl>
                                          <p:spTgt spid="88"/>
                                        </p:tgtEl>
                                        <p:attrNameLst>
                                          <p:attrName>style.visibility</p:attrName>
                                        </p:attrNameLst>
                                      </p:cBhvr>
                                      <p:to>
                                        <p:strVal val="visible"/>
                                      </p:to>
                                    </p:set>
                                    <p:anim calcmode="lin" valueType="num">
                                      <p:cBhvr additive="base">
                                        <p:cTn id="37" dur="500"/>
                                        <p:tgtEl>
                                          <p:spTgt spid="88"/>
                                        </p:tgtEl>
                                        <p:attrNameLst>
                                          <p:attrName>ppt_y</p:attrName>
                                        </p:attrNameLst>
                                      </p:cBhvr>
                                      <p:tavLst>
                                        <p:tav tm="0">
                                          <p:val>
                                            <p:strVal val="#ppt_y+#ppt_h*1.125000"/>
                                          </p:val>
                                        </p:tav>
                                        <p:tav tm="100000">
                                          <p:val>
                                            <p:strVal val="#ppt_y"/>
                                          </p:val>
                                        </p:tav>
                                      </p:tavLst>
                                    </p:anim>
                                    <p:animEffect transition="in" filter="wipe(up)">
                                      <p:cBhvr>
                                        <p:cTn id="38" dur="500"/>
                                        <p:tgtEl>
                                          <p:spTgt spid="88"/>
                                        </p:tgtEl>
                                      </p:cBhvr>
                                    </p:animEffect>
                                  </p:childTnLst>
                                </p:cTn>
                              </p:par>
                            </p:childTnLst>
                          </p:cTn>
                        </p:par>
                        <p:par>
                          <p:cTn id="39" fill="hold">
                            <p:stCondLst>
                              <p:cond delay="2750"/>
                            </p:stCondLst>
                            <p:childTnLst>
                              <p:par>
                                <p:cTn id="40" presetID="12" presetClass="entr" presetSubtype="4" fill="hold" nodeType="afterEffect">
                                  <p:stCondLst>
                                    <p:cond delay="0"/>
                                  </p:stCondLst>
                                  <p:childTnLst>
                                    <p:set>
                                      <p:cBhvr>
                                        <p:cTn id="41" dur="1" fill="hold">
                                          <p:stCondLst>
                                            <p:cond delay="0"/>
                                          </p:stCondLst>
                                        </p:cTn>
                                        <p:tgtEl>
                                          <p:spTgt spid="89"/>
                                        </p:tgtEl>
                                        <p:attrNameLst>
                                          <p:attrName>style.visibility</p:attrName>
                                        </p:attrNameLst>
                                      </p:cBhvr>
                                      <p:to>
                                        <p:strVal val="visible"/>
                                      </p:to>
                                    </p:set>
                                    <p:anim calcmode="lin" valueType="num">
                                      <p:cBhvr additive="base">
                                        <p:cTn id="42" dur="500"/>
                                        <p:tgtEl>
                                          <p:spTgt spid="89"/>
                                        </p:tgtEl>
                                        <p:attrNameLst>
                                          <p:attrName>ppt_y</p:attrName>
                                        </p:attrNameLst>
                                      </p:cBhvr>
                                      <p:tavLst>
                                        <p:tav tm="0">
                                          <p:val>
                                            <p:strVal val="#ppt_y+#ppt_h*1.125000"/>
                                          </p:val>
                                        </p:tav>
                                        <p:tav tm="100000">
                                          <p:val>
                                            <p:strVal val="#ppt_y"/>
                                          </p:val>
                                        </p:tav>
                                      </p:tavLst>
                                    </p:anim>
                                    <p:animEffect transition="in" filter="wipe(up)">
                                      <p:cBhvr>
                                        <p:cTn id="43"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1"/>
          <p:cNvGraphicFramePr/>
          <p:nvPr>
            <p:extLst>
              <p:ext uri="{D42A27DB-BD31-4B8C-83A1-F6EECF244321}">
                <p14:modId xmlns:p14="http://schemas.microsoft.com/office/powerpoint/2010/main" val="3143115949"/>
              </p:ext>
            </p:extLst>
          </p:nvPr>
        </p:nvGraphicFramePr>
        <p:xfrm>
          <a:off x="1055688" y="2371060"/>
          <a:ext cx="10080624" cy="3686396"/>
        </p:xfrm>
        <a:graphic>
          <a:graphicData uri="http://schemas.openxmlformats.org/drawingml/2006/chart">
            <c:chart xmlns:c="http://schemas.openxmlformats.org/drawingml/2006/chart" xmlns:r="http://schemas.openxmlformats.org/officeDocument/2006/relationships" r:id="rId3"/>
          </a:graphicData>
        </a:graphic>
      </p:graphicFrame>
      <p:sp>
        <p:nvSpPr>
          <p:cNvPr id="22" name="矩形 21"/>
          <p:cNvSpPr/>
          <p:nvPr/>
        </p:nvSpPr>
        <p:spPr>
          <a:xfrm>
            <a:off x="1055688" y="1518523"/>
            <a:ext cx="1008062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到更广泛的领域中。不仅可以创建演示文稿，还可以在互联网上召开面对面会议、远程会议或在网上给观众展示演示文稿</a:t>
            </a:r>
          </a:p>
        </p:txBody>
      </p:sp>
      <p:pic>
        <p:nvPicPr>
          <p:cNvPr id="6" name="图片 5"/>
          <p:cNvPicPr>
            <a:picLocks noChangeAspect="1"/>
          </p:cNvPicPr>
          <p:nvPr/>
        </p:nvPicPr>
        <p:blipFill>
          <a:blip r:embed="rId4"/>
          <a:stretch>
            <a:fillRect/>
          </a:stretch>
        </p:blipFill>
        <p:spPr>
          <a:xfrm rot="16200000">
            <a:off x="145169" y="-145167"/>
            <a:ext cx="1268414" cy="1558750"/>
          </a:xfrm>
          <a:prstGeom prst="rect">
            <a:avLst/>
          </a:prstGeom>
        </p:spPr>
      </p:pic>
      <p:grpSp>
        <p:nvGrpSpPr>
          <p:cNvPr id="7" name="组合 6"/>
          <p:cNvGrpSpPr/>
          <p:nvPr/>
        </p:nvGrpSpPr>
        <p:grpSpPr>
          <a:xfrm>
            <a:off x="1785305" y="394109"/>
            <a:ext cx="4440139" cy="712314"/>
            <a:chOff x="1451102" y="1713400"/>
            <a:chExt cx="4440139" cy="712314"/>
          </a:xfrm>
        </p:grpSpPr>
        <p:grpSp>
          <p:nvGrpSpPr>
            <p:cNvPr id="8" name="组合 7"/>
            <p:cNvGrpSpPr/>
            <p:nvPr/>
          </p:nvGrpSpPr>
          <p:grpSpPr>
            <a:xfrm>
              <a:off x="1451102" y="1713400"/>
              <a:ext cx="2998505" cy="535920"/>
              <a:chOff x="5906988" y="1931114"/>
              <a:chExt cx="2998505" cy="535920"/>
            </a:xfrm>
          </p:grpSpPr>
          <p:sp>
            <p:nvSpPr>
              <p:cNvPr id="10" name="矩形 9"/>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活动经费预算</a:t>
                </a:r>
              </a:p>
            </p:txBody>
          </p:sp>
          <p:sp>
            <p:nvSpPr>
              <p:cNvPr id="11" name="矩形 10"/>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05.</a:t>
                </a:r>
                <a:endParaRPr lang="zh-CN" altLang="en-US" sz="2800" b="1" dirty="0">
                  <a:solidFill>
                    <a:schemeClr val="accent6"/>
                  </a:solidFill>
                </a:endParaRPr>
              </a:p>
            </p:txBody>
          </p:sp>
        </p:grpSp>
        <p:sp>
          <p:nvSpPr>
            <p:cNvPr id="9" name="文本框 8"/>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32247490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down)">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675" r="8038"/>
          <a:stretch/>
        </p:blipFill>
        <p:spPr>
          <a:xfrm>
            <a:off x="0" y="0"/>
            <a:ext cx="12192000" cy="6858000"/>
          </a:xfrm>
          <a:prstGeom prst="rect">
            <a:avLst/>
          </a:prstGeom>
        </p:spPr>
      </p:pic>
      <p:sp>
        <p:nvSpPr>
          <p:cNvPr id="7" name="文本框 6"/>
          <p:cNvSpPr txBox="1"/>
          <p:nvPr/>
        </p:nvSpPr>
        <p:spPr>
          <a:xfrm>
            <a:off x="2876355" y="2280980"/>
            <a:ext cx="5724644" cy="923330"/>
          </a:xfrm>
          <a:prstGeom prst="rect">
            <a:avLst/>
          </a:prstGeom>
          <a:noFill/>
        </p:spPr>
        <p:txBody>
          <a:bodyPr wrap="none" rtlCol="0">
            <a:spAutoFit/>
            <a:scene3d>
              <a:camera prst="orthographicFront"/>
              <a:lightRig rig="threePt" dir="t"/>
            </a:scene3d>
            <a:sp3d contourW="12700"/>
          </a:bodyPr>
          <a:lstStyle/>
          <a:p>
            <a:r>
              <a:rPr lang="zh-CN" altLang="en-US" sz="5400" b="1" dirty="0" smtClean="0">
                <a:solidFill>
                  <a:schemeClr val="accent1"/>
                </a:solidFill>
              </a:rPr>
              <a:t>感谢您的观看指导</a:t>
            </a:r>
            <a:endParaRPr lang="zh-CN" altLang="en-US" sz="5400" b="1" dirty="0">
              <a:solidFill>
                <a:schemeClr val="accent1"/>
              </a:solidFill>
            </a:endParaRPr>
          </a:p>
        </p:txBody>
      </p:sp>
      <p:sp>
        <p:nvSpPr>
          <p:cNvPr id="8" name="文本框 7"/>
          <p:cNvSpPr txBox="1"/>
          <p:nvPr/>
        </p:nvSpPr>
        <p:spPr>
          <a:xfrm>
            <a:off x="2876355" y="3229710"/>
            <a:ext cx="5661144" cy="478336"/>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100" dirty="0">
                <a:solidFill>
                  <a:schemeClr val="tx1">
                    <a:lumMod val="65000"/>
                    <a:lumOff val="35000"/>
                  </a:schemeClr>
                </a:solidFill>
                <a:latin typeface="+mj-ea"/>
                <a:ea typeface="+mj-ea"/>
              </a:rPr>
              <a:t>The user can demonstrate on a projector or computer, or print the presentation and make it into a film to be used in a wider field</a:t>
            </a:r>
          </a:p>
        </p:txBody>
      </p:sp>
      <p:sp>
        <p:nvSpPr>
          <p:cNvPr id="9" name="矩形 8"/>
          <p:cNvSpPr/>
          <p:nvPr/>
        </p:nvSpPr>
        <p:spPr>
          <a:xfrm>
            <a:off x="2876355" y="1848148"/>
            <a:ext cx="4455066" cy="369332"/>
          </a:xfrm>
          <a:prstGeom prst="rect">
            <a:avLst/>
          </a:prstGeom>
        </p:spPr>
        <p:txBody>
          <a:bodyPr wrap="none">
            <a:spAutoFit/>
            <a:scene3d>
              <a:camera prst="orthographicFront"/>
              <a:lightRig rig="threePt" dir="t"/>
            </a:scene3d>
            <a:sp3d contourW="12700"/>
          </a:bodyPr>
          <a:lstStyle/>
          <a:p>
            <a:r>
              <a:rPr lang="zh-CN" altLang="en-US" b="1" dirty="0">
                <a:solidFill>
                  <a:srgbClr val="4A5A6F"/>
                </a:solidFill>
              </a:rPr>
              <a:t>广告策划 </a:t>
            </a:r>
            <a:r>
              <a:rPr lang="en-US" altLang="zh-CN" b="1" dirty="0">
                <a:solidFill>
                  <a:srgbClr val="4A5A6F"/>
                </a:solidFill>
              </a:rPr>
              <a:t>/ </a:t>
            </a:r>
            <a:r>
              <a:rPr lang="zh-CN" altLang="en-US" b="1" dirty="0">
                <a:solidFill>
                  <a:srgbClr val="4A5A6F"/>
                </a:solidFill>
              </a:rPr>
              <a:t>公关策划 </a:t>
            </a:r>
            <a:r>
              <a:rPr lang="en-US" altLang="zh-CN" b="1" dirty="0">
                <a:solidFill>
                  <a:srgbClr val="4A5A6F"/>
                </a:solidFill>
              </a:rPr>
              <a:t>/ </a:t>
            </a:r>
            <a:r>
              <a:rPr lang="zh-CN" altLang="en-US" b="1" dirty="0">
                <a:solidFill>
                  <a:srgbClr val="4A5A6F"/>
                </a:solidFill>
              </a:rPr>
              <a:t>组织方案 </a:t>
            </a:r>
            <a:r>
              <a:rPr lang="en-US" altLang="zh-CN" b="1" dirty="0">
                <a:solidFill>
                  <a:srgbClr val="4A5A6F"/>
                </a:solidFill>
              </a:rPr>
              <a:t>/ </a:t>
            </a:r>
            <a:r>
              <a:rPr lang="zh-CN" altLang="en-US" b="1" dirty="0">
                <a:solidFill>
                  <a:srgbClr val="4A5A6F"/>
                </a:solidFill>
              </a:rPr>
              <a:t>会务安排</a:t>
            </a:r>
          </a:p>
        </p:txBody>
      </p:sp>
      <p:sp>
        <p:nvSpPr>
          <p:cNvPr id="51" name="矩形 50"/>
          <p:cNvSpPr/>
          <p:nvPr/>
        </p:nvSpPr>
        <p:spPr>
          <a:xfrm>
            <a:off x="1587553" y="4876800"/>
            <a:ext cx="553513" cy="553513"/>
          </a:xfrm>
          <a:prstGeom prst="rect">
            <a:avLst/>
          </a:prstGeom>
          <a:solidFill>
            <a:srgbClr val="F7C65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矩形 51"/>
          <p:cNvSpPr/>
          <p:nvPr/>
        </p:nvSpPr>
        <p:spPr>
          <a:xfrm>
            <a:off x="3148009" y="4876800"/>
            <a:ext cx="553513" cy="553513"/>
          </a:xfrm>
          <a:prstGeom prst="rect">
            <a:avLst/>
          </a:prstGeom>
          <a:solidFill>
            <a:srgbClr val="E0674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矩形 52"/>
          <p:cNvSpPr/>
          <p:nvPr/>
        </p:nvSpPr>
        <p:spPr>
          <a:xfrm>
            <a:off x="4708464" y="4876800"/>
            <a:ext cx="553513" cy="553513"/>
          </a:xfrm>
          <a:prstGeom prst="rect">
            <a:avLst/>
          </a:prstGeom>
          <a:solidFill>
            <a:srgbClr val="4A5A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5" name="矩形 13"/>
          <p:cNvSpPr/>
          <p:nvPr/>
        </p:nvSpPr>
        <p:spPr>
          <a:xfrm>
            <a:off x="1770839" y="5032201"/>
            <a:ext cx="186943" cy="242711"/>
          </a:xfrm>
          <a:custGeom>
            <a:avLst/>
            <a:gdLst>
              <a:gd name="connsiteX0" fmla="*/ 159295 w 459358"/>
              <a:gd name="connsiteY0" fmla="*/ 288060 h 596388"/>
              <a:gd name="connsiteX1" fmla="*/ 298499 w 459358"/>
              <a:gd name="connsiteY1" fmla="*/ 288060 h 596388"/>
              <a:gd name="connsiteX2" fmla="*/ 338681 w 459358"/>
              <a:gd name="connsiteY2" fmla="*/ 316728 h 596388"/>
              <a:gd name="connsiteX3" fmla="*/ 426222 w 459358"/>
              <a:gd name="connsiteY3" fmla="*/ 366897 h 596388"/>
              <a:gd name="connsiteX4" fmla="*/ 457794 w 459358"/>
              <a:gd name="connsiteY4" fmla="*/ 543206 h 596388"/>
              <a:gd name="connsiteX5" fmla="*/ 443443 w 459358"/>
              <a:gd name="connsiteY5" fmla="*/ 558974 h 596388"/>
              <a:gd name="connsiteX6" fmla="*/ 219569 w 459358"/>
              <a:gd name="connsiteY6" fmla="*/ 596242 h 596388"/>
              <a:gd name="connsiteX7" fmla="*/ 11481 w 459358"/>
              <a:gd name="connsiteY7" fmla="*/ 553240 h 596388"/>
              <a:gd name="connsiteX8" fmla="*/ 0 w 459358"/>
              <a:gd name="connsiteY8" fmla="*/ 524572 h 596388"/>
              <a:gd name="connsiteX9" fmla="*/ 38747 w 459358"/>
              <a:gd name="connsiteY9" fmla="*/ 356864 h 596388"/>
              <a:gd name="connsiteX10" fmla="*/ 73189 w 459358"/>
              <a:gd name="connsiteY10" fmla="*/ 333929 h 596388"/>
              <a:gd name="connsiteX11" fmla="*/ 159295 w 459358"/>
              <a:gd name="connsiteY11" fmla="*/ 288060 h 596388"/>
              <a:gd name="connsiteX12" fmla="*/ 225223 w 459358"/>
              <a:gd name="connsiteY12" fmla="*/ 10030 h 596388"/>
              <a:gd name="connsiteX13" fmla="*/ 218047 w 459358"/>
              <a:gd name="connsiteY13" fmla="*/ 21493 h 596388"/>
              <a:gd name="connsiteX14" fmla="*/ 219482 w 459358"/>
              <a:gd name="connsiteY14" fmla="*/ 21493 h 596388"/>
              <a:gd name="connsiteX15" fmla="*/ 225223 w 459358"/>
              <a:gd name="connsiteY15" fmla="*/ 10030 h 596388"/>
              <a:gd name="connsiteX16" fmla="*/ 236703 w 459358"/>
              <a:gd name="connsiteY16" fmla="*/ 0 h 596388"/>
              <a:gd name="connsiteX17" fmla="*/ 226658 w 459358"/>
              <a:gd name="connsiteY17" fmla="*/ 14329 h 596388"/>
              <a:gd name="connsiteX18" fmla="*/ 238138 w 459358"/>
              <a:gd name="connsiteY18" fmla="*/ 4299 h 596388"/>
              <a:gd name="connsiteX19" fmla="*/ 256793 w 459358"/>
              <a:gd name="connsiteY19" fmla="*/ 30090 h 596388"/>
              <a:gd name="connsiteX20" fmla="*/ 253923 w 459358"/>
              <a:gd name="connsiteY20" fmla="*/ 25791 h 596388"/>
              <a:gd name="connsiteX21" fmla="*/ 259663 w 459358"/>
              <a:gd name="connsiteY21" fmla="*/ 32955 h 596388"/>
              <a:gd name="connsiteX22" fmla="*/ 262533 w 459358"/>
              <a:gd name="connsiteY22" fmla="*/ 32955 h 596388"/>
              <a:gd name="connsiteX23" fmla="*/ 258228 w 459358"/>
              <a:gd name="connsiteY23" fmla="*/ 27224 h 596388"/>
              <a:gd name="connsiteX24" fmla="*/ 263968 w 459358"/>
              <a:gd name="connsiteY24" fmla="*/ 32955 h 596388"/>
              <a:gd name="connsiteX25" fmla="*/ 269708 w 459358"/>
              <a:gd name="connsiteY25" fmla="*/ 34388 h 596388"/>
              <a:gd name="connsiteX26" fmla="*/ 268273 w 459358"/>
              <a:gd name="connsiteY26" fmla="*/ 32955 h 596388"/>
              <a:gd name="connsiteX27" fmla="*/ 272578 w 459358"/>
              <a:gd name="connsiteY27" fmla="*/ 35821 h 596388"/>
              <a:gd name="connsiteX28" fmla="*/ 317064 w 459358"/>
              <a:gd name="connsiteY28" fmla="*/ 63045 h 596388"/>
              <a:gd name="connsiteX29" fmla="*/ 327109 w 459358"/>
              <a:gd name="connsiteY29" fmla="*/ 159046 h 596388"/>
              <a:gd name="connsiteX30" fmla="*/ 329979 w 459358"/>
              <a:gd name="connsiteY30" fmla="*/ 190568 h 596388"/>
              <a:gd name="connsiteX31" fmla="*/ 321369 w 459358"/>
              <a:gd name="connsiteY31" fmla="*/ 206329 h 596388"/>
              <a:gd name="connsiteX32" fmla="*/ 228093 w 459358"/>
              <a:gd name="connsiteY32" fmla="*/ 308061 h 596388"/>
              <a:gd name="connsiteX33" fmla="*/ 139121 w 459358"/>
              <a:gd name="connsiteY33" fmla="*/ 206329 h 596388"/>
              <a:gd name="connsiteX34" fmla="*/ 131946 w 459358"/>
              <a:gd name="connsiteY34" fmla="*/ 190568 h 596388"/>
              <a:gd name="connsiteX35" fmla="*/ 136251 w 459358"/>
              <a:gd name="connsiteY35" fmla="*/ 160478 h 596388"/>
              <a:gd name="connsiteX36" fmla="*/ 133381 w 459358"/>
              <a:gd name="connsiteY36" fmla="*/ 84538 h 596388"/>
              <a:gd name="connsiteX37" fmla="*/ 195087 w 459358"/>
              <a:gd name="connsiteY37" fmla="*/ 21493 h 596388"/>
              <a:gd name="connsiteX38" fmla="*/ 203697 w 459358"/>
              <a:gd name="connsiteY38" fmla="*/ 17194 h 596388"/>
              <a:gd name="connsiteX39" fmla="*/ 209437 w 459358"/>
              <a:gd name="connsiteY39" fmla="*/ 11463 h 596388"/>
              <a:gd name="connsiteX40" fmla="*/ 203697 w 459358"/>
              <a:gd name="connsiteY40" fmla="*/ 21493 h 596388"/>
              <a:gd name="connsiteX41" fmla="*/ 209437 w 459358"/>
              <a:gd name="connsiteY41" fmla="*/ 22926 h 596388"/>
              <a:gd name="connsiteX42" fmla="*/ 215177 w 459358"/>
              <a:gd name="connsiteY42" fmla="*/ 15761 h 596388"/>
              <a:gd name="connsiteX43" fmla="*/ 209437 w 459358"/>
              <a:gd name="connsiteY43" fmla="*/ 24358 h 596388"/>
              <a:gd name="connsiteX44" fmla="*/ 212307 w 459358"/>
              <a:gd name="connsiteY44" fmla="*/ 25791 h 596388"/>
              <a:gd name="connsiteX45" fmla="*/ 226658 w 459358"/>
              <a:gd name="connsiteY45" fmla="*/ 8597 h 596388"/>
              <a:gd name="connsiteX46" fmla="*/ 236703 w 459358"/>
              <a:gd name="connsiteY46" fmla="*/ 0 h 596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59358" h="596388">
                <a:moveTo>
                  <a:pt x="159295" y="288060"/>
                </a:moveTo>
                <a:cubicBezTo>
                  <a:pt x="159295" y="288060"/>
                  <a:pt x="219569" y="442868"/>
                  <a:pt x="298499" y="288060"/>
                </a:cubicBezTo>
                <a:cubicBezTo>
                  <a:pt x="298499" y="288060"/>
                  <a:pt x="298499" y="302394"/>
                  <a:pt x="338681" y="316728"/>
                </a:cubicBezTo>
                <a:cubicBezTo>
                  <a:pt x="338681" y="316728"/>
                  <a:pt x="413306" y="339663"/>
                  <a:pt x="426222" y="366897"/>
                </a:cubicBezTo>
                <a:cubicBezTo>
                  <a:pt x="426222" y="366897"/>
                  <a:pt x="467839" y="460069"/>
                  <a:pt x="457794" y="543206"/>
                </a:cubicBezTo>
                <a:cubicBezTo>
                  <a:pt x="457794" y="543206"/>
                  <a:pt x="457794" y="550373"/>
                  <a:pt x="443443" y="558974"/>
                </a:cubicBezTo>
                <a:cubicBezTo>
                  <a:pt x="443443" y="558974"/>
                  <a:pt x="348727" y="599109"/>
                  <a:pt x="219569" y="596242"/>
                </a:cubicBezTo>
                <a:cubicBezTo>
                  <a:pt x="219569" y="596242"/>
                  <a:pt x="91846" y="589075"/>
                  <a:pt x="11481" y="553240"/>
                </a:cubicBezTo>
                <a:cubicBezTo>
                  <a:pt x="11481" y="553240"/>
                  <a:pt x="0" y="550373"/>
                  <a:pt x="0" y="524572"/>
                </a:cubicBezTo>
                <a:cubicBezTo>
                  <a:pt x="0" y="524572"/>
                  <a:pt x="4305" y="408466"/>
                  <a:pt x="38747" y="356864"/>
                </a:cubicBezTo>
                <a:cubicBezTo>
                  <a:pt x="38747" y="356864"/>
                  <a:pt x="48793" y="342530"/>
                  <a:pt x="73189" y="333929"/>
                </a:cubicBezTo>
                <a:cubicBezTo>
                  <a:pt x="73189" y="333929"/>
                  <a:pt x="153555" y="309561"/>
                  <a:pt x="159295" y="288060"/>
                </a:cubicBezTo>
                <a:close/>
                <a:moveTo>
                  <a:pt x="225223" y="10030"/>
                </a:moveTo>
                <a:cubicBezTo>
                  <a:pt x="222352" y="12896"/>
                  <a:pt x="219482" y="17194"/>
                  <a:pt x="218047" y="21493"/>
                </a:cubicBezTo>
                <a:lnTo>
                  <a:pt x="219482" y="21493"/>
                </a:lnTo>
                <a:cubicBezTo>
                  <a:pt x="220917" y="17194"/>
                  <a:pt x="223788" y="12896"/>
                  <a:pt x="225223" y="10030"/>
                </a:cubicBezTo>
                <a:close/>
                <a:moveTo>
                  <a:pt x="236703" y="0"/>
                </a:moveTo>
                <a:cubicBezTo>
                  <a:pt x="230963" y="4299"/>
                  <a:pt x="228093" y="8597"/>
                  <a:pt x="226658" y="14329"/>
                </a:cubicBezTo>
                <a:cubicBezTo>
                  <a:pt x="230963" y="7164"/>
                  <a:pt x="238138" y="4299"/>
                  <a:pt x="238138" y="4299"/>
                </a:cubicBezTo>
                <a:cubicBezTo>
                  <a:pt x="238138" y="15761"/>
                  <a:pt x="251053" y="25791"/>
                  <a:pt x="256793" y="30090"/>
                </a:cubicBezTo>
                <a:cubicBezTo>
                  <a:pt x="255358" y="27224"/>
                  <a:pt x="253923" y="25791"/>
                  <a:pt x="253923" y="25791"/>
                </a:cubicBezTo>
                <a:cubicBezTo>
                  <a:pt x="256793" y="27224"/>
                  <a:pt x="258228" y="30090"/>
                  <a:pt x="259663" y="32955"/>
                </a:cubicBezTo>
                <a:cubicBezTo>
                  <a:pt x="261098" y="32955"/>
                  <a:pt x="261098" y="32955"/>
                  <a:pt x="262533" y="32955"/>
                </a:cubicBezTo>
                <a:cubicBezTo>
                  <a:pt x="259663" y="30090"/>
                  <a:pt x="258228" y="27224"/>
                  <a:pt x="258228" y="27224"/>
                </a:cubicBezTo>
                <a:cubicBezTo>
                  <a:pt x="261098" y="30090"/>
                  <a:pt x="262533" y="31523"/>
                  <a:pt x="263968" y="32955"/>
                </a:cubicBezTo>
                <a:cubicBezTo>
                  <a:pt x="266838" y="34388"/>
                  <a:pt x="268273" y="34388"/>
                  <a:pt x="269708" y="34388"/>
                </a:cubicBezTo>
                <a:cubicBezTo>
                  <a:pt x="268273" y="32955"/>
                  <a:pt x="268273" y="32955"/>
                  <a:pt x="268273" y="32955"/>
                </a:cubicBezTo>
                <a:cubicBezTo>
                  <a:pt x="269708" y="32955"/>
                  <a:pt x="271143" y="34388"/>
                  <a:pt x="272578" y="35821"/>
                </a:cubicBezTo>
                <a:cubicBezTo>
                  <a:pt x="304149" y="44418"/>
                  <a:pt x="317064" y="63045"/>
                  <a:pt x="317064" y="63045"/>
                </a:cubicBezTo>
                <a:cubicBezTo>
                  <a:pt x="345764" y="94568"/>
                  <a:pt x="331414" y="146150"/>
                  <a:pt x="327109" y="159046"/>
                </a:cubicBezTo>
                <a:cubicBezTo>
                  <a:pt x="340024" y="156180"/>
                  <a:pt x="329979" y="190568"/>
                  <a:pt x="329979" y="190568"/>
                </a:cubicBezTo>
                <a:cubicBezTo>
                  <a:pt x="328544" y="200598"/>
                  <a:pt x="324239" y="204897"/>
                  <a:pt x="321369" y="206329"/>
                </a:cubicBezTo>
                <a:cubicBezTo>
                  <a:pt x="315629" y="253613"/>
                  <a:pt x="272578" y="308061"/>
                  <a:pt x="228093" y="308061"/>
                </a:cubicBezTo>
                <a:cubicBezTo>
                  <a:pt x="187912" y="308061"/>
                  <a:pt x="146296" y="256479"/>
                  <a:pt x="139121" y="206329"/>
                </a:cubicBezTo>
                <a:cubicBezTo>
                  <a:pt x="137686" y="204897"/>
                  <a:pt x="133381" y="200598"/>
                  <a:pt x="131946" y="190568"/>
                </a:cubicBezTo>
                <a:cubicBezTo>
                  <a:pt x="131946" y="190568"/>
                  <a:pt x="120466" y="153314"/>
                  <a:pt x="136251" y="160478"/>
                </a:cubicBezTo>
                <a:cubicBezTo>
                  <a:pt x="124771" y="104598"/>
                  <a:pt x="133381" y="84538"/>
                  <a:pt x="133381" y="84538"/>
                </a:cubicBezTo>
                <a:cubicBezTo>
                  <a:pt x="147731" y="42985"/>
                  <a:pt x="195087" y="21493"/>
                  <a:pt x="195087" y="21493"/>
                </a:cubicBezTo>
                <a:cubicBezTo>
                  <a:pt x="205132" y="10030"/>
                  <a:pt x="205132" y="14329"/>
                  <a:pt x="203697" y="17194"/>
                </a:cubicBezTo>
                <a:cubicBezTo>
                  <a:pt x="206567" y="14329"/>
                  <a:pt x="209437" y="11463"/>
                  <a:pt x="209437" y="11463"/>
                </a:cubicBezTo>
                <a:cubicBezTo>
                  <a:pt x="206567" y="14329"/>
                  <a:pt x="205132" y="18627"/>
                  <a:pt x="203697" y="21493"/>
                </a:cubicBezTo>
                <a:lnTo>
                  <a:pt x="209437" y="22926"/>
                </a:lnTo>
                <a:cubicBezTo>
                  <a:pt x="212307" y="18627"/>
                  <a:pt x="215177" y="15761"/>
                  <a:pt x="215177" y="15761"/>
                </a:cubicBezTo>
                <a:cubicBezTo>
                  <a:pt x="212307" y="18627"/>
                  <a:pt x="210872" y="21493"/>
                  <a:pt x="209437" y="24358"/>
                </a:cubicBezTo>
                <a:lnTo>
                  <a:pt x="212307" y="25791"/>
                </a:lnTo>
                <a:cubicBezTo>
                  <a:pt x="215177" y="15761"/>
                  <a:pt x="223788" y="10030"/>
                  <a:pt x="226658" y="8597"/>
                </a:cubicBezTo>
                <a:cubicBezTo>
                  <a:pt x="230963" y="2866"/>
                  <a:pt x="236703" y="0"/>
                  <a:pt x="23670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矩形 23"/>
          <p:cNvSpPr/>
          <p:nvPr/>
        </p:nvSpPr>
        <p:spPr>
          <a:xfrm>
            <a:off x="3329969" y="5032201"/>
            <a:ext cx="189597" cy="242711"/>
          </a:xfrm>
          <a:custGeom>
            <a:avLst/>
            <a:gdLst>
              <a:gd name="connsiteX0" fmla="*/ 11784 w 473070"/>
              <a:gd name="connsiteY0" fmla="*/ 563888 h 605592"/>
              <a:gd name="connsiteX1" fmla="*/ 461073 w 473070"/>
              <a:gd name="connsiteY1" fmla="*/ 563888 h 605592"/>
              <a:gd name="connsiteX2" fmla="*/ 461073 w 473070"/>
              <a:gd name="connsiteY2" fmla="*/ 605592 h 605592"/>
              <a:gd name="connsiteX3" fmla="*/ 11784 w 473070"/>
              <a:gd name="connsiteY3" fmla="*/ 605592 h 605592"/>
              <a:gd name="connsiteX4" fmla="*/ 11784 w 473070"/>
              <a:gd name="connsiteY4" fmla="*/ 500661 h 605592"/>
              <a:gd name="connsiteX5" fmla="*/ 461073 w 473070"/>
              <a:gd name="connsiteY5" fmla="*/ 500661 h 605592"/>
              <a:gd name="connsiteX6" fmla="*/ 461073 w 473070"/>
              <a:gd name="connsiteY6" fmla="*/ 542506 h 605592"/>
              <a:gd name="connsiteX7" fmla="*/ 11784 w 473070"/>
              <a:gd name="connsiteY7" fmla="*/ 542506 h 605592"/>
              <a:gd name="connsiteX8" fmla="*/ 365246 w 473070"/>
              <a:gd name="connsiteY8" fmla="*/ 196807 h 605592"/>
              <a:gd name="connsiteX9" fmla="*/ 407162 w 473070"/>
              <a:gd name="connsiteY9" fmla="*/ 196807 h 605592"/>
              <a:gd name="connsiteX10" fmla="*/ 407162 w 473070"/>
              <a:gd name="connsiteY10" fmla="*/ 467496 h 605592"/>
              <a:gd name="connsiteX11" fmla="*/ 365246 w 473070"/>
              <a:gd name="connsiteY11" fmla="*/ 467496 h 605592"/>
              <a:gd name="connsiteX12" fmla="*/ 215507 w 473070"/>
              <a:gd name="connsiteY12" fmla="*/ 196807 h 605592"/>
              <a:gd name="connsiteX13" fmla="*/ 257352 w 473070"/>
              <a:gd name="connsiteY13" fmla="*/ 196807 h 605592"/>
              <a:gd name="connsiteX14" fmla="*/ 257352 w 473070"/>
              <a:gd name="connsiteY14" fmla="*/ 467496 h 605592"/>
              <a:gd name="connsiteX15" fmla="*/ 215507 w 473070"/>
              <a:gd name="connsiteY15" fmla="*/ 467496 h 605592"/>
              <a:gd name="connsiteX16" fmla="*/ 65767 w 473070"/>
              <a:gd name="connsiteY16" fmla="*/ 196807 h 605592"/>
              <a:gd name="connsiteX17" fmla="*/ 107612 w 473070"/>
              <a:gd name="connsiteY17" fmla="*/ 196807 h 605592"/>
              <a:gd name="connsiteX18" fmla="*/ 107612 w 473070"/>
              <a:gd name="connsiteY18" fmla="*/ 467496 h 605592"/>
              <a:gd name="connsiteX19" fmla="*/ 65767 w 473070"/>
              <a:gd name="connsiteY19" fmla="*/ 467496 h 605592"/>
              <a:gd name="connsiteX20" fmla="*/ 236581 w 473070"/>
              <a:gd name="connsiteY20" fmla="*/ 0 h 605592"/>
              <a:gd name="connsiteX21" fmla="*/ 473070 w 473070"/>
              <a:gd name="connsiteY21" fmla="*/ 164833 h 605592"/>
              <a:gd name="connsiteX22" fmla="*/ 449115 w 473070"/>
              <a:gd name="connsiteY22" fmla="*/ 199135 h 605592"/>
              <a:gd name="connsiteX23" fmla="*/ 236303 w 473070"/>
              <a:gd name="connsiteY23" fmla="*/ 50711 h 605592"/>
              <a:gd name="connsiteX24" fmla="*/ 23491 w 473070"/>
              <a:gd name="connsiteY24" fmla="*/ 194963 h 605592"/>
              <a:gd name="connsiteX25" fmla="*/ 0 w 473070"/>
              <a:gd name="connsiteY25" fmla="*/ 160383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3070" h="605592">
                <a:moveTo>
                  <a:pt x="11784" y="563888"/>
                </a:moveTo>
                <a:lnTo>
                  <a:pt x="461073" y="563888"/>
                </a:lnTo>
                <a:lnTo>
                  <a:pt x="461073" y="605592"/>
                </a:lnTo>
                <a:lnTo>
                  <a:pt x="11784" y="605592"/>
                </a:lnTo>
                <a:close/>
                <a:moveTo>
                  <a:pt x="11784" y="500661"/>
                </a:moveTo>
                <a:lnTo>
                  <a:pt x="461073" y="500661"/>
                </a:lnTo>
                <a:lnTo>
                  <a:pt x="461073" y="542506"/>
                </a:lnTo>
                <a:lnTo>
                  <a:pt x="11784" y="542506"/>
                </a:lnTo>
                <a:close/>
                <a:moveTo>
                  <a:pt x="365246" y="196807"/>
                </a:moveTo>
                <a:lnTo>
                  <a:pt x="407162" y="196807"/>
                </a:lnTo>
                <a:lnTo>
                  <a:pt x="407162" y="467496"/>
                </a:lnTo>
                <a:lnTo>
                  <a:pt x="365246" y="467496"/>
                </a:lnTo>
                <a:close/>
                <a:moveTo>
                  <a:pt x="215507" y="196807"/>
                </a:moveTo>
                <a:lnTo>
                  <a:pt x="257352" y="196807"/>
                </a:lnTo>
                <a:lnTo>
                  <a:pt x="257352" y="467496"/>
                </a:lnTo>
                <a:lnTo>
                  <a:pt x="215507" y="467496"/>
                </a:lnTo>
                <a:close/>
                <a:moveTo>
                  <a:pt x="65767" y="196807"/>
                </a:moveTo>
                <a:lnTo>
                  <a:pt x="107612" y="196807"/>
                </a:lnTo>
                <a:lnTo>
                  <a:pt x="107612" y="467496"/>
                </a:lnTo>
                <a:lnTo>
                  <a:pt x="65767" y="467496"/>
                </a:lnTo>
                <a:close/>
                <a:moveTo>
                  <a:pt x="236581" y="0"/>
                </a:moveTo>
                <a:lnTo>
                  <a:pt x="473070" y="164833"/>
                </a:lnTo>
                <a:lnTo>
                  <a:pt x="449115" y="199135"/>
                </a:lnTo>
                <a:lnTo>
                  <a:pt x="236303" y="50711"/>
                </a:lnTo>
                <a:lnTo>
                  <a:pt x="23491" y="194963"/>
                </a:lnTo>
                <a:lnTo>
                  <a:pt x="0" y="160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矩形 35"/>
          <p:cNvSpPr/>
          <p:nvPr/>
        </p:nvSpPr>
        <p:spPr>
          <a:xfrm>
            <a:off x="4863869" y="5032384"/>
            <a:ext cx="242711" cy="242344"/>
          </a:xfrm>
          <a:custGeom>
            <a:avLst/>
            <a:gdLst>
              <a:gd name="connsiteX0" fmla="*/ 303775 w 607639"/>
              <a:gd name="connsiteY0" fmla="*/ 525007 h 606722"/>
              <a:gd name="connsiteX1" fmla="*/ 315710 w 607639"/>
              <a:gd name="connsiteY1" fmla="*/ 536902 h 606722"/>
              <a:gd name="connsiteX2" fmla="*/ 315710 w 607639"/>
              <a:gd name="connsiteY2" fmla="*/ 552347 h 606722"/>
              <a:gd name="connsiteX3" fmla="*/ 303775 w 607639"/>
              <a:gd name="connsiteY3" fmla="*/ 564241 h 606722"/>
              <a:gd name="connsiteX4" fmla="*/ 291929 w 607639"/>
              <a:gd name="connsiteY4" fmla="*/ 552347 h 606722"/>
              <a:gd name="connsiteX5" fmla="*/ 291929 w 607639"/>
              <a:gd name="connsiteY5" fmla="*/ 536902 h 606722"/>
              <a:gd name="connsiteX6" fmla="*/ 303775 w 607639"/>
              <a:gd name="connsiteY6" fmla="*/ 525007 h 606722"/>
              <a:gd name="connsiteX7" fmla="*/ 429885 w 607639"/>
              <a:gd name="connsiteY7" fmla="*/ 509483 h 606722"/>
              <a:gd name="connsiteX8" fmla="*/ 441811 w 607639"/>
              <a:gd name="connsiteY8" fmla="*/ 521409 h 606722"/>
              <a:gd name="connsiteX9" fmla="*/ 429885 w 607639"/>
              <a:gd name="connsiteY9" fmla="*/ 533335 h 606722"/>
              <a:gd name="connsiteX10" fmla="*/ 417959 w 607639"/>
              <a:gd name="connsiteY10" fmla="*/ 521409 h 606722"/>
              <a:gd name="connsiteX11" fmla="*/ 429885 w 607639"/>
              <a:gd name="connsiteY11" fmla="*/ 509483 h 606722"/>
              <a:gd name="connsiteX12" fmla="*/ 177720 w 607639"/>
              <a:gd name="connsiteY12" fmla="*/ 509483 h 606722"/>
              <a:gd name="connsiteX13" fmla="*/ 189611 w 607639"/>
              <a:gd name="connsiteY13" fmla="*/ 521409 h 606722"/>
              <a:gd name="connsiteX14" fmla="*/ 177720 w 607639"/>
              <a:gd name="connsiteY14" fmla="*/ 533335 h 606722"/>
              <a:gd name="connsiteX15" fmla="*/ 165829 w 607639"/>
              <a:gd name="connsiteY15" fmla="*/ 521409 h 606722"/>
              <a:gd name="connsiteX16" fmla="*/ 177720 w 607639"/>
              <a:gd name="connsiteY16" fmla="*/ 509483 h 606722"/>
              <a:gd name="connsiteX17" fmla="*/ 522185 w 607639"/>
              <a:gd name="connsiteY17" fmla="*/ 417324 h 606722"/>
              <a:gd name="connsiteX18" fmla="*/ 534111 w 607639"/>
              <a:gd name="connsiteY18" fmla="*/ 429250 h 606722"/>
              <a:gd name="connsiteX19" fmla="*/ 522185 w 607639"/>
              <a:gd name="connsiteY19" fmla="*/ 441176 h 606722"/>
              <a:gd name="connsiteX20" fmla="*/ 510259 w 607639"/>
              <a:gd name="connsiteY20" fmla="*/ 429250 h 606722"/>
              <a:gd name="connsiteX21" fmla="*/ 522185 w 607639"/>
              <a:gd name="connsiteY21" fmla="*/ 417324 h 606722"/>
              <a:gd name="connsiteX22" fmla="*/ 85420 w 607639"/>
              <a:gd name="connsiteY22" fmla="*/ 417324 h 606722"/>
              <a:gd name="connsiteX23" fmla="*/ 97311 w 607639"/>
              <a:gd name="connsiteY23" fmla="*/ 429250 h 606722"/>
              <a:gd name="connsiteX24" fmla="*/ 85420 w 607639"/>
              <a:gd name="connsiteY24" fmla="*/ 441176 h 606722"/>
              <a:gd name="connsiteX25" fmla="*/ 73529 w 607639"/>
              <a:gd name="connsiteY25" fmla="*/ 429250 h 606722"/>
              <a:gd name="connsiteX26" fmla="*/ 85420 w 607639"/>
              <a:gd name="connsiteY26" fmla="*/ 417324 h 606722"/>
              <a:gd name="connsiteX27" fmla="*/ 537643 w 607639"/>
              <a:gd name="connsiteY27" fmla="*/ 291506 h 606722"/>
              <a:gd name="connsiteX28" fmla="*/ 555628 w 607639"/>
              <a:gd name="connsiteY28" fmla="*/ 291506 h 606722"/>
              <a:gd name="connsiteX29" fmla="*/ 567558 w 607639"/>
              <a:gd name="connsiteY29" fmla="*/ 303316 h 606722"/>
              <a:gd name="connsiteX30" fmla="*/ 555628 w 607639"/>
              <a:gd name="connsiteY30" fmla="*/ 315216 h 606722"/>
              <a:gd name="connsiteX31" fmla="*/ 537643 w 607639"/>
              <a:gd name="connsiteY31" fmla="*/ 315216 h 606722"/>
              <a:gd name="connsiteX32" fmla="*/ 525713 w 607639"/>
              <a:gd name="connsiteY32" fmla="*/ 303316 h 606722"/>
              <a:gd name="connsiteX33" fmla="*/ 537643 w 607639"/>
              <a:gd name="connsiteY33" fmla="*/ 291506 h 606722"/>
              <a:gd name="connsiteX34" fmla="*/ 51991 w 607639"/>
              <a:gd name="connsiteY34" fmla="*/ 291506 h 606722"/>
              <a:gd name="connsiteX35" fmla="*/ 69946 w 607639"/>
              <a:gd name="connsiteY35" fmla="*/ 291506 h 606722"/>
              <a:gd name="connsiteX36" fmla="*/ 81856 w 607639"/>
              <a:gd name="connsiteY36" fmla="*/ 303316 h 606722"/>
              <a:gd name="connsiteX37" fmla="*/ 69946 w 607639"/>
              <a:gd name="connsiteY37" fmla="*/ 315216 h 606722"/>
              <a:gd name="connsiteX38" fmla="*/ 51991 w 607639"/>
              <a:gd name="connsiteY38" fmla="*/ 315216 h 606722"/>
              <a:gd name="connsiteX39" fmla="*/ 40081 w 607639"/>
              <a:gd name="connsiteY39" fmla="*/ 303316 h 606722"/>
              <a:gd name="connsiteX40" fmla="*/ 51991 w 607639"/>
              <a:gd name="connsiteY40" fmla="*/ 291506 h 606722"/>
              <a:gd name="connsiteX41" fmla="*/ 412608 w 607639"/>
              <a:gd name="connsiteY41" fmla="*/ 222096 h 606722"/>
              <a:gd name="connsiteX42" fmla="*/ 345491 w 607639"/>
              <a:gd name="connsiteY42" fmla="*/ 334245 h 606722"/>
              <a:gd name="connsiteX43" fmla="*/ 412608 w 607639"/>
              <a:gd name="connsiteY43" fmla="*/ 334245 h 606722"/>
              <a:gd name="connsiteX44" fmla="*/ 427651 w 607639"/>
              <a:gd name="connsiteY44" fmla="*/ 167533 h 606722"/>
              <a:gd name="connsiteX45" fmla="*/ 436375 w 607639"/>
              <a:gd name="connsiteY45" fmla="*/ 178996 h 606722"/>
              <a:gd name="connsiteX46" fmla="*/ 436375 w 607639"/>
              <a:gd name="connsiteY46" fmla="*/ 334245 h 606722"/>
              <a:gd name="connsiteX47" fmla="*/ 469399 w 607639"/>
              <a:gd name="connsiteY47" fmla="*/ 334245 h 606722"/>
              <a:gd name="connsiteX48" fmla="*/ 481327 w 607639"/>
              <a:gd name="connsiteY48" fmla="*/ 346153 h 606722"/>
              <a:gd name="connsiteX49" fmla="*/ 469399 w 607639"/>
              <a:gd name="connsiteY49" fmla="*/ 357973 h 606722"/>
              <a:gd name="connsiteX50" fmla="*/ 436375 w 607639"/>
              <a:gd name="connsiteY50" fmla="*/ 357973 h 606722"/>
              <a:gd name="connsiteX51" fmla="*/ 436375 w 607639"/>
              <a:gd name="connsiteY51" fmla="*/ 427733 h 606722"/>
              <a:gd name="connsiteX52" fmla="*/ 424536 w 607639"/>
              <a:gd name="connsiteY52" fmla="*/ 439552 h 606722"/>
              <a:gd name="connsiteX53" fmla="*/ 412608 w 607639"/>
              <a:gd name="connsiteY53" fmla="*/ 427733 h 606722"/>
              <a:gd name="connsiteX54" fmla="*/ 412608 w 607639"/>
              <a:gd name="connsiteY54" fmla="*/ 357973 h 606722"/>
              <a:gd name="connsiteX55" fmla="*/ 324573 w 607639"/>
              <a:gd name="connsiteY55" fmla="*/ 357973 h 606722"/>
              <a:gd name="connsiteX56" fmla="*/ 314158 w 607639"/>
              <a:gd name="connsiteY56" fmla="*/ 352019 h 606722"/>
              <a:gd name="connsiteX57" fmla="*/ 314336 w 607639"/>
              <a:gd name="connsiteY57" fmla="*/ 340022 h 606722"/>
              <a:gd name="connsiteX58" fmla="*/ 414299 w 607639"/>
              <a:gd name="connsiteY58" fmla="*/ 172953 h 606722"/>
              <a:gd name="connsiteX59" fmla="*/ 427651 w 607639"/>
              <a:gd name="connsiteY59" fmla="*/ 167533 h 606722"/>
              <a:gd name="connsiteX60" fmla="*/ 216270 w 607639"/>
              <a:gd name="connsiteY60" fmla="*/ 167099 h 606722"/>
              <a:gd name="connsiteX61" fmla="*/ 290518 w 607639"/>
              <a:gd name="connsiteY61" fmla="*/ 241210 h 606722"/>
              <a:gd name="connsiteX62" fmla="*/ 242978 w 607639"/>
              <a:gd name="connsiteY62" fmla="*/ 355754 h 606722"/>
              <a:gd name="connsiteX63" fmla="*/ 182707 w 607639"/>
              <a:gd name="connsiteY63" fmla="*/ 415825 h 606722"/>
              <a:gd name="connsiteX64" fmla="*/ 278588 w 607639"/>
              <a:gd name="connsiteY64" fmla="*/ 415825 h 606722"/>
              <a:gd name="connsiteX65" fmla="*/ 290518 w 607639"/>
              <a:gd name="connsiteY65" fmla="*/ 427734 h 606722"/>
              <a:gd name="connsiteX66" fmla="*/ 278588 w 607639"/>
              <a:gd name="connsiteY66" fmla="*/ 439552 h 606722"/>
              <a:gd name="connsiteX67" fmla="*/ 154040 w 607639"/>
              <a:gd name="connsiteY67" fmla="*/ 439552 h 606722"/>
              <a:gd name="connsiteX68" fmla="*/ 143001 w 607639"/>
              <a:gd name="connsiteY68" fmla="*/ 432265 h 606722"/>
              <a:gd name="connsiteX69" fmla="*/ 145582 w 607639"/>
              <a:gd name="connsiteY69" fmla="*/ 419292 h 606722"/>
              <a:gd name="connsiteX70" fmla="*/ 226152 w 607639"/>
              <a:gd name="connsiteY70" fmla="*/ 338959 h 606722"/>
              <a:gd name="connsiteX71" fmla="*/ 266659 w 607639"/>
              <a:gd name="connsiteY71" fmla="*/ 241210 h 606722"/>
              <a:gd name="connsiteX72" fmla="*/ 216270 w 607639"/>
              <a:gd name="connsiteY72" fmla="*/ 190914 h 606722"/>
              <a:gd name="connsiteX73" fmla="*/ 165880 w 607639"/>
              <a:gd name="connsiteY73" fmla="*/ 241210 h 606722"/>
              <a:gd name="connsiteX74" fmla="*/ 154040 w 607639"/>
              <a:gd name="connsiteY74" fmla="*/ 253029 h 606722"/>
              <a:gd name="connsiteX75" fmla="*/ 142110 w 607639"/>
              <a:gd name="connsiteY75" fmla="*/ 241210 h 606722"/>
              <a:gd name="connsiteX76" fmla="*/ 216270 w 607639"/>
              <a:gd name="connsiteY76" fmla="*/ 167099 h 606722"/>
              <a:gd name="connsiteX77" fmla="*/ 522185 w 607639"/>
              <a:gd name="connsiteY77" fmla="*/ 165547 h 606722"/>
              <a:gd name="connsiteX78" fmla="*/ 534111 w 607639"/>
              <a:gd name="connsiteY78" fmla="*/ 177438 h 606722"/>
              <a:gd name="connsiteX79" fmla="*/ 522185 w 607639"/>
              <a:gd name="connsiteY79" fmla="*/ 189329 h 606722"/>
              <a:gd name="connsiteX80" fmla="*/ 510259 w 607639"/>
              <a:gd name="connsiteY80" fmla="*/ 177438 h 606722"/>
              <a:gd name="connsiteX81" fmla="*/ 522185 w 607639"/>
              <a:gd name="connsiteY81" fmla="*/ 165547 h 606722"/>
              <a:gd name="connsiteX82" fmla="*/ 85420 w 607639"/>
              <a:gd name="connsiteY82" fmla="*/ 165547 h 606722"/>
              <a:gd name="connsiteX83" fmla="*/ 97311 w 607639"/>
              <a:gd name="connsiteY83" fmla="*/ 177438 h 606722"/>
              <a:gd name="connsiteX84" fmla="*/ 85420 w 607639"/>
              <a:gd name="connsiteY84" fmla="*/ 189329 h 606722"/>
              <a:gd name="connsiteX85" fmla="*/ 73529 w 607639"/>
              <a:gd name="connsiteY85" fmla="*/ 177438 h 606722"/>
              <a:gd name="connsiteX86" fmla="*/ 85420 w 607639"/>
              <a:gd name="connsiteY86" fmla="*/ 165547 h 606722"/>
              <a:gd name="connsiteX87" fmla="*/ 429885 w 607639"/>
              <a:gd name="connsiteY87" fmla="*/ 73388 h 606722"/>
              <a:gd name="connsiteX88" fmla="*/ 441811 w 607639"/>
              <a:gd name="connsiteY88" fmla="*/ 85279 h 606722"/>
              <a:gd name="connsiteX89" fmla="*/ 429885 w 607639"/>
              <a:gd name="connsiteY89" fmla="*/ 97170 h 606722"/>
              <a:gd name="connsiteX90" fmla="*/ 417959 w 607639"/>
              <a:gd name="connsiteY90" fmla="*/ 85279 h 606722"/>
              <a:gd name="connsiteX91" fmla="*/ 429885 w 607639"/>
              <a:gd name="connsiteY91" fmla="*/ 73388 h 606722"/>
              <a:gd name="connsiteX92" fmla="*/ 177720 w 607639"/>
              <a:gd name="connsiteY92" fmla="*/ 73388 h 606722"/>
              <a:gd name="connsiteX93" fmla="*/ 189611 w 607639"/>
              <a:gd name="connsiteY93" fmla="*/ 85279 h 606722"/>
              <a:gd name="connsiteX94" fmla="*/ 177720 w 607639"/>
              <a:gd name="connsiteY94" fmla="*/ 97170 h 606722"/>
              <a:gd name="connsiteX95" fmla="*/ 165829 w 607639"/>
              <a:gd name="connsiteY95" fmla="*/ 85279 h 606722"/>
              <a:gd name="connsiteX96" fmla="*/ 177720 w 607639"/>
              <a:gd name="connsiteY96" fmla="*/ 73388 h 606722"/>
              <a:gd name="connsiteX97" fmla="*/ 303775 w 607639"/>
              <a:gd name="connsiteY97" fmla="*/ 42480 h 606722"/>
              <a:gd name="connsiteX98" fmla="*/ 315710 w 607639"/>
              <a:gd name="connsiteY98" fmla="*/ 54396 h 606722"/>
              <a:gd name="connsiteX99" fmla="*/ 315710 w 607639"/>
              <a:gd name="connsiteY99" fmla="*/ 69869 h 606722"/>
              <a:gd name="connsiteX100" fmla="*/ 303775 w 607639"/>
              <a:gd name="connsiteY100" fmla="*/ 81785 h 606722"/>
              <a:gd name="connsiteX101" fmla="*/ 291929 w 607639"/>
              <a:gd name="connsiteY101" fmla="*/ 69869 h 606722"/>
              <a:gd name="connsiteX102" fmla="*/ 291929 w 607639"/>
              <a:gd name="connsiteY102" fmla="*/ 54396 h 606722"/>
              <a:gd name="connsiteX103" fmla="*/ 303775 w 607639"/>
              <a:gd name="connsiteY103" fmla="*/ 42480 h 606722"/>
              <a:gd name="connsiteX104" fmla="*/ 303775 w 607639"/>
              <a:gd name="connsiteY104" fmla="*/ 0 h 606722"/>
              <a:gd name="connsiteX105" fmla="*/ 537058 w 607639"/>
              <a:gd name="connsiteY105" fmla="*/ 108956 h 606722"/>
              <a:gd name="connsiteX106" fmla="*/ 537058 w 607639"/>
              <a:gd name="connsiteY106" fmla="*/ 93048 h 606722"/>
              <a:gd name="connsiteX107" fmla="*/ 548895 w 607639"/>
              <a:gd name="connsiteY107" fmla="*/ 81139 h 606722"/>
              <a:gd name="connsiteX108" fmla="*/ 560822 w 607639"/>
              <a:gd name="connsiteY108" fmla="*/ 93048 h 606722"/>
              <a:gd name="connsiteX109" fmla="*/ 560822 w 607639"/>
              <a:gd name="connsiteY109" fmla="*/ 138994 h 606722"/>
              <a:gd name="connsiteX110" fmla="*/ 548895 w 607639"/>
              <a:gd name="connsiteY110" fmla="*/ 150903 h 606722"/>
              <a:gd name="connsiteX111" fmla="*/ 502880 w 607639"/>
              <a:gd name="connsiteY111" fmla="*/ 150903 h 606722"/>
              <a:gd name="connsiteX112" fmla="*/ 490953 w 607639"/>
              <a:gd name="connsiteY112" fmla="*/ 138994 h 606722"/>
              <a:gd name="connsiteX113" fmla="*/ 502880 w 607639"/>
              <a:gd name="connsiteY113" fmla="*/ 127174 h 606722"/>
              <a:gd name="connsiteX114" fmla="*/ 521126 w 607639"/>
              <a:gd name="connsiteY114" fmla="*/ 127174 h 606722"/>
              <a:gd name="connsiteX115" fmla="*/ 303775 w 607639"/>
              <a:gd name="connsiteY115" fmla="*/ 23728 h 606722"/>
              <a:gd name="connsiteX116" fmla="*/ 23764 w 607639"/>
              <a:gd name="connsiteY116" fmla="*/ 303316 h 606722"/>
              <a:gd name="connsiteX117" fmla="*/ 303775 w 607639"/>
              <a:gd name="connsiteY117" fmla="*/ 582905 h 606722"/>
              <a:gd name="connsiteX118" fmla="*/ 583786 w 607639"/>
              <a:gd name="connsiteY118" fmla="*/ 303316 h 606722"/>
              <a:gd name="connsiteX119" fmla="*/ 573906 w 607639"/>
              <a:gd name="connsiteY119" fmla="*/ 229376 h 606722"/>
              <a:gd name="connsiteX120" fmla="*/ 582273 w 607639"/>
              <a:gd name="connsiteY120" fmla="*/ 214801 h 606722"/>
              <a:gd name="connsiteX121" fmla="*/ 596869 w 607639"/>
              <a:gd name="connsiteY121" fmla="*/ 223066 h 606722"/>
              <a:gd name="connsiteX122" fmla="*/ 607639 w 607639"/>
              <a:gd name="connsiteY122" fmla="*/ 303316 h 606722"/>
              <a:gd name="connsiteX123" fmla="*/ 303775 w 607639"/>
              <a:gd name="connsiteY123" fmla="*/ 606722 h 606722"/>
              <a:gd name="connsiteX124" fmla="*/ 0 w 607639"/>
              <a:gd name="connsiteY124" fmla="*/ 303316 h 606722"/>
              <a:gd name="connsiteX125" fmla="*/ 303775 w 607639"/>
              <a:gd name="connsiteY12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Lst>
            <a:rect l="l" t="t" r="r" b="b"/>
            <a:pathLst>
              <a:path w="607639" h="606722">
                <a:moveTo>
                  <a:pt x="303775" y="525007"/>
                </a:moveTo>
                <a:cubicBezTo>
                  <a:pt x="310366" y="525007"/>
                  <a:pt x="315710" y="530333"/>
                  <a:pt x="315710" y="536902"/>
                </a:cubicBezTo>
                <a:lnTo>
                  <a:pt x="315710" y="552347"/>
                </a:lnTo>
                <a:cubicBezTo>
                  <a:pt x="315710" y="558915"/>
                  <a:pt x="310366" y="564241"/>
                  <a:pt x="303775" y="564241"/>
                </a:cubicBezTo>
                <a:cubicBezTo>
                  <a:pt x="297184" y="564241"/>
                  <a:pt x="291929" y="558915"/>
                  <a:pt x="291929" y="552347"/>
                </a:cubicBezTo>
                <a:lnTo>
                  <a:pt x="291929" y="536902"/>
                </a:lnTo>
                <a:cubicBezTo>
                  <a:pt x="291929" y="530333"/>
                  <a:pt x="297184" y="525007"/>
                  <a:pt x="303775" y="525007"/>
                </a:cubicBezTo>
                <a:close/>
                <a:moveTo>
                  <a:pt x="429885" y="509483"/>
                </a:moveTo>
                <a:cubicBezTo>
                  <a:pt x="436472" y="509483"/>
                  <a:pt x="441811" y="514822"/>
                  <a:pt x="441811" y="521409"/>
                </a:cubicBezTo>
                <a:cubicBezTo>
                  <a:pt x="441811" y="527996"/>
                  <a:pt x="436472" y="533335"/>
                  <a:pt x="429885" y="533335"/>
                </a:cubicBezTo>
                <a:cubicBezTo>
                  <a:pt x="423298" y="533335"/>
                  <a:pt x="417959" y="527996"/>
                  <a:pt x="417959" y="521409"/>
                </a:cubicBezTo>
                <a:cubicBezTo>
                  <a:pt x="417959" y="514822"/>
                  <a:pt x="423298" y="509483"/>
                  <a:pt x="429885" y="509483"/>
                </a:cubicBezTo>
                <a:close/>
                <a:moveTo>
                  <a:pt x="177720" y="509483"/>
                </a:moveTo>
                <a:cubicBezTo>
                  <a:pt x="184287" y="509483"/>
                  <a:pt x="189611" y="514822"/>
                  <a:pt x="189611" y="521409"/>
                </a:cubicBezTo>
                <a:cubicBezTo>
                  <a:pt x="189611" y="527996"/>
                  <a:pt x="184287" y="533335"/>
                  <a:pt x="177720" y="533335"/>
                </a:cubicBezTo>
                <a:cubicBezTo>
                  <a:pt x="171153" y="533335"/>
                  <a:pt x="165829" y="527996"/>
                  <a:pt x="165829" y="521409"/>
                </a:cubicBezTo>
                <a:cubicBezTo>
                  <a:pt x="165829" y="514822"/>
                  <a:pt x="171153" y="509483"/>
                  <a:pt x="177720" y="509483"/>
                </a:cubicBezTo>
                <a:close/>
                <a:moveTo>
                  <a:pt x="522185" y="417324"/>
                </a:moveTo>
                <a:cubicBezTo>
                  <a:pt x="528772" y="417324"/>
                  <a:pt x="534111" y="422663"/>
                  <a:pt x="534111" y="429250"/>
                </a:cubicBezTo>
                <a:cubicBezTo>
                  <a:pt x="534111" y="435837"/>
                  <a:pt x="528772" y="441176"/>
                  <a:pt x="522185" y="441176"/>
                </a:cubicBezTo>
                <a:cubicBezTo>
                  <a:pt x="515598" y="441176"/>
                  <a:pt x="510259" y="435837"/>
                  <a:pt x="510259" y="429250"/>
                </a:cubicBezTo>
                <a:cubicBezTo>
                  <a:pt x="510259" y="422663"/>
                  <a:pt x="515598" y="417324"/>
                  <a:pt x="522185" y="417324"/>
                </a:cubicBezTo>
                <a:close/>
                <a:moveTo>
                  <a:pt x="85420" y="417324"/>
                </a:moveTo>
                <a:cubicBezTo>
                  <a:pt x="91987" y="417324"/>
                  <a:pt x="97311" y="422663"/>
                  <a:pt x="97311" y="429250"/>
                </a:cubicBezTo>
                <a:cubicBezTo>
                  <a:pt x="97311" y="435837"/>
                  <a:pt x="91987" y="441176"/>
                  <a:pt x="85420" y="441176"/>
                </a:cubicBezTo>
                <a:cubicBezTo>
                  <a:pt x="78853" y="441176"/>
                  <a:pt x="73529" y="435837"/>
                  <a:pt x="73529" y="429250"/>
                </a:cubicBezTo>
                <a:cubicBezTo>
                  <a:pt x="73529" y="422663"/>
                  <a:pt x="78853" y="417324"/>
                  <a:pt x="85420" y="417324"/>
                </a:cubicBezTo>
                <a:close/>
                <a:moveTo>
                  <a:pt x="537643" y="291506"/>
                </a:moveTo>
                <a:lnTo>
                  <a:pt x="555628" y="291506"/>
                </a:lnTo>
                <a:cubicBezTo>
                  <a:pt x="562216" y="291506"/>
                  <a:pt x="567558" y="296745"/>
                  <a:pt x="567558" y="303316"/>
                </a:cubicBezTo>
                <a:cubicBezTo>
                  <a:pt x="567558" y="309888"/>
                  <a:pt x="562216" y="315216"/>
                  <a:pt x="555628" y="315216"/>
                </a:cubicBezTo>
                <a:lnTo>
                  <a:pt x="537643" y="315216"/>
                </a:lnTo>
                <a:cubicBezTo>
                  <a:pt x="531055" y="315216"/>
                  <a:pt x="525713" y="309888"/>
                  <a:pt x="525713" y="303316"/>
                </a:cubicBezTo>
                <a:cubicBezTo>
                  <a:pt x="525713" y="296745"/>
                  <a:pt x="531055" y="291506"/>
                  <a:pt x="537643" y="291506"/>
                </a:cubicBezTo>
                <a:close/>
                <a:moveTo>
                  <a:pt x="51991" y="291506"/>
                </a:moveTo>
                <a:lnTo>
                  <a:pt x="69946" y="291506"/>
                </a:lnTo>
                <a:cubicBezTo>
                  <a:pt x="76523" y="291506"/>
                  <a:pt x="81856" y="296745"/>
                  <a:pt x="81856" y="303316"/>
                </a:cubicBezTo>
                <a:cubicBezTo>
                  <a:pt x="81856" y="309888"/>
                  <a:pt x="76523" y="315216"/>
                  <a:pt x="69946" y="315216"/>
                </a:cubicBezTo>
                <a:lnTo>
                  <a:pt x="51991" y="315216"/>
                </a:lnTo>
                <a:cubicBezTo>
                  <a:pt x="45414" y="315216"/>
                  <a:pt x="40081" y="309888"/>
                  <a:pt x="40081" y="303316"/>
                </a:cubicBezTo>
                <a:cubicBezTo>
                  <a:pt x="40081" y="296745"/>
                  <a:pt x="45414" y="291506"/>
                  <a:pt x="51991" y="291506"/>
                </a:cubicBezTo>
                <a:close/>
                <a:moveTo>
                  <a:pt x="412608" y="222096"/>
                </a:moveTo>
                <a:lnTo>
                  <a:pt x="345491" y="334245"/>
                </a:lnTo>
                <a:lnTo>
                  <a:pt x="412608" y="334245"/>
                </a:lnTo>
                <a:close/>
                <a:moveTo>
                  <a:pt x="427651" y="167533"/>
                </a:moveTo>
                <a:cubicBezTo>
                  <a:pt x="432814" y="168954"/>
                  <a:pt x="436375" y="173664"/>
                  <a:pt x="436375" y="178996"/>
                </a:cubicBezTo>
                <a:lnTo>
                  <a:pt x="436375" y="334245"/>
                </a:lnTo>
                <a:lnTo>
                  <a:pt x="469399" y="334245"/>
                </a:lnTo>
                <a:cubicBezTo>
                  <a:pt x="475986" y="334245"/>
                  <a:pt x="481327" y="339577"/>
                  <a:pt x="481327" y="346153"/>
                </a:cubicBezTo>
                <a:cubicBezTo>
                  <a:pt x="481327" y="352641"/>
                  <a:pt x="475986" y="357973"/>
                  <a:pt x="469399" y="357973"/>
                </a:cubicBezTo>
                <a:lnTo>
                  <a:pt x="436375" y="357973"/>
                </a:lnTo>
                <a:lnTo>
                  <a:pt x="436375" y="427733"/>
                </a:lnTo>
                <a:cubicBezTo>
                  <a:pt x="436375" y="434220"/>
                  <a:pt x="431123" y="439552"/>
                  <a:pt x="424536" y="439552"/>
                </a:cubicBezTo>
                <a:cubicBezTo>
                  <a:pt x="417949" y="439552"/>
                  <a:pt x="412608" y="434220"/>
                  <a:pt x="412608" y="427733"/>
                </a:cubicBezTo>
                <a:lnTo>
                  <a:pt x="412608" y="357973"/>
                </a:lnTo>
                <a:lnTo>
                  <a:pt x="324573" y="357973"/>
                </a:lnTo>
                <a:cubicBezTo>
                  <a:pt x="320300" y="357973"/>
                  <a:pt x="316295" y="355662"/>
                  <a:pt x="314158" y="352019"/>
                </a:cubicBezTo>
                <a:cubicBezTo>
                  <a:pt x="312111" y="348286"/>
                  <a:pt x="312111" y="343665"/>
                  <a:pt x="314336" y="340022"/>
                </a:cubicBezTo>
                <a:lnTo>
                  <a:pt x="414299" y="172953"/>
                </a:lnTo>
                <a:cubicBezTo>
                  <a:pt x="417059" y="168332"/>
                  <a:pt x="422489" y="166111"/>
                  <a:pt x="427651" y="167533"/>
                </a:cubicBezTo>
                <a:close/>
                <a:moveTo>
                  <a:pt x="216270" y="167099"/>
                </a:moveTo>
                <a:cubicBezTo>
                  <a:pt x="257222" y="167099"/>
                  <a:pt x="290518" y="200333"/>
                  <a:pt x="290518" y="241210"/>
                </a:cubicBezTo>
                <a:cubicBezTo>
                  <a:pt x="290518" y="284486"/>
                  <a:pt x="273603" y="325097"/>
                  <a:pt x="242978" y="355754"/>
                </a:cubicBezTo>
                <a:lnTo>
                  <a:pt x="182707" y="415825"/>
                </a:lnTo>
                <a:lnTo>
                  <a:pt x="278588" y="415825"/>
                </a:lnTo>
                <a:cubicBezTo>
                  <a:pt x="285176" y="415825"/>
                  <a:pt x="290518" y="421158"/>
                  <a:pt x="290518" y="427734"/>
                </a:cubicBezTo>
                <a:cubicBezTo>
                  <a:pt x="290518" y="434220"/>
                  <a:pt x="285176" y="439552"/>
                  <a:pt x="278588" y="439552"/>
                </a:cubicBezTo>
                <a:lnTo>
                  <a:pt x="154040" y="439552"/>
                </a:lnTo>
                <a:cubicBezTo>
                  <a:pt x="149232" y="439552"/>
                  <a:pt x="144870" y="436709"/>
                  <a:pt x="143001" y="432265"/>
                </a:cubicBezTo>
                <a:cubicBezTo>
                  <a:pt x="141131" y="427822"/>
                  <a:pt x="142199" y="422668"/>
                  <a:pt x="145582" y="419292"/>
                </a:cubicBezTo>
                <a:lnTo>
                  <a:pt x="226152" y="338959"/>
                </a:lnTo>
                <a:cubicBezTo>
                  <a:pt x="252236" y="312834"/>
                  <a:pt x="266659" y="278088"/>
                  <a:pt x="266659" y="241210"/>
                </a:cubicBezTo>
                <a:cubicBezTo>
                  <a:pt x="266659" y="213485"/>
                  <a:pt x="244046" y="190914"/>
                  <a:pt x="216270" y="190914"/>
                </a:cubicBezTo>
                <a:cubicBezTo>
                  <a:pt x="188493" y="190914"/>
                  <a:pt x="165880" y="213485"/>
                  <a:pt x="165880" y="241210"/>
                </a:cubicBezTo>
                <a:cubicBezTo>
                  <a:pt x="165880" y="247786"/>
                  <a:pt x="160539" y="253029"/>
                  <a:pt x="154040" y="253029"/>
                </a:cubicBezTo>
                <a:cubicBezTo>
                  <a:pt x="147452" y="253029"/>
                  <a:pt x="142110" y="247786"/>
                  <a:pt x="142110" y="241210"/>
                </a:cubicBezTo>
                <a:cubicBezTo>
                  <a:pt x="142110" y="200333"/>
                  <a:pt x="175406" y="167099"/>
                  <a:pt x="216270" y="167099"/>
                </a:cubicBezTo>
                <a:close/>
                <a:moveTo>
                  <a:pt x="522185" y="165547"/>
                </a:moveTo>
                <a:cubicBezTo>
                  <a:pt x="528772" y="165547"/>
                  <a:pt x="534111" y="170871"/>
                  <a:pt x="534111" y="177438"/>
                </a:cubicBezTo>
                <a:cubicBezTo>
                  <a:pt x="534111" y="184005"/>
                  <a:pt x="528772" y="189329"/>
                  <a:pt x="522185" y="189329"/>
                </a:cubicBezTo>
                <a:cubicBezTo>
                  <a:pt x="515598" y="189329"/>
                  <a:pt x="510259" y="184005"/>
                  <a:pt x="510259" y="177438"/>
                </a:cubicBezTo>
                <a:cubicBezTo>
                  <a:pt x="510259" y="170871"/>
                  <a:pt x="515598" y="165547"/>
                  <a:pt x="522185" y="165547"/>
                </a:cubicBezTo>
                <a:close/>
                <a:moveTo>
                  <a:pt x="85420" y="165547"/>
                </a:moveTo>
                <a:cubicBezTo>
                  <a:pt x="91987" y="165547"/>
                  <a:pt x="97311" y="170871"/>
                  <a:pt x="97311" y="177438"/>
                </a:cubicBezTo>
                <a:cubicBezTo>
                  <a:pt x="97311" y="184005"/>
                  <a:pt x="91987" y="189329"/>
                  <a:pt x="85420" y="189329"/>
                </a:cubicBezTo>
                <a:cubicBezTo>
                  <a:pt x="78853" y="189329"/>
                  <a:pt x="73529" y="184005"/>
                  <a:pt x="73529" y="177438"/>
                </a:cubicBezTo>
                <a:cubicBezTo>
                  <a:pt x="73529" y="170871"/>
                  <a:pt x="78853" y="165547"/>
                  <a:pt x="85420" y="165547"/>
                </a:cubicBezTo>
                <a:close/>
                <a:moveTo>
                  <a:pt x="429885" y="73388"/>
                </a:moveTo>
                <a:cubicBezTo>
                  <a:pt x="436472" y="73388"/>
                  <a:pt x="441811" y="78712"/>
                  <a:pt x="441811" y="85279"/>
                </a:cubicBezTo>
                <a:cubicBezTo>
                  <a:pt x="441811" y="91846"/>
                  <a:pt x="436472" y="97170"/>
                  <a:pt x="429885" y="97170"/>
                </a:cubicBezTo>
                <a:cubicBezTo>
                  <a:pt x="423298" y="97170"/>
                  <a:pt x="417959" y="91846"/>
                  <a:pt x="417959" y="85279"/>
                </a:cubicBezTo>
                <a:cubicBezTo>
                  <a:pt x="417959" y="78712"/>
                  <a:pt x="423298" y="73388"/>
                  <a:pt x="429885" y="73388"/>
                </a:cubicBezTo>
                <a:close/>
                <a:moveTo>
                  <a:pt x="177720" y="73388"/>
                </a:moveTo>
                <a:cubicBezTo>
                  <a:pt x="184287" y="73388"/>
                  <a:pt x="189611" y="78712"/>
                  <a:pt x="189611" y="85279"/>
                </a:cubicBezTo>
                <a:cubicBezTo>
                  <a:pt x="189611" y="91846"/>
                  <a:pt x="184287" y="97170"/>
                  <a:pt x="177720" y="97170"/>
                </a:cubicBezTo>
                <a:cubicBezTo>
                  <a:pt x="171153" y="97170"/>
                  <a:pt x="165829" y="91846"/>
                  <a:pt x="165829" y="85279"/>
                </a:cubicBezTo>
                <a:cubicBezTo>
                  <a:pt x="165829" y="78712"/>
                  <a:pt x="171153" y="73388"/>
                  <a:pt x="177720" y="73388"/>
                </a:cubicBezTo>
                <a:close/>
                <a:moveTo>
                  <a:pt x="303775" y="42480"/>
                </a:moveTo>
                <a:cubicBezTo>
                  <a:pt x="310366" y="42480"/>
                  <a:pt x="315710" y="47815"/>
                  <a:pt x="315710" y="54396"/>
                </a:cubicBezTo>
                <a:lnTo>
                  <a:pt x="315710" y="69869"/>
                </a:lnTo>
                <a:cubicBezTo>
                  <a:pt x="315710" y="76449"/>
                  <a:pt x="310366" y="81785"/>
                  <a:pt x="303775" y="81785"/>
                </a:cubicBezTo>
                <a:cubicBezTo>
                  <a:pt x="297184" y="81785"/>
                  <a:pt x="291929" y="76449"/>
                  <a:pt x="291929" y="69869"/>
                </a:cubicBezTo>
                <a:lnTo>
                  <a:pt x="291929" y="54396"/>
                </a:lnTo>
                <a:cubicBezTo>
                  <a:pt x="291929" y="47815"/>
                  <a:pt x="297184" y="42480"/>
                  <a:pt x="303775" y="42480"/>
                </a:cubicBezTo>
                <a:close/>
                <a:moveTo>
                  <a:pt x="303775" y="0"/>
                </a:moveTo>
                <a:cubicBezTo>
                  <a:pt x="394204" y="0"/>
                  <a:pt x="479560" y="40347"/>
                  <a:pt x="537058" y="108956"/>
                </a:cubicBezTo>
                <a:lnTo>
                  <a:pt x="537058" y="93048"/>
                </a:lnTo>
                <a:cubicBezTo>
                  <a:pt x="537058" y="86471"/>
                  <a:pt x="542309" y="81139"/>
                  <a:pt x="548895" y="81139"/>
                </a:cubicBezTo>
                <a:cubicBezTo>
                  <a:pt x="555482" y="81139"/>
                  <a:pt x="560822" y="86471"/>
                  <a:pt x="560822" y="93048"/>
                </a:cubicBezTo>
                <a:lnTo>
                  <a:pt x="560822" y="138994"/>
                </a:lnTo>
                <a:cubicBezTo>
                  <a:pt x="560822" y="145570"/>
                  <a:pt x="555482" y="150903"/>
                  <a:pt x="548895" y="150903"/>
                </a:cubicBezTo>
                <a:lnTo>
                  <a:pt x="502880" y="150903"/>
                </a:lnTo>
                <a:cubicBezTo>
                  <a:pt x="496293" y="150903"/>
                  <a:pt x="490953" y="145570"/>
                  <a:pt x="490953" y="138994"/>
                </a:cubicBezTo>
                <a:cubicBezTo>
                  <a:pt x="490953" y="132417"/>
                  <a:pt x="496293" y="127174"/>
                  <a:pt x="502880" y="127174"/>
                </a:cubicBezTo>
                <a:lnTo>
                  <a:pt x="521126" y="127174"/>
                </a:lnTo>
                <a:cubicBezTo>
                  <a:pt x="468168" y="62032"/>
                  <a:pt x="388419" y="23728"/>
                  <a:pt x="303775" y="23728"/>
                </a:cubicBezTo>
                <a:cubicBezTo>
                  <a:pt x="149440" y="23728"/>
                  <a:pt x="23764" y="149214"/>
                  <a:pt x="23764" y="303316"/>
                </a:cubicBezTo>
                <a:cubicBezTo>
                  <a:pt x="23764" y="457508"/>
                  <a:pt x="149440" y="582905"/>
                  <a:pt x="303775" y="582905"/>
                </a:cubicBezTo>
                <a:cubicBezTo>
                  <a:pt x="458199" y="582905"/>
                  <a:pt x="583786" y="457508"/>
                  <a:pt x="583786" y="303316"/>
                </a:cubicBezTo>
                <a:cubicBezTo>
                  <a:pt x="583786" y="278255"/>
                  <a:pt x="580492" y="253371"/>
                  <a:pt x="573906" y="229376"/>
                </a:cubicBezTo>
                <a:cubicBezTo>
                  <a:pt x="572126" y="223066"/>
                  <a:pt x="575864" y="216489"/>
                  <a:pt x="582273" y="214801"/>
                </a:cubicBezTo>
                <a:cubicBezTo>
                  <a:pt x="588592" y="213023"/>
                  <a:pt x="595089" y="216756"/>
                  <a:pt x="596869" y="223066"/>
                </a:cubicBezTo>
                <a:cubicBezTo>
                  <a:pt x="603990" y="249194"/>
                  <a:pt x="607639" y="276122"/>
                  <a:pt x="607639" y="303316"/>
                </a:cubicBezTo>
                <a:cubicBezTo>
                  <a:pt x="607639" y="470572"/>
                  <a:pt x="471283" y="606722"/>
                  <a:pt x="303775" y="606722"/>
                </a:cubicBezTo>
                <a:cubicBezTo>
                  <a:pt x="136267" y="606722"/>
                  <a:pt x="0" y="470572"/>
                  <a:pt x="0" y="303316"/>
                </a:cubicBezTo>
                <a:cubicBezTo>
                  <a:pt x="0" y="136061"/>
                  <a:pt x="136267" y="0"/>
                  <a:pt x="30377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矩形 47"/>
          <p:cNvSpPr/>
          <p:nvPr/>
        </p:nvSpPr>
        <p:spPr>
          <a:xfrm>
            <a:off x="1310312" y="5559493"/>
            <a:ext cx="1107996" cy="27699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smtClean="0">
                <a:solidFill>
                  <a:schemeClr val="tx1">
                    <a:lumMod val="75000"/>
                    <a:lumOff val="25000"/>
                  </a:schemeClr>
                </a:solidFill>
              </a:rPr>
              <a:t>汇报：</a:t>
            </a:r>
            <a:r>
              <a:rPr lang="zh-CN" altLang="en-US" sz="1200" dirty="0">
                <a:solidFill>
                  <a:schemeClr val="tx1">
                    <a:lumMod val="75000"/>
                    <a:lumOff val="25000"/>
                  </a:schemeClr>
                </a:solidFill>
              </a:rPr>
              <a:t>优品</a:t>
            </a:r>
          </a:p>
        </p:txBody>
      </p:sp>
      <p:sp>
        <p:nvSpPr>
          <p:cNvPr id="49" name="矩形 48"/>
          <p:cNvSpPr/>
          <p:nvPr/>
        </p:nvSpPr>
        <p:spPr>
          <a:xfrm>
            <a:off x="2771161" y="5559493"/>
            <a:ext cx="1307213" cy="326803"/>
          </a:xfrm>
          <a:prstGeom prst="rect">
            <a:avLst/>
          </a:prstGeom>
        </p:spPr>
        <p:txBody>
          <a:bodyPr wrap="non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chemeClr val="tx1">
                    <a:lumMod val="75000"/>
                    <a:lumOff val="25000"/>
                  </a:schemeClr>
                </a:solidFill>
              </a:rPr>
              <a:t>部门：策划部</a:t>
            </a:r>
          </a:p>
        </p:txBody>
      </p:sp>
      <p:sp>
        <p:nvSpPr>
          <p:cNvPr id="50" name="矩形 49"/>
          <p:cNvSpPr/>
          <p:nvPr/>
        </p:nvSpPr>
        <p:spPr>
          <a:xfrm>
            <a:off x="4380734" y="5559493"/>
            <a:ext cx="1208984" cy="276999"/>
          </a:xfrm>
          <a:prstGeom prst="rect">
            <a:avLst/>
          </a:prstGeom>
        </p:spPr>
        <p:txBody>
          <a:bodyPr wrap="non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smtClean="0">
                <a:solidFill>
                  <a:schemeClr val="tx1">
                    <a:lumMod val="75000"/>
                    <a:lumOff val="25000"/>
                  </a:schemeClr>
                </a:solidFill>
              </a:rPr>
              <a:t>时间：</a:t>
            </a:r>
            <a:r>
              <a:rPr lang="en-US" altLang="zh-CN" sz="1200" dirty="0" smtClean="0">
                <a:solidFill>
                  <a:schemeClr val="tx1">
                    <a:lumMod val="75000"/>
                    <a:lumOff val="25000"/>
                  </a:schemeClr>
                </a:solidFill>
              </a:rPr>
              <a:t>10</a:t>
            </a:r>
            <a:r>
              <a:rPr lang="zh-CN" altLang="en-US" sz="1200" dirty="0" smtClean="0">
                <a:solidFill>
                  <a:schemeClr val="tx1">
                    <a:lumMod val="75000"/>
                    <a:lumOff val="25000"/>
                  </a:schemeClr>
                </a:solidFill>
              </a:rPr>
              <a:t>月</a:t>
            </a:r>
            <a:r>
              <a:rPr lang="en-US" altLang="zh-CN" sz="1200" dirty="0" smtClean="0">
                <a:solidFill>
                  <a:schemeClr val="tx1">
                    <a:lumMod val="75000"/>
                    <a:lumOff val="25000"/>
                  </a:schemeClr>
                </a:solidFill>
              </a:rPr>
              <a:t>1</a:t>
            </a:r>
            <a:r>
              <a:rPr lang="zh-CN" altLang="en-US" sz="1200" dirty="0" smtClean="0">
                <a:solidFill>
                  <a:schemeClr val="tx1">
                    <a:lumMod val="75000"/>
                    <a:lumOff val="25000"/>
                  </a:schemeClr>
                </a:solidFill>
              </a:rPr>
              <a:t>日</a:t>
            </a:r>
            <a:endParaRPr lang="zh-CN" altLang="en-US" sz="1200" dirty="0">
              <a:solidFill>
                <a:schemeClr val="tx1">
                  <a:lumMod val="75000"/>
                  <a:lumOff val="25000"/>
                </a:schemeClr>
              </a:solidFill>
            </a:endParaRPr>
          </a:p>
        </p:txBody>
      </p:sp>
    </p:spTree>
    <p:extLst>
      <p:ext uri="{BB962C8B-B14F-4D97-AF65-F5344CB8AC3E}">
        <p14:creationId xmlns:p14="http://schemas.microsoft.com/office/powerpoint/2010/main" val="18342155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down)">
                                      <p:cBhvr>
                                        <p:cTn id="13" dur="500"/>
                                        <p:tgtEl>
                                          <p:spTgt spid="8"/>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ppt_y</p:attrName>
                                        </p:attrNameLst>
                                      </p:cBhvr>
                                      <p:tavLst>
                                        <p:tav tm="0">
                                          <p:val>
                                            <p:strVal val="#ppt_y+#ppt_h*1.125000"/>
                                          </p:val>
                                        </p:tav>
                                        <p:tav tm="100000">
                                          <p:val>
                                            <p:strVal val="#ppt_y"/>
                                          </p:val>
                                        </p:tav>
                                      </p:tavLst>
                                    </p:anim>
                                    <p:animEffect transition="in" filter="wipe(up)">
                                      <p:cBhvr>
                                        <p:cTn id="17" dur="500"/>
                                        <p:tgtEl>
                                          <p:spTgt spid="9"/>
                                        </p:tgtEl>
                                      </p:cBhvr>
                                    </p:animEffect>
                                  </p:childTnLst>
                                </p:cTn>
                              </p:par>
                            </p:childTnLst>
                          </p:cTn>
                        </p:par>
                        <p:par>
                          <p:cTn id="18" fill="hold">
                            <p:stCondLst>
                              <p:cond delay="1000"/>
                            </p:stCondLst>
                            <p:childTnLst>
                              <p:par>
                                <p:cTn id="19" presetID="53" presetClass="entr" presetSubtype="16"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animEffect transition="in" filter="fade">
                                      <p:cBhvr>
                                        <p:cTn id="23" dur="500"/>
                                        <p:tgtEl>
                                          <p:spTgt spid="5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500" fill="hold"/>
                                        <p:tgtEl>
                                          <p:spTgt spid="52"/>
                                        </p:tgtEl>
                                        <p:attrNameLst>
                                          <p:attrName>ppt_w</p:attrName>
                                        </p:attrNameLst>
                                      </p:cBhvr>
                                      <p:tavLst>
                                        <p:tav tm="0">
                                          <p:val>
                                            <p:fltVal val="0"/>
                                          </p:val>
                                        </p:tav>
                                        <p:tav tm="100000">
                                          <p:val>
                                            <p:strVal val="#ppt_w"/>
                                          </p:val>
                                        </p:tav>
                                      </p:tavLst>
                                    </p:anim>
                                    <p:anim calcmode="lin" valueType="num">
                                      <p:cBhvr>
                                        <p:cTn id="27" dur="500" fill="hold"/>
                                        <p:tgtEl>
                                          <p:spTgt spid="52"/>
                                        </p:tgtEl>
                                        <p:attrNameLst>
                                          <p:attrName>ppt_h</p:attrName>
                                        </p:attrNameLst>
                                      </p:cBhvr>
                                      <p:tavLst>
                                        <p:tav tm="0">
                                          <p:val>
                                            <p:fltVal val="0"/>
                                          </p:val>
                                        </p:tav>
                                        <p:tav tm="100000">
                                          <p:val>
                                            <p:strVal val="#ppt_h"/>
                                          </p:val>
                                        </p:tav>
                                      </p:tavLst>
                                    </p:anim>
                                    <p:animEffect transition="in" filter="fade">
                                      <p:cBhvr>
                                        <p:cTn id="28" dur="500"/>
                                        <p:tgtEl>
                                          <p:spTgt spid="5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fltVal val="0"/>
                                          </p:val>
                                        </p:tav>
                                        <p:tav tm="100000">
                                          <p:val>
                                            <p:strVal val="#ppt_w"/>
                                          </p:val>
                                        </p:tav>
                                      </p:tavLst>
                                    </p:anim>
                                    <p:anim calcmode="lin" valueType="num">
                                      <p:cBhvr>
                                        <p:cTn id="32" dur="500" fill="hold"/>
                                        <p:tgtEl>
                                          <p:spTgt spid="53"/>
                                        </p:tgtEl>
                                        <p:attrNameLst>
                                          <p:attrName>ppt_h</p:attrName>
                                        </p:attrNameLst>
                                      </p:cBhvr>
                                      <p:tavLst>
                                        <p:tav tm="0">
                                          <p:val>
                                            <p:fltVal val="0"/>
                                          </p:val>
                                        </p:tav>
                                        <p:tav tm="100000">
                                          <p:val>
                                            <p:strVal val="#ppt_h"/>
                                          </p:val>
                                        </p:tav>
                                      </p:tavLst>
                                    </p:anim>
                                    <p:animEffect transition="in" filter="fade">
                                      <p:cBhvr>
                                        <p:cTn id="33" dur="500"/>
                                        <p:tgtEl>
                                          <p:spTgt spid="53"/>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p:cTn id="36" dur="500" fill="hold"/>
                                        <p:tgtEl>
                                          <p:spTgt spid="45"/>
                                        </p:tgtEl>
                                        <p:attrNameLst>
                                          <p:attrName>ppt_w</p:attrName>
                                        </p:attrNameLst>
                                      </p:cBhvr>
                                      <p:tavLst>
                                        <p:tav tm="0">
                                          <p:val>
                                            <p:fltVal val="0"/>
                                          </p:val>
                                        </p:tav>
                                        <p:tav tm="100000">
                                          <p:val>
                                            <p:strVal val="#ppt_w"/>
                                          </p:val>
                                        </p:tav>
                                      </p:tavLst>
                                    </p:anim>
                                    <p:anim calcmode="lin" valueType="num">
                                      <p:cBhvr>
                                        <p:cTn id="37" dur="500" fill="hold"/>
                                        <p:tgtEl>
                                          <p:spTgt spid="45"/>
                                        </p:tgtEl>
                                        <p:attrNameLst>
                                          <p:attrName>ppt_h</p:attrName>
                                        </p:attrNameLst>
                                      </p:cBhvr>
                                      <p:tavLst>
                                        <p:tav tm="0">
                                          <p:val>
                                            <p:fltVal val="0"/>
                                          </p:val>
                                        </p:tav>
                                        <p:tav tm="100000">
                                          <p:val>
                                            <p:strVal val="#ppt_h"/>
                                          </p:val>
                                        </p:tav>
                                      </p:tavLst>
                                    </p:anim>
                                    <p:animEffect transition="in" filter="fade">
                                      <p:cBhvr>
                                        <p:cTn id="38" dur="500"/>
                                        <p:tgtEl>
                                          <p:spTgt spid="45"/>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anim calcmode="lin" valueType="num">
                                      <p:cBhvr>
                                        <p:cTn id="41" dur="500" fill="hold"/>
                                        <p:tgtEl>
                                          <p:spTgt spid="46"/>
                                        </p:tgtEl>
                                        <p:attrNameLst>
                                          <p:attrName>ppt_w</p:attrName>
                                        </p:attrNameLst>
                                      </p:cBhvr>
                                      <p:tavLst>
                                        <p:tav tm="0">
                                          <p:val>
                                            <p:fltVal val="0"/>
                                          </p:val>
                                        </p:tav>
                                        <p:tav tm="100000">
                                          <p:val>
                                            <p:strVal val="#ppt_w"/>
                                          </p:val>
                                        </p:tav>
                                      </p:tavLst>
                                    </p:anim>
                                    <p:anim calcmode="lin" valueType="num">
                                      <p:cBhvr>
                                        <p:cTn id="42" dur="500" fill="hold"/>
                                        <p:tgtEl>
                                          <p:spTgt spid="46"/>
                                        </p:tgtEl>
                                        <p:attrNameLst>
                                          <p:attrName>ppt_h</p:attrName>
                                        </p:attrNameLst>
                                      </p:cBhvr>
                                      <p:tavLst>
                                        <p:tav tm="0">
                                          <p:val>
                                            <p:fltVal val="0"/>
                                          </p:val>
                                        </p:tav>
                                        <p:tav tm="100000">
                                          <p:val>
                                            <p:strVal val="#ppt_h"/>
                                          </p:val>
                                        </p:tav>
                                      </p:tavLst>
                                    </p:anim>
                                    <p:animEffect transition="in" filter="fade">
                                      <p:cBhvr>
                                        <p:cTn id="43" dur="500"/>
                                        <p:tgtEl>
                                          <p:spTgt spid="4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7"/>
                                        </p:tgtEl>
                                        <p:attrNameLst>
                                          <p:attrName>style.visibility</p:attrName>
                                        </p:attrNameLst>
                                      </p:cBhvr>
                                      <p:to>
                                        <p:strVal val="visible"/>
                                      </p:to>
                                    </p:set>
                                    <p:anim calcmode="lin" valueType="num">
                                      <p:cBhvr>
                                        <p:cTn id="46" dur="500" fill="hold"/>
                                        <p:tgtEl>
                                          <p:spTgt spid="47"/>
                                        </p:tgtEl>
                                        <p:attrNameLst>
                                          <p:attrName>ppt_w</p:attrName>
                                        </p:attrNameLst>
                                      </p:cBhvr>
                                      <p:tavLst>
                                        <p:tav tm="0">
                                          <p:val>
                                            <p:fltVal val="0"/>
                                          </p:val>
                                        </p:tav>
                                        <p:tav tm="100000">
                                          <p:val>
                                            <p:strVal val="#ppt_w"/>
                                          </p:val>
                                        </p:tav>
                                      </p:tavLst>
                                    </p:anim>
                                    <p:anim calcmode="lin" valueType="num">
                                      <p:cBhvr>
                                        <p:cTn id="47" dur="500" fill="hold"/>
                                        <p:tgtEl>
                                          <p:spTgt spid="47"/>
                                        </p:tgtEl>
                                        <p:attrNameLst>
                                          <p:attrName>ppt_h</p:attrName>
                                        </p:attrNameLst>
                                      </p:cBhvr>
                                      <p:tavLst>
                                        <p:tav tm="0">
                                          <p:val>
                                            <p:fltVal val="0"/>
                                          </p:val>
                                        </p:tav>
                                        <p:tav tm="100000">
                                          <p:val>
                                            <p:strVal val="#ppt_h"/>
                                          </p:val>
                                        </p:tav>
                                      </p:tavLst>
                                    </p:anim>
                                    <p:animEffect transition="in" filter="fade">
                                      <p:cBhvr>
                                        <p:cTn id="48" dur="500"/>
                                        <p:tgtEl>
                                          <p:spTgt spid="47"/>
                                        </p:tgtEl>
                                      </p:cBhvr>
                                    </p:animEffect>
                                  </p:childTnLst>
                                </p:cTn>
                              </p:par>
                            </p:childTnLst>
                          </p:cTn>
                        </p:par>
                        <p:par>
                          <p:cTn id="49" fill="hold">
                            <p:stCondLst>
                              <p:cond delay="1500"/>
                            </p:stCondLst>
                            <p:childTnLst>
                              <p:par>
                                <p:cTn id="50" presetID="10" presetClass="entr" presetSubtype="0" fill="hold" grpId="0" nodeType="after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fade">
                                      <p:cBhvr>
                                        <p:cTn id="5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51" grpId="0" animBg="1"/>
      <p:bldP spid="52" grpId="0" animBg="1"/>
      <p:bldP spid="53" grpId="0" animBg="1"/>
      <p:bldP spid="45" grpId="0" animBg="1"/>
      <p:bldP spid="46" grpId="0" animBg="1"/>
      <p:bldP spid="47" grpId="0" animBg="1"/>
      <p:bldP spid="48" grpId="0"/>
      <p:bldP spid="49" grpId="0"/>
      <p:bldP spid="5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4002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r="537" b="1009"/>
          <a:stretch/>
        </p:blipFill>
        <p:spPr>
          <a:xfrm flipH="1" flipV="1">
            <a:off x="0" y="0"/>
            <a:ext cx="6739951" cy="5137152"/>
          </a:xfrm>
          <a:prstGeom prst="rect">
            <a:avLst/>
          </a:prstGeom>
        </p:spPr>
      </p:pic>
      <p:grpSp>
        <p:nvGrpSpPr>
          <p:cNvPr id="10" name="组合 9"/>
          <p:cNvGrpSpPr/>
          <p:nvPr/>
        </p:nvGrpSpPr>
        <p:grpSpPr>
          <a:xfrm>
            <a:off x="5342001" y="2263775"/>
            <a:ext cx="5661144" cy="2041355"/>
            <a:chOff x="5342001" y="2263775"/>
            <a:chExt cx="5661144" cy="2041355"/>
          </a:xfrm>
        </p:grpSpPr>
        <p:sp>
          <p:nvSpPr>
            <p:cNvPr id="3" name="矩形 2"/>
            <p:cNvSpPr/>
            <p:nvPr/>
          </p:nvSpPr>
          <p:spPr>
            <a:xfrm>
              <a:off x="7432936" y="3014507"/>
              <a:ext cx="3570209" cy="769441"/>
            </a:xfrm>
            <a:prstGeom prst="rect">
              <a:avLst/>
            </a:prstGeom>
          </p:spPr>
          <p:txBody>
            <a:bodyPr wrap="none">
              <a:spAutoFit/>
              <a:scene3d>
                <a:camera prst="orthographicFront"/>
                <a:lightRig rig="threePt" dir="t"/>
              </a:scene3d>
              <a:sp3d contourW="12700"/>
            </a:bodyPr>
            <a:lstStyle/>
            <a:p>
              <a:pPr algn="r"/>
              <a:r>
                <a:rPr lang="zh-CN" altLang="en-US" sz="4400" b="1" dirty="0">
                  <a:solidFill>
                    <a:schemeClr val="accent1"/>
                  </a:solidFill>
                </a:rPr>
                <a:t>活动总体思路</a:t>
              </a:r>
            </a:p>
          </p:txBody>
        </p:sp>
        <p:sp>
          <p:nvSpPr>
            <p:cNvPr id="4" name="矩形 3"/>
            <p:cNvSpPr/>
            <p:nvPr/>
          </p:nvSpPr>
          <p:spPr>
            <a:xfrm>
              <a:off x="8748617" y="2263775"/>
              <a:ext cx="2254528" cy="707886"/>
            </a:xfrm>
            <a:prstGeom prst="rect">
              <a:avLst/>
            </a:prstGeom>
          </p:spPr>
          <p:txBody>
            <a:bodyPr wrap="none">
              <a:spAutoFit/>
              <a:scene3d>
                <a:camera prst="orthographicFront"/>
                <a:lightRig rig="threePt" dir="t"/>
              </a:scene3d>
              <a:sp3d contourW="12700"/>
            </a:bodyPr>
            <a:lstStyle/>
            <a:p>
              <a:pPr algn="r"/>
              <a:r>
                <a:rPr lang="en-US" altLang="zh-CN" sz="4000" b="1" dirty="0" smtClean="0">
                  <a:solidFill>
                    <a:schemeClr val="accent1"/>
                  </a:solidFill>
                </a:rPr>
                <a:t>PART 01</a:t>
              </a:r>
              <a:endParaRPr lang="zh-CN" altLang="en-US" sz="4000" b="1" dirty="0">
                <a:solidFill>
                  <a:schemeClr val="accent1"/>
                </a:solidFill>
              </a:endParaRPr>
            </a:p>
          </p:txBody>
        </p:sp>
        <p:sp>
          <p:nvSpPr>
            <p:cNvPr id="5" name="文本框 4"/>
            <p:cNvSpPr txBox="1"/>
            <p:nvPr/>
          </p:nvSpPr>
          <p:spPr>
            <a:xfrm>
              <a:off x="5342001" y="3826794"/>
              <a:ext cx="5661144" cy="478336"/>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100" dirty="0">
                  <a:solidFill>
                    <a:schemeClr val="tx1">
                      <a:lumMod val="65000"/>
                      <a:lumOff val="35000"/>
                    </a:schemeClr>
                  </a:solidFill>
                  <a:latin typeface="+mj-ea"/>
                  <a:ea typeface="+mj-ea"/>
                </a:rPr>
                <a:t>The user can demonstrate on a projector or computer, or print the presentation and make it into a film to be used in a wider field</a:t>
              </a:r>
            </a:p>
          </p:txBody>
        </p:sp>
      </p:grpSp>
      <p:grpSp>
        <p:nvGrpSpPr>
          <p:cNvPr id="11" name="组合 10"/>
          <p:cNvGrpSpPr/>
          <p:nvPr/>
        </p:nvGrpSpPr>
        <p:grpSpPr>
          <a:xfrm>
            <a:off x="3169317" y="5137953"/>
            <a:ext cx="7834254" cy="400110"/>
            <a:chOff x="3169317" y="5137953"/>
            <a:chExt cx="7834254" cy="400110"/>
          </a:xfrm>
        </p:grpSpPr>
        <p:sp>
          <p:nvSpPr>
            <p:cNvPr id="6" name="矩形 5"/>
            <p:cNvSpPr/>
            <p:nvPr/>
          </p:nvSpPr>
          <p:spPr>
            <a:xfrm>
              <a:off x="3169317"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活动背景</a:t>
              </a:r>
              <a:endParaRPr lang="zh-CN" altLang="en-US" sz="2000" dirty="0">
                <a:solidFill>
                  <a:schemeClr val="accent2"/>
                </a:solidFill>
              </a:endParaRPr>
            </a:p>
          </p:txBody>
        </p:sp>
        <p:sp>
          <p:nvSpPr>
            <p:cNvPr id="7" name="矩形 6"/>
            <p:cNvSpPr/>
            <p:nvPr/>
          </p:nvSpPr>
          <p:spPr>
            <a:xfrm>
              <a:off x="5184845"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活动目的</a:t>
              </a:r>
              <a:endParaRPr lang="zh-CN" altLang="en-US" sz="2000" dirty="0">
                <a:solidFill>
                  <a:schemeClr val="accent2"/>
                </a:solidFill>
              </a:endParaRPr>
            </a:p>
          </p:txBody>
        </p:sp>
        <p:sp>
          <p:nvSpPr>
            <p:cNvPr id="8" name="矩形 7"/>
            <p:cNvSpPr/>
            <p:nvPr/>
          </p:nvSpPr>
          <p:spPr>
            <a:xfrm>
              <a:off x="7200373"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活动简介</a:t>
              </a:r>
              <a:endParaRPr lang="zh-CN" altLang="en-US" sz="2000" dirty="0">
                <a:solidFill>
                  <a:schemeClr val="accent2"/>
                </a:solidFill>
              </a:endParaRPr>
            </a:p>
          </p:txBody>
        </p:sp>
        <p:sp>
          <p:nvSpPr>
            <p:cNvPr id="9" name="矩形 8"/>
            <p:cNvSpPr/>
            <p:nvPr/>
          </p:nvSpPr>
          <p:spPr>
            <a:xfrm>
              <a:off x="9215902"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人员介绍</a:t>
              </a:r>
              <a:endParaRPr lang="zh-CN" altLang="en-US" sz="2000" dirty="0">
                <a:solidFill>
                  <a:schemeClr val="accent2"/>
                </a:solidFill>
              </a:endParaRPr>
            </a:p>
          </p:txBody>
        </p:sp>
      </p:grpSp>
    </p:spTree>
    <p:extLst>
      <p:ext uri="{BB962C8B-B14F-4D97-AF65-F5344CB8AC3E}">
        <p14:creationId xmlns:p14="http://schemas.microsoft.com/office/powerpoint/2010/main" val="2869455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任意多边形: 形状 4"/>
          <p:cNvSpPr/>
          <p:nvPr/>
        </p:nvSpPr>
        <p:spPr>
          <a:xfrm rot="16200000">
            <a:off x="1274922" y="312593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任意多边形: 形状 5"/>
          <p:cNvSpPr/>
          <p:nvPr/>
        </p:nvSpPr>
        <p:spPr>
          <a:xfrm rot="16200000">
            <a:off x="3664910" y="312593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任意多边形: 形状 6"/>
          <p:cNvSpPr/>
          <p:nvPr/>
        </p:nvSpPr>
        <p:spPr>
          <a:xfrm rot="16200000">
            <a:off x="6054898" y="312593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7"/>
          <p:cNvSpPr/>
          <p:nvPr/>
        </p:nvSpPr>
        <p:spPr>
          <a:xfrm rot="16200000">
            <a:off x="8444887" y="312593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418334 w 8033654"/>
              <a:gd name="connsiteY42" fmla="*/ 6906767 h 7031915"/>
              <a:gd name="connsiteX43" fmla="*/ 2176957 w 8033654"/>
              <a:gd name="connsiteY43" fmla="*/ 7019956 h 7031915"/>
              <a:gd name="connsiteX44" fmla="*/ 2058326 w 8033654"/>
              <a:gd name="connsiteY44" fmla="*/ 7031915 h 7031915"/>
              <a:gd name="connsiteX45" fmla="*/ 2058286 w 8033654"/>
              <a:gd name="connsiteY45" fmla="*/ 7031915 h 7031915"/>
              <a:gd name="connsiteX46" fmla="*/ 1939655 w 8033654"/>
              <a:gd name="connsiteY46" fmla="*/ 7019956 h 7031915"/>
              <a:gd name="connsiteX47" fmla="*/ 1642007 w 8033654"/>
              <a:gd name="connsiteY47" fmla="*/ 6859480 h 7031915"/>
              <a:gd name="connsiteX48" fmla="*/ 1570173 w 8033654"/>
              <a:gd name="connsiteY48" fmla="*/ 6772417 h 7031915"/>
              <a:gd name="connsiteX49" fmla="*/ 1508795 w 8033654"/>
              <a:gd name="connsiteY49" fmla="*/ 6649661 h 7031915"/>
              <a:gd name="connsiteX50" fmla="*/ 1508794 w 8033654"/>
              <a:gd name="connsiteY50" fmla="*/ 6649657 h 7031915"/>
              <a:gd name="connsiteX51" fmla="*/ 115723 w 8033654"/>
              <a:gd name="connsiteY51" fmla="*/ 3863519 h 7031915"/>
              <a:gd name="connsiteX52" fmla="*/ 115722 w 8033654"/>
              <a:gd name="connsiteY52" fmla="*/ 3863518 h 7031915"/>
              <a:gd name="connsiteX53" fmla="*/ 29470 w 8033654"/>
              <a:gd name="connsiteY53" fmla="*/ 3691014 h 7031915"/>
              <a:gd name="connsiteX54" fmla="*/ 11962 w 8033654"/>
              <a:gd name="connsiteY54" fmla="*/ 3634608 h 7031915"/>
              <a:gd name="connsiteX55" fmla="*/ 0 w 8033654"/>
              <a:gd name="connsiteY55" fmla="*/ 3515957 h 7031915"/>
              <a:gd name="connsiteX56" fmla="*/ 11962 w 8033654"/>
              <a:gd name="connsiteY56" fmla="*/ 3397306 h 7031915"/>
              <a:gd name="connsiteX57" fmla="*/ 29470 w 8033654"/>
              <a:gd name="connsiteY57" fmla="*/ 3340901 h 7031915"/>
              <a:gd name="connsiteX58" fmla="*/ 115722 w 8033654"/>
              <a:gd name="connsiteY58" fmla="*/ 3168396 h 7031915"/>
              <a:gd name="connsiteX59" fmla="*/ 115723 w 8033654"/>
              <a:gd name="connsiteY59" fmla="*/ 3168396 h 7031915"/>
              <a:gd name="connsiteX60" fmla="*/ 1508796 w 8033654"/>
              <a:gd name="connsiteY60" fmla="*/ 382255 h 7031915"/>
              <a:gd name="connsiteX61" fmla="*/ 1570174 w 8033654"/>
              <a:gd name="connsiteY61"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418335 w 8033654"/>
              <a:gd name="connsiteY41" fmla="*/ 6906767 h 7031915"/>
              <a:gd name="connsiteX42" fmla="*/ 2176957 w 8033654"/>
              <a:gd name="connsiteY42" fmla="*/ 7019956 h 7031915"/>
              <a:gd name="connsiteX43" fmla="*/ 2058326 w 8033654"/>
              <a:gd name="connsiteY43" fmla="*/ 7031915 h 7031915"/>
              <a:gd name="connsiteX44" fmla="*/ 2058286 w 8033654"/>
              <a:gd name="connsiteY44" fmla="*/ 7031915 h 7031915"/>
              <a:gd name="connsiteX45" fmla="*/ 1939655 w 8033654"/>
              <a:gd name="connsiteY45" fmla="*/ 7019956 h 7031915"/>
              <a:gd name="connsiteX46" fmla="*/ 1642007 w 8033654"/>
              <a:gd name="connsiteY46" fmla="*/ 6859480 h 7031915"/>
              <a:gd name="connsiteX47" fmla="*/ 1570173 w 8033654"/>
              <a:gd name="connsiteY47" fmla="*/ 6772417 h 7031915"/>
              <a:gd name="connsiteX48" fmla="*/ 1508795 w 8033654"/>
              <a:gd name="connsiteY48" fmla="*/ 6649661 h 7031915"/>
              <a:gd name="connsiteX49" fmla="*/ 1508794 w 8033654"/>
              <a:gd name="connsiteY49" fmla="*/ 6649657 h 7031915"/>
              <a:gd name="connsiteX50" fmla="*/ 115723 w 8033654"/>
              <a:gd name="connsiteY50" fmla="*/ 3863519 h 7031915"/>
              <a:gd name="connsiteX51" fmla="*/ 115722 w 8033654"/>
              <a:gd name="connsiteY51" fmla="*/ 3863518 h 7031915"/>
              <a:gd name="connsiteX52" fmla="*/ 29470 w 8033654"/>
              <a:gd name="connsiteY52" fmla="*/ 3691014 h 7031915"/>
              <a:gd name="connsiteX53" fmla="*/ 11962 w 8033654"/>
              <a:gd name="connsiteY53" fmla="*/ 3634608 h 7031915"/>
              <a:gd name="connsiteX54" fmla="*/ 0 w 8033654"/>
              <a:gd name="connsiteY54" fmla="*/ 3515957 h 7031915"/>
              <a:gd name="connsiteX55" fmla="*/ 11962 w 8033654"/>
              <a:gd name="connsiteY55" fmla="*/ 3397306 h 7031915"/>
              <a:gd name="connsiteX56" fmla="*/ 29470 w 8033654"/>
              <a:gd name="connsiteY56" fmla="*/ 3340901 h 7031915"/>
              <a:gd name="connsiteX57" fmla="*/ 115722 w 8033654"/>
              <a:gd name="connsiteY57" fmla="*/ 3168396 h 7031915"/>
              <a:gd name="connsiteX58" fmla="*/ 115723 w 8033654"/>
              <a:gd name="connsiteY58" fmla="*/ 3168396 h 7031915"/>
              <a:gd name="connsiteX59" fmla="*/ 1508796 w 8033654"/>
              <a:gd name="connsiteY59" fmla="*/ 382255 h 7031915"/>
              <a:gd name="connsiteX60" fmla="*/ 1570174 w 8033654"/>
              <a:gd name="connsiteY60" fmla="*/ 259499 h 7031915"/>
              <a:gd name="connsiteX61" fmla="*/ 1642008 w 8033654"/>
              <a:gd name="connsiteY61" fmla="*/ 172435 h 7031915"/>
              <a:gd name="connsiteX62" fmla="*/ 1939656 w 8033654"/>
              <a:gd name="connsiteY62" fmla="*/ 11959 h 7031915"/>
              <a:gd name="connsiteX63" fmla="*/ 2058287 w 8033654"/>
              <a:gd name="connsiteY63"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62" fmla="*/ 2058287 w 8033654"/>
              <a:gd name="connsiteY62"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6753 w 8033654"/>
              <a:gd name="connsiteY6" fmla="*/ 467828 h 7031915"/>
              <a:gd name="connsiteX7" fmla="*/ 6540064 w 8033654"/>
              <a:gd name="connsiteY7" fmla="*/ 434562 h 7031915"/>
              <a:gd name="connsiteX8" fmla="*/ 6529086 w 8033654"/>
              <a:gd name="connsiteY8" fmla="*/ 402424 h 7031915"/>
              <a:gd name="connsiteX9" fmla="*/ 6482461 w 8033654"/>
              <a:gd name="connsiteY9" fmla="*/ 295697 h 7031915"/>
              <a:gd name="connsiteX10" fmla="*/ 6520430 w 8033654"/>
              <a:gd name="connsiteY10" fmla="*/ 377086 h 7031915"/>
              <a:gd name="connsiteX11" fmla="*/ 6515577 w 8033654"/>
              <a:gd name="connsiteY11" fmla="*/ 362878 h 7031915"/>
              <a:gd name="connsiteX12" fmla="*/ 6482461 w 8033654"/>
              <a:gd name="connsiteY12" fmla="*/ 295697 h 7031915"/>
              <a:gd name="connsiteX13" fmla="*/ 2058287 w 8033654"/>
              <a:gd name="connsiteY13" fmla="*/ 0 h 7031915"/>
              <a:gd name="connsiteX14" fmla="*/ 2058326 w 8033654"/>
              <a:gd name="connsiteY14" fmla="*/ 0 h 7031915"/>
              <a:gd name="connsiteX15" fmla="*/ 5971699 w 8033654"/>
              <a:gd name="connsiteY15" fmla="*/ 0 h 7031915"/>
              <a:gd name="connsiteX16" fmla="*/ 5971700 w 8033654"/>
              <a:gd name="connsiteY16" fmla="*/ 0 h 7031915"/>
              <a:gd name="connsiteX17" fmla="*/ 5971740 w 8033654"/>
              <a:gd name="connsiteY17" fmla="*/ 0 h 7031915"/>
              <a:gd name="connsiteX18" fmla="*/ 6090371 w 8033654"/>
              <a:gd name="connsiteY18" fmla="*/ 11959 h 7031915"/>
              <a:gd name="connsiteX19" fmla="*/ 6357004 w 8033654"/>
              <a:gd name="connsiteY19" fmla="*/ 143562 h 7031915"/>
              <a:gd name="connsiteX20" fmla="*/ 6421756 w 8033654"/>
              <a:gd name="connsiteY20" fmla="*/ 209878 h 7031915"/>
              <a:gd name="connsiteX21" fmla="*/ 6426018 w 8033654"/>
              <a:gd name="connsiteY21" fmla="*/ 214243 h 7031915"/>
              <a:gd name="connsiteX22" fmla="*/ 6463356 w 8033654"/>
              <a:gd name="connsiteY22" fmla="*/ 268125 h 7031915"/>
              <a:gd name="connsiteX23" fmla="*/ 6480094 w 8033654"/>
              <a:gd name="connsiteY23" fmla="*/ 292278 h 7031915"/>
              <a:gd name="connsiteX24" fmla="*/ 6490605 w 8033654"/>
              <a:gd name="connsiteY24" fmla="*/ 298322 h 7031915"/>
              <a:gd name="connsiteX25" fmla="*/ 7949332 w 8033654"/>
              <a:gd name="connsiteY25" fmla="*/ 3216682 h 7031915"/>
              <a:gd name="connsiteX26" fmla="*/ 7992299 w 8033654"/>
              <a:gd name="connsiteY26" fmla="*/ 3302616 h 7031915"/>
              <a:gd name="connsiteX27" fmla="*/ 8021693 w 8033654"/>
              <a:gd name="connsiteY27" fmla="*/ 3397306 h 7031915"/>
              <a:gd name="connsiteX28" fmla="*/ 8033654 w 8033654"/>
              <a:gd name="connsiteY28" fmla="*/ 3515957 h 7031915"/>
              <a:gd name="connsiteX29" fmla="*/ 8021693 w 8033654"/>
              <a:gd name="connsiteY29" fmla="*/ 3634608 h 7031915"/>
              <a:gd name="connsiteX30" fmla="*/ 7992299 w 8033654"/>
              <a:gd name="connsiteY30" fmla="*/ 3729298 h 7031915"/>
              <a:gd name="connsiteX31" fmla="*/ 7949332 w 8033654"/>
              <a:gd name="connsiteY31" fmla="*/ 3815232 h 7031915"/>
              <a:gd name="connsiteX32" fmla="*/ 6535055 w 8033654"/>
              <a:gd name="connsiteY32" fmla="*/ 6638796 h 7031915"/>
              <a:gd name="connsiteX33" fmla="*/ 6524461 w 8033654"/>
              <a:gd name="connsiteY33" fmla="*/ 6646190 h 7031915"/>
              <a:gd name="connsiteX34" fmla="*/ 6482456 w 8033654"/>
              <a:gd name="connsiteY34" fmla="*/ 6736229 h 7031915"/>
              <a:gd name="connsiteX35" fmla="*/ 6090371 w 8033654"/>
              <a:gd name="connsiteY35" fmla="*/ 7019956 h 7031915"/>
              <a:gd name="connsiteX36" fmla="*/ 5971740 w 8033654"/>
              <a:gd name="connsiteY36" fmla="*/ 7031915 h 7031915"/>
              <a:gd name="connsiteX37" fmla="*/ 5971700 w 8033654"/>
              <a:gd name="connsiteY37" fmla="*/ 7031915 h 7031915"/>
              <a:gd name="connsiteX38" fmla="*/ 2058326 w 8033654"/>
              <a:gd name="connsiteY38" fmla="*/ 7031915 h 7031915"/>
              <a:gd name="connsiteX39" fmla="*/ 2176958 w 8033654"/>
              <a:gd name="connsiteY39" fmla="*/ 7019956 h 7031915"/>
              <a:gd name="connsiteX40" fmla="*/ 2176957 w 8033654"/>
              <a:gd name="connsiteY40" fmla="*/ 7019956 h 7031915"/>
              <a:gd name="connsiteX41" fmla="*/ 2058326 w 8033654"/>
              <a:gd name="connsiteY41" fmla="*/ 7031915 h 7031915"/>
              <a:gd name="connsiteX42" fmla="*/ 2058286 w 8033654"/>
              <a:gd name="connsiteY42" fmla="*/ 7031915 h 7031915"/>
              <a:gd name="connsiteX43" fmla="*/ 1939655 w 8033654"/>
              <a:gd name="connsiteY43" fmla="*/ 7019956 h 7031915"/>
              <a:gd name="connsiteX44" fmla="*/ 1642007 w 8033654"/>
              <a:gd name="connsiteY44" fmla="*/ 6859480 h 7031915"/>
              <a:gd name="connsiteX45" fmla="*/ 1570173 w 8033654"/>
              <a:gd name="connsiteY45" fmla="*/ 6772417 h 7031915"/>
              <a:gd name="connsiteX46" fmla="*/ 1508795 w 8033654"/>
              <a:gd name="connsiteY46" fmla="*/ 6649661 h 7031915"/>
              <a:gd name="connsiteX47" fmla="*/ 1508794 w 8033654"/>
              <a:gd name="connsiteY47" fmla="*/ 6649657 h 7031915"/>
              <a:gd name="connsiteX48" fmla="*/ 115723 w 8033654"/>
              <a:gd name="connsiteY48" fmla="*/ 3863519 h 7031915"/>
              <a:gd name="connsiteX49" fmla="*/ 115722 w 8033654"/>
              <a:gd name="connsiteY49" fmla="*/ 3863518 h 7031915"/>
              <a:gd name="connsiteX50" fmla="*/ 29470 w 8033654"/>
              <a:gd name="connsiteY50" fmla="*/ 3691014 h 7031915"/>
              <a:gd name="connsiteX51" fmla="*/ 11962 w 8033654"/>
              <a:gd name="connsiteY51" fmla="*/ 3634608 h 7031915"/>
              <a:gd name="connsiteX52" fmla="*/ 0 w 8033654"/>
              <a:gd name="connsiteY52" fmla="*/ 3515957 h 7031915"/>
              <a:gd name="connsiteX53" fmla="*/ 11962 w 8033654"/>
              <a:gd name="connsiteY53" fmla="*/ 3397306 h 7031915"/>
              <a:gd name="connsiteX54" fmla="*/ 29470 w 8033654"/>
              <a:gd name="connsiteY54" fmla="*/ 3340901 h 7031915"/>
              <a:gd name="connsiteX55" fmla="*/ 115722 w 8033654"/>
              <a:gd name="connsiteY55" fmla="*/ 3168396 h 7031915"/>
              <a:gd name="connsiteX56" fmla="*/ 115723 w 8033654"/>
              <a:gd name="connsiteY56" fmla="*/ 3168396 h 7031915"/>
              <a:gd name="connsiteX57" fmla="*/ 1508796 w 8033654"/>
              <a:gd name="connsiteY57" fmla="*/ 382255 h 7031915"/>
              <a:gd name="connsiteX58" fmla="*/ 1570174 w 8033654"/>
              <a:gd name="connsiteY58" fmla="*/ 259499 h 7031915"/>
              <a:gd name="connsiteX59" fmla="*/ 1642008 w 8033654"/>
              <a:gd name="connsiteY59" fmla="*/ 172435 h 7031915"/>
              <a:gd name="connsiteX60" fmla="*/ 1939656 w 8033654"/>
              <a:gd name="connsiteY60" fmla="*/ 11959 h 7031915"/>
              <a:gd name="connsiteX61" fmla="*/ 2058287 w 8033654"/>
              <a:gd name="connsiteY61" fmla="*/ 0 h 7031915"/>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52162 w 8033654"/>
              <a:gd name="connsiteY4" fmla="*/ 494730 h 7031915"/>
              <a:gd name="connsiteX5" fmla="*/ 6529086 w 8033654"/>
              <a:gd name="connsiteY5" fmla="*/ 402424 h 7031915"/>
              <a:gd name="connsiteX6" fmla="*/ 6540064 w 8033654"/>
              <a:gd name="connsiteY6" fmla="*/ 434562 h 7031915"/>
              <a:gd name="connsiteX7" fmla="*/ 6529086 w 8033654"/>
              <a:gd name="connsiteY7" fmla="*/ 402424 h 7031915"/>
              <a:gd name="connsiteX8" fmla="*/ 6482461 w 8033654"/>
              <a:gd name="connsiteY8" fmla="*/ 295697 h 7031915"/>
              <a:gd name="connsiteX9" fmla="*/ 6520430 w 8033654"/>
              <a:gd name="connsiteY9" fmla="*/ 377086 h 7031915"/>
              <a:gd name="connsiteX10" fmla="*/ 6515577 w 8033654"/>
              <a:gd name="connsiteY10" fmla="*/ 362878 h 7031915"/>
              <a:gd name="connsiteX11" fmla="*/ 6482461 w 8033654"/>
              <a:gd name="connsiteY11" fmla="*/ 295697 h 7031915"/>
              <a:gd name="connsiteX12" fmla="*/ 2058287 w 8033654"/>
              <a:gd name="connsiteY12" fmla="*/ 0 h 7031915"/>
              <a:gd name="connsiteX13" fmla="*/ 2058326 w 8033654"/>
              <a:gd name="connsiteY13" fmla="*/ 0 h 7031915"/>
              <a:gd name="connsiteX14" fmla="*/ 5971699 w 8033654"/>
              <a:gd name="connsiteY14" fmla="*/ 0 h 7031915"/>
              <a:gd name="connsiteX15" fmla="*/ 5971700 w 8033654"/>
              <a:gd name="connsiteY15" fmla="*/ 0 h 7031915"/>
              <a:gd name="connsiteX16" fmla="*/ 5971740 w 8033654"/>
              <a:gd name="connsiteY16" fmla="*/ 0 h 7031915"/>
              <a:gd name="connsiteX17" fmla="*/ 6090371 w 8033654"/>
              <a:gd name="connsiteY17" fmla="*/ 11959 h 7031915"/>
              <a:gd name="connsiteX18" fmla="*/ 6357004 w 8033654"/>
              <a:gd name="connsiteY18" fmla="*/ 143562 h 7031915"/>
              <a:gd name="connsiteX19" fmla="*/ 6421756 w 8033654"/>
              <a:gd name="connsiteY19" fmla="*/ 209878 h 7031915"/>
              <a:gd name="connsiteX20" fmla="*/ 6426018 w 8033654"/>
              <a:gd name="connsiteY20" fmla="*/ 214243 h 7031915"/>
              <a:gd name="connsiteX21" fmla="*/ 6463356 w 8033654"/>
              <a:gd name="connsiteY21" fmla="*/ 268125 h 7031915"/>
              <a:gd name="connsiteX22" fmla="*/ 6480094 w 8033654"/>
              <a:gd name="connsiteY22" fmla="*/ 292278 h 7031915"/>
              <a:gd name="connsiteX23" fmla="*/ 6490605 w 8033654"/>
              <a:gd name="connsiteY23" fmla="*/ 298322 h 7031915"/>
              <a:gd name="connsiteX24" fmla="*/ 7949332 w 8033654"/>
              <a:gd name="connsiteY24" fmla="*/ 3216682 h 7031915"/>
              <a:gd name="connsiteX25" fmla="*/ 7992299 w 8033654"/>
              <a:gd name="connsiteY25" fmla="*/ 3302616 h 7031915"/>
              <a:gd name="connsiteX26" fmla="*/ 8021693 w 8033654"/>
              <a:gd name="connsiteY26" fmla="*/ 3397306 h 7031915"/>
              <a:gd name="connsiteX27" fmla="*/ 8033654 w 8033654"/>
              <a:gd name="connsiteY27" fmla="*/ 3515957 h 7031915"/>
              <a:gd name="connsiteX28" fmla="*/ 8021693 w 8033654"/>
              <a:gd name="connsiteY28" fmla="*/ 3634608 h 7031915"/>
              <a:gd name="connsiteX29" fmla="*/ 7992299 w 8033654"/>
              <a:gd name="connsiteY29" fmla="*/ 3729298 h 7031915"/>
              <a:gd name="connsiteX30" fmla="*/ 7949332 w 8033654"/>
              <a:gd name="connsiteY30" fmla="*/ 3815232 h 7031915"/>
              <a:gd name="connsiteX31" fmla="*/ 6535055 w 8033654"/>
              <a:gd name="connsiteY31" fmla="*/ 6638796 h 7031915"/>
              <a:gd name="connsiteX32" fmla="*/ 6524461 w 8033654"/>
              <a:gd name="connsiteY32" fmla="*/ 6646190 h 7031915"/>
              <a:gd name="connsiteX33" fmla="*/ 6482456 w 8033654"/>
              <a:gd name="connsiteY33" fmla="*/ 6736229 h 7031915"/>
              <a:gd name="connsiteX34" fmla="*/ 6090371 w 8033654"/>
              <a:gd name="connsiteY34" fmla="*/ 7019956 h 7031915"/>
              <a:gd name="connsiteX35" fmla="*/ 5971740 w 8033654"/>
              <a:gd name="connsiteY35" fmla="*/ 7031915 h 7031915"/>
              <a:gd name="connsiteX36" fmla="*/ 5971700 w 8033654"/>
              <a:gd name="connsiteY36" fmla="*/ 7031915 h 7031915"/>
              <a:gd name="connsiteX37" fmla="*/ 2058326 w 8033654"/>
              <a:gd name="connsiteY37" fmla="*/ 7031915 h 7031915"/>
              <a:gd name="connsiteX38" fmla="*/ 2176958 w 8033654"/>
              <a:gd name="connsiteY38" fmla="*/ 7019956 h 7031915"/>
              <a:gd name="connsiteX39" fmla="*/ 2176957 w 8033654"/>
              <a:gd name="connsiteY39" fmla="*/ 7019956 h 7031915"/>
              <a:gd name="connsiteX40" fmla="*/ 2058326 w 8033654"/>
              <a:gd name="connsiteY40" fmla="*/ 7031915 h 7031915"/>
              <a:gd name="connsiteX41" fmla="*/ 2058286 w 8033654"/>
              <a:gd name="connsiteY41" fmla="*/ 7031915 h 7031915"/>
              <a:gd name="connsiteX42" fmla="*/ 1939655 w 8033654"/>
              <a:gd name="connsiteY42" fmla="*/ 7019956 h 7031915"/>
              <a:gd name="connsiteX43" fmla="*/ 1642007 w 8033654"/>
              <a:gd name="connsiteY43" fmla="*/ 6859480 h 7031915"/>
              <a:gd name="connsiteX44" fmla="*/ 1570173 w 8033654"/>
              <a:gd name="connsiteY44" fmla="*/ 6772417 h 7031915"/>
              <a:gd name="connsiteX45" fmla="*/ 1508795 w 8033654"/>
              <a:gd name="connsiteY45" fmla="*/ 6649661 h 7031915"/>
              <a:gd name="connsiteX46" fmla="*/ 1508794 w 8033654"/>
              <a:gd name="connsiteY46" fmla="*/ 6649657 h 7031915"/>
              <a:gd name="connsiteX47" fmla="*/ 115723 w 8033654"/>
              <a:gd name="connsiteY47" fmla="*/ 3863519 h 7031915"/>
              <a:gd name="connsiteX48" fmla="*/ 115722 w 8033654"/>
              <a:gd name="connsiteY48" fmla="*/ 3863518 h 7031915"/>
              <a:gd name="connsiteX49" fmla="*/ 29470 w 8033654"/>
              <a:gd name="connsiteY49" fmla="*/ 3691014 h 7031915"/>
              <a:gd name="connsiteX50" fmla="*/ 11962 w 8033654"/>
              <a:gd name="connsiteY50" fmla="*/ 3634608 h 7031915"/>
              <a:gd name="connsiteX51" fmla="*/ 0 w 8033654"/>
              <a:gd name="connsiteY51" fmla="*/ 3515957 h 7031915"/>
              <a:gd name="connsiteX52" fmla="*/ 11962 w 8033654"/>
              <a:gd name="connsiteY52" fmla="*/ 3397306 h 7031915"/>
              <a:gd name="connsiteX53" fmla="*/ 29470 w 8033654"/>
              <a:gd name="connsiteY53" fmla="*/ 3340901 h 7031915"/>
              <a:gd name="connsiteX54" fmla="*/ 115722 w 8033654"/>
              <a:gd name="connsiteY54" fmla="*/ 3168396 h 7031915"/>
              <a:gd name="connsiteX55" fmla="*/ 115723 w 8033654"/>
              <a:gd name="connsiteY55" fmla="*/ 3168396 h 7031915"/>
              <a:gd name="connsiteX56" fmla="*/ 1508796 w 8033654"/>
              <a:gd name="connsiteY56" fmla="*/ 382255 h 7031915"/>
              <a:gd name="connsiteX57" fmla="*/ 1570174 w 8033654"/>
              <a:gd name="connsiteY57" fmla="*/ 259499 h 7031915"/>
              <a:gd name="connsiteX58" fmla="*/ 1642008 w 8033654"/>
              <a:gd name="connsiteY58" fmla="*/ 172435 h 7031915"/>
              <a:gd name="connsiteX59" fmla="*/ 1939656 w 8033654"/>
              <a:gd name="connsiteY59" fmla="*/ 11959 h 7031915"/>
              <a:gd name="connsiteX60" fmla="*/ 2058287 w 8033654"/>
              <a:gd name="connsiteY60" fmla="*/ 0 h 7031915"/>
              <a:gd name="connsiteX0" fmla="*/ 6555247 w 8033654"/>
              <a:gd name="connsiteY0" fmla="*/ 510071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0064 w 8033654"/>
              <a:gd name="connsiteY5" fmla="*/ 434562 h 7031915"/>
              <a:gd name="connsiteX6" fmla="*/ 6529086 w 8033654"/>
              <a:gd name="connsiteY6" fmla="*/ 402424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6482461 w 8033654"/>
              <a:gd name="connsiteY10" fmla="*/ 295697 h 7031915"/>
              <a:gd name="connsiteX11" fmla="*/ 2058287 w 8033654"/>
              <a:gd name="connsiteY11" fmla="*/ 0 h 7031915"/>
              <a:gd name="connsiteX12" fmla="*/ 2058326 w 8033654"/>
              <a:gd name="connsiteY12" fmla="*/ 0 h 7031915"/>
              <a:gd name="connsiteX13" fmla="*/ 5971699 w 8033654"/>
              <a:gd name="connsiteY13" fmla="*/ 0 h 7031915"/>
              <a:gd name="connsiteX14" fmla="*/ 5971700 w 8033654"/>
              <a:gd name="connsiteY14" fmla="*/ 0 h 7031915"/>
              <a:gd name="connsiteX15" fmla="*/ 5971740 w 8033654"/>
              <a:gd name="connsiteY15" fmla="*/ 0 h 7031915"/>
              <a:gd name="connsiteX16" fmla="*/ 6090371 w 8033654"/>
              <a:gd name="connsiteY16" fmla="*/ 11959 h 7031915"/>
              <a:gd name="connsiteX17" fmla="*/ 6357004 w 8033654"/>
              <a:gd name="connsiteY17" fmla="*/ 143562 h 7031915"/>
              <a:gd name="connsiteX18" fmla="*/ 6421756 w 8033654"/>
              <a:gd name="connsiteY18" fmla="*/ 209878 h 7031915"/>
              <a:gd name="connsiteX19" fmla="*/ 6426018 w 8033654"/>
              <a:gd name="connsiteY19" fmla="*/ 214243 h 7031915"/>
              <a:gd name="connsiteX20" fmla="*/ 6463356 w 8033654"/>
              <a:gd name="connsiteY20" fmla="*/ 268125 h 7031915"/>
              <a:gd name="connsiteX21" fmla="*/ 6480094 w 8033654"/>
              <a:gd name="connsiteY21" fmla="*/ 292278 h 7031915"/>
              <a:gd name="connsiteX22" fmla="*/ 6490605 w 8033654"/>
              <a:gd name="connsiteY22" fmla="*/ 298322 h 7031915"/>
              <a:gd name="connsiteX23" fmla="*/ 7949332 w 8033654"/>
              <a:gd name="connsiteY23" fmla="*/ 3216682 h 7031915"/>
              <a:gd name="connsiteX24" fmla="*/ 7992299 w 8033654"/>
              <a:gd name="connsiteY24" fmla="*/ 3302616 h 7031915"/>
              <a:gd name="connsiteX25" fmla="*/ 8021693 w 8033654"/>
              <a:gd name="connsiteY25" fmla="*/ 3397306 h 7031915"/>
              <a:gd name="connsiteX26" fmla="*/ 8033654 w 8033654"/>
              <a:gd name="connsiteY26" fmla="*/ 3515957 h 7031915"/>
              <a:gd name="connsiteX27" fmla="*/ 8021693 w 8033654"/>
              <a:gd name="connsiteY27" fmla="*/ 3634608 h 7031915"/>
              <a:gd name="connsiteX28" fmla="*/ 7992299 w 8033654"/>
              <a:gd name="connsiteY28" fmla="*/ 3729298 h 7031915"/>
              <a:gd name="connsiteX29" fmla="*/ 7949332 w 8033654"/>
              <a:gd name="connsiteY29" fmla="*/ 3815232 h 7031915"/>
              <a:gd name="connsiteX30" fmla="*/ 6535055 w 8033654"/>
              <a:gd name="connsiteY30" fmla="*/ 6638796 h 7031915"/>
              <a:gd name="connsiteX31" fmla="*/ 6524461 w 8033654"/>
              <a:gd name="connsiteY31" fmla="*/ 6646190 h 7031915"/>
              <a:gd name="connsiteX32" fmla="*/ 6482456 w 8033654"/>
              <a:gd name="connsiteY32" fmla="*/ 6736229 h 7031915"/>
              <a:gd name="connsiteX33" fmla="*/ 6090371 w 8033654"/>
              <a:gd name="connsiteY33" fmla="*/ 7019956 h 7031915"/>
              <a:gd name="connsiteX34" fmla="*/ 5971740 w 8033654"/>
              <a:gd name="connsiteY34" fmla="*/ 7031915 h 7031915"/>
              <a:gd name="connsiteX35" fmla="*/ 5971700 w 8033654"/>
              <a:gd name="connsiteY35" fmla="*/ 7031915 h 7031915"/>
              <a:gd name="connsiteX36" fmla="*/ 2058326 w 8033654"/>
              <a:gd name="connsiteY36" fmla="*/ 7031915 h 7031915"/>
              <a:gd name="connsiteX37" fmla="*/ 2176958 w 8033654"/>
              <a:gd name="connsiteY37" fmla="*/ 7019956 h 7031915"/>
              <a:gd name="connsiteX38" fmla="*/ 2176957 w 8033654"/>
              <a:gd name="connsiteY38" fmla="*/ 7019956 h 7031915"/>
              <a:gd name="connsiteX39" fmla="*/ 2058326 w 8033654"/>
              <a:gd name="connsiteY39" fmla="*/ 7031915 h 7031915"/>
              <a:gd name="connsiteX40" fmla="*/ 2058286 w 8033654"/>
              <a:gd name="connsiteY40" fmla="*/ 7031915 h 7031915"/>
              <a:gd name="connsiteX41" fmla="*/ 1939655 w 8033654"/>
              <a:gd name="connsiteY41" fmla="*/ 7019956 h 7031915"/>
              <a:gd name="connsiteX42" fmla="*/ 1642007 w 8033654"/>
              <a:gd name="connsiteY42" fmla="*/ 6859480 h 7031915"/>
              <a:gd name="connsiteX43" fmla="*/ 1570173 w 8033654"/>
              <a:gd name="connsiteY43" fmla="*/ 6772417 h 7031915"/>
              <a:gd name="connsiteX44" fmla="*/ 1508795 w 8033654"/>
              <a:gd name="connsiteY44" fmla="*/ 6649661 h 7031915"/>
              <a:gd name="connsiteX45" fmla="*/ 1508794 w 8033654"/>
              <a:gd name="connsiteY45" fmla="*/ 6649657 h 7031915"/>
              <a:gd name="connsiteX46" fmla="*/ 115723 w 8033654"/>
              <a:gd name="connsiteY46" fmla="*/ 3863519 h 7031915"/>
              <a:gd name="connsiteX47" fmla="*/ 115722 w 8033654"/>
              <a:gd name="connsiteY47" fmla="*/ 3863518 h 7031915"/>
              <a:gd name="connsiteX48" fmla="*/ 29470 w 8033654"/>
              <a:gd name="connsiteY48" fmla="*/ 3691014 h 7031915"/>
              <a:gd name="connsiteX49" fmla="*/ 11962 w 8033654"/>
              <a:gd name="connsiteY49" fmla="*/ 3634608 h 7031915"/>
              <a:gd name="connsiteX50" fmla="*/ 0 w 8033654"/>
              <a:gd name="connsiteY50" fmla="*/ 3515957 h 7031915"/>
              <a:gd name="connsiteX51" fmla="*/ 11962 w 8033654"/>
              <a:gd name="connsiteY51" fmla="*/ 3397306 h 7031915"/>
              <a:gd name="connsiteX52" fmla="*/ 29470 w 8033654"/>
              <a:gd name="connsiteY52" fmla="*/ 3340901 h 7031915"/>
              <a:gd name="connsiteX53" fmla="*/ 115722 w 8033654"/>
              <a:gd name="connsiteY53" fmla="*/ 3168396 h 7031915"/>
              <a:gd name="connsiteX54" fmla="*/ 115723 w 8033654"/>
              <a:gd name="connsiteY54" fmla="*/ 3168396 h 7031915"/>
              <a:gd name="connsiteX55" fmla="*/ 1508796 w 8033654"/>
              <a:gd name="connsiteY55" fmla="*/ 382255 h 7031915"/>
              <a:gd name="connsiteX56" fmla="*/ 1570174 w 8033654"/>
              <a:gd name="connsiteY56" fmla="*/ 259499 h 7031915"/>
              <a:gd name="connsiteX57" fmla="*/ 1642008 w 8033654"/>
              <a:gd name="connsiteY57" fmla="*/ 172435 h 7031915"/>
              <a:gd name="connsiteX58" fmla="*/ 1939656 w 8033654"/>
              <a:gd name="connsiteY58" fmla="*/ 11959 h 7031915"/>
              <a:gd name="connsiteX59" fmla="*/ 2058287 w 8033654"/>
              <a:gd name="connsiteY59" fmla="*/ 0 h 7031915"/>
              <a:gd name="connsiteX0" fmla="*/ 6556798 w 8033654"/>
              <a:gd name="connsiteY0" fmla="*/ 533489 h 7031915"/>
              <a:gd name="connsiteX1" fmla="*/ 6555365 w 8033654"/>
              <a:gd name="connsiteY1" fmla="*/ 531027 h 7031915"/>
              <a:gd name="connsiteX2" fmla="*/ 6556798 w 8033654"/>
              <a:gd name="connsiteY2" fmla="*/ 533489 h 7031915"/>
              <a:gd name="connsiteX3" fmla="*/ 6529086 w 8033654"/>
              <a:gd name="connsiteY3" fmla="*/ 402424 h 7031915"/>
              <a:gd name="connsiteX4" fmla="*/ 6540064 w 8033654"/>
              <a:gd name="connsiteY4" fmla="*/ 434562 h 7031915"/>
              <a:gd name="connsiteX5" fmla="*/ 6529086 w 8033654"/>
              <a:gd name="connsiteY5" fmla="*/ 402424 h 7031915"/>
              <a:gd name="connsiteX6" fmla="*/ 6482461 w 8033654"/>
              <a:gd name="connsiteY6" fmla="*/ 295697 h 7031915"/>
              <a:gd name="connsiteX7" fmla="*/ 6520430 w 8033654"/>
              <a:gd name="connsiteY7" fmla="*/ 377086 h 7031915"/>
              <a:gd name="connsiteX8" fmla="*/ 6515577 w 8033654"/>
              <a:gd name="connsiteY8" fmla="*/ 362878 h 7031915"/>
              <a:gd name="connsiteX9" fmla="*/ 6482461 w 8033654"/>
              <a:gd name="connsiteY9" fmla="*/ 295697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176957 w 8033654"/>
              <a:gd name="connsiteY37" fmla="*/ 7019956 h 7031915"/>
              <a:gd name="connsiteX38" fmla="*/ 2058326 w 8033654"/>
              <a:gd name="connsiteY38" fmla="*/ 7031915 h 7031915"/>
              <a:gd name="connsiteX39" fmla="*/ 2058286 w 8033654"/>
              <a:gd name="connsiteY39" fmla="*/ 7031915 h 7031915"/>
              <a:gd name="connsiteX40" fmla="*/ 1939655 w 8033654"/>
              <a:gd name="connsiteY40" fmla="*/ 7019956 h 7031915"/>
              <a:gd name="connsiteX41" fmla="*/ 1642007 w 8033654"/>
              <a:gd name="connsiteY41" fmla="*/ 6859480 h 7031915"/>
              <a:gd name="connsiteX42" fmla="*/ 1570173 w 8033654"/>
              <a:gd name="connsiteY42" fmla="*/ 6772417 h 7031915"/>
              <a:gd name="connsiteX43" fmla="*/ 1508795 w 8033654"/>
              <a:gd name="connsiteY43" fmla="*/ 6649661 h 7031915"/>
              <a:gd name="connsiteX44" fmla="*/ 1508794 w 8033654"/>
              <a:gd name="connsiteY44" fmla="*/ 6649657 h 7031915"/>
              <a:gd name="connsiteX45" fmla="*/ 115723 w 8033654"/>
              <a:gd name="connsiteY45" fmla="*/ 3863519 h 7031915"/>
              <a:gd name="connsiteX46" fmla="*/ 115722 w 8033654"/>
              <a:gd name="connsiteY46" fmla="*/ 3863518 h 7031915"/>
              <a:gd name="connsiteX47" fmla="*/ 29470 w 8033654"/>
              <a:gd name="connsiteY47" fmla="*/ 3691014 h 7031915"/>
              <a:gd name="connsiteX48" fmla="*/ 11962 w 8033654"/>
              <a:gd name="connsiteY48" fmla="*/ 3634608 h 7031915"/>
              <a:gd name="connsiteX49" fmla="*/ 0 w 8033654"/>
              <a:gd name="connsiteY49" fmla="*/ 3515957 h 7031915"/>
              <a:gd name="connsiteX50" fmla="*/ 11962 w 8033654"/>
              <a:gd name="connsiteY50" fmla="*/ 3397306 h 7031915"/>
              <a:gd name="connsiteX51" fmla="*/ 29470 w 8033654"/>
              <a:gd name="connsiteY51" fmla="*/ 3340901 h 7031915"/>
              <a:gd name="connsiteX52" fmla="*/ 115722 w 8033654"/>
              <a:gd name="connsiteY52" fmla="*/ 3168396 h 7031915"/>
              <a:gd name="connsiteX53" fmla="*/ 115723 w 8033654"/>
              <a:gd name="connsiteY53" fmla="*/ 3168396 h 7031915"/>
              <a:gd name="connsiteX54" fmla="*/ 1508796 w 8033654"/>
              <a:gd name="connsiteY54" fmla="*/ 382255 h 7031915"/>
              <a:gd name="connsiteX55" fmla="*/ 1570174 w 8033654"/>
              <a:gd name="connsiteY55" fmla="*/ 259499 h 7031915"/>
              <a:gd name="connsiteX56" fmla="*/ 1642008 w 8033654"/>
              <a:gd name="connsiteY56" fmla="*/ 172435 h 7031915"/>
              <a:gd name="connsiteX57" fmla="*/ 1939656 w 8033654"/>
              <a:gd name="connsiteY57" fmla="*/ 11959 h 7031915"/>
              <a:gd name="connsiteX58" fmla="*/ 2058287 w 8033654"/>
              <a:gd name="connsiteY58"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6490605 w 8033654"/>
              <a:gd name="connsiteY18" fmla="*/ 298322 h 7031915"/>
              <a:gd name="connsiteX19" fmla="*/ 7949332 w 8033654"/>
              <a:gd name="connsiteY19" fmla="*/ 3216682 h 7031915"/>
              <a:gd name="connsiteX20" fmla="*/ 7992299 w 8033654"/>
              <a:gd name="connsiteY20" fmla="*/ 3302616 h 7031915"/>
              <a:gd name="connsiteX21" fmla="*/ 8021693 w 8033654"/>
              <a:gd name="connsiteY21" fmla="*/ 3397306 h 7031915"/>
              <a:gd name="connsiteX22" fmla="*/ 8033654 w 8033654"/>
              <a:gd name="connsiteY22" fmla="*/ 3515957 h 7031915"/>
              <a:gd name="connsiteX23" fmla="*/ 8021693 w 8033654"/>
              <a:gd name="connsiteY23" fmla="*/ 3634608 h 7031915"/>
              <a:gd name="connsiteX24" fmla="*/ 7992299 w 8033654"/>
              <a:gd name="connsiteY24" fmla="*/ 3729298 h 7031915"/>
              <a:gd name="connsiteX25" fmla="*/ 7949332 w 8033654"/>
              <a:gd name="connsiteY25" fmla="*/ 3815232 h 7031915"/>
              <a:gd name="connsiteX26" fmla="*/ 6535055 w 8033654"/>
              <a:gd name="connsiteY26" fmla="*/ 6638796 h 7031915"/>
              <a:gd name="connsiteX27" fmla="*/ 6524461 w 8033654"/>
              <a:gd name="connsiteY27" fmla="*/ 6646190 h 7031915"/>
              <a:gd name="connsiteX28" fmla="*/ 6482456 w 8033654"/>
              <a:gd name="connsiteY28" fmla="*/ 6736229 h 7031915"/>
              <a:gd name="connsiteX29" fmla="*/ 6090371 w 8033654"/>
              <a:gd name="connsiteY29" fmla="*/ 7019956 h 7031915"/>
              <a:gd name="connsiteX30" fmla="*/ 5971740 w 8033654"/>
              <a:gd name="connsiteY30" fmla="*/ 7031915 h 7031915"/>
              <a:gd name="connsiteX31" fmla="*/ 5971700 w 8033654"/>
              <a:gd name="connsiteY31" fmla="*/ 7031915 h 7031915"/>
              <a:gd name="connsiteX32" fmla="*/ 2058326 w 8033654"/>
              <a:gd name="connsiteY32" fmla="*/ 7031915 h 7031915"/>
              <a:gd name="connsiteX33" fmla="*/ 2176958 w 8033654"/>
              <a:gd name="connsiteY33" fmla="*/ 7019956 h 7031915"/>
              <a:gd name="connsiteX34" fmla="*/ 2176957 w 8033654"/>
              <a:gd name="connsiteY34" fmla="*/ 7019956 h 7031915"/>
              <a:gd name="connsiteX35" fmla="*/ 2058326 w 8033654"/>
              <a:gd name="connsiteY35" fmla="*/ 7031915 h 7031915"/>
              <a:gd name="connsiteX36" fmla="*/ 2058286 w 8033654"/>
              <a:gd name="connsiteY36" fmla="*/ 7031915 h 7031915"/>
              <a:gd name="connsiteX37" fmla="*/ 1939655 w 8033654"/>
              <a:gd name="connsiteY37" fmla="*/ 7019956 h 7031915"/>
              <a:gd name="connsiteX38" fmla="*/ 1642007 w 8033654"/>
              <a:gd name="connsiteY38" fmla="*/ 6859480 h 7031915"/>
              <a:gd name="connsiteX39" fmla="*/ 1570173 w 8033654"/>
              <a:gd name="connsiteY39" fmla="*/ 6772417 h 7031915"/>
              <a:gd name="connsiteX40" fmla="*/ 1508795 w 8033654"/>
              <a:gd name="connsiteY40" fmla="*/ 6649661 h 7031915"/>
              <a:gd name="connsiteX41" fmla="*/ 1508794 w 8033654"/>
              <a:gd name="connsiteY41" fmla="*/ 6649657 h 7031915"/>
              <a:gd name="connsiteX42" fmla="*/ 115723 w 8033654"/>
              <a:gd name="connsiteY42" fmla="*/ 3863519 h 7031915"/>
              <a:gd name="connsiteX43" fmla="*/ 115722 w 8033654"/>
              <a:gd name="connsiteY43" fmla="*/ 3863518 h 7031915"/>
              <a:gd name="connsiteX44" fmla="*/ 29470 w 8033654"/>
              <a:gd name="connsiteY44" fmla="*/ 3691014 h 7031915"/>
              <a:gd name="connsiteX45" fmla="*/ 11962 w 8033654"/>
              <a:gd name="connsiteY45" fmla="*/ 3634608 h 7031915"/>
              <a:gd name="connsiteX46" fmla="*/ 0 w 8033654"/>
              <a:gd name="connsiteY46" fmla="*/ 3515957 h 7031915"/>
              <a:gd name="connsiteX47" fmla="*/ 11962 w 8033654"/>
              <a:gd name="connsiteY47" fmla="*/ 3397306 h 7031915"/>
              <a:gd name="connsiteX48" fmla="*/ 29470 w 8033654"/>
              <a:gd name="connsiteY48" fmla="*/ 3340901 h 7031915"/>
              <a:gd name="connsiteX49" fmla="*/ 115722 w 8033654"/>
              <a:gd name="connsiteY49" fmla="*/ 3168396 h 7031915"/>
              <a:gd name="connsiteX50" fmla="*/ 115723 w 8033654"/>
              <a:gd name="connsiteY50" fmla="*/ 3168396 h 7031915"/>
              <a:gd name="connsiteX51" fmla="*/ 1508796 w 8033654"/>
              <a:gd name="connsiteY51" fmla="*/ 382255 h 7031915"/>
              <a:gd name="connsiteX52" fmla="*/ 1570174 w 8033654"/>
              <a:gd name="connsiteY52" fmla="*/ 259499 h 7031915"/>
              <a:gd name="connsiteX53" fmla="*/ 1642008 w 8033654"/>
              <a:gd name="connsiteY53" fmla="*/ 172435 h 7031915"/>
              <a:gd name="connsiteX54" fmla="*/ 1939656 w 8033654"/>
              <a:gd name="connsiteY54" fmla="*/ 11959 h 7031915"/>
              <a:gd name="connsiteX55" fmla="*/ 2058287 w 8033654"/>
              <a:gd name="connsiteY55"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515577 w 8033654"/>
              <a:gd name="connsiteY5" fmla="*/ 362878 h 7031915"/>
              <a:gd name="connsiteX6" fmla="*/ 6482461 w 8033654"/>
              <a:gd name="connsiteY6" fmla="*/ 295697 h 7031915"/>
              <a:gd name="connsiteX7" fmla="*/ 2058287 w 8033654"/>
              <a:gd name="connsiteY7" fmla="*/ 0 h 7031915"/>
              <a:gd name="connsiteX8" fmla="*/ 2058326 w 8033654"/>
              <a:gd name="connsiteY8" fmla="*/ 0 h 7031915"/>
              <a:gd name="connsiteX9" fmla="*/ 5971699 w 8033654"/>
              <a:gd name="connsiteY9" fmla="*/ 0 h 7031915"/>
              <a:gd name="connsiteX10" fmla="*/ 5971700 w 8033654"/>
              <a:gd name="connsiteY10" fmla="*/ 0 h 7031915"/>
              <a:gd name="connsiteX11" fmla="*/ 5971740 w 8033654"/>
              <a:gd name="connsiteY11" fmla="*/ 0 h 7031915"/>
              <a:gd name="connsiteX12" fmla="*/ 6090371 w 8033654"/>
              <a:gd name="connsiteY12" fmla="*/ 11959 h 7031915"/>
              <a:gd name="connsiteX13" fmla="*/ 6357004 w 8033654"/>
              <a:gd name="connsiteY13" fmla="*/ 143562 h 7031915"/>
              <a:gd name="connsiteX14" fmla="*/ 6421756 w 8033654"/>
              <a:gd name="connsiteY14" fmla="*/ 209878 h 7031915"/>
              <a:gd name="connsiteX15" fmla="*/ 6426018 w 8033654"/>
              <a:gd name="connsiteY15" fmla="*/ 214243 h 7031915"/>
              <a:gd name="connsiteX16" fmla="*/ 6463356 w 8033654"/>
              <a:gd name="connsiteY16" fmla="*/ 268125 h 7031915"/>
              <a:gd name="connsiteX17" fmla="*/ 6480094 w 8033654"/>
              <a:gd name="connsiteY17" fmla="*/ 292278 h 7031915"/>
              <a:gd name="connsiteX18" fmla="*/ 7949332 w 8033654"/>
              <a:gd name="connsiteY18" fmla="*/ 3216682 h 7031915"/>
              <a:gd name="connsiteX19" fmla="*/ 7992299 w 8033654"/>
              <a:gd name="connsiteY19" fmla="*/ 3302616 h 7031915"/>
              <a:gd name="connsiteX20" fmla="*/ 8021693 w 8033654"/>
              <a:gd name="connsiteY20" fmla="*/ 3397306 h 7031915"/>
              <a:gd name="connsiteX21" fmla="*/ 8033654 w 8033654"/>
              <a:gd name="connsiteY21" fmla="*/ 3515957 h 7031915"/>
              <a:gd name="connsiteX22" fmla="*/ 8021693 w 8033654"/>
              <a:gd name="connsiteY22" fmla="*/ 3634608 h 7031915"/>
              <a:gd name="connsiteX23" fmla="*/ 7992299 w 8033654"/>
              <a:gd name="connsiteY23" fmla="*/ 3729298 h 7031915"/>
              <a:gd name="connsiteX24" fmla="*/ 7949332 w 8033654"/>
              <a:gd name="connsiteY24" fmla="*/ 3815232 h 7031915"/>
              <a:gd name="connsiteX25" fmla="*/ 6535055 w 8033654"/>
              <a:gd name="connsiteY25" fmla="*/ 6638796 h 7031915"/>
              <a:gd name="connsiteX26" fmla="*/ 6524461 w 8033654"/>
              <a:gd name="connsiteY26" fmla="*/ 6646190 h 7031915"/>
              <a:gd name="connsiteX27" fmla="*/ 6482456 w 8033654"/>
              <a:gd name="connsiteY27" fmla="*/ 6736229 h 7031915"/>
              <a:gd name="connsiteX28" fmla="*/ 6090371 w 8033654"/>
              <a:gd name="connsiteY28" fmla="*/ 7019956 h 7031915"/>
              <a:gd name="connsiteX29" fmla="*/ 5971740 w 8033654"/>
              <a:gd name="connsiteY29" fmla="*/ 7031915 h 7031915"/>
              <a:gd name="connsiteX30" fmla="*/ 5971700 w 8033654"/>
              <a:gd name="connsiteY30" fmla="*/ 7031915 h 7031915"/>
              <a:gd name="connsiteX31" fmla="*/ 2058326 w 8033654"/>
              <a:gd name="connsiteY31" fmla="*/ 7031915 h 7031915"/>
              <a:gd name="connsiteX32" fmla="*/ 2176958 w 8033654"/>
              <a:gd name="connsiteY32" fmla="*/ 7019956 h 7031915"/>
              <a:gd name="connsiteX33" fmla="*/ 2176957 w 8033654"/>
              <a:gd name="connsiteY33" fmla="*/ 7019956 h 7031915"/>
              <a:gd name="connsiteX34" fmla="*/ 2058326 w 8033654"/>
              <a:gd name="connsiteY34" fmla="*/ 7031915 h 7031915"/>
              <a:gd name="connsiteX35" fmla="*/ 2058286 w 8033654"/>
              <a:gd name="connsiteY35" fmla="*/ 7031915 h 7031915"/>
              <a:gd name="connsiteX36" fmla="*/ 1939655 w 8033654"/>
              <a:gd name="connsiteY36" fmla="*/ 7019956 h 7031915"/>
              <a:gd name="connsiteX37" fmla="*/ 1642007 w 8033654"/>
              <a:gd name="connsiteY37" fmla="*/ 6859480 h 7031915"/>
              <a:gd name="connsiteX38" fmla="*/ 1570173 w 8033654"/>
              <a:gd name="connsiteY38" fmla="*/ 6772417 h 7031915"/>
              <a:gd name="connsiteX39" fmla="*/ 1508795 w 8033654"/>
              <a:gd name="connsiteY39" fmla="*/ 6649661 h 7031915"/>
              <a:gd name="connsiteX40" fmla="*/ 1508794 w 8033654"/>
              <a:gd name="connsiteY40" fmla="*/ 6649657 h 7031915"/>
              <a:gd name="connsiteX41" fmla="*/ 115723 w 8033654"/>
              <a:gd name="connsiteY41" fmla="*/ 3863519 h 7031915"/>
              <a:gd name="connsiteX42" fmla="*/ 115722 w 8033654"/>
              <a:gd name="connsiteY42" fmla="*/ 3863518 h 7031915"/>
              <a:gd name="connsiteX43" fmla="*/ 29470 w 8033654"/>
              <a:gd name="connsiteY43" fmla="*/ 3691014 h 7031915"/>
              <a:gd name="connsiteX44" fmla="*/ 11962 w 8033654"/>
              <a:gd name="connsiteY44" fmla="*/ 3634608 h 7031915"/>
              <a:gd name="connsiteX45" fmla="*/ 0 w 8033654"/>
              <a:gd name="connsiteY45" fmla="*/ 3515957 h 7031915"/>
              <a:gd name="connsiteX46" fmla="*/ 11962 w 8033654"/>
              <a:gd name="connsiteY46" fmla="*/ 3397306 h 7031915"/>
              <a:gd name="connsiteX47" fmla="*/ 29470 w 8033654"/>
              <a:gd name="connsiteY47" fmla="*/ 3340901 h 7031915"/>
              <a:gd name="connsiteX48" fmla="*/ 115722 w 8033654"/>
              <a:gd name="connsiteY48" fmla="*/ 3168396 h 7031915"/>
              <a:gd name="connsiteX49" fmla="*/ 115723 w 8033654"/>
              <a:gd name="connsiteY49" fmla="*/ 3168396 h 7031915"/>
              <a:gd name="connsiteX50" fmla="*/ 1508796 w 8033654"/>
              <a:gd name="connsiteY50" fmla="*/ 382255 h 7031915"/>
              <a:gd name="connsiteX51" fmla="*/ 1570174 w 8033654"/>
              <a:gd name="connsiteY51" fmla="*/ 259499 h 7031915"/>
              <a:gd name="connsiteX52" fmla="*/ 1642008 w 8033654"/>
              <a:gd name="connsiteY52" fmla="*/ 172435 h 7031915"/>
              <a:gd name="connsiteX53" fmla="*/ 1939656 w 8033654"/>
              <a:gd name="connsiteY53" fmla="*/ 11959 h 7031915"/>
              <a:gd name="connsiteX54" fmla="*/ 2058287 w 8033654"/>
              <a:gd name="connsiteY54"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6482461 w 8033654"/>
              <a:gd name="connsiteY3" fmla="*/ 295697 h 7031915"/>
              <a:gd name="connsiteX4" fmla="*/ 6520430 w 8033654"/>
              <a:gd name="connsiteY4" fmla="*/ 377086 h 7031915"/>
              <a:gd name="connsiteX5" fmla="*/ 6482461 w 8033654"/>
              <a:gd name="connsiteY5" fmla="*/ 295697 h 7031915"/>
              <a:gd name="connsiteX6" fmla="*/ 2058287 w 8033654"/>
              <a:gd name="connsiteY6" fmla="*/ 0 h 7031915"/>
              <a:gd name="connsiteX7" fmla="*/ 2058326 w 8033654"/>
              <a:gd name="connsiteY7" fmla="*/ 0 h 7031915"/>
              <a:gd name="connsiteX8" fmla="*/ 5971699 w 8033654"/>
              <a:gd name="connsiteY8" fmla="*/ 0 h 7031915"/>
              <a:gd name="connsiteX9" fmla="*/ 5971700 w 8033654"/>
              <a:gd name="connsiteY9" fmla="*/ 0 h 7031915"/>
              <a:gd name="connsiteX10" fmla="*/ 5971740 w 8033654"/>
              <a:gd name="connsiteY10" fmla="*/ 0 h 7031915"/>
              <a:gd name="connsiteX11" fmla="*/ 6090371 w 8033654"/>
              <a:gd name="connsiteY11" fmla="*/ 11959 h 7031915"/>
              <a:gd name="connsiteX12" fmla="*/ 6357004 w 8033654"/>
              <a:gd name="connsiteY12" fmla="*/ 143562 h 7031915"/>
              <a:gd name="connsiteX13" fmla="*/ 6421756 w 8033654"/>
              <a:gd name="connsiteY13" fmla="*/ 209878 h 7031915"/>
              <a:gd name="connsiteX14" fmla="*/ 6426018 w 8033654"/>
              <a:gd name="connsiteY14" fmla="*/ 214243 h 7031915"/>
              <a:gd name="connsiteX15" fmla="*/ 6463356 w 8033654"/>
              <a:gd name="connsiteY15" fmla="*/ 268125 h 7031915"/>
              <a:gd name="connsiteX16" fmla="*/ 6480094 w 8033654"/>
              <a:gd name="connsiteY16" fmla="*/ 292278 h 7031915"/>
              <a:gd name="connsiteX17" fmla="*/ 7949332 w 8033654"/>
              <a:gd name="connsiteY17" fmla="*/ 3216682 h 7031915"/>
              <a:gd name="connsiteX18" fmla="*/ 7992299 w 8033654"/>
              <a:gd name="connsiteY18" fmla="*/ 3302616 h 7031915"/>
              <a:gd name="connsiteX19" fmla="*/ 8021693 w 8033654"/>
              <a:gd name="connsiteY19" fmla="*/ 3397306 h 7031915"/>
              <a:gd name="connsiteX20" fmla="*/ 8033654 w 8033654"/>
              <a:gd name="connsiteY20" fmla="*/ 3515957 h 7031915"/>
              <a:gd name="connsiteX21" fmla="*/ 8021693 w 8033654"/>
              <a:gd name="connsiteY21" fmla="*/ 3634608 h 7031915"/>
              <a:gd name="connsiteX22" fmla="*/ 7992299 w 8033654"/>
              <a:gd name="connsiteY22" fmla="*/ 3729298 h 7031915"/>
              <a:gd name="connsiteX23" fmla="*/ 7949332 w 8033654"/>
              <a:gd name="connsiteY23" fmla="*/ 3815232 h 7031915"/>
              <a:gd name="connsiteX24" fmla="*/ 6535055 w 8033654"/>
              <a:gd name="connsiteY24" fmla="*/ 6638796 h 7031915"/>
              <a:gd name="connsiteX25" fmla="*/ 6524461 w 8033654"/>
              <a:gd name="connsiteY25" fmla="*/ 6646190 h 7031915"/>
              <a:gd name="connsiteX26" fmla="*/ 6482456 w 8033654"/>
              <a:gd name="connsiteY26" fmla="*/ 6736229 h 7031915"/>
              <a:gd name="connsiteX27" fmla="*/ 6090371 w 8033654"/>
              <a:gd name="connsiteY27" fmla="*/ 7019956 h 7031915"/>
              <a:gd name="connsiteX28" fmla="*/ 5971740 w 8033654"/>
              <a:gd name="connsiteY28" fmla="*/ 7031915 h 7031915"/>
              <a:gd name="connsiteX29" fmla="*/ 5971700 w 8033654"/>
              <a:gd name="connsiteY29" fmla="*/ 7031915 h 7031915"/>
              <a:gd name="connsiteX30" fmla="*/ 2058326 w 8033654"/>
              <a:gd name="connsiteY30" fmla="*/ 7031915 h 7031915"/>
              <a:gd name="connsiteX31" fmla="*/ 2176958 w 8033654"/>
              <a:gd name="connsiteY31" fmla="*/ 7019956 h 7031915"/>
              <a:gd name="connsiteX32" fmla="*/ 2176957 w 8033654"/>
              <a:gd name="connsiteY32" fmla="*/ 7019956 h 7031915"/>
              <a:gd name="connsiteX33" fmla="*/ 2058326 w 8033654"/>
              <a:gd name="connsiteY33" fmla="*/ 7031915 h 7031915"/>
              <a:gd name="connsiteX34" fmla="*/ 2058286 w 8033654"/>
              <a:gd name="connsiteY34" fmla="*/ 7031915 h 7031915"/>
              <a:gd name="connsiteX35" fmla="*/ 1939655 w 8033654"/>
              <a:gd name="connsiteY35" fmla="*/ 7019956 h 7031915"/>
              <a:gd name="connsiteX36" fmla="*/ 1642007 w 8033654"/>
              <a:gd name="connsiteY36" fmla="*/ 6859480 h 7031915"/>
              <a:gd name="connsiteX37" fmla="*/ 1570173 w 8033654"/>
              <a:gd name="connsiteY37" fmla="*/ 6772417 h 7031915"/>
              <a:gd name="connsiteX38" fmla="*/ 1508795 w 8033654"/>
              <a:gd name="connsiteY38" fmla="*/ 6649661 h 7031915"/>
              <a:gd name="connsiteX39" fmla="*/ 1508794 w 8033654"/>
              <a:gd name="connsiteY39" fmla="*/ 6649657 h 7031915"/>
              <a:gd name="connsiteX40" fmla="*/ 115723 w 8033654"/>
              <a:gd name="connsiteY40" fmla="*/ 3863519 h 7031915"/>
              <a:gd name="connsiteX41" fmla="*/ 115722 w 8033654"/>
              <a:gd name="connsiteY41" fmla="*/ 3863518 h 7031915"/>
              <a:gd name="connsiteX42" fmla="*/ 29470 w 8033654"/>
              <a:gd name="connsiteY42" fmla="*/ 3691014 h 7031915"/>
              <a:gd name="connsiteX43" fmla="*/ 11962 w 8033654"/>
              <a:gd name="connsiteY43" fmla="*/ 3634608 h 7031915"/>
              <a:gd name="connsiteX44" fmla="*/ 0 w 8033654"/>
              <a:gd name="connsiteY44" fmla="*/ 3515957 h 7031915"/>
              <a:gd name="connsiteX45" fmla="*/ 11962 w 8033654"/>
              <a:gd name="connsiteY45" fmla="*/ 3397306 h 7031915"/>
              <a:gd name="connsiteX46" fmla="*/ 29470 w 8033654"/>
              <a:gd name="connsiteY46" fmla="*/ 3340901 h 7031915"/>
              <a:gd name="connsiteX47" fmla="*/ 115722 w 8033654"/>
              <a:gd name="connsiteY47" fmla="*/ 3168396 h 7031915"/>
              <a:gd name="connsiteX48" fmla="*/ 115723 w 8033654"/>
              <a:gd name="connsiteY48" fmla="*/ 3168396 h 7031915"/>
              <a:gd name="connsiteX49" fmla="*/ 1508796 w 8033654"/>
              <a:gd name="connsiteY49" fmla="*/ 382255 h 7031915"/>
              <a:gd name="connsiteX50" fmla="*/ 1570174 w 8033654"/>
              <a:gd name="connsiteY50" fmla="*/ 259499 h 7031915"/>
              <a:gd name="connsiteX51" fmla="*/ 1642008 w 8033654"/>
              <a:gd name="connsiteY51" fmla="*/ 172435 h 7031915"/>
              <a:gd name="connsiteX52" fmla="*/ 1939656 w 8033654"/>
              <a:gd name="connsiteY52" fmla="*/ 11959 h 7031915"/>
              <a:gd name="connsiteX53" fmla="*/ 2058287 w 8033654"/>
              <a:gd name="connsiteY53" fmla="*/ 0 h 7031915"/>
              <a:gd name="connsiteX0" fmla="*/ 6529086 w 8033654"/>
              <a:gd name="connsiteY0" fmla="*/ 402424 h 7031915"/>
              <a:gd name="connsiteX1" fmla="*/ 6540064 w 8033654"/>
              <a:gd name="connsiteY1" fmla="*/ 434562 h 7031915"/>
              <a:gd name="connsiteX2" fmla="*/ 6529086 w 8033654"/>
              <a:gd name="connsiteY2" fmla="*/ 402424 h 7031915"/>
              <a:gd name="connsiteX3" fmla="*/ 2058287 w 8033654"/>
              <a:gd name="connsiteY3" fmla="*/ 0 h 7031915"/>
              <a:gd name="connsiteX4" fmla="*/ 2058326 w 8033654"/>
              <a:gd name="connsiteY4" fmla="*/ 0 h 7031915"/>
              <a:gd name="connsiteX5" fmla="*/ 5971699 w 8033654"/>
              <a:gd name="connsiteY5" fmla="*/ 0 h 7031915"/>
              <a:gd name="connsiteX6" fmla="*/ 5971700 w 8033654"/>
              <a:gd name="connsiteY6" fmla="*/ 0 h 7031915"/>
              <a:gd name="connsiteX7" fmla="*/ 5971740 w 8033654"/>
              <a:gd name="connsiteY7" fmla="*/ 0 h 7031915"/>
              <a:gd name="connsiteX8" fmla="*/ 6090371 w 8033654"/>
              <a:gd name="connsiteY8" fmla="*/ 11959 h 7031915"/>
              <a:gd name="connsiteX9" fmla="*/ 6357004 w 8033654"/>
              <a:gd name="connsiteY9" fmla="*/ 143562 h 7031915"/>
              <a:gd name="connsiteX10" fmla="*/ 6421756 w 8033654"/>
              <a:gd name="connsiteY10" fmla="*/ 209878 h 7031915"/>
              <a:gd name="connsiteX11" fmla="*/ 6426018 w 8033654"/>
              <a:gd name="connsiteY11" fmla="*/ 214243 h 7031915"/>
              <a:gd name="connsiteX12" fmla="*/ 6463356 w 8033654"/>
              <a:gd name="connsiteY12" fmla="*/ 268125 h 7031915"/>
              <a:gd name="connsiteX13" fmla="*/ 6480094 w 8033654"/>
              <a:gd name="connsiteY13" fmla="*/ 292278 h 7031915"/>
              <a:gd name="connsiteX14" fmla="*/ 7949332 w 8033654"/>
              <a:gd name="connsiteY14" fmla="*/ 3216682 h 7031915"/>
              <a:gd name="connsiteX15" fmla="*/ 7992299 w 8033654"/>
              <a:gd name="connsiteY15" fmla="*/ 3302616 h 7031915"/>
              <a:gd name="connsiteX16" fmla="*/ 8021693 w 8033654"/>
              <a:gd name="connsiteY16" fmla="*/ 3397306 h 7031915"/>
              <a:gd name="connsiteX17" fmla="*/ 8033654 w 8033654"/>
              <a:gd name="connsiteY17" fmla="*/ 3515957 h 7031915"/>
              <a:gd name="connsiteX18" fmla="*/ 8021693 w 8033654"/>
              <a:gd name="connsiteY18" fmla="*/ 3634608 h 7031915"/>
              <a:gd name="connsiteX19" fmla="*/ 7992299 w 8033654"/>
              <a:gd name="connsiteY19" fmla="*/ 3729298 h 7031915"/>
              <a:gd name="connsiteX20" fmla="*/ 7949332 w 8033654"/>
              <a:gd name="connsiteY20" fmla="*/ 3815232 h 7031915"/>
              <a:gd name="connsiteX21" fmla="*/ 6535055 w 8033654"/>
              <a:gd name="connsiteY21" fmla="*/ 6638796 h 7031915"/>
              <a:gd name="connsiteX22" fmla="*/ 6524461 w 8033654"/>
              <a:gd name="connsiteY22" fmla="*/ 6646190 h 7031915"/>
              <a:gd name="connsiteX23" fmla="*/ 6482456 w 8033654"/>
              <a:gd name="connsiteY23" fmla="*/ 6736229 h 7031915"/>
              <a:gd name="connsiteX24" fmla="*/ 6090371 w 8033654"/>
              <a:gd name="connsiteY24" fmla="*/ 7019956 h 7031915"/>
              <a:gd name="connsiteX25" fmla="*/ 5971740 w 8033654"/>
              <a:gd name="connsiteY25" fmla="*/ 7031915 h 7031915"/>
              <a:gd name="connsiteX26" fmla="*/ 5971700 w 8033654"/>
              <a:gd name="connsiteY26" fmla="*/ 7031915 h 7031915"/>
              <a:gd name="connsiteX27" fmla="*/ 2058326 w 8033654"/>
              <a:gd name="connsiteY27" fmla="*/ 7031915 h 7031915"/>
              <a:gd name="connsiteX28" fmla="*/ 2176958 w 8033654"/>
              <a:gd name="connsiteY28" fmla="*/ 7019956 h 7031915"/>
              <a:gd name="connsiteX29" fmla="*/ 2176957 w 8033654"/>
              <a:gd name="connsiteY29" fmla="*/ 7019956 h 7031915"/>
              <a:gd name="connsiteX30" fmla="*/ 2058326 w 8033654"/>
              <a:gd name="connsiteY30" fmla="*/ 7031915 h 7031915"/>
              <a:gd name="connsiteX31" fmla="*/ 2058286 w 8033654"/>
              <a:gd name="connsiteY31" fmla="*/ 7031915 h 7031915"/>
              <a:gd name="connsiteX32" fmla="*/ 1939655 w 8033654"/>
              <a:gd name="connsiteY32" fmla="*/ 7019956 h 7031915"/>
              <a:gd name="connsiteX33" fmla="*/ 1642007 w 8033654"/>
              <a:gd name="connsiteY33" fmla="*/ 6859480 h 7031915"/>
              <a:gd name="connsiteX34" fmla="*/ 1570173 w 8033654"/>
              <a:gd name="connsiteY34" fmla="*/ 6772417 h 7031915"/>
              <a:gd name="connsiteX35" fmla="*/ 1508795 w 8033654"/>
              <a:gd name="connsiteY35" fmla="*/ 6649661 h 7031915"/>
              <a:gd name="connsiteX36" fmla="*/ 1508794 w 8033654"/>
              <a:gd name="connsiteY36" fmla="*/ 6649657 h 7031915"/>
              <a:gd name="connsiteX37" fmla="*/ 115723 w 8033654"/>
              <a:gd name="connsiteY37" fmla="*/ 3863519 h 7031915"/>
              <a:gd name="connsiteX38" fmla="*/ 115722 w 8033654"/>
              <a:gd name="connsiteY38" fmla="*/ 3863518 h 7031915"/>
              <a:gd name="connsiteX39" fmla="*/ 29470 w 8033654"/>
              <a:gd name="connsiteY39" fmla="*/ 3691014 h 7031915"/>
              <a:gd name="connsiteX40" fmla="*/ 11962 w 8033654"/>
              <a:gd name="connsiteY40" fmla="*/ 3634608 h 7031915"/>
              <a:gd name="connsiteX41" fmla="*/ 0 w 8033654"/>
              <a:gd name="connsiteY41" fmla="*/ 3515957 h 7031915"/>
              <a:gd name="connsiteX42" fmla="*/ 11962 w 8033654"/>
              <a:gd name="connsiteY42" fmla="*/ 3397306 h 7031915"/>
              <a:gd name="connsiteX43" fmla="*/ 29470 w 8033654"/>
              <a:gd name="connsiteY43" fmla="*/ 3340901 h 7031915"/>
              <a:gd name="connsiteX44" fmla="*/ 115722 w 8033654"/>
              <a:gd name="connsiteY44" fmla="*/ 3168396 h 7031915"/>
              <a:gd name="connsiteX45" fmla="*/ 115723 w 8033654"/>
              <a:gd name="connsiteY45" fmla="*/ 3168396 h 7031915"/>
              <a:gd name="connsiteX46" fmla="*/ 1508796 w 8033654"/>
              <a:gd name="connsiteY46" fmla="*/ 382255 h 7031915"/>
              <a:gd name="connsiteX47" fmla="*/ 1570174 w 8033654"/>
              <a:gd name="connsiteY47" fmla="*/ 259499 h 7031915"/>
              <a:gd name="connsiteX48" fmla="*/ 1642008 w 8033654"/>
              <a:gd name="connsiteY48" fmla="*/ 172435 h 7031915"/>
              <a:gd name="connsiteX49" fmla="*/ 1939656 w 8033654"/>
              <a:gd name="connsiteY49" fmla="*/ 11959 h 7031915"/>
              <a:gd name="connsiteX50" fmla="*/ 2058287 w 8033654"/>
              <a:gd name="connsiteY50"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6480094 w 8033654"/>
              <a:gd name="connsiteY10" fmla="*/ 292278 h 7031915"/>
              <a:gd name="connsiteX11" fmla="*/ 7949332 w 8033654"/>
              <a:gd name="connsiteY11" fmla="*/ 3216682 h 7031915"/>
              <a:gd name="connsiteX12" fmla="*/ 7992299 w 8033654"/>
              <a:gd name="connsiteY12" fmla="*/ 3302616 h 7031915"/>
              <a:gd name="connsiteX13" fmla="*/ 8021693 w 8033654"/>
              <a:gd name="connsiteY13" fmla="*/ 3397306 h 7031915"/>
              <a:gd name="connsiteX14" fmla="*/ 8033654 w 8033654"/>
              <a:gd name="connsiteY14" fmla="*/ 3515957 h 7031915"/>
              <a:gd name="connsiteX15" fmla="*/ 8021693 w 8033654"/>
              <a:gd name="connsiteY15" fmla="*/ 3634608 h 7031915"/>
              <a:gd name="connsiteX16" fmla="*/ 7992299 w 8033654"/>
              <a:gd name="connsiteY16" fmla="*/ 3729298 h 7031915"/>
              <a:gd name="connsiteX17" fmla="*/ 7949332 w 8033654"/>
              <a:gd name="connsiteY17" fmla="*/ 3815232 h 7031915"/>
              <a:gd name="connsiteX18" fmla="*/ 6535055 w 8033654"/>
              <a:gd name="connsiteY18" fmla="*/ 6638796 h 7031915"/>
              <a:gd name="connsiteX19" fmla="*/ 6524461 w 8033654"/>
              <a:gd name="connsiteY19" fmla="*/ 6646190 h 7031915"/>
              <a:gd name="connsiteX20" fmla="*/ 6482456 w 8033654"/>
              <a:gd name="connsiteY20" fmla="*/ 6736229 h 7031915"/>
              <a:gd name="connsiteX21" fmla="*/ 6090371 w 8033654"/>
              <a:gd name="connsiteY21" fmla="*/ 7019956 h 7031915"/>
              <a:gd name="connsiteX22" fmla="*/ 5971740 w 8033654"/>
              <a:gd name="connsiteY22" fmla="*/ 7031915 h 7031915"/>
              <a:gd name="connsiteX23" fmla="*/ 5971700 w 8033654"/>
              <a:gd name="connsiteY23" fmla="*/ 7031915 h 7031915"/>
              <a:gd name="connsiteX24" fmla="*/ 2058326 w 8033654"/>
              <a:gd name="connsiteY24" fmla="*/ 7031915 h 7031915"/>
              <a:gd name="connsiteX25" fmla="*/ 2176958 w 8033654"/>
              <a:gd name="connsiteY25" fmla="*/ 7019956 h 7031915"/>
              <a:gd name="connsiteX26" fmla="*/ 2176957 w 8033654"/>
              <a:gd name="connsiteY26" fmla="*/ 7019956 h 7031915"/>
              <a:gd name="connsiteX27" fmla="*/ 2058326 w 8033654"/>
              <a:gd name="connsiteY27" fmla="*/ 7031915 h 7031915"/>
              <a:gd name="connsiteX28" fmla="*/ 2058286 w 8033654"/>
              <a:gd name="connsiteY28" fmla="*/ 7031915 h 7031915"/>
              <a:gd name="connsiteX29" fmla="*/ 1939655 w 8033654"/>
              <a:gd name="connsiteY29" fmla="*/ 7019956 h 7031915"/>
              <a:gd name="connsiteX30" fmla="*/ 1642007 w 8033654"/>
              <a:gd name="connsiteY30" fmla="*/ 6859480 h 7031915"/>
              <a:gd name="connsiteX31" fmla="*/ 1570173 w 8033654"/>
              <a:gd name="connsiteY31" fmla="*/ 6772417 h 7031915"/>
              <a:gd name="connsiteX32" fmla="*/ 1508795 w 8033654"/>
              <a:gd name="connsiteY32" fmla="*/ 6649661 h 7031915"/>
              <a:gd name="connsiteX33" fmla="*/ 1508794 w 8033654"/>
              <a:gd name="connsiteY33" fmla="*/ 6649657 h 7031915"/>
              <a:gd name="connsiteX34" fmla="*/ 115723 w 8033654"/>
              <a:gd name="connsiteY34" fmla="*/ 3863519 h 7031915"/>
              <a:gd name="connsiteX35" fmla="*/ 115722 w 8033654"/>
              <a:gd name="connsiteY35" fmla="*/ 3863518 h 7031915"/>
              <a:gd name="connsiteX36" fmla="*/ 29470 w 8033654"/>
              <a:gd name="connsiteY36" fmla="*/ 3691014 h 7031915"/>
              <a:gd name="connsiteX37" fmla="*/ 11962 w 8033654"/>
              <a:gd name="connsiteY37" fmla="*/ 3634608 h 7031915"/>
              <a:gd name="connsiteX38" fmla="*/ 0 w 8033654"/>
              <a:gd name="connsiteY38" fmla="*/ 3515957 h 7031915"/>
              <a:gd name="connsiteX39" fmla="*/ 11962 w 8033654"/>
              <a:gd name="connsiteY39" fmla="*/ 3397306 h 7031915"/>
              <a:gd name="connsiteX40" fmla="*/ 29470 w 8033654"/>
              <a:gd name="connsiteY40" fmla="*/ 3340901 h 7031915"/>
              <a:gd name="connsiteX41" fmla="*/ 115722 w 8033654"/>
              <a:gd name="connsiteY41" fmla="*/ 3168396 h 7031915"/>
              <a:gd name="connsiteX42" fmla="*/ 115723 w 8033654"/>
              <a:gd name="connsiteY42" fmla="*/ 3168396 h 7031915"/>
              <a:gd name="connsiteX43" fmla="*/ 1508796 w 8033654"/>
              <a:gd name="connsiteY43" fmla="*/ 382255 h 7031915"/>
              <a:gd name="connsiteX44" fmla="*/ 1570174 w 8033654"/>
              <a:gd name="connsiteY44" fmla="*/ 259499 h 7031915"/>
              <a:gd name="connsiteX45" fmla="*/ 1642008 w 8033654"/>
              <a:gd name="connsiteY45" fmla="*/ 172435 h 7031915"/>
              <a:gd name="connsiteX46" fmla="*/ 1939656 w 8033654"/>
              <a:gd name="connsiteY46" fmla="*/ 11959 h 7031915"/>
              <a:gd name="connsiteX47" fmla="*/ 2058287 w 8033654"/>
              <a:gd name="connsiteY47"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176957 w 8033654"/>
              <a:gd name="connsiteY25" fmla="*/ 7019956 h 7031915"/>
              <a:gd name="connsiteX26" fmla="*/ 2058326 w 8033654"/>
              <a:gd name="connsiteY26" fmla="*/ 7031915 h 7031915"/>
              <a:gd name="connsiteX27" fmla="*/ 2058286 w 8033654"/>
              <a:gd name="connsiteY27" fmla="*/ 7031915 h 7031915"/>
              <a:gd name="connsiteX28" fmla="*/ 1939655 w 8033654"/>
              <a:gd name="connsiteY28" fmla="*/ 7019956 h 7031915"/>
              <a:gd name="connsiteX29" fmla="*/ 1642007 w 8033654"/>
              <a:gd name="connsiteY29" fmla="*/ 6859480 h 7031915"/>
              <a:gd name="connsiteX30" fmla="*/ 1570173 w 8033654"/>
              <a:gd name="connsiteY30" fmla="*/ 6772417 h 7031915"/>
              <a:gd name="connsiteX31" fmla="*/ 1508795 w 8033654"/>
              <a:gd name="connsiteY31" fmla="*/ 6649661 h 7031915"/>
              <a:gd name="connsiteX32" fmla="*/ 1508794 w 8033654"/>
              <a:gd name="connsiteY32" fmla="*/ 6649657 h 7031915"/>
              <a:gd name="connsiteX33" fmla="*/ 115723 w 8033654"/>
              <a:gd name="connsiteY33" fmla="*/ 3863519 h 7031915"/>
              <a:gd name="connsiteX34" fmla="*/ 115722 w 8033654"/>
              <a:gd name="connsiteY34" fmla="*/ 3863518 h 7031915"/>
              <a:gd name="connsiteX35" fmla="*/ 29470 w 8033654"/>
              <a:gd name="connsiteY35" fmla="*/ 3691014 h 7031915"/>
              <a:gd name="connsiteX36" fmla="*/ 11962 w 8033654"/>
              <a:gd name="connsiteY36" fmla="*/ 3634608 h 7031915"/>
              <a:gd name="connsiteX37" fmla="*/ 0 w 8033654"/>
              <a:gd name="connsiteY37" fmla="*/ 3515957 h 7031915"/>
              <a:gd name="connsiteX38" fmla="*/ 11962 w 8033654"/>
              <a:gd name="connsiteY38" fmla="*/ 3397306 h 7031915"/>
              <a:gd name="connsiteX39" fmla="*/ 29470 w 8033654"/>
              <a:gd name="connsiteY39" fmla="*/ 3340901 h 7031915"/>
              <a:gd name="connsiteX40" fmla="*/ 115722 w 8033654"/>
              <a:gd name="connsiteY40" fmla="*/ 3168396 h 7031915"/>
              <a:gd name="connsiteX41" fmla="*/ 115723 w 8033654"/>
              <a:gd name="connsiteY41" fmla="*/ 3168396 h 7031915"/>
              <a:gd name="connsiteX42" fmla="*/ 1508796 w 8033654"/>
              <a:gd name="connsiteY42" fmla="*/ 382255 h 7031915"/>
              <a:gd name="connsiteX43" fmla="*/ 1570174 w 8033654"/>
              <a:gd name="connsiteY43" fmla="*/ 259499 h 7031915"/>
              <a:gd name="connsiteX44" fmla="*/ 1642008 w 8033654"/>
              <a:gd name="connsiteY44" fmla="*/ 172435 h 7031915"/>
              <a:gd name="connsiteX45" fmla="*/ 1939656 w 8033654"/>
              <a:gd name="connsiteY45" fmla="*/ 11959 h 7031915"/>
              <a:gd name="connsiteX46" fmla="*/ 2058287 w 8033654"/>
              <a:gd name="connsiteY46"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176958 w 8033654"/>
              <a:gd name="connsiteY24" fmla="*/ 7019956 h 7031915"/>
              <a:gd name="connsiteX25" fmla="*/ 2058326 w 8033654"/>
              <a:gd name="connsiteY25" fmla="*/ 7031915 h 7031915"/>
              <a:gd name="connsiteX26" fmla="*/ 2058286 w 8033654"/>
              <a:gd name="connsiteY26" fmla="*/ 7031915 h 7031915"/>
              <a:gd name="connsiteX27" fmla="*/ 1939655 w 8033654"/>
              <a:gd name="connsiteY27" fmla="*/ 7019956 h 7031915"/>
              <a:gd name="connsiteX28" fmla="*/ 1642007 w 8033654"/>
              <a:gd name="connsiteY28" fmla="*/ 6859480 h 7031915"/>
              <a:gd name="connsiteX29" fmla="*/ 1570173 w 8033654"/>
              <a:gd name="connsiteY29" fmla="*/ 6772417 h 7031915"/>
              <a:gd name="connsiteX30" fmla="*/ 1508795 w 8033654"/>
              <a:gd name="connsiteY30" fmla="*/ 6649661 h 7031915"/>
              <a:gd name="connsiteX31" fmla="*/ 1508794 w 8033654"/>
              <a:gd name="connsiteY31" fmla="*/ 6649657 h 7031915"/>
              <a:gd name="connsiteX32" fmla="*/ 115723 w 8033654"/>
              <a:gd name="connsiteY32" fmla="*/ 3863519 h 7031915"/>
              <a:gd name="connsiteX33" fmla="*/ 115722 w 8033654"/>
              <a:gd name="connsiteY33" fmla="*/ 3863518 h 7031915"/>
              <a:gd name="connsiteX34" fmla="*/ 29470 w 8033654"/>
              <a:gd name="connsiteY34" fmla="*/ 3691014 h 7031915"/>
              <a:gd name="connsiteX35" fmla="*/ 11962 w 8033654"/>
              <a:gd name="connsiteY35" fmla="*/ 3634608 h 7031915"/>
              <a:gd name="connsiteX36" fmla="*/ 0 w 8033654"/>
              <a:gd name="connsiteY36" fmla="*/ 3515957 h 7031915"/>
              <a:gd name="connsiteX37" fmla="*/ 11962 w 8033654"/>
              <a:gd name="connsiteY37" fmla="*/ 3397306 h 7031915"/>
              <a:gd name="connsiteX38" fmla="*/ 29470 w 8033654"/>
              <a:gd name="connsiteY38" fmla="*/ 3340901 h 7031915"/>
              <a:gd name="connsiteX39" fmla="*/ 115722 w 8033654"/>
              <a:gd name="connsiteY39" fmla="*/ 3168396 h 7031915"/>
              <a:gd name="connsiteX40" fmla="*/ 115723 w 8033654"/>
              <a:gd name="connsiteY40" fmla="*/ 3168396 h 7031915"/>
              <a:gd name="connsiteX41" fmla="*/ 1508796 w 8033654"/>
              <a:gd name="connsiteY41" fmla="*/ 382255 h 7031915"/>
              <a:gd name="connsiteX42" fmla="*/ 1570174 w 8033654"/>
              <a:gd name="connsiteY42" fmla="*/ 259499 h 7031915"/>
              <a:gd name="connsiteX43" fmla="*/ 1642008 w 8033654"/>
              <a:gd name="connsiteY43" fmla="*/ 172435 h 7031915"/>
              <a:gd name="connsiteX44" fmla="*/ 1939656 w 8033654"/>
              <a:gd name="connsiteY44" fmla="*/ 11959 h 7031915"/>
              <a:gd name="connsiteX45" fmla="*/ 2058287 w 8033654"/>
              <a:gd name="connsiteY45"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524461 w 8033654"/>
              <a:gd name="connsiteY18" fmla="*/ 6646190 h 7031915"/>
              <a:gd name="connsiteX19" fmla="*/ 6482456 w 8033654"/>
              <a:gd name="connsiteY19" fmla="*/ 6736229 h 7031915"/>
              <a:gd name="connsiteX20" fmla="*/ 6090371 w 8033654"/>
              <a:gd name="connsiteY20" fmla="*/ 7019956 h 7031915"/>
              <a:gd name="connsiteX21" fmla="*/ 5971740 w 8033654"/>
              <a:gd name="connsiteY21" fmla="*/ 7031915 h 7031915"/>
              <a:gd name="connsiteX22" fmla="*/ 5971700 w 8033654"/>
              <a:gd name="connsiteY22" fmla="*/ 7031915 h 7031915"/>
              <a:gd name="connsiteX23" fmla="*/ 2058326 w 8033654"/>
              <a:gd name="connsiteY23" fmla="*/ 7031915 h 7031915"/>
              <a:gd name="connsiteX24" fmla="*/ 2058326 w 8033654"/>
              <a:gd name="connsiteY24" fmla="*/ 7031915 h 7031915"/>
              <a:gd name="connsiteX25" fmla="*/ 2058286 w 8033654"/>
              <a:gd name="connsiteY25" fmla="*/ 7031915 h 7031915"/>
              <a:gd name="connsiteX26" fmla="*/ 1939655 w 8033654"/>
              <a:gd name="connsiteY26" fmla="*/ 7019956 h 7031915"/>
              <a:gd name="connsiteX27" fmla="*/ 1642007 w 8033654"/>
              <a:gd name="connsiteY27" fmla="*/ 6859480 h 7031915"/>
              <a:gd name="connsiteX28" fmla="*/ 1570173 w 8033654"/>
              <a:gd name="connsiteY28" fmla="*/ 6772417 h 7031915"/>
              <a:gd name="connsiteX29" fmla="*/ 1508795 w 8033654"/>
              <a:gd name="connsiteY29" fmla="*/ 6649661 h 7031915"/>
              <a:gd name="connsiteX30" fmla="*/ 1508794 w 8033654"/>
              <a:gd name="connsiteY30" fmla="*/ 6649657 h 7031915"/>
              <a:gd name="connsiteX31" fmla="*/ 115723 w 8033654"/>
              <a:gd name="connsiteY31" fmla="*/ 3863519 h 7031915"/>
              <a:gd name="connsiteX32" fmla="*/ 115722 w 8033654"/>
              <a:gd name="connsiteY32" fmla="*/ 3863518 h 7031915"/>
              <a:gd name="connsiteX33" fmla="*/ 29470 w 8033654"/>
              <a:gd name="connsiteY33" fmla="*/ 3691014 h 7031915"/>
              <a:gd name="connsiteX34" fmla="*/ 11962 w 8033654"/>
              <a:gd name="connsiteY34" fmla="*/ 3634608 h 7031915"/>
              <a:gd name="connsiteX35" fmla="*/ 0 w 8033654"/>
              <a:gd name="connsiteY35" fmla="*/ 3515957 h 7031915"/>
              <a:gd name="connsiteX36" fmla="*/ 11962 w 8033654"/>
              <a:gd name="connsiteY36" fmla="*/ 3397306 h 7031915"/>
              <a:gd name="connsiteX37" fmla="*/ 29470 w 8033654"/>
              <a:gd name="connsiteY37" fmla="*/ 3340901 h 7031915"/>
              <a:gd name="connsiteX38" fmla="*/ 115722 w 8033654"/>
              <a:gd name="connsiteY38" fmla="*/ 3168396 h 7031915"/>
              <a:gd name="connsiteX39" fmla="*/ 115723 w 8033654"/>
              <a:gd name="connsiteY39" fmla="*/ 3168396 h 7031915"/>
              <a:gd name="connsiteX40" fmla="*/ 1508796 w 8033654"/>
              <a:gd name="connsiteY40" fmla="*/ 382255 h 7031915"/>
              <a:gd name="connsiteX41" fmla="*/ 1570174 w 8033654"/>
              <a:gd name="connsiteY41" fmla="*/ 259499 h 7031915"/>
              <a:gd name="connsiteX42" fmla="*/ 1642008 w 8033654"/>
              <a:gd name="connsiteY42" fmla="*/ 172435 h 7031915"/>
              <a:gd name="connsiteX43" fmla="*/ 1939656 w 8033654"/>
              <a:gd name="connsiteY43" fmla="*/ 11959 h 7031915"/>
              <a:gd name="connsiteX44" fmla="*/ 2058287 w 8033654"/>
              <a:gd name="connsiteY44"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535055 w 8033654"/>
              <a:gd name="connsiteY17" fmla="*/ 6638796 h 7031915"/>
              <a:gd name="connsiteX18" fmla="*/ 6482456 w 8033654"/>
              <a:gd name="connsiteY18" fmla="*/ 6736229 h 7031915"/>
              <a:gd name="connsiteX19" fmla="*/ 6090371 w 8033654"/>
              <a:gd name="connsiteY19" fmla="*/ 7019956 h 7031915"/>
              <a:gd name="connsiteX20" fmla="*/ 5971740 w 8033654"/>
              <a:gd name="connsiteY20" fmla="*/ 7031915 h 7031915"/>
              <a:gd name="connsiteX21" fmla="*/ 5971700 w 8033654"/>
              <a:gd name="connsiteY21" fmla="*/ 7031915 h 7031915"/>
              <a:gd name="connsiteX22" fmla="*/ 2058326 w 8033654"/>
              <a:gd name="connsiteY22" fmla="*/ 7031915 h 7031915"/>
              <a:gd name="connsiteX23" fmla="*/ 2058326 w 8033654"/>
              <a:gd name="connsiteY23" fmla="*/ 7031915 h 7031915"/>
              <a:gd name="connsiteX24" fmla="*/ 2058286 w 8033654"/>
              <a:gd name="connsiteY24" fmla="*/ 7031915 h 7031915"/>
              <a:gd name="connsiteX25" fmla="*/ 1939655 w 8033654"/>
              <a:gd name="connsiteY25" fmla="*/ 7019956 h 7031915"/>
              <a:gd name="connsiteX26" fmla="*/ 1642007 w 8033654"/>
              <a:gd name="connsiteY26" fmla="*/ 6859480 h 7031915"/>
              <a:gd name="connsiteX27" fmla="*/ 1570173 w 8033654"/>
              <a:gd name="connsiteY27" fmla="*/ 6772417 h 7031915"/>
              <a:gd name="connsiteX28" fmla="*/ 1508795 w 8033654"/>
              <a:gd name="connsiteY28" fmla="*/ 6649661 h 7031915"/>
              <a:gd name="connsiteX29" fmla="*/ 1508794 w 8033654"/>
              <a:gd name="connsiteY29" fmla="*/ 6649657 h 7031915"/>
              <a:gd name="connsiteX30" fmla="*/ 115723 w 8033654"/>
              <a:gd name="connsiteY30" fmla="*/ 3863519 h 7031915"/>
              <a:gd name="connsiteX31" fmla="*/ 115722 w 8033654"/>
              <a:gd name="connsiteY31" fmla="*/ 3863518 h 7031915"/>
              <a:gd name="connsiteX32" fmla="*/ 29470 w 8033654"/>
              <a:gd name="connsiteY32" fmla="*/ 3691014 h 7031915"/>
              <a:gd name="connsiteX33" fmla="*/ 11962 w 8033654"/>
              <a:gd name="connsiteY33" fmla="*/ 3634608 h 7031915"/>
              <a:gd name="connsiteX34" fmla="*/ 0 w 8033654"/>
              <a:gd name="connsiteY34" fmla="*/ 3515957 h 7031915"/>
              <a:gd name="connsiteX35" fmla="*/ 11962 w 8033654"/>
              <a:gd name="connsiteY35" fmla="*/ 3397306 h 7031915"/>
              <a:gd name="connsiteX36" fmla="*/ 29470 w 8033654"/>
              <a:gd name="connsiteY36" fmla="*/ 3340901 h 7031915"/>
              <a:gd name="connsiteX37" fmla="*/ 115722 w 8033654"/>
              <a:gd name="connsiteY37" fmla="*/ 3168396 h 7031915"/>
              <a:gd name="connsiteX38" fmla="*/ 115723 w 8033654"/>
              <a:gd name="connsiteY38" fmla="*/ 3168396 h 7031915"/>
              <a:gd name="connsiteX39" fmla="*/ 1508796 w 8033654"/>
              <a:gd name="connsiteY39" fmla="*/ 382255 h 7031915"/>
              <a:gd name="connsiteX40" fmla="*/ 1570174 w 8033654"/>
              <a:gd name="connsiteY40" fmla="*/ 259499 h 7031915"/>
              <a:gd name="connsiteX41" fmla="*/ 1642008 w 8033654"/>
              <a:gd name="connsiteY41" fmla="*/ 172435 h 7031915"/>
              <a:gd name="connsiteX42" fmla="*/ 1939656 w 8033654"/>
              <a:gd name="connsiteY42" fmla="*/ 11959 h 7031915"/>
              <a:gd name="connsiteX43" fmla="*/ 2058287 w 8033654"/>
              <a:gd name="connsiteY43"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6463356 w 8033654"/>
              <a:gd name="connsiteY9" fmla="*/ 268125 h 7031915"/>
              <a:gd name="connsiteX10" fmla="*/ 7949332 w 8033654"/>
              <a:gd name="connsiteY10" fmla="*/ 3216682 h 7031915"/>
              <a:gd name="connsiteX11" fmla="*/ 7992299 w 8033654"/>
              <a:gd name="connsiteY11" fmla="*/ 3302616 h 7031915"/>
              <a:gd name="connsiteX12" fmla="*/ 8021693 w 8033654"/>
              <a:gd name="connsiteY12" fmla="*/ 3397306 h 7031915"/>
              <a:gd name="connsiteX13" fmla="*/ 8033654 w 8033654"/>
              <a:gd name="connsiteY13" fmla="*/ 3515957 h 7031915"/>
              <a:gd name="connsiteX14" fmla="*/ 8021693 w 8033654"/>
              <a:gd name="connsiteY14" fmla="*/ 3634608 h 7031915"/>
              <a:gd name="connsiteX15" fmla="*/ 7992299 w 8033654"/>
              <a:gd name="connsiteY15" fmla="*/ 3729298 h 7031915"/>
              <a:gd name="connsiteX16" fmla="*/ 7949332 w 8033654"/>
              <a:gd name="connsiteY16" fmla="*/ 3815232 h 7031915"/>
              <a:gd name="connsiteX17" fmla="*/ 6482456 w 8033654"/>
              <a:gd name="connsiteY17" fmla="*/ 6736229 h 7031915"/>
              <a:gd name="connsiteX18" fmla="*/ 6090371 w 8033654"/>
              <a:gd name="connsiteY18" fmla="*/ 7019956 h 7031915"/>
              <a:gd name="connsiteX19" fmla="*/ 5971740 w 8033654"/>
              <a:gd name="connsiteY19" fmla="*/ 7031915 h 7031915"/>
              <a:gd name="connsiteX20" fmla="*/ 5971700 w 8033654"/>
              <a:gd name="connsiteY20" fmla="*/ 7031915 h 7031915"/>
              <a:gd name="connsiteX21" fmla="*/ 2058326 w 8033654"/>
              <a:gd name="connsiteY21" fmla="*/ 7031915 h 7031915"/>
              <a:gd name="connsiteX22" fmla="*/ 2058326 w 8033654"/>
              <a:gd name="connsiteY22" fmla="*/ 7031915 h 7031915"/>
              <a:gd name="connsiteX23" fmla="*/ 2058286 w 8033654"/>
              <a:gd name="connsiteY23" fmla="*/ 7031915 h 7031915"/>
              <a:gd name="connsiteX24" fmla="*/ 1939655 w 8033654"/>
              <a:gd name="connsiteY24" fmla="*/ 7019956 h 7031915"/>
              <a:gd name="connsiteX25" fmla="*/ 1642007 w 8033654"/>
              <a:gd name="connsiteY25" fmla="*/ 6859480 h 7031915"/>
              <a:gd name="connsiteX26" fmla="*/ 1570173 w 8033654"/>
              <a:gd name="connsiteY26" fmla="*/ 6772417 h 7031915"/>
              <a:gd name="connsiteX27" fmla="*/ 1508795 w 8033654"/>
              <a:gd name="connsiteY27" fmla="*/ 6649661 h 7031915"/>
              <a:gd name="connsiteX28" fmla="*/ 1508794 w 8033654"/>
              <a:gd name="connsiteY28" fmla="*/ 6649657 h 7031915"/>
              <a:gd name="connsiteX29" fmla="*/ 115723 w 8033654"/>
              <a:gd name="connsiteY29" fmla="*/ 3863519 h 7031915"/>
              <a:gd name="connsiteX30" fmla="*/ 115722 w 8033654"/>
              <a:gd name="connsiteY30" fmla="*/ 3863518 h 7031915"/>
              <a:gd name="connsiteX31" fmla="*/ 29470 w 8033654"/>
              <a:gd name="connsiteY31" fmla="*/ 3691014 h 7031915"/>
              <a:gd name="connsiteX32" fmla="*/ 11962 w 8033654"/>
              <a:gd name="connsiteY32" fmla="*/ 3634608 h 7031915"/>
              <a:gd name="connsiteX33" fmla="*/ 0 w 8033654"/>
              <a:gd name="connsiteY33" fmla="*/ 3515957 h 7031915"/>
              <a:gd name="connsiteX34" fmla="*/ 11962 w 8033654"/>
              <a:gd name="connsiteY34" fmla="*/ 3397306 h 7031915"/>
              <a:gd name="connsiteX35" fmla="*/ 29470 w 8033654"/>
              <a:gd name="connsiteY35" fmla="*/ 3340901 h 7031915"/>
              <a:gd name="connsiteX36" fmla="*/ 115722 w 8033654"/>
              <a:gd name="connsiteY36" fmla="*/ 3168396 h 7031915"/>
              <a:gd name="connsiteX37" fmla="*/ 115723 w 8033654"/>
              <a:gd name="connsiteY37" fmla="*/ 3168396 h 7031915"/>
              <a:gd name="connsiteX38" fmla="*/ 1508796 w 8033654"/>
              <a:gd name="connsiteY38" fmla="*/ 382255 h 7031915"/>
              <a:gd name="connsiteX39" fmla="*/ 1570174 w 8033654"/>
              <a:gd name="connsiteY39" fmla="*/ 259499 h 7031915"/>
              <a:gd name="connsiteX40" fmla="*/ 1642008 w 8033654"/>
              <a:gd name="connsiteY40" fmla="*/ 172435 h 7031915"/>
              <a:gd name="connsiteX41" fmla="*/ 1939656 w 8033654"/>
              <a:gd name="connsiteY41" fmla="*/ 11959 h 7031915"/>
              <a:gd name="connsiteX42" fmla="*/ 2058287 w 8033654"/>
              <a:gd name="connsiteY42" fmla="*/ 0 h 7031915"/>
              <a:gd name="connsiteX0" fmla="*/ 2058287 w 8033654"/>
              <a:gd name="connsiteY0" fmla="*/ 0 h 7031915"/>
              <a:gd name="connsiteX1" fmla="*/ 2058326 w 8033654"/>
              <a:gd name="connsiteY1" fmla="*/ 0 h 7031915"/>
              <a:gd name="connsiteX2" fmla="*/ 5971699 w 8033654"/>
              <a:gd name="connsiteY2" fmla="*/ 0 h 7031915"/>
              <a:gd name="connsiteX3" fmla="*/ 5971700 w 8033654"/>
              <a:gd name="connsiteY3" fmla="*/ 0 h 7031915"/>
              <a:gd name="connsiteX4" fmla="*/ 5971740 w 8033654"/>
              <a:gd name="connsiteY4" fmla="*/ 0 h 7031915"/>
              <a:gd name="connsiteX5" fmla="*/ 6090371 w 8033654"/>
              <a:gd name="connsiteY5" fmla="*/ 11959 h 7031915"/>
              <a:gd name="connsiteX6" fmla="*/ 6357004 w 8033654"/>
              <a:gd name="connsiteY6" fmla="*/ 143562 h 7031915"/>
              <a:gd name="connsiteX7" fmla="*/ 6421756 w 8033654"/>
              <a:gd name="connsiteY7" fmla="*/ 209878 h 7031915"/>
              <a:gd name="connsiteX8" fmla="*/ 6426018 w 8033654"/>
              <a:gd name="connsiteY8" fmla="*/ 214243 h 7031915"/>
              <a:gd name="connsiteX9" fmla="*/ 7949332 w 8033654"/>
              <a:gd name="connsiteY9" fmla="*/ 3216682 h 7031915"/>
              <a:gd name="connsiteX10" fmla="*/ 7992299 w 8033654"/>
              <a:gd name="connsiteY10" fmla="*/ 3302616 h 7031915"/>
              <a:gd name="connsiteX11" fmla="*/ 8021693 w 8033654"/>
              <a:gd name="connsiteY11" fmla="*/ 3397306 h 7031915"/>
              <a:gd name="connsiteX12" fmla="*/ 8033654 w 8033654"/>
              <a:gd name="connsiteY12" fmla="*/ 3515957 h 7031915"/>
              <a:gd name="connsiteX13" fmla="*/ 8021693 w 8033654"/>
              <a:gd name="connsiteY13" fmla="*/ 3634608 h 7031915"/>
              <a:gd name="connsiteX14" fmla="*/ 7992299 w 8033654"/>
              <a:gd name="connsiteY14" fmla="*/ 3729298 h 7031915"/>
              <a:gd name="connsiteX15" fmla="*/ 7949332 w 8033654"/>
              <a:gd name="connsiteY15" fmla="*/ 3815232 h 7031915"/>
              <a:gd name="connsiteX16" fmla="*/ 6482456 w 8033654"/>
              <a:gd name="connsiteY16" fmla="*/ 6736229 h 7031915"/>
              <a:gd name="connsiteX17" fmla="*/ 6090371 w 8033654"/>
              <a:gd name="connsiteY17" fmla="*/ 7019956 h 7031915"/>
              <a:gd name="connsiteX18" fmla="*/ 5971740 w 8033654"/>
              <a:gd name="connsiteY18" fmla="*/ 7031915 h 7031915"/>
              <a:gd name="connsiteX19" fmla="*/ 5971700 w 8033654"/>
              <a:gd name="connsiteY19" fmla="*/ 7031915 h 7031915"/>
              <a:gd name="connsiteX20" fmla="*/ 2058326 w 8033654"/>
              <a:gd name="connsiteY20" fmla="*/ 7031915 h 7031915"/>
              <a:gd name="connsiteX21" fmla="*/ 2058326 w 8033654"/>
              <a:gd name="connsiteY21" fmla="*/ 7031915 h 7031915"/>
              <a:gd name="connsiteX22" fmla="*/ 2058286 w 8033654"/>
              <a:gd name="connsiteY22" fmla="*/ 7031915 h 7031915"/>
              <a:gd name="connsiteX23" fmla="*/ 1939655 w 8033654"/>
              <a:gd name="connsiteY23" fmla="*/ 7019956 h 7031915"/>
              <a:gd name="connsiteX24" fmla="*/ 1642007 w 8033654"/>
              <a:gd name="connsiteY24" fmla="*/ 6859480 h 7031915"/>
              <a:gd name="connsiteX25" fmla="*/ 1570173 w 8033654"/>
              <a:gd name="connsiteY25" fmla="*/ 6772417 h 7031915"/>
              <a:gd name="connsiteX26" fmla="*/ 1508795 w 8033654"/>
              <a:gd name="connsiteY26" fmla="*/ 6649661 h 7031915"/>
              <a:gd name="connsiteX27" fmla="*/ 1508794 w 8033654"/>
              <a:gd name="connsiteY27" fmla="*/ 6649657 h 7031915"/>
              <a:gd name="connsiteX28" fmla="*/ 115723 w 8033654"/>
              <a:gd name="connsiteY28" fmla="*/ 3863519 h 7031915"/>
              <a:gd name="connsiteX29" fmla="*/ 115722 w 8033654"/>
              <a:gd name="connsiteY29" fmla="*/ 3863518 h 7031915"/>
              <a:gd name="connsiteX30" fmla="*/ 29470 w 8033654"/>
              <a:gd name="connsiteY30" fmla="*/ 3691014 h 7031915"/>
              <a:gd name="connsiteX31" fmla="*/ 11962 w 8033654"/>
              <a:gd name="connsiteY31" fmla="*/ 3634608 h 7031915"/>
              <a:gd name="connsiteX32" fmla="*/ 0 w 8033654"/>
              <a:gd name="connsiteY32" fmla="*/ 3515957 h 7031915"/>
              <a:gd name="connsiteX33" fmla="*/ 11962 w 8033654"/>
              <a:gd name="connsiteY33" fmla="*/ 3397306 h 7031915"/>
              <a:gd name="connsiteX34" fmla="*/ 29470 w 8033654"/>
              <a:gd name="connsiteY34" fmla="*/ 3340901 h 7031915"/>
              <a:gd name="connsiteX35" fmla="*/ 115722 w 8033654"/>
              <a:gd name="connsiteY35" fmla="*/ 3168396 h 7031915"/>
              <a:gd name="connsiteX36" fmla="*/ 115723 w 8033654"/>
              <a:gd name="connsiteY36" fmla="*/ 3168396 h 7031915"/>
              <a:gd name="connsiteX37" fmla="*/ 1508796 w 8033654"/>
              <a:gd name="connsiteY37" fmla="*/ 382255 h 7031915"/>
              <a:gd name="connsiteX38" fmla="*/ 1570174 w 8033654"/>
              <a:gd name="connsiteY38" fmla="*/ 259499 h 7031915"/>
              <a:gd name="connsiteX39" fmla="*/ 1642008 w 8033654"/>
              <a:gd name="connsiteY39" fmla="*/ 172435 h 7031915"/>
              <a:gd name="connsiteX40" fmla="*/ 1939656 w 8033654"/>
              <a:gd name="connsiteY40" fmla="*/ 11959 h 7031915"/>
              <a:gd name="connsiteX41" fmla="*/ 2058287 w 8033654"/>
              <a:gd name="connsiteY41" fmla="*/ 0 h 7031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0" name="图片占位符 19"/>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31" r="31"/>
          <a:stretch>
            <a:fillRect/>
          </a:stretch>
        </p:blipFill>
        <p:spPr/>
      </p:pic>
      <p:pic>
        <p:nvPicPr>
          <p:cNvPr id="22" name="图片占位符 21"/>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31" r="31"/>
          <a:stretch>
            <a:fillRect/>
          </a:stretch>
        </p:blipFill>
        <p:spPr/>
      </p:pic>
      <p:pic>
        <p:nvPicPr>
          <p:cNvPr id="24" name="图片占位符 23"/>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31" r="31"/>
          <a:stretch>
            <a:fillRect/>
          </a:stretch>
        </p:blipFill>
        <p:spPr/>
      </p:pic>
      <p:pic>
        <p:nvPicPr>
          <p:cNvPr id="26" name="图片占位符 25"/>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31" r="31"/>
          <a:stretch>
            <a:fillRect/>
          </a:stretch>
        </p:blipFill>
        <p:spPr/>
      </p:pic>
      <p:sp>
        <p:nvSpPr>
          <p:cNvPr id="27" name="矩形 26"/>
          <p:cNvSpPr/>
          <p:nvPr/>
        </p:nvSpPr>
        <p:spPr>
          <a:xfrm>
            <a:off x="1548747" y="3975736"/>
            <a:ext cx="1935172" cy="609398"/>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400" dirty="0">
                <a:solidFill>
                  <a:schemeClr val="tx1">
                    <a:lumMod val="50000"/>
                    <a:lumOff val="50000"/>
                  </a:schemeClr>
                </a:solidFill>
              </a:rPr>
              <a:t>用户可以在投影仪或者计算机上进行演示</a:t>
            </a:r>
          </a:p>
        </p:txBody>
      </p:sp>
      <p:sp>
        <p:nvSpPr>
          <p:cNvPr id="28" name="矩形 27"/>
          <p:cNvSpPr/>
          <p:nvPr/>
        </p:nvSpPr>
        <p:spPr>
          <a:xfrm>
            <a:off x="3933420" y="3975736"/>
            <a:ext cx="1935172" cy="609398"/>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400" dirty="0">
                <a:solidFill>
                  <a:schemeClr val="tx1">
                    <a:lumMod val="50000"/>
                    <a:lumOff val="50000"/>
                  </a:schemeClr>
                </a:solidFill>
              </a:rPr>
              <a:t>用户可以在投影仪或者计算机上进行演示</a:t>
            </a:r>
          </a:p>
        </p:txBody>
      </p:sp>
      <p:sp>
        <p:nvSpPr>
          <p:cNvPr id="29" name="矩形 28"/>
          <p:cNvSpPr/>
          <p:nvPr/>
        </p:nvSpPr>
        <p:spPr>
          <a:xfrm>
            <a:off x="6323408" y="3975736"/>
            <a:ext cx="1935172" cy="609398"/>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400" dirty="0">
                <a:solidFill>
                  <a:schemeClr val="tx1">
                    <a:lumMod val="50000"/>
                    <a:lumOff val="50000"/>
                  </a:schemeClr>
                </a:solidFill>
              </a:rPr>
              <a:t>用户可以在投影仪或者计算机上进行演示</a:t>
            </a:r>
          </a:p>
        </p:txBody>
      </p:sp>
      <p:sp>
        <p:nvSpPr>
          <p:cNvPr id="30" name="矩形 29"/>
          <p:cNvSpPr/>
          <p:nvPr/>
        </p:nvSpPr>
        <p:spPr>
          <a:xfrm>
            <a:off x="8713397" y="3975736"/>
            <a:ext cx="1935172" cy="609398"/>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sz="1400" dirty="0">
                <a:solidFill>
                  <a:schemeClr val="tx1">
                    <a:lumMod val="50000"/>
                    <a:lumOff val="50000"/>
                  </a:schemeClr>
                </a:solidFill>
              </a:rPr>
              <a:t>用户可以在投影仪或者计算机上进行演示</a:t>
            </a:r>
          </a:p>
        </p:txBody>
      </p:sp>
      <p:grpSp>
        <p:nvGrpSpPr>
          <p:cNvPr id="33" name="组合 32"/>
          <p:cNvGrpSpPr/>
          <p:nvPr/>
        </p:nvGrpSpPr>
        <p:grpSpPr>
          <a:xfrm>
            <a:off x="2091159" y="4702827"/>
            <a:ext cx="839718" cy="369332"/>
            <a:chOff x="2091159" y="4156727"/>
            <a:chExt cx="839718" cy="369332"/>
          </a:xfrm>
        </p:grpSpPr>
        <p:sp>
          <p:nvSpPr>
            <p:cNvPr id="31" name="矩形: 圆角 30"/>
            <p:cNvSpPr/>
            <p:nvPr/>
          </p:nvSpPr>
          <p:spPr>
            <a:xfrm>
              <a:off x="2091159" y="4188924"/>
              <a:ext cx="839718" cy="30493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文本框 31"/>
            <p:cNvSpPr txBox="1"/>
            <p:nvPr/>
          </p:nvSpPr>
          <p:spPr>
            <a:xfrm>
              <a:off x="2290445" y="4156727"/>
              <a:ext cx="441146" cy="369332"/>
            </a:xfrm>
            <a:prstGeom prst="rect">
              <a:avLst/>
            </a:prstGeom>
            <a:noFill/>
          </p:spPr>
          <p:txBody>
            <a:bodyPr wrap="none" rtlCol="0">
              <a:spAutoFit/>
            </a:bodyPr>
            <a:lstStyle/>
            <a:p>
              <a:r>
                <a:rPr lang="en-US" altLang="zh-CN" b="1" dirty="0">
                  <a:solidFill>
                    <a:schemeClr val="bg1"/>
                  </a:solidFill>
                </a:rPr>
                <a:t>01</a:t>
              </a:r>
              <a:endParaRPr lang="zh-CN" altLang="en-US" b="1" dirty="0">
                <a:solidFill>
                  <a:schemeClr val="bg1"/>
                </a:solidFill>
              </a:endParaRPr>
            </a:p>
          </p:txBody>
        </p:sp>
      </p:grpSp>
      <p:grpSp>
        <p:nvGrpSpPr>
          <p:cNvPr id="34" name="组合 33"/>
          <p:cNvGrpSpPr/>
          <p:nvPr/>
        </p:nvGrpSpPr>
        <p:grpSpPr>
          <a:xfrm>
            <a:off x="4481147" y="4702827"/>
            <a:ext cx="839718" cy="369332"/>
            <a:chOff x="2091159" y="4156727"/>
            <a:chExt cx="839718" cy="369332"/>
          </a:xfrm>
        </p:grpSpPr>
        <p:sp>
          <p:nvSpPr>
            <p:cNvPr id="35" name="矩形: 圆角 34"/>
            <p:cNvSpPr/>
            <p:nvPr/>
          </p:nvSpPr>
          <p:spPr>
            <a:xfrm>
              <a:off x="2091159" y="4188924"/>
              <a:ext cx="839718" cy="30493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文本框 35"/>
            <p:cNvSpPr txBox="1"/>
            <p:nvPr/>
          </p:nvSpPr>
          <p:spPr>
            <a:xfrm>
              <a:off x="2290445" y="4156727"/>
              <a:ext cx="441146" cy="369332"/>
            </a:xfrm>
            <a:prstGeom prst="rect">
              <a:avLst/>
            </a:prstGeom>
            <a:noFill/>
          </p:spPr>
          <p:txBody>
            <a:bodyPr wrap="none" rtlCol="0">
              <a:spAutoFit/>
            </a:bodyPr>
            <a:lstStyle/>
            <a:p>
              <a:r>
                <a:rPr lang="en-US" altLang="zh-CN" b="1" dirty="0">
                  <a:solidFill>
                    <a:schemeClr val="bg1"/>
                  </a:solidFill>
                </a:rPr>
                <a:t>02</a:t>
              </a:r>
              <a:endParaRPr lang="zh-CN" altLang="en-US" b="1" dirty="0">
                <a:solidFill>
                  <a:schemeClr val="bg1"/>
                </a:solidFill>
              </a:endParaRPr>
            </a:p>
          </p:txBody>
        </p:sp>
      </p:grpSp>
      <p:grpSp>
        <p:nvGrpSpPr>
          <p:cNvPr id="37" name="组合 36"/>
          <p:cNvGrpSpPr/>
          <p:nvPr/>
        </p:nvGrpSpPr>
        <p:grpSpPr>
          <a:xfrm>
            <a:off x="6871135" y="4702827"/>
            <a:ext cx="839718" cy="369332"/>
            <a:chOff x="2091159" y="4156727"/>
            <a:chExt cx="839718" cy="369332"/>
          </a:xfrm>
        </p:grpSpPr>
        <p:sp>
          <p:nvSpPr>
            <p:cNvPr id="38" name="矩形: 圆角 37"/>
            <p:cNvSpPr/>
            <p:nvPr/>
          </p:nvSpPr>
          <p:spPr>
            <a:xfrm>
              <a:off x="2091159" y="4188924"/>
              <a:ext cx="839718" cy="30493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文本框 38"/>
            <p:cNvSpPr txBox="1"/>
            <p:nvPr/>
          </p:nvSpPr>
          <p:spPr>
            <a:xfrm>
              <a:off x="2290445" y="4156727"/>
              <a:ext cx="441146" cy="369332"/>
            </a:xfrm>
            <a:prstGeom prst="rect">
              <a:avLst/>
            </a:prstGeom>
            <a:noFill/>
          </p:spPr>
          <p:txBody>
            <a:bodyPr wrap="none" rtlCol="0">
              <a:spAutoFit/>
            </a:bodyPr>
            <a:lstStyle/>
            <a:p>
              <a:r>
                <a:rPr lang="en-US" altLang="zh-CN" b="1" dirty="0">
                  <a:solidFill>
                    <a:schemeClr val="bg1"/>
                  </a:solidFill>
                </a:rPr>
                <a:t>03</a:t>
              </a:r>
              <a:endParaRPr lang="zh-CN" altLang="en-US" b="1" dirty="0">
                <a:solidFill>
                  <a:schemeClr val="bg1"/>
                </a:solidFill>
              </a:endParaRPr>
            </a:p>
          </p:txBody>
        </p:sp>
      </p:grpSp>
      <p:grpSp>
        <p:nvGrpSpPr>
          <p:cNvPr id="40" name="组合 39"/>
          <p:cNvGrpSpPr/>
          <p:nvPr/>
        </p:nvGrpSpPr>
        <p:grpSpPr>
          <a:xfrm>
            <a:off x="9261124" y="4702827"/>
            <a:ext cx="839718" cy="369332"/>
            <a:chOff x="2091159" y="4156727"/>
            <a:chExt cx="839718" cy="369332"/>
          </a:xfrm>
        </p:grpSpPr>
        <p:sp>
          <p:nvSpPr>
            <p:cNvPr id="41" name="矩形: 圆角 40"/>
            <p:cNvSpPr/>
            <p:nvPr/>
          </p:nvSpPr>
          <p:spPr>
            <a:xfrm>
              <a:off x="2091159" y="4188924"/>
              <a:ext cx="839718" cy="304938"/>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2" name="文本框 41"/>
            <p:cNvSpPr txBox="1"/>
            <p:nvPr/>
          </p:nvSpPr>
          <p:spPr>
            <a:xfrm>
              <a:off x="2290445" y="4156727"/>
              <a:ext cx="441146" cy="369332"/>
            </a:xfrm>
            <a:prstGeom prst="rect">
              <a:avLst/>
            </a:prstGeom>
            <a:noFill/>
          </p:spPr>
          <p:txBody>
            <a:bodyPr wrap="none" rtlCol="0">
              <a:spAutoFit/>
            </a:bodyPr>
            <a:lstStyle/>
            <a:p>
              <a:r>
                <a:rPr lang="en-US" altLang="zh-CN" b="1" dirty="0">
                  <a:solidFill>
                    <a:schemeClr val="bg1"/>
                  </a:solidFill>
                </a:rPr>
                <a:t>04</a:t>
              </a:r>
              <a:endParaRPr lang="zh-CN" altLang="en-US" b="1" dirty="0">
                <a:solidFill>
                  <a:schemeClr val="bg1"/>
                </a:solidFill>
              </a:endParaRPr>
            </a:p>
          </p:txBody>
        </p:sp>
      </p:grpSp>
      <p:pic>
        <p:nvPicPr>
          <p:cNvPr id="43" name="图片 42"/>
          <p:cNvPicPr>
            <a:picLocks noChangeAspect="1"/>
          </p:cNvPicPr>
          <p:nvPr/>
        </p:nvPicPr>
        <p:blipFill>
          <a:blip r:embed="rId7"/>
          <a:stretch>
            <a:fillRect/>
          </a:stretch>
        </p:blipFill>
        <p:spPr>
          <a:xfrm rot="16200000">
            <a:off x="145169" y="-145167"/>
            <a:ext cx="1268414" cy="1558750"/>
          </a:xfrm>
          <a:prstGeom prst="rect">
            <a:avLst/>
          </a:prstGeom>
        </p:spPr>
      </p:pic>
      <p:grpSp>
        <p:nvGrpSpPr>
          <p:cNvPr id="44" name="组合 43"/>
          <p:cNvGrpSpPr/>
          <p:nvPr/>
        </p:nvGrpSpPr>
        <p:grpSpPr>
          <a:xfrm>
            <a:off x="1785305" y="394109"/>
            <a:ext cx="4440139" cy="712314"/>
            <a:chOff x="1451102" y="1713400"/>
            <a:chExt cx="4440139" cy="712314"/>
          </a:xfrm>
        </p:grpSpPr>
        <p:grpSp>
          <p:nvGrpSpPr>
            <p:cNvPr id="45" name="组合 44"/>
            <p:cNvGrpSpPr/>
            <p:nvPr/>
          </p:nvGrpSpPr>
          <p:grpSpPr>
            <a:xfrm>
              <a:off x="1451102" y="1713400"/>
              <a:ext cx="2998505" cy="535920"/>
              <a:chOff x="5906988" y="1931114"/>
              <a:chExt cx="2998505" cy="535920"/>
            </a:xfrm>
          </p:grpSpPr>
          <p:sp>
            <p:nvSpPr>
              <p:cNvPr id="47" name="矩形 46"/>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a:solidFill>
                      <a:schemeClr val="accent6"/>
                    </a:solidFill>
                  </a:rPr>
                  <a:t>活动总体思路</a:t>
                </a:r>
              </a:p>
            </p:txBody>
          </p:sp>
          <p:sp>
            <p:nvSpPr>
              <p:cNvPr id="48" name="矩形 47"/>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01.</a:t>
                </a:r>
                <a:endParaRPr lang="zh-CN" altLang="en-US" sz="2800" b="1" dirty="0">
                  <a:solidFill>
                    <a:schemeClr val="accent6"/>
                  </a:solidFill>
                </a:endParaRPr>
              </a:p>
            </p:txBody>
          </p:sp>
        </p:grpSp>
        <p:sp>
          <p:nvSpPr>
            <p:cNvPr id="46" name="文本框 45"/>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37498304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1000"/>
                                        <p:tgtEl>
                                          <p:spTgt spid="22"/>
                                        </p:tgtEl>
                                      </p:cBhvr>
                                    </p:animEffect>
                                    <p:anim calcmode="lin" valueType="num">
                                      <p:cBhvr>
                                        <p:cTn id="34" dur="1000" fill="hold"/>
                                        <p:tgtEl>
                                          <p:spTgt spid="22"/>
                                        </p:tgtEl>
                                        <p:attrNameLst>
                                          <p:attrName>ppt_x</p:attrName>
                                        </p:attrNameLst>
                                      </p:cBhvr>
                                      <p:tavLst>
                                        <p:tav tm="0">
                                          <p:val>
                                            <p:strVal val="#ppt_x"/>
                                          </p:val>
                                        </p:tav>
                                        <p:tav tm="100000">
                                          <p:val>
                                            <p:strVal val="#ppt_x"/>
                                          </p:val>
                                        </p:tav>
                                      </p:tavLst>
                                    </p:anim>
                                    <p:anim calcmode="lin" valueType="num">
                                      <p:cBhvr>
                                        <p:cTn id="35" dur="1000" fill="hold"/>
                                        <p:tgtEl>
                                          <p:spTgt spid="2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fade">
                                      <p:cBhvr>
                                        <p:cTn id="38" dur="1000"/>
                                        <p:tgtEl>
                                          <p:spTgt spid="28"/>
                                        </p:tgtEl>
                                      </p:cBhvr>
                                    </p:animEffect>
                                    <p:anim calcmode="lin" valueType="num">
                                      <p:cBhvr>
                                        <p:cTn id="39" dur="1000" fill="hold"/>
                                        <p:tgtEl>
                                          <p:spTgt spid="28"/>
                                        </p:tgtEl>
                                        <p:attrNameLst>
                                          <p:attrName>ppt_x</p:attrName>
                                        </p:attrNameLst>
                                      </p:cBhvr>
                                      <p:tavLst>
                                        <p:tav tm="0">
                                          <p:val>
                                            <p:strVal val="#ppt_x"/>
                                          </p:val>
                                        </p:tav>
                                        <p:tav tm="100000">
                                          <p:val>
                                            <p:strVal val="#ppt_x"/>
                                          </p:val>
                                        </p:tav>
                                      </p:tavLst>
                                    </p:anim>
                                    <p:anim calcmode="lin" valueType="num">
                                      <p:cBhvr>
                                        <p:cTn id="40" dur="1000" fill="hold"/>
                                        <p:tgtEl>
                                          <p:spTgt spid="2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000"/>
                                        <p:tgtEl>
                                          <p:spTgt spid="7"/>
                                        </p:tgtEl>
                                      </p:cBhvr>
                                    </p:animEffec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1000"/>
                                        <p:tgtEl>
                                          <p:spTgt spid="37"/>
                                        </p:tgtEl>
                                      </p:cBhvr>
                                    </p:animEffect>
                                    <p:anim calcmode="lin" valueType="num">
                                      <p:cBhvr>
                                        <p:cTn id="65" dur="1000" fill="hold"/>
                                        <p:tgtEl>
                                          <p:spTgt spid="37"/>
                                        </p:tgtEl>
                                        <p:attrNameLst>
                                          <p:attrName>ppt_x</p:attrName>
                                        </p:attrNameLst>
                                      </p:cBhvr>
                                      <p:tavLst>
                                        <p:tav tm="0">
                                          <p:val>
                                            <p:strVal val="#ppt_x"/>
                                          </p:val>
                                        </p:tav>
                                        <p:tav tm="100000">
                                          <p:val>
                                            <p:strVal val="#ppt_x"/>
                                          </p:val>
                                        </p:tav>
                                      </p:tavLst>
                                    </p:anim>
                                    <p:anim calcmode="lin" valueType="num">
                                      <p:cBhvr>
                                        <p:cTn id="66" dur="1000" fill="hold"/>
                                        <p:tgtEl>
                                          <p:spTgt spid="37"/>
                                        </p:tgtEl>
                                        <p:attrNameLst>
                                          <p:attrName>ppt_y</p:attrName>
                                        </p:attrNameLst>
                                      </p:cBhvr>
                                      <p:tavLst>
                                        <p:tav tm="0">
                                          <p:val>
                                            <p:strVal val="#ppt_y+.1"/>
                                          </p:val>
                                        </p:tav>
                                        <p:tav tm="100000">
                                          <p:val>
                                            <p:strVal val="#ppt_y"/>
                                          </p:val>
                                        </p:tav>
                                      </p:tavLst>
                                    </p:anim>
                                  </p:childTnLst>
                                </p:cTn>
                              </p:par>
                            </p:childTnLst>
                          </p:cTn>
                        </p:par>
                        <p:par>
                          <p:cTn id="67" fill="hold">
                            <p:stCondLst>
                              <p:cond delay="3000"/>
                            </p:stCondLst>
                            <p:childTnLst>
                              <p:par>
                                <p:cTn id="68" presetID="42" presetClass="entr" presetSubtype="0" fill="hold" grpId="0" nodeType="after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fade">
                                      <p:cBhvr>
                                        <p:cTn id="70" dur="1000"/>
                                        <p:tgtEl>
                                          <p:spTgt spid="8"/>
                                        </p:tgtEl>
                                      </p:cBhvr>
                                    </p:animEffect>
                                    <p:anim calcmode="lin" valueType="num">
                                      <p:cBhvr>
                                        <p:cTn id="71" dur="1000" fill="hold"/>
                                        <p:tgtEl>
                                          <p:spTgt spid="8"/>
                                        </p:tgtEl>
                                        <p:attrNameLst>
                                          <p:attrName>ppt_x</p:attrName>
                                        </p:attrNameLst>
                                      </p:cBhvr>
                                      <p:tavLst>
                                        <p:tav tm="0">
                                          <p:val>
                                            <p:strVal val="#ppt_x"/>
                                          </p:val>
                                        </p:tav>
                                        <p:tav tm="100000">
                                          <p:val>
                                            <p:strVal val="#ppt_x"/>
                                          </p:val>
                                        </p:tav>
                                      </p:tavLst>
                                    </p:anim>
                                    <p:anim calcmode="lin" valueType="num">
                                      <p:cBhvr>
                                        <p:cTn id="72" dur="1000" fill="hold"/>
                                        <p:tgtEl>
                                          <p:spTgt spid="8"/>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1000"/>
                                        <p:tgtEl>
                                          <p:spTgt spid="30"/>
                                        </p:tgtEl>
                                      </p:cBhvr>
                                    </p:animEffect>
                                    <p:anim calcmode="lin" valueType="num">
                                      <p:cBhvr>
                                        <p:cTn id="81" dur="1000" fill="hold"/>
                                        <p:tgtEl>
                                          <p:spTgt spid="30"/>
                                        </p:tgtEl>
                                        <p:attrNameLst>
                                          <p:attrName>ppt_x</p:attrName>
                                        </p:attrNameLst>
                                      </p:cBhvr>
                                      <p:tavLst>
                                        <p:tav tm="0">
                                          <p:val>
                                            <p:strVal val="#ppt_x"/>
                                          </p:val>
                                        </p:tav>
                                        <p:tav tm="100000">
                                          <p:val>
                                            <p:strVal val="#ppt_x"/>
                                          </p:val>
                                        </p:tav>
                                      </p:tavLst>
                                    </p:anim>
                                    <p:anim calcmode="lin" valueType="num">
                                      <p:cBhvr>
                                        <p:cTn id="82" dur="1000" fill="hold"/>
                                        <p:tgtEl>
                                          <p:spTgt spid="30"/>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1000"/>
                                        <p:tgtEl>
                                          <p:spTgt spid="40"/>
                                        </p:tgtEl>
                                      </p:cBhvr>
                                    </p:animEffect>
                                    <p:anim calcmode="lin" valueType="num">
                                      <p:cBhvr>
                                        <p:cTn id="86" dur="1000" fill="hold"/>
                                        <p:tgtEl>
                                          <p:spTgt spid="40"/>
                                        </p:tgtEl>
                                        <p:attrNameLst>
                                          <p:attrName>ppt_x</p:attrName>
                                        </p:attrNameLst>
                                      </p:cBhvr>
                                      <p:tavLst>
                                        <p:tav tm="0">
                                          <p:val>
                                            <p:strVal val="#ppt_x"/>
                                          </p:val>
                                        </p:tav>
                                        <p:tav tm="100000">
                                          <p:val>
                                            <p:strVal val="#ppt_x"/>
                                          </p:val>
                                        </p:tav>
                                      </p:tavLst>
                                    </p:anim>
                                    <p:anim calcmode="lin" valueType="num">
                                      <p:cBhvr>
                                        <p:cTn id="8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7"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5024388" y="2634434"/>
            <a:ext cx="2228532" cy="2811940"/>
            <a:chOff x="4823608" y="2237050"/>
            <a:chExt cx="2653553" cy="3348228"/>
          </a:xfrm>
          <a:solidFill>
            <a:schemeClr val="accent1"/>
          </a:solidFill>
        </p:grpSpPr>
        <p:sp>
          <p:nvSpPr>
            <p:cNvPr id="59" name="Freeform: Shape 6"/>
            <p:cNvSpPr>
              <a:spLocks/>
            </p:cNvSpPr>
            <p:nvPr/>
          </p:nvSpPr>
          <p:spPr bwMode="auto">
            <a:xfrm>
              <a:off x="5275903" y="2766146"/>
              <a:ext cx="1741057" cy="2247538"/>
            </a:xfrm>
            <a:custGeom>
              <a:avLst/>
              <a:gdLst>
                <a:gd name="T0" fmla="*/ 160 w 321"/>
                <a:gd name="T1" fmla="*/ 0 h 429"/>
                <a:gd name="T2" fmla="*/ 0 w 321"/>
                <a:gd name="T3" fmla="*/ 160 h 429"/>
                <a:gd name="T4" fmla="*/ 22 w 321"/>
                <a:gd name="T5" fmla="*/ 240 h 429"/>
                <a:gd name="T6" fmla="*/ 78 w 321"/>
                <a:gd name="T7" fmla="*/ 389 h 429"/>
                <a:gd name="T8" fmla="*/ 115 w 321"/>
                <a:gd name="T9" fmla="*/ 429 h 429"/>
                <a:gd name="T10" fmla="*/ 160 w 321"/>
                <a:gd name="T11" fmla="*/ 429 h 429"/>
                <a:gd name="T12" fmla="*/ 206 w 321"/>
                <a:gd name="T13" fmla="*/ 429 h 429"/>
                <a:gd name="T14" fmla="*/ 243 w 321"/>
                <a:gd name="T15" fmla="*/ 389 h 429"/>
                <a:gd name="T16" fmla="*/ 299 w 321"/>
                <a:gd name="T17" fmla="*/ 240 h 429"/>
                <a:gd name="T18" fmla="*/ 321 w 321"/>
                <a:gd name="T19" fmla="*/ 160 h 429"/>
                <a:gd name="T20" fmla="*/ 160 w 321"/>
                <a:gd name="T21" fmla="*/ 0 h 429"/>
                <a:gd name="T22" fmla="*/ 287 w 321"/>
                <a:gd name="T23" fmla="*/ 233 h 429"/>
                <a:gd name="T24" fmla="*/ 229 w 321"/>
                <a:gd name="T25" fmla="*/ 387 h 429"/>
                <a:gd name="T26" fmla="*/ 221 w 321"/>
                <a:gd name="T27" fmla="*/ 411 h 429"/>
                <a:gd name="T28" fmla="*/ 206 w 321"/>
                <a:gd name="T29" fmla="*/ 414 h 429"/>
                <a:gd name="T30" fmla="*/ 160 w 321"/>
                <a:gd name="T31" fmla="*/ 414 h 429"/>
                <a:gd name="T32" fmla="*/ 115 w 321"/>
                <a:gd name="T33" fmla="*/ 414 h 429"/>
                <a:gd name="T34" fmla="*/ 100 w 321"/>
                <a:gd name="T35" fmla="*/ 411 h 429"/>
                <a:gd name="T36" fmla="*/ 92 w 321"/>
                <a:gd name="T37" fmla="*/ 387 h 429"/>
                <a:gd name="T38" fmla="*/ 34 w 321"/>
                <a:gd name="T39" fmla="*/ 233 h 429"/>
                <a:gd name="T40" fmla="*/ 15 w 321"/>
                <a:gd name="T41" fmla="*/ 160 h 429"/>
                <a:gd name="T42" fmla="*/ 160 w 321"/>
                <a:gd name="T43" fmla="*/ 14 h 429"/>
                <a:gd name="T44" fmla="*/ 306 w 321"/>
                <a:gd name="T45" fmla="*/ 160 h 429"/>
                <a:gd name="T46" fmla="*/ 287 w 321"/>
                <a:gd name="T47" fmla="*/ 23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1" h="429">
                  <a:moveTo>
                    <a:pt x="160" y="0"/>
                  </a:moveTo>
                  <a:cubicBezTo>
                    <a:pt x="72" y="0"/>
                    <a:pt x="0" y="72"/>
                    <a:pt x="0" y="160"/>
                  </a:cubicBezTo>
                  <a:cubicBezTo>
                    <a:pt x="0" y="189"/>
                    <a:pt x="8" y="216"/>
                    <a:pt x="22" y="240"/>
                  </a:cubicBezTo>
                  <a:cubicBezTo>
                    <a:pt x="61" y="311"/>
                    <a:pt x="71" y="351"/>
                    <a:pt x="78" y="389"/>
                  </a:cubicBezTo>
                  <a:cubicBezTo>
                    <a:pt x="83" y="421"/>
                    <a:pt x="91" y="429"/>
                    <a:pt x="115" y="429"/>
                  </a:cubicBezTo>
                  <a:cubicBezTo>
                    <a:pt x="125" y="429"/>
                    <a:pt x="142" y="429"/>
                    <a:pt x="160" y="429"/>
                  </a:cubicBezTo>
                  <a:cubicBezTo>
                    <a:pt x="179" y="429"/>
                    <a:pt x="195" y="429"/>
                    <a:pt x="206" y="429"/>
                  </a:cubicBezTo>
                  <a:cubicBezTo>
                    <a:pt x="230" y="429"/>
                    <a:pt x="238" y="421"/>
                    <a:pt x="243" y="389"/>
                  </a:cubicBezTo>
                  <a:cubicBezTo>
                    <a:pt x="249" y="351"/>
                    <a:pt x="260" y="311"/>
                    <a:pt x="299" y="240"/>
                  </a:cubicBezTo>
                  <a:cubicBezTo>
                    <a:pt x="312" y="216"/>
                    <a:pt x="321" y="189"/>
                    <a:pt x="321" y="160"/>
                  </a:cubicBezTo>
                  <a:cubicBezTo>
                    <a:pt x="321" y="72"/>
                    <a:pt x="249" y="0"/>
                    <a:pt x="160" y="0"/>
                  </a:cubicBezTo>
                  <a:close/>
                  <a:moveTo>
                    <a:pt x="287" y="233"/>
                  </a:moveTo>
                  <a:cubicBezTo>
                    <a:pt x="248" y="302"/>
                    <a:pt x="236" y="343"/>
                    <a:pt x="229" y="387"/>
                  </a:cubicBezTo>
                  <a:cubicBezTo>
                    <a:pt x="228" y="392"/>
                    <a:pt x="226" y="406"/>
                    <a:pt x="221" y="411"/>
                  </a:cubicBezTo>
                  <a:cubicBezTo>
                    <a:pt x="220" y="413"/>
                    <a:pt x="217" y="414"/>
                    <a:pt x="206" y="414"/>
                  </a:cubicBezTo>
                  <a:cubicBezTo>
                    <a:pt x="160" y="414"/>
                    <a:pt x="160" y="414"/>
                    <a:pt x="160" y="414"/>
                  </a:cubicBezTo>
                  <a:cubicBezTo>
                    <a:pt x="115" y="414"/>
                    <a:pt x="115" y="414"/>
                    <a:pt x="115" y="414"/>
                  </a:cubicBezTo>
                  <a:cubicBezTo>
                    <a:pt x="104" y="414"/>
                    <a:pt x="101" y="413"/>
                    <a:pt x="100" y="411"/>
                  </a:cubicBezTo>
                  <a:cubicBezTo>
                    <a:pt x="95" y="406"/>
                    <a:pt x="93" y="392"/>
                    <a:pt x="92" y="387"/>
                  </a:cubicBezTo>
                  <a:cubicBezTo>
                    <a:pt x="85" y="343"/>
                    <a:pt x="73" y="302"/>
                    <a:pt x="34" y="233"/>
                  </a:cubicBezTo>
                  <a:cubicBezTo>
                    <a:pt x="21" y="210"/>
                    <a:pt x="15" y="185"/>
                    <a:pt x="15" y="160"/>
                  </a:cubicBezTo>
                  <a:cubicBezTo>
                    <a:pt x="15" y="80"/>
                    <a:pt x="80" y="14"/>
                    <a:pt x="160" y="14"/>
                  </a:cubicBezTo>
                  <a:cubicBezTo>
                    <a:pt x="241" y="14"/>
                    <a:pt x="306" y="80"/>
                    <a:pt x="306" y="160"/>
                  </a:cubicBezTo>
                  <a:cubicBezTo>
                    <a:pt x="306" y="185"/>
                    <a:pt x="300" y="210"/>
                    <a:pt x="287" y="233"/>
                  </a:cubicBezTo>
                  <a:close/>
                </a:path>
              </a:pathLst>
            </a:custGeom>
            <a:grpFill/>
            <a:ln>
              <a:noFill/>
            </a:ln>
          </p:spPr>
          <p:txBody>
            <a:bodyPr anchor="ctr"/>
            <a:lstStyle/>
            <a:p>
              <a:pPr algn="ctr"/>
              <a:endParaRPr/>
            </a:p>
          </p:txBody>
        </p:sp>
        <p:sp>
          <p:nvSpPr>
            <p:cNvPr id="42" name="Freeform: Shape 7"/>
            <p:cNvSpPr>
              <a:spLocks/>
            </p:cNvSpPr>
            <p:nvPr/>
          </p:nvSpPr>
          <p:spPr bwMode="auto">
            <a:xfrm>
              <a:off x="5773762" y="5013683"/>
              <a:ext cx="754314" cy="108681"/>
            </a:xfrm>
            <a:custGeom>
              <a:avLst/>
              <a:gdLst>
                <a:gd name="T0" fmla="*/ 130 w 139"/>
                <a:gd name="T1" fmla="*/ 0 h 23"/>
                <a:gd name="T2" fmla="*/ 9 w 139"/>
                <a:gd name="T3" fmla="*/ 0 h 23"/>
                <a:gd name="T4" fmla="*/ 0 w 139"/>
                <a:gd name="T5" fmla="*/ 9 h 23"/>
                <a:gd name="T6" fmla="*/ 0 w 139"/>
                <a:gd name="T7" fmla="*/ 14 h 23"/>
                <a:gd name="T8" fmla="*/ 9 w 139"/>
                <a:gd name="T9" fmla="*/ 23 h 23"/>
                <a:gd name="T10" fmla="*/ 130 w 139"/>
                <a:gd name="T11" fmla="*/ 23 h 23"/>
                <a:gd name="T12" fmla="*/ 139 w 139"/>
                <a:gd name="T13" fmla="*/ 14 h 23"/>
                <a:gd name="T14" fmla="*/ 139 w 139"/>
                <a:gd name="T15" fmla="*/ 9 h 23"/>
                <a:gd name="T16" fmla="*/ 130 w 13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
                  <a:moveTo>
                    <a:pt x="130" y="0"/>
                  </a:moveTo>
                  <a:cubicBezTo>
                    <a:pt x="9" y="0"/>
                    <a:pt x="9" y="0"/>
                    <a:pt x="9" y="0"/>
                  </a:cubicBezTo>
                  <a:cubicBezTo>
                    <a:pt x="4" y="0"/>
                    <a:pt x="0" y="4"/>
                    <a:pt x="0" y="9"/>
                  </a:cubicBezTo>
                  <a:cubicBezTo>
                    <a:pt x="0" y="14"/>
                    <a:pt x="0" y="14"/>
                    <a:pt x="0" y="14"/>
                  </a:cubicBezTo>
                  <a:cubicBezTo>
                    <a:pt x="0" y="19"/>
                    <a:pt x="4" y="23"/>
                    <a:pt x="9" y="23"/>
                  </a:cubicBezTo>
                  <a:cubicBezTo>
                    <a:pt x="130" y="23"/>
                    <a:pt x="130" y="23"/>
                    <a:pt x="130" y="23"/>
                  </a:cubicBezTo>
                  <a:cubicBezTo>
                    <a:pt x="135" y="23"/>
                    <a:pt x="139" y="19"/>
                    <a:pt x="139" y="14"/>
                  </a:cubicBezTo>
                  <a:cubicBezTo>
                    <a:pt x="139" y="9"/>
                    <a:pt x="139" y="9"/>
                    <a:pt x="139" y="9"/>
                  </a:cubicBezTo>
                  <a:cubicBezTo>
                    <a:pt x="139" y="4"/>
                    <a:pt x="135" y="0"/>
                    <a:pt x="130" y="0"/>
                  </a:cubicBezTo>
                  <a:close/>
                </a:path>
              </a:pathLst>
            </a:custGeom>
            <a:grpFill/>
            <a:ln>
              <a:noFill/>
            </a:ln>
          </p:spPr>
          <p:txBody>
            <a:bodyPr anchor="ctr"/>
            <a:lstStyle/>
            <a:p>
              <a:pPr algn="ctr"/>
              <a:endParaRPr/>
            </a:p>
          </p:txBody>
        </p:sp>
        <p:sp>
          <p:nvSpPr>
            <p:cNvPr id="43" name="Freeform: Shape 8"/>
            <p:cNvSpPr>
              <a:spLocks/>
            </p:cNvSpPr>
            <p:nvPr/>
          </p:nvSpPr>
          <p:spPr bwMode="auto">
            <a:xfrm>
              <a:off x="5795282" y="5170787"/>
              <a:ext cx="710196" cy="119442"/>
            </a:xfrm>
            <a:custGeom>
              <a:avLst/>
              <a:gdLst>
                <a:gd name="T0" fmla="*/ 122 w 131"/>
                <a:gd name="T1" fmla="*/ 0 h 24"/>
                <a:gd name="T2" fmla="*/ 9 w 131"/>
                <a:gd name="T3" fmla="*/ 0 h 24"/>
                <a:gd name="T4" fmla="*/ 0 w 131"/>
                <a:gd name="T5" fmla="*/ 9 h 24"/>
                <a:gd name="T6" fmla="*/ 0 w 131"/>
                <a:gd name="T7" fmla="*/ 15 h 24"/>
                <a:gd name="T8" fmla="*/ 9 w 131"/>
                <a:gd name="T9" fmla="*/ 24 h 24"/>
                <a:gd name="T10" fmla="*/ 122 w 131"/>
                <a:gd name="T11" fmla="*/ 24 h 24"/>
                <a:gd name="T12" fmla="*/ 131 w 131"/>
                <a:gd name="T13" fmla="*/ 15 h 24"/>
                <a:gd name="T14" fmla="*/ 131 w 131"/>
                <a:gd name="T15" fmla="*/ 9 h 24"/>
                <a:gd name="T16" fmla="*/ 122 w 13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24">
                  <a:moveTo>
                    <a:pt x="122" y="0"/>
                  </a:moveTo>
                  <a:cubicBezTo>
                    <a:pt x="9" y="0"/>
                    <a:pt x="9" y="0"/>
                    <a:pt x="9" y="0"/>
                  </a:cubicBezTo>
                  <a:cubicBezTo>
                    <a:pt x="4" y="0"/>
                    <a:pt x="0" y="4"/>
                    <a:pt x="0" y="9"/>
                  </a:cubicBezTo>
                  <a:cubicBezTo>
                    <a:pt x="0" y="15"/>
                    <a:pt x="0" y="15"/>
                    <a:pt x="0" y="15"/>
                  </a:cubicBezTo>
                  <a:cubicBezTo>
                    <a:pt x="0" y="20"/>
                    <a:pt x="4" y="24"/>
                    <a:pt x="9" y="24"/>
                  </a:cubicBezTo>
                  <a:cubicBezTo>
                    <a:pt x="122" y="24"/>
                    <a:pt x="122" y="24"/>
                    <a:pt x="122" y="24"/>
                  </a:cubicBezTo>
                  <a:cubicBezTo>
                    <a:pt x="127" y="24"/>
                    <a:pt x="131" y="20"/>
                    <a:pt x="131" y="15"/>
                  </a:cubicBezTo>
                  <a:cubicBezTo>
                    <a:pt x="131" y="9"/>
                    <a:pt x="131" y="9"/>
                    <a:pt x="131" y="9"/>
                  </a:cubicBezTo>
                  <a:cubicBezTo>
                    <a:pt x="131" y="4"/>
                    <a:pt x="127" y="0"/>
                    <a:pt x="122" y="0"/>
                  </a:cubicBezTo>
                  <a:close/>
                </a:path>
              </a:pathLst>
            </a:custGeom>
            <a:grpFill/>
            <a:ln>
              <a:noFill/>
            </a:ln>
          </p:spPr>
          <p:txBody>
            <a:bodyPr anchor="ctr"/>
            <a:lstStyle/>
            <a:p>
              <a:pPr algn="ctr"/>
              <a:endParaRPr/>
            </a:p>
          </p:txBody>
        </p:sp>
        <p:sp>
          <p:nvSpPr>
            <p:cNvPr id="44" name="Freeform: Shape 9"/>
            <p:cNvSpPr>
              <a:spLocks/>
            </p:cNvSpPr>
            <p:nvPr/>
          </p:nvSpPr>
          <p:spPr bwMode="auto">
            <a:xfrm>
              <a:off x="5838325" y="5333271"/>
              <a:ext cx="624112" cy="100283"/>
            </a:xfrm>
            <a:custGeom>
              <a:avLst/>
              <a:gdLst>
                <a:gd name="T0" fmla="*/ 107 w 115"/>
                <a:gd name="T1" fmla="*/ 0 h 23"/>
                <a:gd name="T2" fmla="*/ 8 w 115"/>
                <a:gd name="T3" fmla="*/ 0 h 23"/>
                <a:gd name="T4" fmla="*/ 0 w 115"/>
                <a:gd name="T5" fmla="*/ 9 h 23"/>
                <a:gd name="T6" fmla="*/ 0 w 115"/>
                <a:gd name="T7" fmla="*/ 15 h 23"/>
                <a:gd name="T8" fmla="*/ 8 w 115"/>
                <a:gd name="T9" fmla="*/ 23 h 23"/>
                <a:gd name="T10" fmla="*/ 107 w 115"/>
                <a:gd name="T11" fmla="*/ 23 h 23"/>
                <a:gd name="T12" fmla="*/ 115 w 115"/>
                <a:gd name="T13" fmla="*/ 15 h 23"/>
                <a:gd name="T14" fmla="*/ 115 w 115"/>
                <a:gd name="T15" fmla="*/ 9 h 23"/>
                <a:gd name="T16" fmla="*/ 107 w 11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23">
                  <a:moveTo>
                    <a:pt x="107" y="0"/>
                  </a:moveTo>
                  <a:cubicBezTo>
                    <a:pt x="8" y="0"/>
                    <a:pt x="8" y="0"/>
                    <a:pt x="8" y="0"/>
                  </a:cubicBezTo>
                  <a:cubicBezTo>
                    <a:pt x="4" y="0"/>
                    <a:pt x="0" y="4"/>
                    <a:pt x="0" y="9"/>
                  </a:cubicBezTo>
                  <a:cubicBezTo>
                    <a:pt x="0" y="15"/>
                    <a:pt x="0" y="15"/>
                    <a:pt x="0" y="15"/>
                  </a:cubicBezTo>
                  <a:cubicBezTo>
                    <a:pt x="0" y="19"/>
                    <a:pt x="4" y="23"/>
                    <a:pt x="8" y="23"/>
                  </a:cubicBezTo>
                  <a:cubicBezTo>
                    <a:pt x="107" y="23"/>
                    <a:pt x="107" y="23"/>
                    <a:pt x="107" y="23"/>
                  </a:cubicBezTo>
                  <a:cubicBezTo>
                    <a:pt x="111" y="23"/>
                    <a:pt x="115" y="19"/>
                    <a:pt x="115" y="15"/>
                  </a:cubicBezTo>
                  <a:cubicBezTo>
                    <a:pt x="115" y="9"/>
                    <a:pt x="115" y="9"/>
                    <a:pt x="115" y="9"/>
                  </a:cubicBezTo>
                  <a:cubicBezTo>
                    <a:pt x="115" y="4"/>
                    <a:pt x="111" y="0"/>
                    <a:pt x="107" y="0"/>
                  </a:cubicBezTo>
                  <a:close/>
                </a:path>
              </a:pathLst>
            </a:custGeom>
            <a:grpFill/>
            <a:ln>
              <a:noFill/>
            </a:ln>
          </p:spPr>
          <p:txBody>
            <a:bodyPr anchor="ctr"/>
            <a:lstStyle/>
            <a:p>
              <a:pPr algn="ctr"/>
              <a:endParaRPr/>
            </a:p>
          </p:txBody>
        </p:sp>
        <p:sp>
          <p:nvSpPr>
            <p:cNvPr id="45" name="Freeform: Shape 10"/>
            <p:cNvSpPr>
              <a:spLocks/>
            </p:cNvSpPr>
            <p:nvPr/>
          </p:nvSpPr>
          <p:spPr bwMode="auto">
            <a:xfrm>
              <a:off x="5952386" y="5476597"/>
              <a:ext cx="395988" cy="108681"/>
            </a:xfrm>
            <a:custGeom>
              <a:avLst/>
              <a:gdLst>
                <a:gd name="T0" fmla="*/ 0 w 73"/>
                <a:gd name="T1" fmla="*/ 0 h 20"/>
                <a:gd name="T2" fmla="*/ 73 w 73"/>
                <a:gd name="T3" fmla="*/ 0 h 20"/>
                <a:gd name="T4" fmla="*/ 36 w 73"/>
                <a:gd name="T5" fmla="*/ 20 h 20"/>
                <a:gd name="T6" fmla="*/ 0 w 73"/>
                <a:gd name="T7" fmla="*/ 0 h 20"/>
              </a:gdLst>
              <a:ahLst/>
              <a:cxnLst>
                <a:cxn ang="0">
                  <a:pos x="T0" y="T1"/>
                </a:cxn>
                <a:cxn ang="0">
                  <a:pos x="T2" y="T3"/>
                </a:cxn>
                <a:cxn ang="0">
                  <a:pos x="T4" y="T5"/>
                </a:cxn>
                <a:cxn ang="0">
                  <a:pos x="T6" y="T7"/>
                </a:cxn>
              </a:cxnLst>
              <a:rect l="0" t="0" r="r" b="b"/>
              <a:pathLst>
                <a:path w="73" h="20">
                  <a:moveTo>
                    <a:pt x="0" y="0"/>
                  </a:moveTo>
                  <a:cubicBezTo>
                    <a:pt x="73" y="0"/>
                    <a:pt x="73" y="0"/>
                    <a:pt x="73" y="0"/>
                  </a:cubicBezTo>
                  <a:cubicBezTo>
                    <a:pt x="73" y="12"/>
                    <a:pt x="54" y="20"/>
                    <a:pt x="36" y="20"/>
                  </a:cubicBezTo>
                  <a:cubicBezTo>
                    <a:pt x="19" y="20"/>
                    <a:pt x="0" y="12"/>
                    <a:pt x="0" y="0"/>
                  </a:cubicBezTo>
                  <a:close/>
                </a:path>
              </a:pathLst>
            </a:custGeom>
            <a:grpFill/>
            <a:ln>
              <a:noFill/>
            </a:ln>
          </p:spPr>
          <p:txBody>
            <a:bodyPr anchor="ctr"/>
            <a:lstStyle/>
            <a:p>
              <a:pPr algn="ctr"/>
              <a:endParaRPr/>
            </a:p>
          </p:txBody>
        </p:sp>
        <p:sp>
          <p:nvSpPr>
            <p:cNvPr id="46" name="Freeform: Shape 11"/>
            <p:cNvSpPr>
              <a:spLocks/>
            </p:cNvSpPr>
            <p:nvPr/>
          </p:nvSpPr>
          <p:spPr bwMode="auto">
            <a:xfrm>
              <a:off x="5740404" y="3781799"/>
              <a:ext cx="841475" cy="1133086"/>
            </a:xfrm>
            <a:custGeom>
              <a:avLst/>
              <a:gdLst>
                <a:gd name="T0" fmla="*/ 29 w 155"/>
                <a:gd name="T1" fmla="*/ 200 h 209"/>
                <a:gd name="T2" fmla="*/ 37 w 155"/>
                <a:gd name="T3" fmla="*/ 176 h 209"/>
                <a:gd name="T4" fmla="*/ 44 w 155"/>
                <a:gd name="T5" fmla="*/ 139 h 209"/>
                <a:gd name="T6" fmla="*/ 48 w 155"/>
                <a:gd name="T7" fmla="*/ 52 h 209"/>
                <a:gd name="T8" fmla="*/ 21 w 155"/>
                <a:gd name="T9" fmla="*/ 2 h 209"/>
                <a:gd name="T10" fmla="*/ 1 w 155"/>
                <a:gd name="T11" fmla="*/ 14 h 209"/>
                <a:gd name="T12" fmla="*/ 14 w 155"/>
                <a:gd name="T13" fmla="*/ 46 h 209"/>
                <a:gd name="T14" fmla="*/ 43 w 155"/>
                <a:gd name="T15" fmla="*/ 55 h 209"/>
                <a:gd name="T16" fmla="*/ 79 w 155"/>
                <a:gd name="T17" fmla="*/ 49 h 209"/>
                <a:gd name="T18" fmla="*/ 98 w 155"/>
                <a:gd name="T19" fmla="*/ 26 h 209"/>
                <a:gd name="T20" fmla="*/ 83 w 155"/>
                <a:gd name="T21" fmla="*/ 2 h 209"/>
                <a:gd name="T22" fmla="*/ 64 w 155"/>
                <a:gd name="T23" fmla="*/ 14 h 209"/>
                <a:gd name="T24" fmla="*/ 79 w 155"/>
                <a:gd name="T25" fmla="*/ 52 h 209"/>
                <a:gd name="T26" fmla="*/ 143 w 155"/>
                <a:gd name="T27" fmla="*/ 42 h 209"/>
                <a:gd name="T28" fmla="*/ 143 w 155"/>
                <a:gd name="T29" fmla="*/ 7 h 209"/>
                <a:gd name="T30" fmla="*/ 120 w 155"/>
                <a:gd name="T31" fmla="*/ 26 h 209"/>
                <a:gd name="T32" fmla="*/ 114 w 155"/>
                <a:gd name="T33" fmla="*/ 61 h 209"/>
                <a:gd name="T34" fmla="*/ 112 w 155"/>
                <a:gd name="T35" fmla="*/ 97 h 209"/>
                <a:gd name="T36" fmla="*/ 117 w 155"/>
                <a:gd name="T37" fmla="*/ 170 h 209"/>
                <a:gd name="T38" fmla="*/ 120 w 155"/>
                <a:gd name="T39" fmla="*/ 207 h 209"/>
                <a:gd name="T40" fmla="*/ 128 w 155"/>
                <a:gd name="T41" fmla="*/ 205 h 209"/>
                <a:gd name="T42" fmla="*/ 120 w 155"/>
                <a:gd name="T43" fmla="*/ 85 h 209"/>
                <a:gd name="T44" fmla="*/ 128 w 155"/>
                <a:gd name="T45" fmla="*/ 25 h 209"/>
                <a:gd name="T46" fmla="*/ 137 w 155"/>
                <a:gd name="T47" fmla="*/ 11 h 209"/>
                <a:gd name="T48" fmla="*/ 138 w 155"/>
                <a:gd name="T49" fmla="*/ 11 h 209"/>
                <a:gd name="T50" fmla="*/ 139 w 155"/>
                <a:gd name="T51" fmla="*/ 13 h 209"/>
                <a:gd name="T52" fmla="*/ 140 w 155"/>
                <a:gd name="T53" fmla="*/ 21 h 209"/>
                <a:gd name="T54" fmla="*/ 123 w 155"/>
                <a:gd name="T55" fmla="*/ 56 h 209"/>
                <a:gd name="T56" fmla="*/ 91 w 155"/>
                <a:gd name="T57" fmla="*/ 53 h 209"/>
                <a:gd name="T58" fmla="*/ 72 w 155"/>
                <a:gd name="T59" fmla="*/ 22 h 209"/>
                <a:gd name="T60" fmla="*/ 82 w 155"/>
                <a:gd name="T61" fmla="*/ 7 h 209"/>
                <a:gd name="T62" fmla="*/ 89 w 155"/>
                <a:gd name="T63" fmla="*/ 33 h 209"/>
                <a:gd name="T64" fmla="*/ 67 w 155"/>
                <a:gd name="T65" fmla="*/ 50 h 209"/>
                <a:gd name="T66" fmla="*/ 16 w 155"/>
                <a:gd name="T67" fmla="*/ 35 h 209"/>
                <a:gd name="T68" fmla="*/ 10 w 155"/>
                <a:gd name="T69" fmla="*/ 8 h 209"/>
                <a:gd name="T70" fmla="*/ 20 w 155"/>
                <a:gd name="T71" fmla="*/ 8 h 209"/>
                <a:gd name="T72" fmla="*/ 28 w 155"/>
                <a:gd name="T73" fmla="*/ 14 h 209"/>
                <a:gd name="T74" fmla="*/ 41 w 155"/>
                <a:gd name="T75" fmla="*/ 68 h 209"/>
                <a:gd name="T76" fmla="*/ 35 w 155"/>
                <a:gd name="T77" fmla="*/ 147 h 209"/>
                <a:gd name="T78" fmla="*/ 21 w 155"/>
                <a:gd name="T79" fmla="*/ 201 h 209"/>
                <a:gd name="T80" fmla="*/ 29 w 155"/>
                <a:gd name="T81" fmla="*/ 20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 h="209">
                  <a:moveTo>
                    <a:pt x="29" y="200"/>
                  </a:moveTo>
                  <a:cubicBezTo>
                    <a:pt x="33" y="192"/>
                    <a:pt x="35" y="184"/>
                    <a:pt x="37" y="176"/>
                  </a:cubicBezTo>
                  <a:cubicBezTo>
                    <a:pt x="40" y="164"/>
                    <a:pt x="42" y="151"/>
                    <a:pt x="44" y="139"/>
                  </a:cubicBezTo>
                  <a:cubicBezTo>
                    <a:pt x="48" y="110"/>
                    <a:pt x="51" y="81"/>
                    <a:pt x="48" y="52"/>
                  </a:cubicBezTo>
                  <a:cubicBezTo>
                    <a:pt x="46" y="34"/>
                    <a:pt x="42" y="8"/>
                    <a:pt x="21" y="2"/>
                  </a:cubicBezTo>
                  <a:cubicBezTo>
                    <a:pt x="12" y="0"/>
                    <a:pt x="2" y="4"/>
                    <a:pt x="1" y="14"/>
                  </a:cubicBezTo>
                  <a:cubicBezTo>
                    <a:pt x="0" y="25"/>
                    <a:pt x="6" y="38"/>
                    <a:pt x="14" y="46"/>
                  </a:cubicBezTo>
                  <a:cubicBezTo>
                    <a:pt x="22" y="53"/>
                    <a:pt x="33" y="54"/>
                    <a:pt x="43" y="55"/>
                  </a:cubicBezTo>
                  <a:cubicBezTo>
                    <a:pt x="55" y="55"/>
                    <a:pt x="68" y="54"/>
                    <a:pt x="79" y="49"/>
                  </a:cubicBezTo>
                  <a:cubicBezTo>
                    <a:pt x="89" y="45"/>
                    <a:pt x="98" y="38"/>
                    <a:pt x="98" y="26"/>
                  </a:cubicBezTo>
                  <a:cubicBezTo>
                    <a:pt x="99" y="16"/>
                    <a:pt x="94" y="4"/>
                    <a:pt x="83" y="2"/>
                  </a:cubicBezTo>
                  <a:cubicBezTo>
                    <a:pt x="74" y="0"/>
                    <a:pt x="65" y="5"/>
                    <a:pt x="64" y="14"/>
                  </a:cubicBezTo>
                  <a:cubicBezTo>
                    <a:pt x="61" y="27"/>
                    <a:pt x="69" y="44"/>
                    <a:pt x="79" y="52"/>
                  </a:cubicBezTo>
                  <a:cubicBezTo>
                    <a:pt x="98" y="69"/>
                    <a:pt x="131" y="65"/>
                    <a:pt x="143" y="42"/>
                  </a:cubicBezTo>
                  <a:cubicBezTo>
                    <a:pt x="147" y="35"/>
                    <a:pt x="155" y="10"/>
                    <a:pt x="143" y="7"/>
                  </a:cubicBezTo>
                  <a:cubicBezTo>
                    <a:pt x="132" y="4"/>
                    <a:pt x="124" y="18"/>
                    <a:pt x="120" y="26"/>
                  </a:cubicBezTo>
                  <a:cubicBezTo>
                    <a:pt x="116" y="37"/>
                    <a:pt x="115" y="49"/>
                    <a:pt x="114" y="61"/>
                  </a:cubicBezTo>
                  <a:cubicBezTo>
                    <a:pt x="112" y="73"/>
                    <a:pt x="112" y="85"/>
                    <a:pt x="112" y="97"/>
                  </a:cubicBezTo>
                  <a:cubicBezTo>
                    <a:pt x="112" y="121"/>
                    <a:pt x="115" y="146"/>
                    <a:pt x="117" y="170"/>
                  </a:cubicBezTo>
                  <a:cubicBezTo>
                    <a:pt x="118" y="183"/>
                    <a:pt x="119" y="195"/>
                    <a:pt x="120" y="207"/>
                  </a:cubicBezTo>
                  <a:cubicBezTo>
                    <a:pt x="120" y="209"/>
                    <a:pt x="128" y="208"/>
                    <a:pt x="128" y="205"/>
                  </a:cubicBezTo>
                  <a:cubicBezTo>
                    <a:pt x="126" y="165"/>
                    <a:pt x="120" y="125"/>
                    <a:pt x="120" y="85"/>
                  </a:cubicBezTo>
                  <a:cubicBezTo>
                    <a:pt x="121" y="65"/>
                    <a:pt x="121" y="43"/>
                    <a:pt x="128" y="25"/>
                  </a:cubicBezTo>
                  <a:cubicBezTo>
                    <a:pt x="130" y="20"/>
                    <a:pt x="133" y="13"/>
                    <a:pt x="137" y="11"/>
                  </a:cubicBezTo>
                  <a:cubicBezTo>
                    <a:pt x="139" y="10"/>
                    <a:pt x="137" y="10"/>
                    <a:pt x="138" y="11"/>
                  </a:cubicBezTo>
                  <a:cubicBezTo>
                    <a:pt x="138" y="12"/>
                    <a:pt x="139" y="12"/>
                    <a:pt x="139" y="13"/>
                  </a:cubicBezTo>
                  <a:cubicBezTo>
                    <a:pt x="141" y="16"/>
                    <a:pt x="141" y="19"/>
                    <a:pt x="140" y="21"/>
                  </a:cubicBezTo>
                  <a:cubicBezTo>
                    <a:pt x="140" y="34"/>
                    <a:pt x="135" y="49"/>
                    <a:pt x="123" y="56"/>
                  </a:cubicBezTo>
                  <a:cubicBezTo>
                    <a:pt x="113" y="61"/>
                    <a:pt x="100" y="59"/>
                    <a:pt x="91" y="53"/>
                  </a:cubicBezTo>
                  <a:cubicBezTo>
                    <a:pt x="80" y="46"/>
                    <a:pt x="74" y="34"/>
                    <a:pt x="72" y="22"/>
                  </a:cubicBezTo>
                  <a:cubicBezTo>
                    <a:pt x="71" y="15"/>
                    <a:pt x="72" y="1"/>
                    <a:pt x="82" y="7"/>
                  </a:cubicBezTo>
                  <a:cubicBezTo>
                    <a:pt x="90" y="12"/>
                    <a:pt x="92" y="24"/>
                    <a:pt x="89" y="33"/>
                  </a:cubicBezTo>
                  <a:cubicBezTo>
                    <a:pt x="86" y="43"/>
                    <a:pt x="77" y="47"/>
                    <a:pt x="67" y="50"/>
                  </a:cubicBezTo>
                  <a:cubicBezTo>
                    <a:pt x="49" y="53"/>
                    <a:pt x="26" y="52"/>
                    <a:pt x="16" y="35"/>
                  </a:cubicBezTo>
                  <a:cubicBezTo>
                    <a:pt x="11" y="28"/>
                    <a:pt x="7" y="16"/>
                    <a:pt x="10" y="8"/>
                  </a:cubicBezTo>
                  <a:cubicBezTo>
                    <a:pt x="12" y="3"/>
                    <a:pt x="15" y="6"/>
                    <a:pt x="20" y="8"/>
                  </a:cubicBezTo>
                  <a:cubicBezTo>
                    <a:pt x="23" y="9"/>
                    <a:pt x="25" y="11"/>
                    <a:pt x="28" y="14"/>
                  </a:cubicBezTo>
                  <a:cubicBezTo>
                    <a:pt x="39" y="28"/>
                    <a:pt x="40" y="51"/>
                    <a:pt x="41" y="68"/>
                  </a:cubicBezTo>
                  <a:cubicBezTo>
                    <a:pt x="42" y="94"/>
                    <a:pt x="39" y="121"/>
                    <a:pt x="35" y="147"/>
                  </a:cubicBezTo>
                  <a:cubicBezTo>
                    <a:pt x="32" y="165"/>
                    <a:pt x="29" y="185"/>
                    <a:pt x="21" y="201"/>
                  </a:cubicBezTo>
                  <a:cubicBezTo>
                    <a:pt x="20" y="203"/>
                    <a:pt x="28" y="202"/>
                    <a:pt x="29" y="200"/>
                  </a:cubicBezTo>
                  <a:close/>
                </a:path>
              </a:pathLst>
            </a:custGeom>
            <a:grpFill/>
            <a:ln>
              <a:noFill/>
            </a:ln>
          </p:spPr>
          <p:txBody>
            <a:bodyPr anchor="ctr"/>
            <a:lstStyle/>
            <a:p>
              <a:pPr algn="ctr"/>
              <a:endParaRPr/>
            </a:p>
          </p:txBody>
        </p:sp>
        <p:grpSp>
          <p:nvGrpSpPr>
            <p:cNvPr id="47" name="Group 12"/>
            <p:cNvGrpSpPr/>
            <p:nvPr/>
          </p:nvGrpSpPr>
          <p:grpSpPr>
            <a:xfrm>
              <a:off x="4823608" y="2237050"/>
              <a:ext cx="2653553" cy="2000393"/>
              <a:chOff x="3525061" y="1210682"/>
              <a:chExt cx="2097079" cy="1580888"/>
            </a:xfrm>
            <a:grpFill/>
          </p:grpSpPr>
          <p:sp>
            <p:nvSpPr>
              <p:cNvPr id="49" name="Freeform: Shape 13"/>
              <p:cNvSpPr>
                <a:spLocks/>
              </p:cNvSpPr>
              <p:nvPr/>
            </p:nvSpPr>
            <p:spPr bwMode="auto">
              <a:xfrm>
                <a:off x="5347462" y="2255820"/>
                <a:ext cx="274678" cy="47622"/>
              </a:xfrm>
              <a:custGeom>
                <a:avLst/>
                <a:gdLst>
                  <a:gd name="T0" fmla="*/ 58 w 64"/>
                  <a:gd name="T1" fmla="*/ 0 h 11"/>
                  <a:gd name="T2" fmla="*/ 6 w 64"/>
                  <a:gd name="T3" fmla="*/ 0 h 11"/>
                  <a:gd name="T4" fmla="*/ 0 w 64"/>
                  <a:gd name="T5" fmla="*/ 5 h 11"/>
                  <a:gd name="T6" fmla="*/ 6 w 64"/>
                  <a:gd name="T7" fmla="*/ 11 h 11"/>
                  <a:gd name="T8" fmla="*/ 58 w 64"/>
                  <a:gd name="T9" fmla="*/ 11 h 11"/>
                  <a:gd name="T10" fmla="*/ 64 w 64"/>
                  <a:gd name="T11" fmla="*/ 5 h 11"/>
                  <a:gd name="T12" fmla="*/ 58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8" y="0"/>
                    </a:moveTo>
                    <a:cubicBezTo>
                      <a:pt x="6" y="0"/>
                      <a:pt x="6" y="0"/>
                      <a:pt x="6" y="0"/>
                    </a:cubicBezTo>
                    <a:cubicBezTo>
                      <a:pt x="3" y="0"/>
                      <a:pt x="0" y="2"/>
                      <a:pt x="0" y="5"/>
                    </a:cubicBezTo>
                    <a:cubicBezTo>
                      <a:pt x="0" y="9"/>
                      <a:pt x="3" y="11"/>
                      <a:pt x="6" y="11"/>
                    </a:cubicBezTo>
                    <a:cubicBezTo>
                      <a:pt x="58" y="11"/>
                      <a:pt x="58" y="11"/>
                      <a:pt x="58" y="11"/>
                    </a:cubicBezTo>
                    <a:cubicBezTo>
                      <a:pt x="62" y="11"/>
                      <a:pt x="64" y="9"/>
                      <a:pt x="64" y="5"/>
                    </a:cubicBezTo>
                    <a:cubicBezTo>
                      <a:pt x="64" y="2"/>
                      <a:pt x="62" y="0"/>
                      <a:pt x="58" y="0"/>
                    </a:cubicBezTo>
                    <a:close/>
                  </a:path>
                </a:pathLst>
              </a:custGeom>
              <a:grpFill/>
              <a:ln>
                <a:noFill/>
              </a:ln>
            </p:spPr>
            <p:txBody>
              <a:bodyPr anchor="ctr"/>
              <a:lstStyle/>
              <a:p>
                <a:pPr algn="ctr"/>
                <a:endParaRPr/>
              </a:p>
            </p:txBody>
          </p:sp>
          <p:sp>
            <p:nvSpPr>
              <p:cNvPr id="50" name="Freeform: Shape 14"/>
              <p:cNvSpPr>
                <a:spLocks/>
              </p:cNvSpPr>
              <p:nvPr/>
            </p:nvSpPr>
            <p:spPr bwMode="auto">
              <a:xfrm>
                <a:off x="5275178" y="1763440"/>
                <a:ext cx="248316" cy="167528"/>
              </a:xfrm>
              <a:custGeom>
                <a:avLst/>
                <a:gdLst>
                  <a:gd name="T0" fmla="*/ 6 w 58"/>
                  <a:gd name="T1" fmla="*/ 39 h 39"/>
                  <a:gd name="T2" fmla="*/ 9 w 58"/>
                  <a:gd name="T3" fmla="*/ 38 h 39"/>
                  <a:gd name="T4" fmla="*/ 54 w 58"/>
                  <a:gd name="T5" fmla="*/ 12 h 39"/>
                  <a:gd name="T6" fmla="*/ 56 w 58"/>
                  <a:gd name="T7" fmla="*/ 4 h 39"/>
                  <a:gd name="T8" fmla="*/ 48 w 58"/>
                  <a:gd name="T9" fmla="*/ 2 h 39"/>
                  <a:gd name="T10" fmla="*/ 3 w 58"/>
                  <a:gd name="T11" fmla="*/ 28 h 39"/>
                  <a:gd name="T12" fmla="*/ 1 w 58"/>
                  <a:gd name="T13" fmla="*/ 36 h 39"/>
                  <a:gd name="T14" fmla="*/ 6 w 58"/>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6" y="39"/>
                    </a:moveTo>
                    <a:cubicBezTo>
                      <a:pt x="7" y="39"/>
                      <a:pt x="8" y="38"/>
                      <a:pt x="9" y="38"/>
                    </a:cubicBezTo>
                    <a:cubicBezTo>
                      <a:pt x="54" y="12"/>
                      <a:pt x="54" y="12"/>
                      <a:pt x="54" y="12"/>
                    </a:cubicBezTo>
                    <a:cubicBezTo>
                      <a:pt x="57" y="10"/>
                      <a:pt x="58" y="6"/>
                      <a:pt x="56" y="4"/>
                    </a:cubicBezTo>
                    <a:cubicBezTo>
                      <a:pt x="55" y="1"/>
                      <a:pt x="51" y="0"/>
                      <a:pt x="48" y="2"/>
                    </a:cubicBezTo>
                    <a:cubicBezTo>
                      <a:pt x="3" y="28"/>
                      <a:pt x="3" y="28"/>
                      <a:pt x="3" y="28"/>
                    </a:cubicBezTo>
                    <a:cubicBezTo>
                      <a:pt x="0" y="30"/>
                      <a:pt x="0" y="33"/>
                      <a:pt x="1" y="36"/>
                    </a:cubicBezTo>
                    <a:cubicBezTo>
                      <a:pt x="2" y="38"/>
                      <a:pt x="4" y="39"/>
                      <a:pt x="6" y="39"/>
                    </a:cubicBezTo>
                    <a:close/>
                  </a:path>
                </a:pathLst>
              </a:custGeom>
              <a:grpFill/>
              <a:ln>
                <a:noFill/>
              </a:ln>
            </p:spPr>
            <p:txBody>
              <a:bodyPr anchor="ctr"/>
              <a:lstStyle/>
              <a:p>
                <a:pPr algn="ctr"/>
                <a:endParaRPr/>
              </a:p>
            </p:txBody>
          </p:sp>
          <p:sp>
            <p:nvSpPr>
              <p:cNvPr id="51" name="Freeform: Shape 15"/>
              <p:cNvSpPr>
                <a:spLocks/>
              </p:cNvSpPr>
              <p:nvPr/>
            </p:nvSpPr>
            <p:spPr bwMode="auto">
              <a:xfrm>
                <a:off x="4979240" y="1351848"/>
                <a:ext cx="166678" cy="249166"/>
              </a:xfrm>
              <a:custGeom>
                <a:avLst/>
                <a:gdLst>
                  <a:gd name="T0" fmla="*/ 3 w 39"/>
                  <a:gd name="T1" fmla="*/ 57 h 58"/>
                  <a:gd name="T2" fmla="*/ 6 w 39"/>
                  <a:gd name="T3" fmla="*/ 58 h 58"/>
                  <a:gd name="T4" fmla="*/ 11 w 39"/>
                  <a:gd name="T5" fmla="*/ 55 h 58"/>
                  <a:gd name="T6" fmla="*/ 37 w 39"/>
                  <a:gd name="T7" fmla="*/ 9 h 58"/>
                  <a:gd name="T8" fmla="*/ 35 w 39"/>
                  <a:gd name="T9" fmla="*/ 1 h 58"/>
                  <a:gd name="T10" fmla="*/ 27 w 39"/>
                  <a:gd name="T11" fmla="*/ 3 h 58"/>
                  <a:gd name="T12" fmla="*/ 1 w 39"/>
                  <a:gd name="T13" fmla="*/ 49 h 58"/>
                  <a:gd name="T14" fmla="*/ 3 w 39"/>
                  <a:gd name="T15" fmla="*/ 5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8">
                    <a:moveTo>
                      <a:pt x="3" y="57"/>
                    </a:moveTo>
                    <a:cubicBezTo>
                      <a:pt x="4" y="57"/>
                      <a:pt x="5" y="58"/>
                      <a:pt x="6" y="58"/>
                    </a:cubicBezTo>
                    <a:cubicBezTo>
                      <a:pt x="8" y="58"/>
                      <a:pt x="10" y="56"/>
                      <a:pt x="11" y="55"/>
                    </a:cubicBezTo>
                    <a:cubicBezTo>
                      <a:pt x="37" y="9"/>
                      <a:pt x="37" y="9"/>
                      <a:pt x="37" y="9"/>
                    </a:cubicBezTo>
                    <a:cubicBezTo>
                      <a:pt x="39" y="6"/>
                      <a:pt x="38" y="3"/>
                      <a:pt x="35" y="1"/>
                    </a:cubicBezTo>
                    <a:cubicBezTo>
                      <a:pt x="32" y="0"/>
                      <a:pt x="29" y="1"/>
                      <a:pt x="27" y="3"/>
                    </a:cubicBezTo>
                    <a:cubicBezTo>
                      <a:pt x="1" y="49"/>
                      <a:pt x="1" y="49"/>
                      <a:pt x="1" y="49"/>
                    </a:cubicBezTo>
                    <a:cubicBezTo>
                      <a:pt x="0" y="52"/>
                      <a:pt x="1" y="55"/>
                      <a:pt x="3" y="57"/>
                    </a:cubicBezTo>
                    <a:close/>
                  </a:path>
                </a:pathLst>
              </a:custGeom>
              <a:grpFill/>
              <a:ln>
                <a:noFill/>
              </a:ln>
            </p:spPr>
            <p:txBody>
              <a:bodyPr anchor="ctr"/>
              <a:lstStyle/>
              <a:p>
                <a:pPr algn="ctr"/>
                <a:endParaRPr/>
              </a:p>
            </p:txBody>
          </p:sp>
          <p:sp>
            <p:nvSpPr>
              <p:cNvPr id="52" name="Freeform: Shape 16"/>
              <p:cNvSpPr>
                <a:spLocks/>
              </p:cNvSpPr>
              <p:nvPr/>
            </p:nvSpPr>
            <p:spPr bwMode="auto">
              <a:xfrm>
                <a:off x="3576935" y="1742180"/>
                <a:ext cx="252568" cy="166678"/>
              </a:xfrm>
              <a:custGeom>
                <a:avLst/>
                <a:gdLst>
                  <a:gd name="T0" fmla="*/ 55 w 59"/>
                  <a:gd name="T1" fmla="*/ 28 h 39"/>
                  <a:gd name="T2" fmla="*/ 10 w 59"/>
                  <a:gd name="T3" fmla="*/ 1 h 39"/>
                  <a:gd name="T4" fmla="*/ 2 w 59"/>
                  <a:gd name="T5" fmla="*/ 4 h 39"/>
                  <a:gd name="T6" fmla="*/ 4 w 59"/>
                  <a:gd name="T7" fmla="*/ 11 h 39"/>
                  <a:gd name="T8" fmla="*/ 49 w 59"/>
                  <a:gd name="T9" fmla="*/ 38 h 39"/>
                  <a:gd name="T10" fmla="*/ 52 w 59"/>
                  <a:gd name="T11" fmla="*/ 39 h 39"/>
                  <a:gd name="T12" fmla="*/ 57 w 59"/>
                  <a:gd name="T13" fmla="*/ 36 h 39"/>
                  <a:gd name="T14" fmla="*/ 55 w 59"/>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9">
                    <a:moveTo>
                      <a:pt x="55" y="28"/>
                    </a:moveTo>
                    <a:cubicBezTo>
                      <a:pt x="10" y="1"/>
                      <a:pt x="10" y="1"/>
                      <a:pt x="10" y="1"/>
                    </a:cubicBezTo>
                    <a:cubicBezTo>
                      <a:pt x="7" y="0"/>
                      <a:pt x="4" y="1"/>
                      <a:pt x="2" y="4"/>
                    </a:cubicBezTo>
                    <a:cubicBezTo>
                      <a:pt x="0" y="6"/>
                      <a:pt x="1" y="10"/>
                      <a:pt x="4" y="11"/>
                    </a:cubicBezTo>
                    <a:cubicBezTo>
                      <a:pt x="49" y="38"/>
                      <a:pt x="49" y="38"/>
                      <a:pt x="49" y="38"/>
                    </a:cubicBezTo>
                    <a:cubicBezTo>
                      <a:pt x="50" y="38"/>
                      <a:pt x="51" y="39"/>
                      <a:pt x="52" y="39"/>
                    </a:cubicBezTo>
                    <a:cubicBezTo>
                      <a:pt x="54" y="39"/>
                      <a:pt x="56" y="38"/>
                      <a:pt x="57" y="36"/>
                    </a:cubicBezTo>
                    <a:cubicBezTo>
                      <a:pt x="59" y="33"/>
                      <a:pt x="58" y="29"/>
                      <a:pt x="55" y="28"/>
                    </a:cubicBezTo>
                    <a:close/>
                  </a:path>
                </a:pathLst>
              </a:custGeom>
              <a:grpFill/>
              <a:ln>
                <a:noFill/>
              </a:ln>
            </p:spPr>
            <p:txBody>
              <a:bodyPr anchor="ctr"/>
              <a:lstStyle/>
              <a:p>
                <a:pPr algn="ctr"/>
                <a:endParaRPr/>
              </a:p>
            </p:txBody>
          </p:sp>
          <p:sp>
            <p:nvSpPr>
              <p:cNvPr id="53" name="Freeform: Shape 17"/>
              <p:cNvSpPr>
                <a:spLocks/>
              </p:cNvSpPr>
              <p:nvPr/>
            </p:nvSpPr>
            <p:spPr bwMode="auto">
              <a:xfrm>
                <a:off x="5275178" y="2603632"/>
                <a:ext cx="248316" cy="166678"/>
              </a:xfrm>
              <a:custGeom>
                <a:avLst/>
                <a:gdLst>
                  <a:gd name="T0" fmla="*/ 54 w 58"/>
                  <a:gd name="T1" fmla="*/ 28 h 39"/>
                  <a:gd name="T2" fmla="*/ 9 w 58"/>
                  <a:gd name="T3" fmla="*/ 2 h 39"/>
                  <a:gd name="T4" fmla="*/ 1 w 58"/>
                  <a:gd name="T5" fmla="*/ 4 h 39"/>
                  <a:gd name="T6" fmla="*/ 3 w 58"/>
                  <a:gd name="T7" fmla="*/ 12 h 39"/>
                  <a:gd name="T8" fmla="*/ 48 w 58"/>
                  <a:gd name="T9" fmla="*/ 38 h 39"/>
                  <a:gd name="T10" fmla="*/ 51 w 58"/>
                  <a:gd name="T11" fmla="*/ 39 h 39"/>
                  <a:gd name="T12" fmla="*/ 56 w 58"/>
                  <a:gd name="T13" fmla="*/ 36 h 39"/>
                  <a:gd name="T14" fmla="*/ 54 w 58"/>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54" y="28"/>
                    </a:moveTo>
                    <a:cubicBezTo>
                      <a:pt x="9" y="2"/>
                      <a:pt x="9" y="2"/>
                      <a:pt x="9" y="2"/>
                    </a:cubicBezTo>
                    <a:cubicBezTo>
                      <a:pt x="6" y="0"/>
                      <a:pt x="3" y="1"/>
                      <a:pt x="1" y="4"/>
                    </a:cubicBezTo>
                    <a:cubicBezTo>
                      <a:pt x="0" y="7"/>
                      <a:pt x="0" y="10"/>
                      <a:pt x="3" y="12"/>
                    </a:cubicBezTo>
                    <a:cubicBezTo>
                      <a:pt x="48" y="38"/>
                      <a:pt x="48" y="38"/>
                      <a:pt x="48" y="38"/>
                    </a:cubicBezTo>
                    <a:cubicBezTo>
                      <a:pt x="49" y="39"/>
                      <a:pt x="50" y="39"/>
                      <a:pt x="51" y="39"/>
                    </a:cubicBezTo>
                    <a:cubicBezTo>
                      <a:pt x="53" y="39"/>
                      <a:pt x="55" y="38"/>
                      <a:pt x="56" y="36"/>
                    </a:cubicBezTo>
                    <a:cubicBezTo>
                      <a:pt x="58" y="33"/>
                      <a:pt x="57" y="30"/>
                      <a:pt x="54" y="28"/>
                    </a:cubicBezTo>
                    <a:close/>
                  </a:path>
                </a:pathLst>
              </a:custGeom>
              <a:grpFill/>
              <a:ln>
                <a:noFill/>
              </a:ln>
            </p:spPr>
            <p:txBody>
              <a:bodyPr anchor="ctr"/>
              <a:lstStyle/>
              <a:p>
                <a:pPr algn="ctr"/>
                <a:endParaRPr/>
              </a:p>
            </p:txBody>
          </p:sp>
          <p:sp>
            <p:nvSpPr>
              <p:cNvPr id="54" name="Freeform: Shape 18"/>
              <p:cNvSpPr>
                <a:spLocks/>
              </p:cNvSpPr>
              <p:nvPr/>
            </p:nvSpPr>
            <p:spPr bwMode="auto">
              <a:xfrm>
                <a:off x="3576935" y="2629144"/>
                <a:ext cx="252568" cy="162426"/>
              </a:xfrm>
              <a:custGeom>
                <a:avLst/>
                <a:gdLst>
                  <a:gd name="T0" fmla="*/ 49 w 59"/>
                  <a:gd name="T1" fmla="*/ 1 h 38"/>
                  <a:gd name="T2" fmla="*/ 4 w 59"/>
                  <a:gd name="T3" fmla="*/ 27 h 38"/>
                  <a:gd name="T4" fmla="*/ 2 w 59"/>
                  <a:gd name="T5" fmla="*/ 35 h 38"/>
                  <a:gd name="T6" fmla="*/ 7 w 59"/>
                  <a:gd name="T7" fmla="*/ 38 h 38"/>
                  <a:gd name="T8" fmla="*/ 10 w 59"/>
                  <a:gd name="T9" fmla="*/ 37 h 38"/>
                  <a:gd name="T10" fmla="*/ 55 w 59"/>
                  <a:gd name="T11" fmla="*/ 11 h 38"/>
                  <a:gd name="T12" fmla="*/ 57 w 59"/>
                  <a:gd name="T13" fmla="*/ 3 h 38"/>
                  <a:gd name="T14" fmla="*/ 49 w 59"/>
                  <a:gd name="T15" fmla="*/ 1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8">
                    <a:moveTo>
                      <a:pt x="49" y="1"/>
                    </a:moveTo>
                    <a:cubicBezTo>
                      <a:pt x="4" y="27"/>
                      <a:pt x="4" y="27"/>
                      <a:pt x="4" y="27"/>
                    </a:cubicBezTo>
                    <a:cubicBezTo>
                      <a:pt x="1" y="29"/>
                      <a:pt x="0" y="33"/>
                      <a:pt x="2" y="35"/>
                    </a:cubicBezTo>
                    <a:cubicBezTo>
                      <a:pt x="3" y="37"/>
                      <a:pt x="5" y="38"/>
                      <a:pt x="7" y="38"/>
                    </a:cubicBezTo>
                    <a:cubicBezTo>
                      <a:pt x="8" y="38"/>
                      <a:pt x="9" y="38"/>
                      <a:pt x="10" y="37"/>
                    </a:cubicBezTo>
                    <a:cubicBezTo>
                      <a:pt x="55" y="11"/>
                      <a:pt x="55" y="11"/>
                      <a:pt x="55" y="11"/>
                    </a:cubicBezTo>
                    <a:cubicBezTo>
                      <a:pt x="58" y="9"/>
                      <a:pt x="59" y="6"/>
                      <a:pt x="57" y="3"/>
                    </a:cubicBezTo>
                    <a:cubicBezTo>
                      <a:pt x="56" y="0"/>
                      <a:pt x="52" y="0"/>
                      <a:pt x="49" y="1"/>
                    </a:cubicBezTo>
                    <a:close/>
                  </a:path>
                </a:pathLst>
              </a:custGeom>
              <a:grpFill/>
              <a:ln>
                <a:noFill/>
              </a:ln>
            </p:spPr>
            <p:txBody>
              <a:bodyPr anchor="ctr"/>
              <a:lstStyle/>
              <a:p>
                <a:pPr algn="ctr"/>
                <a:endParaRPr/>
              </a:p>
            </p:txBody>
          </p:sp>
          <p:sp>
            <p:nvSpPr>
              <p:cNvPr id="55" name="Freeform: Shape 19"/>
              <p:cNvSpPr>
                <a:spLocks/>
              </p:cNvSpPr>
              <p:nvPr/>
            </p:nvSpPr>
            <p:spPr bwMode="auto">
              <a:xfrm>
                <a:off x="3953661" y="1330588"/>
                <a:ext cx="171780" cy="244064"/>
              </a:xfrm>
              <a:custGeom>
                <a:avLst/>
                <a:gdLst>
                  <a:gd name="T0" fmla="*/ 28 w 40"/>
                  <a:gd name="T1" fmla="*/ 55 h 57"/>
                  <a:gd name="T2" fmla="*/ 33 w 40"/>
                  <a:gd name="T3" fmla="*/ 57 h 57"/>
                  <a:gd name="T4" fmla="*/ 36 w 40"/>
                  <a:gd name="T5" fmla="*/ 57 h 57"/>
                  <a:gd name="T6" fmla="*/ 38 w 40"/>
                  <a:gd name="T7" fmla="*/ 49 h 57"/>
                  <a:gd name="T8" fmla="*/ 12 w 40"/>
                  <a:gd name="T9" fmla="*/ 3 h 57"/>
                  <a:gd name="T10" fmla="*/ 4 w 40"/>
                  <a:gd name="T11" fmla="*/ 1 h 57"/>
                  <a:gd name="T12" fmla="*/ 2 w 40"/>
                  <a:gd name="T13" fmla="*/ 9 h 57"/>
                  <a:gd name="T14" fmla="*/ 28 w 40"/>
                  <a:gd name="T15" fmla="*/ 55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7">
                    <a:moveTo>
                      <a:pt x="28" y="55"/>
                    </a:moveTo>
                    <a:cubicBezTo>
                      <a:pt x="29" y="56"/>
                      <a:pt x="31" y="57"/>
                      <a:pt x="33" y="57"/>
                    </a:cubicBezTo>
                    <a:cubicBezTo>
                      <a:pt x="34" y="57"/>
                      <a:pt x="35" y="57"/>
                      <a:pt x="36" y="57"/>
                    </a:cubicBezTo>
                    <a:cubicBezTo>
                      <a:pt x="39" y="55"/>
                      <a:pt x="40" y="52"/>
                      <a:pt x="38" y="49"/>
                    </a:cubicBezTo>
                    <a:cubicBezTo>
                      <a:pt x="12" y="3"/>
                      <a:pt x="12" y="3"/>
                      <a:pt x="12" y="3"/>
                    </a:cubicBezTo>
                    <a:cubicBezTo>
                      <a:pt x="10" y="1"/>
                      <a:pt x="7" y="0"/>
                      <a:pt x="4" y="1"/>
                    </a:cubicBezTo>
                    <a:cubicBezTo>
                      <a:pt x="1" y="3"/>
                      <a:pt x="0" y="6"/>
                      <a:pt x="2" y="9"/>
                    </a:cubicBezTo>
                    <a:lnTo>
                      <a:pt x="28" y="55"/>
                    </a:lnTo>
                    <a:close/>
                  </a:path>
                </a:pathLst>
              </a:custGeom>
              <a:grpFill/>
              <a:ln>
                <a:noFill/>
              </a:ln>
            </p:spPr>
            <p:txBody>
              <a:bodyPr anchor="ctr"/>
              <a:lstStyle/>
              <a:p>
                <a:pPr algn="ctr"/>
                <a:endParaRPr/>
              </a:p>
            </p:txBody>
          </p:sp>
          <p:sp>
            <p:nvSpPr>
              <p:cNvPr id="56" name="Freeform: Shape 20"/>
              <p:cNvSpPr>
                <a:spLocks/>
              </p:cNvSpPr>
              <p:nvPr/>
            </p:nvSpPr>
            <p:spPr bwMode="auto">
              <a:xfrm>
                <a:off x="4537033" y="1210682"/>
                <a:ext cx="47622" cy="274678"/>
              </a:xfrm>
              <a:custGeom>
                <a:avLst/>
                <a:gdLst>
                  <a:gd name="T0" fmla="*/ 5 w 11"/>
                  <a:gd name="T1" fmla="*/ 64 h 64"/>
                  <a:gd name="T2" fmla="*/ 11 w 11"/>
                  <a:gd name="T3" fmla="*/ 58 h 64"/>
                  <a:gd name="T4" fmla="*/ 11 w 11"/>
                  <a:gd name="T5" fmla="*/ 6 h 64"/>
                  <a:gd name="T6" fmla="*/ 5 w 11"/>
                  <a:gd name="T7" fmla="*/ 0 h 64"/>
                  <a:gd name="T8" fmla="*/ 0 w 11"/>
                  <a:gd name="T9" fmla="*/ 6 h 64"/>
                  <a:gd name="T10" fmla="*/ 0 w 11"/>
                  <a:gd name="T11" fmla="*/ 58 h 64"/>
                  <a:gd name="T12" fmla="*/ 5 w 11"/>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1" h="64">
                    <a:moveTo>
                      <a:pt x="5" y="64"/>
                    </a:moveTo>
                    <a:cubicBezTo>
                      <a:pt x="8" y="64"/>
                      <a:pt x="11" y="61"/>
                      <a:pt x="11" y="58"/>
                    </a:cubicBezTo>
                    <a:cubicBezTo>
                      <a:pt x="11" y="6"/>
                      <a:pt x="11" y="6"/>
                      <a:pt x="11" y="6"/>
                    </a:cubicBezTo>
                    <a:cubicBezTo>
                      <a:pt x="11" y="3"/>
                      <a:pt x="8" y="0"/>
                      <a:pt x="5" y="0"/>
                    </a:cubicBezTo>
                    <a:cubicBezTo>
                      <a:pt x="2" y="0"/>
                      <a:pt x="0" y="3"/>
                      <a:pt x="0" y="6"/>
                    </a:cubicBezTo>
                    <a:cubicBezTo>
                      <a:pt x="0" y="58"/>
                      <a:pt x="0" y="58"/>
                      <a:pt x="0" y="58"/>
                    </a:cubicBezTo>
                    <a:cubicBezTo>
                      <a:pt x="0" y="61"/>
                      <a:pt x="2" y="64"/>
                      <a:pt x="5" y="64"/>
                    </a:cubicBezTo>
                    <a:close/>
                  </a:path>
                </a:pathLst>
              </a:custGeom>
              <a:grpFill/>
              <a:ln>
                <a:noFill/>
              </a:ln>
            </p:spPr>
            <p:txBody>
              <a:bodyPr anchor="ctr"/>
              <a:lstStyle/>
              <a:p>
                <a:pPr algn="ctr"/>
                <a:endParaRPr/>
              </a:p>
            </p:txBody>
          </p:sp>
          <p:sp>
            <p:nvSpPr>
              <p:cNvPr id="57" name="Freeform: Shape 21"/>
              <p:cNvSpPr>
                <a:spLocks/>
              </p:cNvSpPr>
              <p:nvPr/>
            </p:nvSpPr>
            <p:spPr bwMode="auto">
              <a:xfrm>
                <a:off x="3525061" y="2255820"/>
                <a:ext cx="274678" cy="47622"/>
              </a:xfrm>
              <a:custGeom>
                <a:avLst/>
                <a:gdLst>
                  <a:gd name="T0" fmla="*/ 64 w 64"/>
                  <a:gd name="T1" fmla="*/ 5 h 11"/>
                  <a:gd name="T2" fmla="*/ 58 w 64"/>
                  <a:gd name="T3" fmla="*/ 0 h 11"/>
                  <a:gd name="T4" fmla="*/ 6 w 64"/>
                  <a:gd name="T5" fmla="*/ 0 h 11"/>
                  <a:gd name="T6" fmla="*/ 0 w 64"/>
                  <a:gd name="T7" fmla="*/ 5 h 11"/>
                  <a:gd name="T8" fmla="*/ 6 w 64"/>
                  <a:gd name="T9" fmla="*/ 11 h 11"/>
                  <a:gd name="T10" fmla="*/ 58 w 64"/>
                  <a:gd name="T11" fmla="*/ 11 h 11"/>
                  <a:gd name="T12" fmla="*/ 64 w 64"/>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64" y="5"/>
                    </a:moveTo>
                    <a:cubicBezTo>
                      <a:pt x="64" y="2"/>
                      <a:pt x="61" y="0"/>
                      <a:pt x="58" y="0"/>
                    </a:cubicBezTo>
                    <a:cubicBezTo>
                      <a:pt x="6" y="0"/>
                      <a:pt x="6" y="0"/>
                      <a:pt x="6" y="0"/>
                    </a:cubicBezTo>
                    <a:cubicBezTo>
                      <a:pt x="2" y="0"/>
                      <a:pt x="0" y="2"/>
                      <a:pt x="0" y="5"/>
                    </a:cubicBezTo>
                    <a:cubicBezTo>
                      <a:pt x="0" y="9"/>
                      <a:pt x="2" y="11"/>
                      <a:pt x="6" y="11"/>
                    </a:cubicBezTo>
                    <a:cubicBezTo>
                      <a:pt x="58" y="11"/>
                      <a:pt x="58" y="11"/>
                      <a:pt x="58" y="11"/>
                    </a:cubicBezTo>
                    <a:cubicBezTo>
                      <a:pt x="61" y="11"/>
                      <a:pt x="64" y="9"/>
                      <a:pt x="64" y="5"/>
                    </a:cubicBezTo>
                    <a:close/>
                  </a:path>
                </a:pathLst>
              </a:custGeom>
              <a:grpFill/>
              <a:ln>
                <a:noFill/>
              </a:ln>
            </p:spPr>
            <p:txBody>
              <a:bodyPr anchor="ctr"/>
              <a:lstStyle/>
              <a:p>
                <a:pPr algn="ctr"/>
                <a:endParaRPr/>
              </a:p>
            </p:txBody>
          </p:sp>
        </p:grpSp>
        <p:sp>
          <p:nvSpPr>
            <p:cNvPr id="48" name="Freeform: Shape 22"/>
            <p:cNvSpPr>
              <a:spLocks/>
            </p:cNvSpPr>
            <p:nvPr/>
          </p:nvSpPr>
          <p:spPr bwMode="auto">
            <a:xfrm>
              <a:off x="5353024" y="3209502"/>
              <a:ext cx="314208" cy="744655"/>
            </a:xfrm>
            <a:custGeom>
              <a:avLst/>
              <a:gdLst>
                <a:gd name="T0" fmla="*/ 54 w 58"/>
                <a:gd name="T1" fmla="*/ 14 h 108"/>
                <a:gd name="T2" fmla="*/ 50 w 58"/>
                <a:gd name="T3" fmla="*/ 96 h 108"/>
                <a:gd name="T4" fmla="*/ 48 w 58"/>
                <a:gd name="T5" fmla="*/ 107 h 108"/>
                <a:gd name="T6" fmla="*/ 44 w 58"/>
                <a:gd name="T7" fmla="*/ 108 h 108"/>
                <a:gd name="T8" fmla="*/ 38 w 58"/>
                <a:gd name="T9" fmla="*/ 104 h 108"/>
                <a:gd name="T10" fmla="*/ 45 w 58"/>
                <a:gd name="T11" fmla="*/ 3 h 108"/>
                <a:gd name="T12" fmla="*/ 55 w 58"/>
                <a:gd name="T13" fmla="*/ 4 h 108"/>
                <a:gd name="T14" fmla="*/ 54 w 58"/>
                <a:gd name="T15" fmla="*/ 1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08">
                  <a:moveTo>
                    <a:pt x="54" y="14"/>
                  </a:moveTo>
                  <a:cubicBezTo>
                    <a:pt x="48" y="19"/>
                    <a:pt x="19" y="47"/>
                    <a:pt x="50" y="96"/>
                  </a:cubicBezTo>
                  <a:cubicBezTo>
                    <a:pt x="53" y="100"/>
                    <a:pt x="51" y="104"/>
                    <a:pt x="48" y="107"/>
                  </a:cubicBezTo>
                  <a:cubicBezTo>
                    <a:pt x="47" y="107"/>
                    <a:pt x="45" y="108"/>
                    <a:pt x="44" y="108"/>
                  </a:cubicBezTo>
                  <a:cubicBezTo>
                    <a:pt x="42" y="108"/>
                    <a:pt x="39" y="106"/>
                    <a:pt x="38" y="104"/>
                  </a:cubicBezTo>
                  <a:cubicBezTo>
                    <a:pt x="0" y="45"/>
                    <a:pt x="37" y="9"/>
                    <a:pt x="45" y="3"/>
                  </a:cubicBezTo>
                  <a:cubicBezTo>
                    <a:pt x="48" y="0"/>
                    <a:pt x="53" y="1"/>
                    <a:pt x="55" y="4"/>
                  </a:cubicBezTo>
                  <a:cubicBezTo>
                    <a:pt x="58" y="7"/>
                    <a:pt x="58" y="12"/>
                    <a:pt x="54" y="14"/>
                  </a:cubicBezTo>
                  <a:close/>
                </a:path>
              </a:pathLst>
            </a:custGeom>
            <a:grpFill/>
            <a:ln>
              <a:noFill/>
            </a:ln>
          </p:spPr>
          <p:txBody>
            <a:bodyPr anchor="ctr"/>
            <a:lstStyle/>
            <a:p>
              <a:pPr algn="ctr"/>
              <a:endParaRPr/>
            </a:p>
          </p:txBody>
        </p:sp>
      </p:grpSp>
      <p:sp>
        <p:nvSpPr>
          <p:cNvPr id="39" name="Oval 26"/>
          <p:cNvSpPr>
            <a:spLocks noChangeAspect="1"/>
          </p:cNvSpPr>
          <p:nvPr/>
        </p:nvSpPr>
        <p:spPr>
          <a:xfrm>
            <a:off x="7231482" y="2093371"/>
            <a:ext cx="680202" cy="680202"/>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40" name="Freeform: Shape 25"/>
          <p:cNvSpPr>
            <a:spLocks/>
          </p:cNvSpPr>
          <p:nvPr/>
        </p:nvSpPr>
        <p:spPr bwMode="auto">
          <a:xfrm>
            <a:off x="7421683" y="2309759"/>
            <a:ext cx="305220" cy="247426"/>
          </a:xfrm>
          <a:custGeom>
            <a:avLst/>
            <a:gdLst>
              <a:gd name="T0" fmla="*/ 68 w 186"/>
              <a:gd name="T1" fmla="*/ 84 h 151"/>
              <a:gd name="T2" fmla="*/ 118 w 186"/>
              <a:gd name="T3" fmla="*/ 84 h 151"/>
              <a:gd name="T4" fmla="*/ 93 w 186"/>
              <a:gd name="T5" fmla="*/ 101 h 151"/>
              <a:gd name="T6" fmla="*/ 93 w 186"/>
              <a:gd name="T7" fmla="*/ 67 h 151"/>
              <a:gd name="T8" fmla="*/ 93 w 186"/>
              <a:gd name="T9" fmla="*/ 101 h 151"/>
              <a:gd name="T10" fmla="*/ 114 w 186"/>
              <a:gd name="T11" fmla="*/ 25 h 151"/>
              <a:gd name="T12" fmla="*/ 114 w 186"/>
              <a:gd name="T13" fmla="*/ 16 h 151"/>
              <a:gd name="T14" fmla="*/ 68 w 186"/>
              <a:gd name="T15" fmla="*/ 21 h 151"/>
              <a:gd name="T16" fmla="*/ 156 w 186"/>
              <a:gd name="T17" fmla="*/ 33 h 151"/>
              <a:gd name="T18" fmla="*/ 156 w 186"/>
              <a:gd name="T19" fmla="*/ 59 h 151"/>
              <a:gd name="T20" fmla="*/ 156 w 186"/>
              <a:gd name="T21" fmla="*/ 33 h 151"/>
              <a:gd name="T22" fmla="*/ 152 w 186"/>
              <a:gd name="T23" fmla="*/ 46 h 151"/>
              <a:gd name="T24" fmla="*/ 160 w 186"/>
              <a:gd name="T25" fmla="*/ 46 h 151"/>
              <a:gd name="T26" fmla="*/ 169 w 186"/>
              <a:gd name="T27" fmla="*/ 16 h 151"/>
              <a:gd name="T28" fmla="*/ 122 w 186"/>
              <a:gd name="T29" fmla="*/ 0 h 151"/>
              <a:gd name="T30" fmla="*/ 63 w 186"/>
              <a:gd name="T31" fmla="*/ 0 h 151"/>
              <a:gd name="T32" fmla="*/ 17 w 186"/>
              <a:gd name="T33" fmla="*/ 16 h 151"/>
              <a:gd name="T34" fmla="*/ 0 w 186"/>
              <a:gd name="T35" fmla="*/ 135 h 151"/>
              <a:gd name="T36" fmla="*/ 169 w 186"/>
              <a:gd name="T37" fmla="*/ 151 h 151"/>
              <a:gd name="T38" fmla="*/ 186 w 186"/>
              <a:gd name="T39" fmla="*/ 33 h 151"/>
              <a:gd name="T40" fmla="*/ 177 w 186"/>
              <a:gd name="T41" fmla="*/ 101 h 151"/>
              <a:gd name="T42" fmla="*/ 137 w 186"/>
              <a:gd name="T43" fmla="*/ 109 h 151"/>
              <a:gd name="T44" fmla="*/ 177 w 186"/>
              <a:gd name="T45" fmla="*/ 135 h 151"/>
              <a:gd name="T46" fmla="*/ 17 w 186"/>
              <a:gd name="T47" fmla="*/ 143 h 151"/>
              <a:gd name="T48" fmla="*/ 9 w 186"/>
              <a:gd name="T49" fmla="*/ 109 h 151"/>
              <a:gd name="T50" fmla="*/ 45 w 186"/>
              <a:gd name="T51" fmla="*/ 101 h 151"/>
              <a:gd name="T52" fmla="*/ 9 w 186"/>
              <a:gd name="T53" fmla="*/ 33 h 151"/>
              <a:gd name="T54" fmla="*/ 34 w 186"/>
              <a:gd name="T55" fmla="*/ 25 h 151"/>
              <a:gd name="T56" fmla="*/ 93 w 186"/>
              <a:gd name="T57" fmla="*/ 8 h 151"/>
              <a:gd name="T58" fmla="*/ 152 w 186"/>
              <a:gd name="T59" fmla="*/ 25 h 151"/>
              <a:gd name="T60" fmla="*/ 177 w 186"/>
              <a:gd name="T61" fmla="*/ 33 h 151"/>
              <a:gd name="T62" fmla="*/ 156 w 186"/>
              <a:gd name="T63" fmla="*/ 67 h 151"/>
              <a:gd name="T64" fmla="*/ 156 w 186"/>
              <a:gd name="T65" fmla="*/ 75 h 151"/>
              <a:gd name="T66" fmla="*/ 156 w 186"/>
              <a:gd name="T67" fmla="*/ 67 h 151"/>
              <a:gd name="T68" fmla="*/ 51 w 186"/>
              <a:gd name="T69" fmla="*/ 84 h 151"/>
              <a:gd name="T70" fmla="*/ 135 w 186"/>
              <a:gd name="T71" fmla="*/ 84 h 151"/>
              <a:gd name="T72" fmla="*/ 93 w 186"/>
              <a:gd name="T73" fmla="*/ 118 h 151"/>
              <a:gd name="T74" fmla="*/ 93 w 186"/>
              <a:gd name="T75" fmla="*/ 50 h 151"/>
              <a:gd name="T76" fmla="*/ 93 w 186"/>
              <a:gd name="T77" fmla="*/ 11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6" h="151">
                <a:moveTo>
                  <a:pt x="93" y="59"/>
                </a:moveTo>
                <a:cubicBezTo>
                  <a:pt x="79" y="59"/>
                  <a:pt x="68" y="70"/>
                  <a:pt x="68" y="84"/>
                </a:cubicBezTo>
                <a:cubicBezTo>
                  <a:pt x="68" y="98"/>
                  <a:pt x="79" y="109"/>
                  <a:pt x="93" y="109"/>
                </a:cubicBezTo>
                <a:cubicBezTo>
                  <a:pt x="107" y="109"/>
                  <a:pt x="118" y="98"/>
                  <a:pt x="118" y="84"/>
                </a:cubicBezTo>
                <a:cubicBezTo>
                  <a:pt x="118" y="70"/>
                  <a:pt x="107" y="59"/>
                  <a:pt x="93" y="59"/>
                </a:cubicBezTo>
                <a:close/>
                <a:moveTo>
                  <a:pt x="93" y="101"/>
                </a:moveTo>
                <a:cubicBezTo>
                  <a:pt x="84" y="101"/>
                  <a:pt x="76" y="93"/>
                  <a:pt x="76" y="84"/>
                </a:cubicBezTo>
                <a:cubicBezTo>
                  <a:pt x="76" y="75"/>
                  <a:pt x="84" y="67"/>
                  <a:pt x="93" y="67"/>
                </a:cubicBezTo>
                <a:cubicBezTo>
                  <a:pt x="102" y="67"/>
                  <a:pt x="110" y="75"/>
                  <a:pt x="110" y="84"/>
                </a:cubicBezTo>
                <a:cubicBezTo>
                  <a:pt x="110" y="93"/>
                  <a:pt x="102" y="101"/>
                  <a:pt x="93" y="101"/>
                </a:cubicBezTo>
                <a:close/>
                <a:moveTo>
                  <a:pt x="72" y="25"/>
                </a:moveTo>
                <a:cubicBezTo>
                  <a:pt x="114" y="25"/>
                  <a:pt x="114" y="25"/>
                  <a:pt x="114" y="25"/>
                </a:cubicBezTo>
                <a:cubicBezTo>
                  <a:pt x="116" y="25"/>
                  <a:pt x="118" y="23"/>
                  <a:pt x="118" y="21"/>
                </a:cubicBezTo>
                <a:cubicBezTo>
                  <a:pt x="118" y="18"/>
                  <a:pt x="116" y="16"/>
                  <a:pt x="114" y="16"/>
                </a:cubicBezTo>
                <a:cubicBezTo>
                  <a:pt x="72" y="16"/>
                  <a:pt x="72" y="16"/>
                  <a:pt x="72" y="16"/>
                </a:cubicBezTo>
                <a:cubicBezTo>
                  <a:pt x="70" y="16"/>
                  <a:pt x="68" y="18"/>
                  <a:pt x="68" y="21"/>
                </a:cubicBezTo>
                <a:cubicBezTo>
                  <a:pt x="68" y="23"/>
                  <a:pt x="70" y="25"/>
                  <a:pt x="72" y="25"/>
                </a:cubicBezTo>
                <a:close/>
                <a:moveTo>
                  <a:pt x="156" y="33"/>
                </a:moveTo>
                <a:cubicBezTo>
                  <a:pt x="149" y="33"/>
                  <a:pt x="144" y="39"/>
                  <a:pt x="144" y="46"/>
                </a:cubicBezTo>
                <a:cubicBezTo>
                  <a:pt x="144" y="53"/>
                  <a:pt x="149" y="59"/>
                  <a:pt x="156" y="59"/>
                </a:cubicBezTo>
                <a:cubicBezTo>
                  <a:pt x="163" y="59"/>
                  <a:pt x="169" y="53"/>
                  <a:pt x="169" y="46"/>
                </a:cubicBezTo>
                <a:cubicBezTo>
                  <a:pt x="169" y="39"/>
                  <a:pt x="163" y="33"/>
                  <a:pt x="156" y="33"/>
                </a:cubicBezTo>
                <a:close/>
                <a:moveTo>
                  <a:pt x="156" y="50"/>
                </a:moveTo>
                <a:cubicBezTo>
                  <a:pt x="154" y="50"/>
                  <a:pt x="152" y="48"/>
                  <a:pt x="152" y="46"/>
                </a:cubicBezTo>
                <a:cubicBezTo>
                  <a:pt x="152" y="44"/>
                  <a:pt x="154" y="42"/>
                  <a:pt x="156" y="42"/>
                </a:cubicBezTo>
                <a:cubicBezTo>
                  <a:pt x="159" y="42"/>
                  <a:pt x="160" y="44"/>
                  <a:pt x="160" y="46"/>
                </a:cubicBezTo>
                <a:cubicBezTo>
                  <a:pt x="160" y="48"/>
                  <a:pt x="159" y="50"/>
                  <a:pt x="156" y="50"/>
                </a:cubicBezTo>
                <a:close/>
                <a:moveTo>
                  <a:pt x="169" y="16"/>
                </a:moveTo>
                <a:cubicBezTo>
                  <a:pt x="152" y="16"/>
                  <a:pt x="152" y="16"/>
                  <a:pt x="152" y="16"/>
                </a:cubicBezTo>
                <a:cubicBezTo>
                  <a:pt x="139" y="16"/>
                  <a:pt x="139" y="0"/>
                  <a:pt x="122" y="0"/>
                </a:cubicBezTo>
                <a:cubicBezTo>
                  <a:pt x="106" y="0"/>
                  <a:pt x="93" y="0"/>
                  <a:pt x="93" y="0"/>
                </a:cubicBezTo>
                <a:cubicBezTo>
                  <a:pt x="93" y="0"/>
                  <a:pt x="80" y="0"/>
                  <a:pt x="63" y="0"/>
                </a:cubicBezTo>
                <a:cubicBezTo>
                  <a:pt x="47" y="0"/>
                  <a:pt x="47" y="16"/>
                  <a:pt x="34" y="16"/>
                </a:cubicBezTo>
                <a:cubicBezTo>
                  <a:pt x="17" y="16"/>
                  <a:pt x="17" y="16"/>
                  <a:pt x="17" y="16"/>
                </a:cubicBezTo>
                <a:cubicBezTo>
                  <a:pt x="8" y="16"/>
                  <a:pt x="0" y="24"/>
                  <a:pt x="0" y="33"/>
                </a:cubicBezTo>
                <a:cubicBezTo>
                  <a:pt x="0" y="135"/>
                  <a:pt x="0" y="135"/>
                  <a:pt x="0" y="135"/>
                </a:cubicBezTo>
                <a:cubicBezTo>
                  <a:pt x="0" y="144"/>
                  <a:pt x="8" y="151"/>
                  <a:pt x="17" y="151"/>
                </a:cubicBezTo>
                <a:cubicBezTo>
                  <a:pt x="169" y="151"/>
                  <a:pt x="169" y="151"/>
                  <a:pt x="169" y="151"/>
                </a:cubicBezTo>
                <a:cubicBezTo>
                  <a:pt x="178" y="151"/>
                  <a:pt x="186" y="144"/>
                  <a:pt x="186" y="135"/>
                </a:cubicBezTo>
                <a:cubicBezTo>
                  <a:pt x="186" y="33"/>
                  <a:pt x="186" y="33"/>
                  <a:pt x="186" y="33"/>
                </a:cubicBezTo>
                <a:cubicBezTo>
                  <a:pt x="186" y="24"/>
                  <a:pt x="178" y="16"/>
                  <a:pt x="169" y="16"/>
                </a:cubicBezTo>
                <a:close/>
                <a:moveTo>
                  <a:pt x="177" y="101"/>
                </a:moveTo>
                <a:cubicBezTo>
                  <a:pt x="141" y="101"/>
                  <a:pt x="141" y="101"/>
                  <a:pt x="141" y="101"/>
                </a:cubicBezTo>
                <a:cubicBezTo>
                  <a:pt x="140" y="104"/>
                  <a:pt x="138" y="107"/>
                  <a:pt x="137" y="109"/>
                </a:cubicBezTo>
                <a:cubicBezTo>
                  <a:pt x="177" y="109"/>
                  <a:pt x="177" y="109"/>
                  <a:pt x="177" y="109"/>
                </a:cubicBezTo>
                <a:cubicBezTo>
                  <a:pt x="177" y="135"/>
                  <a:pt x="177" y="135"/>
                  <a:pt x="177" y="135"/>
                </a:cubicBezTo>
                <a:cubicBezTo>
                  <a:pt x="177" y="139"/>
                  <a:pt x="174" y="143"/>
                  <a:pt x="169" y="143"/>
                </a:cubicBezTo>
                <a:cubicBezTo>
                  <a:pt x="17" y="143"/>
                  <a:pt x="17" y="143"/>
                  <a:pt x="17" y="143"/>
                </a:cubicBezTo>
                <a:cubicBezTo>
                  <a:pt x="12" y="143"/>
                  <a:pt x="9" y="139"/>
                  <a:pt x="9" y="135"/>
                </a:cubicBezTo>
                <a:cubicBezTo>
                  <a:pt x="9" y="109"/>
                  <a:pt x="9" y="109"/>
                  <a:pt x="9" y="109"/>
                </a:cubicBezTo>
                <a:cubicBezTo>
                  <a:pt x="49" y="109"/>
                  <a:pt x="49" y="109"/>
                  <a:pt x="49" y="109"/>
                </a:cubicBezTo>
                <a:cubicBezTo>
                  <a:pt x="48" y="107"/>
                  <a:pt x="46" y="104"/>
                  <a:pt x="45" y="101"/>
                </a:cubicBezTo>
                <a:cubicBezTo>
                  <a:pt x="9" y="101"/>
                  <a:pt x="9" y="101"/>
                  <a:pt x="9" y="101"/>
                </a:cubicBezTo>
                <a:cubicBezTo>
                  <a:pt x="9" y="33"/>
                  <a:pt x="9" y="33"/>
                  <a:pt x="9" y="33"/>
                </a:cubicBezTo>
                <a:cubicBezTo>
                  <a:pt x="9" y="29"/>
                  <a:pt x="12" y="25"/>
                  <a:pt x="17" y="25"/>
                </a:cubicBezTo>
                <a:cubicBezTo>
                  <a:pt x="34" y="25"/>
                  <a:pt x="34" y="25"/>
                  <a:pt x="34" y="25"/>
                </a:cubicBezTo>
                <a:cubicBezTo>
                  <a:pt x="51" y="25"/>
                  <a:pt x="51" y="8"/>
                  <a:pt x="63" y="8"/>
                </a:cubicBezTo>
                <a:cubicBezTo>
                  <a:pt x="72" y="8"/>
                  <a:pt x="93" y="8"/>
                  <a:pt x="93" y="8"/>
                </a:cubicBezTo>
                <a:cubicBezTo>
                  <a:pt x="93" y="8"/>
                  <a:pt x="114" y="8"/>
                  <a:pt x="122" y="8"/>
                </a:cubicBezTo>
                <a:cubicBezTo>
                  <a:pt x="135" y="8"/>
                  <a:pt x="135" y="25"/>
                  <a:pt x="152" y="25"/>
                </a:cubicBezTo>
                <a:cubicBezTo>
                  <a:pt x="169" y="25"/>
                  <a:pt x="169" y="25"/>
                  <a:pt x="169" y="25"/>
                </a:cubicBezTo>
                <a:cubicBezTo>
                  <a:pt x="174" y="25"/>
                  <a:pt x="177" y="29"/>
                  <a:pt x="177" y="33"/>
                </a:cubicBezTo>
                <a:lnTo>
                  <a:pt x="177" y="101"/>
                </a:lnTo>
                <a:close/>
                <a:moveTo>
                  <a:pt x="156" y="67"/>
                </a:moveTo>
                <a:cubicBezTo>
                  <a:pt x="154" y="67"/>
                  <a:pt x="152" y="69"/>
                  <a:pt x="152" y="71"/>
                </a:cubicBezTo>
                <a:cubicBezTo>
                  <a:pt x="152" y="74"/>
                  <a:pt x="154" y="75"/>
                  <a:pt x="156" y="75"/>
                </a:cubicBezTo>
                <a:cubicBezTo>
                  <a:pt x="159" y="75"/>
                  <a:pt x="160" y="74"/>
                  <a:pt x="160" y="71"/>
                </a:cubicBezTo>
                <a:cubicBezTo>
                  <a:pt x="160" y="69"/>
                  <a:pt x="159" y="67"/>
                  <a:pt x="156" y="67"/>
                </a:cubicBezTo>
                <a:close/>
                <a:moveTo>
                  <a:pt x="93" y="42"/>
                </a:moveTo>
                <a:cubicBezTo>
                  <a:pt x="70" y="42"/>
                  <a:pt x="51" y="61"/>
                  <a:pt x="51" y="84"/>
                </a:cubicBezTo>
                <a:cubicBezTo>
                  <a:pt x="51" y="107"/>
                  <a:pt x="70" y="126"/>
                  <a:pt x="93" y="126"/>
                </a:cubicBezTo>
                <a:cubicBezTo>
                  <a:pt x="116" y="126"/>
                  <a:pt x="135" y="107"/>
                  <a:pt x="135" y="84"/>
                </a:cubicBezTo>
                <a:cubicBezTo>
                  <a:pt x="135" y="61"/>
                  <a:pt x="116" y="42"/>
                  <a:pt x="93" y="42"/>
                </a:cubicBezTo>
                <a:close/>
                <a:moveTo>
                  <a:pt x="93" y="118"/>
                </a:moveTo>
                <a:cubicBezTo>
                  <a:pt x="74" y="118"/>
                  <a:pt x="59" y="103"/>
                  <a:pt x="59" y="84"/>
                </a:cubicBezTo>
                <a:cubicBezTo>
                  <a:pt x="59" y="65"/>
                  <a:pt x="74" y="50"/>
                  <a:pt x="93" y="50"/>
                </a:cubicBezTo>
                <a:cubicBezTo>
                  <a:pt x="112" y="50"/>
                  <a:pt x="127" y="65"/>
                  <a:pt x="127" y="84"/>
                </a:cubicBezTo>
                <a:cubicBezTo>
                  <a:pt x="127" y="103"/>
                  <a:pt x="112" y="118"/>
                  <a:pt x="93" y="118"/>
                </a:cubicBezTo>
                <a:close/>
              </a:path>
            </a:pathLst>
          </a:custGeom>
          <a:solidFill>
            <a:schemeClr val="bg1">
              <a:lumMod val="95000"/>
            </a:schemeClr>
          </a:solidFill>
          <a:ln>
            <a:solidFill>
              <a:schemeClr val="bg1"/>
            </a:solidFill>
          </a:ln>
        </p:spPr>
        <p:txBody>
          <a:bodyPr anchor="ctr"/>
          <a:lstStyle/>
          <a:p>
            <a:pPr algn="ctr"/>
            <a:endParaRPr/>
          </a:p>
        </p:txBody>
      </p:sp>
      <p:sp>
        <p:nvSpPr>
          <p:cNvPr id="37" name="Oval 28"/>
          <p:cNvSpPr>
            <a:spLocks noChangeAspect="1"/>
          </p:cNvSpPr>
          <p:nvPr/>
        </p:nvSpPr>
        <p:spPr>
          <a:xfrm>
            <a:off x="7809531" y="3450766"/>
            <a:ext cx="680202" cy="680202"/>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8" name="Freeform: Shape 27"/>
          <p:cNvSpPr>
            <a:spLocks/>
          </p:cNvSpPr>
          <p:nvPr/>
        </p:nvSpPr>
        <p:spPr bwMode="auto">
          <a:xfrm>
            <a:off x="7999732" y="3694245"/>
            <a:ext cx="306123" cy="193246"/>
          </a:xfrm>
          <a:custGeom>
            <a:avLst/>
            <a:gdLst>
              <a:gd name="T0" fmla="*/ 118 w 186"/>
              <a:gd name="T1" fmla="*/ 21 h 118"/>
              <a:gd name="T2" fmla="*/ 127 w 186"/>
              <a:gd name="T3" fmla="*/ 21 h 118"/>
              <a:gd name="T4" fmla="*/ 182 w 186"/>
              <a:gd name="T5" fmla="*/ 17 h 118"/>
              <a:gd name="T6" fmla="*/ 180 w 186"/>
              <a:gd name="T7" fmla="*/ 17 h 118"/>
              <a:gd name="T8" fmla="*/ 144 w 186"/>
              <a:gd name="T9" fmla="*/ 17 h 118"/>
              <a:gd name="T10" fmla="*/ 17 w 186"/>
              <a:gd name="T11" fmla="*/ 0 h 118"/>
              <a:gd name="T12" fmla="*/ 0 w 186"/>
              <a:gd name="T13" fmla="*/ 101 h 118"/>
              <a:gd name="T14" fmla="*/ 127 w 186"/>
              <a:gd name="T15" fmla="*/ 118 h 118"/>
              <a:gd name="T16" fmla="*/ 144 w 186"/>
              <a:gd name="T17" fmla="*/ 83 h 118"/>
              <a:gd name="T18" fmla="*/ 180 w 186"/>
              <a:gd name="T19" fmla="*/ 101 h 118"/>
              <a:gd name="T20" fmla="*/ 186 w 186"/>
              <a:gd name="T21" fmla="*/ 97 h 118"/>
              <a:gd name="T22" fmla="*/ 182 w 186"/>
              <a:gd name="T23" fmla="*/ 17 h 118"/>
              <a:gd name="T24" fmla="*/ 127 w 186"/>
              <a:gd name="T25" fmla="*/ 110 h 118"/>
              <a:gd name="T26" fmla="*/ 9 w 186"/>
              <a:gd name="T27" fmla="*/ 101 h 118"/>
              <a:gd name="T28" fmla="*/ 135 w 186"/>
              <a:gd name="T29" fmla="*/ 42 h 118"/>
              <a:gd name="T30" fmla="*/ 135 w 186"/>
              <a:gd name="T31" fmla="*/ 34 h 118"/>
              <a:gd name="T32" fmla="*/ 9 w 186"/>
              <a:gd name="T33" fmla="*/ 17 h 118"/>
              <a:gd name="T34" fmla="*/ 127 w 186"/>
              <a:gd name="T35" fmla="*/ 8 h 118"/>
              <a:gd name="T36" fmla="*/ 135 w 186"/>
              <a:gd name="T37" fmla="*/ 34 h 118"/>
              <a:gd name="T38" fmla="*/ 144 w 186"/>
              <a:gd name="T39" fmla="*/ 73 h 118"/>
              <a:gd name="T40" fmla="*/ 161 w 186"/>
              <a:gd name="T41" fmla="*/ 36 h 118"/>
              <a:gd name="T42" fmla="*/ 177 w 186"/>
              <a:gd name="T43" fmla="*/ 90 h 118"/>
              <a:gd name="T44" fmla="*/ 169 w 186"/>
              <a:gd name="T45" fmla="*/ 32 h 118"/>
              <a:gd name="T46" fmla="*/ 177 w 186"/>
              <a:gd name="T47" fmla="*/ 90 h 118"/>
              <a:gd name="T48" fmla="*/ 97 w 186"/>
              <a:gd name="T49" fmla="*/ 93 h 118"/>
              <a:gd name="T50" fmla="*/ 97 w 186"/>
              <a:gd name="T51" fmla="*/ 51 h 118"/>
              <a:gd name="T52" fmla="*/ 81 w 186"/>
              <a:gd name="T53" fmla="*/ 84 h 118"/>
              <a:gd name="T54" fmla="*/ 68 w 186"/>
              <a:gd name="T55" fmla="*/ 72 h 118"/>
              <a:gd name="T56" fmla="*/ 26 w 186"/>
              <a:gd name="T57" fmla="*/ 72 h 118"/>
              <a:gd name="T58" fmla="*/ 97 w 186"/>
              <a:gd name="T59" fmla="*/ 59 h 118"/>
              <a:gd name="T60" fmla="*/ 97 w 186"/>
              <a:gd name="T61" fmla="*/ 84 h 118"/>
              <a:gd name="T62" fmla="*/ 97 w 186"/>
              <a:gd name="T63" fmla="*/ 59 h 118"/>
              <a:gd name="T64" fmla="*/ 59 w 186"/>
              <a:gd name="T65" fmla="*/ 72 h 118"/>
              <a:gd name="T66" fmla="*/ 34 w 186"/>
              <a:gd name="T67" fmla="*/ 72 h 118"/>
              <a:gd name="T68" fmla="*/ 106 w 186"/>
              <a:gd name="T69" fmla="*/ 17 h 118"/>
              <a:gd name="T70" fmla="*/ 106 w 186"/>
              <a:gd name="T71" fmla="*/ 25 h 118"/>
              <a:gd name="T72" fmla="*/ 106 w 186"/>
              <a:gd name="T73" fmla="*/ 17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6" h="118">
                <a:moveTo>
                  <a:pt x="123" y="17"/>
                </a:moveTo>
                <a:cubicBezTo>
                  <a:pt x="120" y="17"/>
                  <a:pt x="118" y="19"/>
                  <a:pt x="118" y="21"/>
                </a:cubicBezTo>
                <a:cubicBezTo>
                  <a:pt x="118" y="23"/>
                  <a:pt x="120" y="25"/>
                  <a:pt x="123" y="25"/>
                </a:cubicBezTo>
                <a:cubicBezTo>
                  <a:pt x="125" y="25"/>
                  <a:pt x="127" y="23"/>
                  <a:pt x="127" y="21"/>
                </a:cubicBezTo>
                <a:cubicBezTo>
                  <a:pt x="127" y="19"/>
                  <a:pt x="125" y="17"/>
                  <a:pt x="123" y="17"/>
                </a:cubicBezTo>
                <a:close/>
                <a:moveTo>
                  <a:pt x="182" y="17"/>
                </a:moveTo>
                <a:cubicBezTo>
                  <a:pt x="181" y="17"/>
                  <a:pt x="180" y="17"/>
                  <a:pt x="180" y="17"/>
                </a:cubicBezTo>
                <a:cubicBezTo>
                  <a:pt x="180" y="17"/>
                  <a:pt x="180" y="17"/>
                  <a:pt x="180" y="17"/>
                </a:cubicBezTo>
                <a:cubicBezTo>
                  <a:pt x="144" y="35"/>
                  <a:pt x="144" y="35"/>
                  <a:pt x="144" y="35"/>
                </a:cubicBezTo>
                <a:cubicBezTo>
                  <a:pt x="144" y="17"/>
                  <a:pt x="144" y="17"/>
                  <a:pt x="144" y="17"/>
                </a:cubicBezTo>
                <a:cubicBezTo>
                  <a:pt x="144" y="8"/>
                  <a:pt x="136" y="0"/>
                  <a:pt x="127" y="0"/>
                </a:cubicBezTo>
                <a:cubicBezTo>
                  <a:pt x="17" y="0"/>
                  <a:pt x="17" y="0"/>
                  <a:pt x="17" y="0"/>
                </a:cubicBezTo>
                <a:cubicBezTo>
                  <a:pt x="8" y="0"/>
                  <a:pt x="0" y="8"/>
                  <a:pt x="0" y="17"/>
                </a:cubicBezTo>
                <a:cubicBezTo>
                  <a:pt x="0" y="101"/>
                  <a:pt x="0" y="101"/>
                  <a:pt x="0" y="101"/>
                </a:cubicBezTo>
                <a:cubicBezTo>
                  <a:pt x="0" y="111"/>
                  <a:pt x="8" y="118"/>
                  <a:pt x="17" y="118"/>
                </a:cubicBezTo>
                <a:cubicBezTo>
                  <a:pt x="127" y="118"/>
                  <a:pt x="127" y="118"/>
                  <a:pt x="127" y="118"/>
                </a:cubicBezTo>
                <a:cubicBezTo>
                  <a:pt x="136" y="118"/>
                  <a:pt x="144" y="111"/>
                  <a:pt x="144" y="101"/>
                </a:cubicBezTo>
                <a:cubicBezTo>
                  <a:pt x="144" y="83"/>
                  <a:pt x="144" y="83"/>
                  <a:pt x="144" y="83"/>
                </a:cubicBezTo>
                <a:cubicBezTo>
                  <a:pt x="180" y="101"/>
                  <a:pt x="180" y="101"/>
                  <a:pt x="180" y="101"/>
                </a:cubicBezTo>
                <a:cubicBezTo>
                  <a:pt x="180" y="101"/>
                  <a:pt x="180" y="101"/>
                  <a:pt x="180" y="101"/>
                </a:cubicBezTo>
                <a:cubicBezTo>
                  <a:pt x="180" y="101"/>
                  <a:pt x="181" y="101"/>
                  <a:pt x="182" y="101"/>
                </a:cubicBezTo>
                <a:cubicBezTo>
                  <a:pt x="184" y="101"/>
                  <a:pt x="186" y="99"/>
                  <a:pt x="186" y="97"/>
                </a:cubicBezTo>
                <a:cubicBezTo>
                  <a:pt x="186" y="21"/>
                  <a:pt x="186" y="21"/>
                  <a:pt x="186" y="21"/>
                </a:cubicBezTo>
                <a:cubicBezTo>
                  <a:pt x="186" y="19"/>
                  <a:pt x="184" y="17"/>
                  <a:pt x="182" y="17"/>
                </a:cubicBezTo>
                <a:close/>
                <a:moveTo>
                  <a:pt x="135" y="101"/>
                </a:moveTo>
                <a:cubicBezTo>
                  <a:pt x="135" y="106"/>
                  <a:pt x="132" y="110"/>
                  <a:pt x="127" y="110"/>
                </a:cubicBezTo>
                <a:cubicBezTo>
                  <a:pt x="17" y="110"/>
                  <a:pt x="17" y="110"/>
                  <a:pt x="17" y="110"/>
                </a:cubicBezTo>
                <a:cubicBezTo>
                  <a:pt x="13" y="110"/>
                  <a:pt x="9" y="106"/>
                  <a:pt x="9" y="101"/>
                </a:cubicBezTo>
                <a:cubicBezTo>
                  <a:pt x="9" y="42"/>
                  <a:pt x="9" y="42"/>
                  <a:pt x="9" y="42"/>
                </a:cubicBezTo>
                <a:cubicBezTo>
                  <a:pt x="135" y="42"/>
                  <a:pt x="135" y="42"/>
                  <a:pt x="135" y="42"/>
                </a:cubicBezTo>
                <a:lnTo>
                  <a:pt x="135" y="101"/>
                </a:lnTo>
                <a:close/>
                <a:moveTo>
                  <a:pt x="135" y="34"/>
                </a:moveTo>
                <a:cubicBezTo>
                  <a:pt x="9" y="34"/>
                  <a:pt x="9" y="34"/>
                  <a:pt x="9" y="34"/>
                </a:cubicBezTo>
                <a:cubicBezTo>
                  <a:pt x="9" y="17"/>
                  <a:pt x="9" y="17"/>
                  <a:pt x="9" y="17"/>
                </a:cubicBezTo>
                <a:cubicBezTo>
                  <a:pt x="9" y="12"/>
                  <a:pt x="13" y="8"/>
                  <a:pt x="17" y="8"/>
                </a:cubicBezTo>
                <a:cubicBezTo>
                  <a:pt x="127" y="8"/>
                  <a:pt x="127" y="8"/>
                  <a:pt x="127" y="8"/>
                </a:cubicBezTo>
                <a:cubicBezTo>
                  <a:pt x="132" y="8"/>
                  <a:pt x="135" y="12"/>
                  <a:pt x="135" y="17"/>
                </a:cubicBezTo>
                <a:lnTo>
                  <a:pt x="135" y="34"/>
                </a:lnTo>
                <a:close/>
                <a:moveTo>
                  <a:pt x="161" y="82"/>
                </a:moveTo>
                <a:cubicBezTo>
                  <a:pt x="144" y="73"/>
                  <a:pt x="144" y="73"/>
                  <a:pt x="144" y="73"/>
                </a:cubicBezTo>
                <a:cubicBezTo>
                  <a:pt x="144" y="45"/>
                  <a:pt x="144" y="45"/>
                  <a:pt x="144" y="45"/>
                </a:cubicBezTo>
                <a:cubicBezTo>
                  <a:pt x="161" y="36"/>
                  <a:pt x="161" y="36"/>
                  <a:pt x="161" y="36"/>
                </a:cubicBezTo>
                <a:lnTo>
                  <a:pt x="161" y="82"/>
                </a:lnTo>
                <a:close/>
                <a:moveTo>
                  <a:pt x="177" y="90"/>
                </a:moveTo>
                <a:cubicBezTo>
                  <a:pt x="169" y="86"/>
                  <a:pt x="169" y="86"/>
                  <a:pt x="169" y="86"/>
                </a:cubicBezTo>
                <a:cubicBezTo>
                  <a:pt x="169" y="32"/>
                  <a:pt x="169" y="32"/>
                  <a:pt x="169" y="32"/>
                </a:cubicBezTo>
                <a:cubicBezTo>
                  <a:pt x="177" y="28"/>
                  <a:pt x="177" y="28"/>
                  <a:pt x="177" y="28"/>
                </a:cubicBezTo>
                <a:lnTo>
                  <a:pt x="177" y="90"/>
                </a:lnTo>
                <a:close/>
                <a:moveTo>
                  <a:pt x="47" y="93"/>
                </a:moveTo>
                <a:cubicBezTo>
                  <a:pt x="97" y="93"/>
                  <a:pt x="97" y="93"/>
                  <a:pt x="97" y="93"/>
                </a:cubicBezTo>
                <a:cubicBezTo>
                  <a:pt x="109" y="93"/>
                  <a:pt x="118" y="83"/>
                  <a:pt x="118" y="72"/>
                </a:cubicBezTo>
                <a:cubicBezTo>
                  <a:pt x="118" y="60"/>
                  <a:pt x="109" y="51"/>
                  <a:pt x="97" y="51"/>
                </a:cubicBezTo>
                <a:cubicBezTo>
                  <a:pt x="86" y="51"/>
                  <a:pt x="76" y="60"/>
                  <a:pt x="76" y="72"/>
                </a:cubicBezTo>
                <a:cubicBezTo>
                  <a:pt x="76" y="77"/>
                  <a:pt x="78" y="81"/>
                  <a:pt x="81" y="84"/>
                </a:cubicBezTo>
                <a:cubicBezTo>
                  <a:pt x="63" y="84"/>
                  <a:pt x="63" y="84"/>
                  <a:pt x="63" y="84"/>
                </a:cubicBezTo>
                <a:cubicBezTo>
                  <a:pt x="66" y="81"/>
                  <a:pt x="68" y="77"/>
                  <a:pt x="68" y="72"/>
                </a:cubicBezTo>
                <a:cubicBezTo>
                  <a:pt x="68" y="60"/>
                  <a:pt x="58" y="51"/>
                  <a:pt x="47" y="51"/>
                </a:cubicBezTo>
                <a:cubicBezTo>
                  <a:pt x="35" y="51"/>
                  <a:pt x="26" y="60"/>
                  <a:pt x="26" y="72"/>
                </a:cubicBezTo>
                <a:cubicBezTo>
                  <a:pt x="26" y="83"/>
                  <a:pt x="35" y="93"/>
                  <a:pt x="47" y="93"/>
                </a:cubicBezTo>
                <a:close/>
                <a:moveTo>
                  <a:pt x="97" y="59"/>
                </a:moveTo>
                <a:cubicBezTo>
                  <a:pt x="104" y="59"/>
                  <a:pt x="110" y="65"/>
                  <a:pt x="110" y="72"/>
                </a:cubicBezTo>
                <a:cubicBezTo>
                  <a:pt x="110" y="79"/>
                  <a:pt x="104" y="84"/>
                  <a:pt x="97" y="84"/>
                </a:cubicBezTo>
                <a:cubicBezTo>
                  <a:pt x="90" y="84"/>
                  <a:pt x="85" y="79"/>
                  <a:pt x="85" y="72"/>
                </a:cubicBezTo>
                <a:cubicBezTo>
                  <a:pt x="85" y="65"/>
                  <a:pt x="90" y="59"/>
                  <a:pt x="97" y="59"/>
                </a:cubicBezTo>
                <a:close/>
                <a:moveTo>
                  <a:pt x="47" y="59"/>
                </a:moveTo>
                <a:cubicBezTo>
                  <a:pt x="54" y="59"/>
                  <a:pt x="59" y="65"/>
                  <a:pt x="59" y="72"/>
                </a:cubicBezTo>
                <a:cubicBezTo>
                  <a:pt x="59" y="79"/>
                  <a:pt x="54" y="84"/>
                  <a:pt x="47" y="84"/>
                </a:cubicBezTo>
                <a:cubicBezTo>
                  <a:pt x="40" y="84"/>
                  <a:pt x="34" y="79"/>
                  <a:pt x="34" y="72"/>
                </a:cubicBezTo>
                <a:cubicBezTo>
                  <a:pt x="34" y="65"/>
                  <a:pt x="40" y="59"/>
                  <a:pt x="47" y="59"/>
                </a:cubicBezTo>
                <a:close/>
                <a:moveTo>
                  <a:pt x="106" y="17"/>
                </a:moveTo>
                <a:cubicBezTo>
                  <a:pt x="103" y="17"/>
                  <a:pt x="102" y="19"/>
                  <a:pt x="102" y="21"/>
                </a:cubicBezTo>
                <a:cubicBezTo>
                  <a:pt x="102" y="23"/>
                  <a:pt x="103" y="25"/>
                  <a:pt x="106" y="25"/>
                </a:cubicBezTo>
                <a:cubicBezTo>
                  <a:pt x="108" y="25"/>
                  <a:pt x="110" y="23"/>
                  <a:pt x="110" y="21"/>
                </a:cubicBezTo>
                <a:cubicBezTo>
                  <a:pt x="110" y="19"/>
                  <a:pt x="108" y="17"/>
                  <a:pt x="106" y="17"/>
                </a:cubicBezTo>
                <a:close/>
              </a:path>
            </a:pathLst>
          </a:custGeom>
          <a:solidFill>
            <a:schemeClr val="bg1"/>
          </a:solidFill>
          <a:ln>
            <a:noFill/>
          </a:ln>
        </p:spPr>
        <p:txBody>
          <a:bodyPr anchor="ctr"/>
          <a:lstStyle/>
          <a:p>
            <a:pPr algn="ctr"/>
            <a:endParaRPr/>
          </a:p>
        </p:txBody>
      </p:sp>
      <p:sp>
        <p:nvSpPr>
          <p:cNvPr id="35" name="Oval 32"/>
          <p:cNvSpPr>
            <a:spLocks noChangeAspect="1"/>
          </p:cNvSpPr>
          <p:nvPr/>
        </p:nvSpPr>
        <p:spPr>
          <a:xfrm>
            <a:off x="3702267" y="3460893"/>
            <a:ext cx="680202" cy="680202"/>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6" name="Freeform: Shape 33"/>
          <p:cNvSpPr>
            <a:spLocks/>
          </p:cNvSpPr>
          <p:nvPr/>
        </p:nvSpPr>
        <p:spPr bwMode="auto">
          <a:xfrm>
            <a:off x="3890591" y="3679707"/>
            <a:ext cx="300828" cy="247268"/>
          </a:xfrm>
          <a:custGeom>
            <a:avLst/>
            <a:gdLst>
              <a:gd name="T0" fmla="*/ 17 w 185"/>
              <a:gd name="T1" fmla="*/ 109 h 152"/>
              <a:gd name="T2" fmla="*/ 25 w 185"/>
              <a:gd name="T3" fmla="*/ 109 h 152"/>
              <a:gd name="T4" fmla="*/ 46 w 185"/>
              <a:gd name="T5" fmla="*/ 88 h 152"/>
              <a:gd name="T6" fmla="*/ 181 w 185"/>
              <a:gd name="T7" fmla="*/ 91 h 152"/>
              <a:gd name="T8" fmla="*/ 150 w 185"/>
              <a:gd name="T9" fmla="*/ 17 h 152"/>
              <a:gd name="T10" fmla="*/ 101 w 185"/>
              <a:gd name="T11" fmla="*/ 25 h 152"/>
              <a:gd name="T12" fmla="*/ 59 w 185"/>
              <a:gd name="T13" fmla="*/ 0 h 152"/>
              <a:gd name="T14" fmla="*/ 35 w 185"/>
              <a:gd name="T15" fmla="*/ 17 h 152"/>
              <a:gd name="T16" fmla="*/ 0 w 185"/>
              <a:gd name="T17" fmla="*/ 109 h 152"/>
              <a:gd name="T18" fmla="*/ 83 w 185"/>
              <a:gd name="T19" fmla="*/ 118 h 152"/>
              <a:gd name="T20" fmla="*/ 143 w 185"/>
              <a:gd name="T21" fmla="*/ 152 h 152"/>
              <a:gd name="T22" fmla="*/ 181 w 185"/>
              <a:gd name="T23" fmla="*/ 91 h 152"/>
              <a:gd name="T24" fmla="*/ 8 w 185"/>
              <a:gd name="T25" fmla="*/ 109 h 152"/>
              <a:gd name="T26" fmla="*/ 76 w 185"/>
              <a:gd name="T27" fmla="*/ 109 h 152"/>
              <a:gd name="T28" fmla="*/ 76 w 185"/>
              <a:gd name="T29" fmla="*/ 84 h 152"/>
              <a:gd name="T30" fmla="*/ 21 w 185"/>
              <a:gd name="T31" fmla="*/ 73 h 152"/>
              <a:gd name="T32" fmla="*/ 44 w 185"/>
              <a:gd name="T33" fmla="*/ 18 h 152"/>
              <a:gd name="T34" fmla="*/ 76 w 185"/>
              <a:gd name="T35" fmla="*/ 24 h 152"/>
              <a:gd name="T36" fmla="*/ 76 w 185"/>
              <a:gd name="T37" fmla="*/ 84 h 152"/>
              <a:gd name="T38" fmla="*/ 84 w 185"/>
              <a:gd name="T39" fmla="*/ 109 h 152"/>
              <a:gd name="T40" fmla="*/ 101 w 185"/>
              <a:gd name="T41" fmla="*/ 101 h 152"/>
              <a:gd name="T42" fmla="*/ 101 w 185"/>
              <a:gd name="T43" fmla="*/ 93 h 152"/>
              <a:gd name="T44" fmla="*/ 84 w 185"/>
              <a:gd name="T45" fmla="*/ 33 h 152"/>
              <a:gd name="T46" fmla="*/ 101 w 185"/>
              <a:gd name="T47" fmla="*/ 93 h 152"/>
              <a:gd name="T48" fmla="*/ 110 w 185"/>
              <a:gd name="T49" fmla="*/ 24 h 152"/>
              <a:gd name="T50" fmla="*/ 142 w 185"/>
              <a:gd name="T51" fmla="*/ 18 h 152"/>
              <a:gd name="T52" fmla="*/ 164 w 185"/>
              <a:gd name="T53" fmla="*/ 73 h 152"/>
              <a:gd name="T54" fmla="*/ 109 w 185"/>
              <a:gd name="T55" fmla="*/ 84 h 152"/>
              <a:gd name="T56" fmla="*/ 143 w 185"/>
              <a:gd name="T57" fmla="*/ 143 h 152"/>
              <a:gd name="T58" fmla="*/ 143 w 185"/>
              <a:gd name="T59" fmla="*/ 76 h 152"/>
              <a:gd name="T60" fmla="*/ 143 w 185"/>
              <a:gd name="T61" fmla="*/ 143 h 152"/>
              <a:gd name="T62" fmla="*/ 118 w 185"/>
              <a:gd name="T63" fmla="*/ 109 h 152"/>
              <a:gd name="T64" fmla="*/ 126 w 185"/>
              <a:gd name="T65" fmla="*/ 109 h 152"/>
              <a:gd name="T66" fmla="*/ 147 w 185"/>
              <a:gd name="T67" fmla="*/ 8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52">
                <a:moveTo>
                  <a:pt x="42" y="84"/>
                </a:moveTo>
                <a:cubicBezTo>
                  <a:pt x="28" y="84"/>
                  <a:pt x="17" y="95"/>
                  <a:pt x="17" y="109"/>
                </a:cubicBezTo>
                <a:cubicBezTo>
                  <a:pt x="17" y="112"/>
                  <a:pt x="19" y="114"/>
                  <a:pt x="21" y="114"/>
                </a:cubicBezTo>
                <a:cubicBezTo>
                  <a:pt x="23" y="114"/>
                  <a:pt x="25" y="112"/>
                  <a:pt x="25" y="109"/>
                </a:cubicBezTo>
                <a:cubicBezTo>
                  <a:pt x="25" y="100"/>
                  <a:pt x="33" y="93"/>
                  <a:pt x="42" y="93"/>
                </a:cubicBezTo>
                <a:cubicBezTo>
                  <a:pt x="44" y="93"/>
                  <a:pt x="46" y="91"/>
                  <a:pt x="46" y="88"/>
                </a:cubicBezTo>
                <a:cubicBezTo>
                  <a:pt x="46" y="86"/>
                  <a:pt x="44" y="84"/>
                  <a:pt x="42" y="84"/>
                </a:cubicBezTo>
                <a:close/>
                <a:moveTo>
                  <a:pt x="181" y="91"/>
                </a:moveTo>
                <a:cubicBezTo>
                  <a:pt x="150" y="17"/>
                  <a:pt x="150" y="17"/>
                  <a:pt x="150" y="17"/>
                </a:cubicBezTo>
                <a:cubicBezTo>
                  <a:pt x="150" y="17"/>
                  <a:pt x="150" y="17"/>
                  <a:pt x="150" y="17"/>
                </a:cubicBezTo>
                <a:cubicBezTo>
                  <a:pt x="147" y="7"/>
                  <a:pt x="137" y="0"/>
                  <a:pt x="126" y="0"/>
                </a:cubicBezTo>
                <a:cubicBezTo>
                  <a:pt x="112" y="0"/>
                  <a:pt x="101" y="11"/>
                  <a:pt x="101" y="25"/>
                </a:cubicBezTo>
                <a:cubicBezTo>
                  <a:pt x="84" y="25"/>
                  <a:pt x="84" y="25"/>
                  <a:pt x="84" y="25"/>
                </a:cubicBezTo>
                <a:cubicBezTo>
                  <a:pt x="84" y="11"/>
                  <a:pt x="73" y="0"/>
                  <a:pt x="59" y="0"/>
                </a:cubicBezTo>
                <a:cubicBezTo>
                  <a:pt x="48" y="0"/>
                  <a:pt x="39" y="7"/>
                  <a:pt x="35" y="17"/>
                </a:cubicBezTo>
                <a:cubicBezTo>
                  <a:pt x="35" y="17"/>
                  <a:pt x="35" y="17"/>
                  <a:pt x="35" y="17"/>
                </a:cubicBezTo>
                <a:cubicBezTo>
                  <a:pt x="4" y="91"/>
                  <a:pt x="4" y="91"/>
                  <a:pt x="4" y="91"/>
                </a:cubicBezTo>
                <a:cubicBezTo>
                  <a:pt x="1" y="97"/>
                  <a:pt x="0" y="103"/>
                  <a:pt x="0" y="109"/>
                </a:cubicBezTo>
                <a:cubicBezTo>
                  <a:pt x="0" y="133"/>
                  <a:pt x="19" y="152"/>
                  <a:pt x="42" y="152"/>
                </a:cubicBezTo>
                <a:cubicBezTo>
                  <a:pt x="62" y="152"/>
                  <a:pt x="79" y="137"/>
                  <a:pt x="83" y="118"/>
                </a:cubicBezTo>
                <a:cubicBezTo>
                  <a:pt x="102" y="118"/>
                  <a:pt x="102" y="118"/>
                  <a:pt x="102" y="118"/>
                </a:cubicBezTo>
                <a:cubicBezTo>
                  <a:pt x="106" y="137"/>
                  <a:pt x="123" y="152"/>
                  <a:pt x="143" y="152"/>
                </a:cubicBezTo>
                <a:cubicBezTo>
                  <a:pt x="167" y="152"/>
                  <a:pt x="185" y="133"/>
                  <a:pt x="185" y="109"/>
                </a:cubicBezTo>
                <a:cubicBezTo>
                  <a:pt x="185" y="103"/>
                  <a:pt x="184" y="97"/>
                  <a:pt x="181" y="91"/>
                </a:cubicBezTo>
                <a:close/>
                <a:moveTo>
                  <a:pt x="42" y="143"/>
                </a:moveTo>
                <a:cubicBezTo>
                  <a:pt x="23" y="143"/>
                  <a:pt x="8" y="128"/>
                  <a:pt x="8" y="109"/>
                </a:cubicBezTo>
                <a:cubicBezTo>
                  <a:pt x="8" y="91"/>
                  <a:pt x="23" y="76"/>
                  <a:pt x="42" y="76"/>
                </a:cubicBezTo>
                <a:cubicBezTo>
                  <a:pt x="61" y="76"/>
                  <a:pt x="76" y="91"/>
                  <a:pt x="76" y="109"/>
                </a:cubicBezTo>
                <a:cubicBezTo>
                  <a:pt x="76" y="128"/>
                  <a:pt x="61" y="143"/>
                  <a:pt x="42" y="143"/>
                </a:cubicBezTo>
                <a:close/>
                <a:moveTo>
                  <a:pt x="76" y="84"/>
                </a:moveTo>
                <a:cubicBezTo>
                  <a:pt x="68" y="74"/>
                  <a:pt x="56" y="67"/>
                  <a:pt x="42" y="67"/>
                </a:cubicBezTo>
                <a:cubicBezTo>
                  <a:pt x="34" y="67"/>
                  <a:pt x="27" y="69"/>
                  <a:pt x="21" y="73"/>
                </a:cubicBezTo>
                <a:cubicBezTo>
                  <a:pt x="44" y="18"/>
                  <a:pt x="44" y="18"/>
                  <a:pt x="44" y="18"/>
                </a:cubicBezTo>
                <a:cubicBezTo>
                  <a:pt x="44" y="18"/>
                  <a:pt x="44" y="18"/>
                  <a:pt x="44" y="18"/>
                </a:cubicBezTo>
                <a:cubicBezTo>
                  <a:pt x="46" y="12"/>
                  <a:pt x="52" y="8"/>
                  <a:pt x="59" y="8"/>
                </a:cubicBezTo>
                <a:cubicBezTo>
                  <a:pt x="68" y="8"/>
                  <a:pt x="75" y="15"/>
                  <a:pt x="76" y="24"/>
                </a:cubicBezTo>
                <a:cubicBezTo>
                  <a:pt x="76" y="24"/>
                  <a:pt x="76" y="24"/>
                  <a:pt x="76" y="24"/>
                </a:cubicBezTo>
                <a:lnTo>
                  <a:pt x="76" y="84"/>
                </a:lnTo>
                <a:close/>
                <a:moveTo>
                  <a:pt x="101" y="109"/>
                </a:moveTo>
                <a:cubicBezTo>
                  <a:pt x="84" y="109"/>
                  <a:pt x="84" y="109"/>
                  <a:pt x="84" y="109"/>
                </a:cubicBezTo>
                <a:cubicBezTo>
                  <a:pt x="84" y="101"/>
                  <a:pt x="84" y="101"/>
                  <a:pt x="84" y="101"/>
                </a:cubicBezTo>
                <a:cubicBezTo>
                  <a:pt x="101" y="101"/>
                  <a:pt x="101" y="101"/>
                  <a:pt x="101" y="101"/>
                </a:cubicBezTo>
                <a:lnTo>
                  <a:pt x="101" y="109"/>
                </a:lnTo>
                <a:close/>
                <a:moveTo>
                  <a:pt x="101" y="93"/>
                </a:moveTo>
                <a:cubicBezTo>
                  <a:pt x="84" y="93"/>
                  <a:pt x="84" y="93"/>
                  <a:pt x="84" y="93"/>
                </a:cubicBezTo>
                <a:cubicBezTo>
                  <a:pt x="84" y="33"/>
                  <a:pt x="84" y="33"/>
                  <a:pt x="84" y="33"/>
                </a:cubicBezTo>
                <a:cubicBezTo>
                  <a:pt x="101" y="33"/>
                  <a:pt x="101" y="33"/>
                  <a:pt x="101" y="33"/>
                </a:cubicBezTo>
                <a:lnTo>
                  <a:pt x="101" y="93"/>
                </a:lnTo>
                <a:close/>
                <a:moveTo>
                  <a:pt x="109" y="24"/>
                </a:moveTo>
                <a:cubicBezTo>
                  <a:pt x="110" y="24"/>
                  <a:pt x="110" y="24"/>
                  <a:pt x="110" y="24"/>
                </a:cubicBezTo>
                <a:cubicBezTo>
                  <a:pt x="110" y="15"/>
                  <a:pt x="118" y="8"/>
                  <a:pt x="126" y="8"/>
                </a:cubicBezTo>
                <a:cubicBezTo>
                  <a:pt x="133" y="8"/>
                  <a:pt x="139" y="12"/>
                  <a:pt x="142" y="18"/>
                </a:cubicBezTo>
                <a:cubicBezTo>
                  <a:pt x="142" y="18"/>
                  <a:pt x="142" y="18"/>
                  <a:pt x="142" y="18"/>
                </a:cubicBezTo>
                <a:cubicBezTo>
                  <a:pt x="164" y="73"/>
                  <a:pt x="164" y="73"/>
                  <a:pt x="164" y="73"/>
                </a:cubicBezTo>
                <a:cubicBezTo>
                  <a:pt x="158" y="69"/>
                  <a:pt x="151" y="67"/>
                  <a:pt x="143" y="67"/>
                </a:cubicBezTo>
                <a:cubicBezTo>
                  <a:pt x="129" y="67"/>
                  <a:pt x="117" y="74"/>
                  <a:pt x="109" y="84"/>
                </a:cubicBezTo>
                <a:lnTo>
                  <a:pt x="109" y="24"/>
                </a:lnTo>
                <a:close/>
                <a:moveTo>
                  <a:pt x="143" y="143"/>
                </a:moveTo>
                <a:cubicBezTo>
                  <a:pt x="125" y="143"/>
                  <a:pt x="109" y="128"/>
                  <a:pt x="109" y="109"/>
                </a:cubicBezTo>
                <a:cubicBezTo>
                  <a:pt x="109" y="91"/>
                  <a:pt x="125" y="76"/>
                  <a:pt x="143" y="76"/>
                </a:cubicBezTo>
                <a:cubicBezTo>
                  <a:pt x="162" y="76"/>
                  <a:pt x="177" y="91"/>
                  <a:pt x="177" y="109"/>
                </a:cubicBezTo>
                <a:cubicBezTo>
                  <a:pt x="177" y="128"/>
                  <a:pt x="162" y="143"/>
                  <a:pt x="143" y="143"/>
                </a:cubicBezTo>
                <a:close/>
                <a:moveTo>
                  <a:pt x="143" y="84"/>
                </a:moveTo>
                <a:cubicBezTo>
                  <a:pt x="129" y="84"/>
                  <a:pt x="118" y="95"/>
                  <a:pt x="118" y="109"/>
                </a:cubicBezTo>
                <a:cubicBezTo>
                  <a:pt x="118" y="112"/>
                  <a:pt x="120" y="114"/>
                  <a:pt x="122" y="114"/>
                </a:cubicBezTo>
                <a:cubicBezTo>
                  <a:pt x="124" y="114"/>
                  <a:pt x="126" y="112"/>
                  <a:pt x="126" y="109"/>
                </a:cubicBezTo>
                <a:cubicBezTo>
                  <a:pt x="126" y="100"/>
                  <a:pt x="134" y="93"/>
                  <a:pt x="143" y="93"/>
                </a:cubicBezTo>
                <a:cubicBezTo>
                  <a:pt x="146" y="93"/>
                  <a:pt x="147" y="91"/>
                  <a:pt x="147" y="88"/>
                </a:cubicBezTo>
                <a:cubicBezTo>
                  <a:pt x="147" y="86"/>
                  <a:pt x="146" y="84"/>
                  <a:pt x="143" y="84"/>
                </a:cubicBezTo>
                <a:close/>
              </a:path>
            </a:pathLst>
          </a:custGeom>
          <a:solidFill>
            <a:schemeClr val="bg1"/>
          </a:solidFill>
          <a:ln>
            <a:noFill/>
          </a:ln>
        </p:spPr>
        <p:txBody>
          <a:bodyPr anchor="ctr"/>
          <a:lstStyle/>
          <a:p>
            <a:pPr algn="ctr"/>
            <a:endParaRPr/>
          </a:p>
        </p:txBody>
      </p:sp>
      <p:sp>
        <p:nvSpPr>
          <p:cNvPr id="33" name="Oval 31"/>
          <p:cNvSpPr>
            <a:spLocks noChangeAspect="1"/>
          </p:cNvSpPr>
          <p:nvPr/>
        </p:nvSpPr>
        <p:spPr>
          <a:xfrm>
            <a:off x="4264833" y="2093371"/>
            <a:ext cx="680202" cy="680202"/>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4" name="Freeform: Shape 34"/>
          <p:cNvSpPr>
            <a:spLocks/>
          </p:cNvSpPr>
          <p:nvPr/>
        </p:nvSpPr>
        <p:spPr bwMode="auto">
          <a:xfrm>
            <a:off x="4453627" y="2296884"/>
            <a:ext cx="302613" cy="300828"/>
          </a:xfrm>
          <a:custGeom>
            <a:avLst/>
            <a:gdLst>
              <a:gd name="T0" fmla="*/ 85 w 186"/>
              <a:gd name="T1" fmla="*/ 93 h 185"/>
              <a:gd name="T2" fmla="*/ 101 w 186"/>
              <a:gd name="T3" fmla="*/ 93 h 185"/>
              <a:gd name="T4" fmla="*/ 186 w 186"/>
              <a:gd name="T5" fmla="*/ 93 h 185"/>
              <a:gd name="T6" fmla="*/ 159 w 186"/>
              <a:gd name="T7" fmla="*/ 27 h 185"/>
              <a:gd name="T8" fmla="*/ 93 w 186"/>
              <a:gd name="T9" fmla="*/ 0 h 185"/>
              <a:gd name="T10" fmla="*/ 27 w 186"/>
              <a:gd name="T11" fmla="*/ 27 h 185"/>
              <a:gd name="T12" fmla="*/ 0 w 186"/>
              <a:gd name="T13" fmla="*/ 93 h 185"/>
              <a:gd name="T14" fmla="*/ 27 w 186"/>
              <a:gd name="T15" fmla="*/ 158 h 185"/>
              <a:gd name="T16" fmla="*/ 93 w 186"/>
              <a:gd name="T17" fmla="*/ 185 h 185"/>
              <a:gd name="T18" fmla="*/ 159 w 186"/>
              <a:gd name="T19" fmla="*/ 158 h 185"/>
              <a:gd name="T20" fmla="*/ 186 w 186"/>
              <a:gd name="T21" fmla="*/ 93 h 185"/>
              <a:gd name="T22" fmla="*/ 36 w 186"/>
              <a:gd name="T23" fmla="*/ 74 h 185"/>
              <a:gd name="T24" fmla="*/ 36 w 186"/>
              <a:gd name="T25" fmla="*/ 111 h 185"/>
              <a:gd name="T26" fmla="*/ 60 w 186"/>
              <a:gd name="T27" fmla="*/ 79 h 185"/>
              <a:gd name="T28" fmla="*/ 44 w 186"/>
              <a:gd name="T29" fmla="*/ 72 h 185"/>
              <a:gd name="T30" fmla="*/ 60 w 186"/>
              <a:gd name="T31" fmla="*/ 79 h 185"/>
              <a:gd name="T32" fmla="*/ 44 w 186"/>
              <a:gd name="T33" fmla="*/ 113 h 185"/>
              <a:gd name="T34" fmla="*/ 60 w 186"/>
              <a:gd name="T35" fmla="*/ 107 h 185"/>
              <a:gd name="T36" fmla="*/ 33 w 186"/>
              <a:gd name="T37" fmla="*/ 152 h 185"/>
              <a:gd name="T38" fmla="*/ 61 w 186"/>
              <a:gd name="T39" fmla="*/ 124 h 185"/>
              <a:gd name="T40" fmla="*/ 33 w 186"/>
              <a:gd name="T41" fmla="*/ 152 h 185"/>
              <a:gd name="T42" fmla="*/ 39 w 186"/>
              <a:gd name="T43" fmla="*/ 65 h 185"/>
              <a:gd name="T44" fmla="*/ 66 w 186"/>
              <a:gd name="T45" fmla="*/ 39 h 185"/>
              <a:gd name="T46" fmla="*/ 116 w 186"/>
              <a:gd name="T47" fmla="*/ 60 h 185"/>
              <a:gd name="T48" fmla="*/ 100 w 186"/>
              <a:gd name="T49" fmla="*/ 53 h 185"/>
              <a:gd name="T50" fmla="*/ 116 w 186"/>
              <a:gd name="T51" fmla="*/ 60 h 185"/>
              <a:gd name="T52" fmla="*/ 112 w 186"/>
              <a:gd name="T53" fmla="*/ 35 h 185"/>
              <a:gd name="T54" fmla="*/ 74 w 186"/>
              <a:gd name="T55" fmla="*/ 35 h 185"/>
              <a:gd name="T56" fmla="*/ 73 w 186"/>
              <a:gd name="T57" fmla="*/ 43 h 185"/>
              <a:gd name="T58" fmla="*/ 79 w 186"/>
              <a:gd name="T59" fmla="*/ 59 h 185"/>
              <a:gd name="T60" fmla="*/ 73 w 186"/>
              <a:gd name="T61" fmla="*/ 43 h 185"/>
              <a:gd name="T62" fmla="*/ 79 w 186"/>
              <a:gd name="T63" fmla="*/ 126 h 185"/>
              <a:gd name="T64" fmla="*/ 73 w 186"/>
              <a:gd name="T65" fmla="*/ 142 h 185"/>
              <a:gd name="T66" fmla="*/ 93 w 186"/>
              <a:gd name="T67" fmla="*/ 177 h 185"/>
              <a:gd name="T68" fmla="*/ 93 w 186"/>
              <a:gd name="T69" fmla="*/ 137 h 185"/>
              <a:gd name="T70" fmla="*/ 93 w 186"/>
              <a:gd name="T71" fmla="*/ 177 h 185"/>
              <a:gd name="T72" fmla="*/ 100 w 186"/>
              <a:gd name="T73" fmla="*/ 132 h 185"/>
              <a:gd name="T74" fmla="*/ 116 w 186"/>
              <a:gd name="T75" fmla="*/ 125 h 185"/>
              <a:gd name="T76" fmla="*/ 118 w 186"/>
              <a:gd name="T77" fmla="*/ 103 h 185"/>
              <a:gd name="T78" fmla="*/ 103 w 186"/>
              <a:gd name="T79" fmla="*/ 118 h 185"/>
              <a:gd name="T80" fmla="*/ 83 w 186"/>
              <a:gd name="T81" fmla="*/ 118 h 185"/>
              <a:gd name="T82" fmla="*/ 68 w 186"/>
              <a:gd name="T83" fmla="*/ 103 h 185"/>
              <a:gd name="T84" fmla="*/ 68 w 186"/>
              <a:gd name="T85" fmla="*/ 82 h 185"/>
              <a:gd name="T86" fmla="*/ 83 w 186"/>
              <a:gd name="T87" fmla="*/ 68 h 185"/>
              <a:gd name="T88" fmla="*/ 103 w 186"/>
              <a:gd name="T89" fmla="*/ 68 h 185"/>
              <a:gd name="T90" fmla="*/ 118 w 186"/>
              <a:gd name="T91" fmla="*/ 82 h 185"/>
              <a:gd name="T92" fmla="*/ 118 w 186"/>
              <a:gd name="T93" fmla="*/ 103 h 185"/>
              <a:gd name="T94" fmla="*/ 147 w 186"/>
              <a:gd name="T95" fmla="*/ 65 h 185"/>
              <a:gd name="T96" fmla="*/ 120 w 186"/>
              <a:gd name="T97" fmla="*/ 39 h 185"/>
              <a:gd name="T98" fmla="*/ 133 w 186"/>
              <a:gd name="T99" fmla="*/ 86 h 185"/>
              <a:gd name="T100" fmla="*/ 126 w 186"/>
              <a:gd name="T101" fmla="*/ 69 h 185"/>
              <a:gd name="T102" fmla="*/ 133 w 186"/>
              <a:gd name="T103" fmla="*/ 86 h 185"/>
              <a:gd name="T104" fmla="*/ 142 w 186"/>
              <a:gd name="T105" fmla="*/ 113 h 185"/>
              <a:gd name="T106" fmla="*/ 126 w 186"/>
              <a:gd name="T107" fmla="*/ 107 h 185"/>
              <a:gd name="T108" fmla="*/ 153 w 186"/>
              <a:gd name="T109" fmla="*/ 152 h 185"/>
              <a:gd name="T110" fmla="*/ 125 w 186"/>
              <a:gd name="T111" fmla="*/ 124 h 185"/>
              <a:gd name="T112" fmla="*/ 153 w 186"/>
              <a:gd name="T113" fmla="*/ 152 h 185"/>
              <a:gd name="T114" fmla="*/ 138 w 186"/>
              <a:gd name="T115" fmla="*/ 93 h 185"/>
              <a:gd name="T116" fmla="*/ 177 w 186"/>
              <a:gd name="T117" fmla="*/ 9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6" h="185">
                <a:moveTo>
                  <a:pt x="93" y="84"/>
                </a:moveTo>
                <a:cubicBezTo>
                  <a:pt x="88" y="84"/>
                  <a:pt x="85" y="88"/>
                  <a:pt x="85" y="93"/>
                </a:cubicBezTo>
                <a:cubicBezTo>
                  <a:pt x="85" y="97"/>
                  <a:pt x="88" y="101"/>
                  <a:pt x="93" y="101"/>
                </a:cubicBezTo>
                <a:cubicBezTo>
                  <a:pt x="98" y="101"/>
                  <a:pt x="101" y="97"/>
                  <a:pt x="101" y="93"/>
                </a:cubicBezTo>
                <a:cubicBezTo>
                  <a:pt x="101" y="88"/>
                  <a:pt x="98" y="84"/>
                  <a:pt x="93" y="84"/>
                </a:cubicBezTo>
                <a:close/>
                <a:moveTo>
                  <a:pt x="186" y="93"/>
                </a:moveTo>
                <a:cubicBezTo>
                  <a:pt x="186" y="83"/>
                  <a:pt x="174" y="74"/>
                  <a:pt x="154" y="67"/>
                </a:cubicBezTo>
                <a:cubicBezTo>
                  <a:pt x="163" y="49"/>
                  <a:pt x="166" y="34"/>
                  <a:pt x="159" y="27"/>
                </a:cubicBezTo>
                <a:cubicBezTo>
                  <a:pt x="151" y="20"/>
                  <a:pt x="136" y="22"/>
                  <a:pt x="118" y="32"/>
                </a:cubicBezTo>
                <a:cubicBezTo>
                  <a:pt x="112" y="12"/>
                  <a:pt x="103" y="0"/>
                  <a:pt x="93" y="0"/>
                </a:cubicBezTo>
                <a:cubicBezTo>
                  <a:pt x="83" y="0"/>
                  <a:pt x="74" y="12"/>
                  <a:pt x="68" y="32"/>
                </a:cubicBezTo>
                <a:cubicBezTo>
                  <a:pt x="50" y="22"/>
                  <a:pt x="35" y="20"/>
                  <a:pt x="27" y="27"/>
                </a:cubicBezTo>
                <a:cubicBezTo>
                  <a:pt x="20" y="34"/>
                  <a:pt x="23" y="49"/>
                  <a:pt x="32" y="67"/>
                </a:cubicBezTo>
                <a:cubicBezTo>
                  <a:pt x="12" y="74"/>
                  <a:pt x="0" y="83"/>
                  <a:pt x="0" y="93"/>
                </a:cubicBezTo>
                <a:cubicBezTo>
                  <a:pt x="0" y="103"/>
                  <a:pt x="12" y="112"/>
                  <a:pt x="32" y="118"/>
                </a:cubicBezTo>
                <a:cubicBezTo>
                  <a:pt x="23" y="136"/>
                  <a:pt x="20" y="151"/>
                  <a:pt x="27" y="158"/>
                </a:cubicBezTo>
                <a:cubicBezTo>
                  <a:pt x="35" y="165"/>
                  <a:pt x="50" y="163"/>
                  <a:pt x="68" y="154"/>
                </a:cubicBezTo>
                <a:cubicBezTo>
                  <a:pt x="74" y="173"/>
                  <a:pt x="83" y="185"/>
                  <a:pt x="93" y="185"/>
                </a:cubicBezTo>
                <a:cubicBezTo>
                  <a:pt x="103" y="185"/>
                  <a:pt x="112" y="173"/>
                  <a:pt x="118" y="154"/>
                </a:cubicBezTo>
                <a:cubicBezTo>
                  <a:pt x="136" y="163"/>
                  <a:pt x="151" y="165"/>
                  <a:pt x="159" y="158"/>
                </a:cubicBezTo>
                <a:cubicBezTo>
                  <a:pt x="166" y="151"/>
                  <a:pt x="163" y="136"/>
                  <a:pt x="154" y="118"/>
                </a:cubicBezTo>
                <a:cubicBezTo>
                  <a:pt x="174" y="112"/>
                  <a:pt x="186" y="103"/>
                  <a:pt x="186" y="93"/>
                </a:cubicBezTo>
                <a:close/>
                <a:moveTo>
                  <a:pt x="9" y="93"/>
                </a:moveTo>
                <a:cubicBezTo>
                  <a:pt x="9" y="85"/>
                  <a:pt x="19" y="79"/>
                  <a:pt x="36" y="74"/>
                </a:cubicBezTo>
                <a:cubicBezTo>
                  <a:pt x="39" y="80"/>
                  <a:pt x="43" y="86"/>
                  <a:pt x="48" y="93"/>
                </a:cubicBezTo>
                <a:cubicBezTo>
                  <a:pt x="43" y="99"/>
                  <a:pt x="39" y="105"/>
                  <a:pt x="36" y="111"/>
                </a:cubicBezTo>
                <a:cubicBezTo>
                  <a:pt x="19" y="107"/>
                  <a:pt x="9" y="100"/>
                  <a:pt x="9" y="93"/>
                </a:cubicBezTo>
                <a:close/>
                <a:moveTo>
                  <a:pt x="60" y="79"/>
                </a:moveTo>
                <a:cubicBezTo>
                  <a:pt x="58" y="81"/>
                  <a:pt x="55" y="84"/>
                  <a:pt x="53" y="86"/>
                </a:cubicBezTo>
                <a:cubicBezTo>
                  <a:pt x="50" y="81"/>
                  <a:pt x="46" y="77"/>
                  <a:pt x="44" y="72"/>
                </a:cubicBezTo>
                <a:cubicBezTo>
                  <a:pt x="49" y="71"/>
                  <a:pt x="54" y="70"/>
                  <a:pt x="60" y="69"/>
                </a:cubicBezTo>
                <a:cubicBezTo>
                  <a:pt x="60" y="72"/>
                  <a:pt x="60" y="76"/>
                  <a:pt x="60" y="79"/>
                </a:cubicBezTo>
                <a:close/>
                <a:moveTo>
                  <a:pt x="60" y="116"/>
                </a:moveTo>
                <a:cubicBezTo>
                  <a:pt x="54" y="115"/>
                  <a:pt x="49" y="114"/>
                  <a:pt x="44" y="113"/>
                </a:cubicBezTo>
                <a:cubicBezTo>
                  <a:pt x="46" y="109"/>
                  <a:pt x="50" y="104"/>
                  <a:pt x="53" y="99"/>
                </a:cubicBezTo>
                <a:cubicBezTo>
                  <a:pt x="55" y="102"/>
                  <a:pt x="58" y="104"/>
                  <a:pt x="60" y="107"/>
                </a:cubicBezTo>
                <a:cubicBezTo>
                  <a:pt x="60" y="110"/>
                  <a:pt x="60" y="113"/>
                  <a:pt x="60" y="116"/>
                </a:cubicBezTo>
                <a:close/>
                <a:moveTo>
                  <a:pt x="33" y="152"/>
                </a:moveTo>
                <a:cubicBezTo>
                  <a:pt x="28" y="147"/>
                  <a:pt x="31" y="135"/>
                  <a:pt x="39" y="120"/>
                </a:cubicBezTo>
                <a:cubicBezTo>
                  <a:pt x="46" y="122"/>
                  <a:pt x="53" y="123"/>
                  <a:pt x="61" y="124"/>
                </a:cubicBezTo>
                <a:cubicBezTo>
                  <a:pt x="62" y="132"/>
                  <a:pt x="64" y="140"/>
                  <a:pt x="66" y="146"/>
                </a:cubicBezTo>
                <a:cubicBezTo>
                  <a:pt x="51" y="155"/>
                  <a:pt x="39" y="158"/>
                  <a:pt x="33" y="152"/>
                </a:cubicBezTo>
                <a:close/>
                <a:moveTo>
                  <a:pt x="61" y="61"/>
                </a:moveTo>
                <a:cubicBezTo>
                  <a:pt x="53" y="62"/>
                  <a:pt x="46" y="63"/>
                  <a:pt x="39" y="65"/>
                </a:cubicBezTo>
                <a:cubicBezTo>
                  <a:pt x="31" y="50"/>
                  <a:pt x="28" y="38"/>
                  <a:pt x="33" y="33"/>
                </a:cubicBezTo>
                <a:cubicBezTo>
                  <a:pt x="39" y="28"/>
                  <a:pt x="51" y="31"/>
                  <a:pt x="66" y="39"/>
                </a:cubicBezTo>
                <a:cubicBezTo>
                  <a:pt x="64" y="46"/>
                  <a:pt x="62" y="53"/>
                  <a:pt x="61" y="61"/>
                </a:cubicBezTo>
                <a:close/>
                <a:moveTo>
                  <a:pt x="116" y="60"/>
                </a:moveTo>
                <a:cubicBezTo>
                  <a:pt x="113" y="60"/>
                  <a:pt x="110" y="60"/>
                  <a:pt x="107" y="59"/>
                </a:cubicBezTo>
                <a:cubicBezTo>
                  <a:pt x="104" y="57"/>
                  <a:pt x="102" y="55"/>
                  <a:pt x="100" y="53"/>
                </a:cubicBezTo>
                <a:cubicBezTo>
                  <a:pt x="104" y="49"/>
                  <a:pt x="109" y="46"/>
                  <a:pt x="114" y="43"/>
                </a:cubicBezTo>
                <a:cubicBezTo>
                  <a:pt x="115" y="48"/>
                  <a:pt x="116" y="54"/>
                  <a:pt x="116" y="60"/>
                </a:cubicBezTo>
                <a:close/>
                <a:moveTo>
                  <a:pt x="93" y="8"/>
                </a:moveTo>
                <a:cubicBezTo>
                  <a:pt x="100" y="8"/>
                  <a:pt x="107" y="19"/>
                  <a:pt x="112" y="35"/>
                </a:cubicBezTo>
                <a:cubicBezTo>
                  <a:pt x="106" y="39"/>
                  <a:pt x="99" y="43"/>
                  <a:pt x="93" y="48"/>
                </a:cubicBezTo>
                <a:cubicBezTo>
                  <a:pt x="87" y="43"/>
                  <a:pt x="80" y="39"/>
                  <a:pt x="74" y="35"/>
                </a:cubicBezTo>
                <a:cubicBezTo>
                  <a:pt x="79" y="19"/>
                  <a:pt x="86" y="8"/>
                  <a:pt x="93" y="8"/>
                </a:cubicBezTo>
                <a:close/>
                <a:moveTo>
                  <a:pt x="73" y="43"/>
                </a:moveTo>
                <a:cubicBezTo>
                  <a:pt x="77" y="46"/>
                  <a:pt x="82" y="49"/>
                  <a:pt x="86" y="53"/>
                </a:cubicBezTo>
                <a:cubicBezTo>
                  <a:pt x="84" y="55"/>
                  <a:pt x="82" y="57"/>
                  <a:pt x="79" y="59"/>
                </a:cubicBezTo>
                <a:cubicBezTo>
                  <a:pt x="76" y="60"/>
                  <a:pt x="73" y="60"/>
                  <a:pt x="70" y="60"/>
                </a:cubicBezTo>
                <a:cubicBezTo>
                  <a:pt x="70" y="54"/>
                  <a:pt x="71" y="48"/>
                  <a:pt x="73" y="43"/>
                </a:cubicBezTo>
                <a:close/>
                <a:moveTo>
                  <a:pt x="70" y="125"/>
                </a:moveTo>
                <a:cubicBezTo>
                  <a:pt x="73" y="126"/>
                  <a:pt x="76" y="126"/>
                  <a:pt x="79" y="126"/>
                </a:cubicBezTo>
                <a:cubicBezTo>
                  <a:pt x="82" y="128"/>
                  <a:pt x="84" y="130"/>
                  <a:pt x="86" y="132"/>
                </a:cubicBezTo>
                <a:cubicBezTo>
                  <a:pt x="82" y="136"/>
                  <a:pt x="77" y="139"/>
                  <a:pt x="73" y="142"/>
                </a:cubicBezTo>
                <a:cubicBezTo>
                  <a:pt x="71" y="137"/>
                  <a:pt x="70" y="131"/>
                  <a:pt x="70" y="125"/>
                </a:cubicBezTo>
                <a:close/>
                <a:moveTo>
                  <a:pt x="93" y="177"/>
                </a:moveTo>
                <a:cubicBezTo>
                  <a:pt x="86" y="177"/>
                  <a:pt x="79" y="167"/>
                  <a:pt x="74" y="150"/>
                </a:cubicBezTo>
                <a:cubicBezTo>
                  <a:pt x="80" y="147"/>
                  <a:pt x="87" y="142"/>
                  <a:pt x="93" y="137"/>
                </a:cubicBezTo>
                <a:cubicBezTo>
                  <a:pt x="99" y="142"/>
                  <a:pt x="106" y="147"/>
                  <a:pt x="112" y="150"/>
                </a:cubicBezTo>
                <a:cubicBezTo>
                  <a:pt x="107" y="167"/>
                  <a:pt x="100" y="177"/>
                  <a:pt x="93" y="177"/>
                </a:cubicBezTo>
                <a:close/>
                <a:moveTo>
                  <a:pt x="114" y="142"/>
                </a:moveTo>
                <a:cubicBezTo>
                  <a:pt x="109" y="139"/>
                  <a:pt x="104" y="136"/>
                  <a:pt x="100" y="132"/>
                </a:cubicBezTo>
                <a:cubicBezTo>
                  <a:pt x="102" y="130"/>
                  <a:pt x="104" y="128"/>
                  <a:pt x="107" y="126"/>
                </a:cubicBezTo>
                <a:cubicBezTo>
                  <a:pt x="110" y="126"/>
                  <a:pt x="113" y="126"/>
                  <a:pt x="116" y="125"/>
                </a:cubicBezTo>
                <a:cubicBezTo>
                  <a:pt x="116" y="131"/>
                  <a:pt x="115" y="137"/>
                  <a:pt x="114" y="142"/>
                </a:cubicBezTo>
                <a:close/>
                <a:moveTo>
                  <a:pt x="118" y="103"/>
                </a:moveTo>
                <a:cubicBezTo>
                  <a:pt x="116" y="106"/>
                  <a:pt x="113" y="108"/>
                  <a:pt x="111" y="111"/>
                </a:cubicBezTo>
                <a:cubicBezTo>
                  <a:pt x="108" y="113"/>
                  <a:pt x="106" y="115"/>
                  <a:pt x="103" y="118"/>
                </a:cubicBezTo>
                <a:cubicBezTo>
                  <a:pt x="100" y="118"/>
                  <a:pt x="97" y="118"/>
                  <a:pt x="93" y="118"/>
                </a:cubicBezTo>
                <a:cubicBezTo>
                  <a:pt x="89" y="118"/>
                  <a:pt x="86" y="118"/>
                  <a:pt x="83" y="118"/>
                </a:cubicBezTo>
                <a:cubicBezTo>
                  <a:pt x="80" y="115"/>
                  <a:pt x="78" y="113"/>
                  <a:pt x="75" y="111"/>
                </a:cubicBezTo>
                <a:cubicBezTo>
                  <a:pt x="73" y="108"/>
                  <a:pt x="70" y="106"/>
                  <a:pt x="68" y="103"/>
                </a:cubicBezTo>
                <a:cubicBezTo>
                  <a:pt x="68" y="100"/>
                  <a:pt x="68" y="96"/>
                  <a:pt x="68" y="93"/>
                </a:cubicBezTo>
                <a:cubicBezTo>
                  <a:pt x="68" y="89"/>
                  <a:pt x="68" y="86"/>
                  <a:pt x="68" y="82"/>
                </a:cubicBezTo>
                <a:cubicBezTo>
                  <a:pt x="70" y="80"/>
                  <a:pt x="73" y="77"/>
                  <a:pt x="75" y="75"/>
                </a:cubicBezTo>
                <a:cubicBezTo>
                  <a:pt x="78" y="72"/>
                  <a:pt x="80" y="70"/>
                  <a:pt x="83" y="68"/>
                </a:cubicBezTo>
                <a:cubicBezTo>
                  <a:pt x="86" y="67"/>
                  <a:pt x="89" y="67"/>
                  <a:pt x="93" y="67"/>
                </a:cubicBezTo>
                <a:cubicBezTo>
                  <a:pt x="97" y="67"/>
                  <a:pt x="100" y="67"/>
                  <a:pt x="103" y="68"/>
                </a:cubicBezTo>
                <a:cubicBezTo>
                  <a:pt x="106" y="70"/>
                  <a:pt x="108" y="72"/>
                  <a:pt x="111" y="75"/>
                </a:cubicBezTo>
                <a:cubicBezTo>
                  <a:pt x="113" y="77"/>
                  <a:pt x="116" y="80"/>
                  <a:pt x="118" y="82"/>
                </a:cubicBezTo>
                <a:cubicBezTo>
                  <a:pt x="118" y="86"/>
                  <a:pt x="118" y="89"/>
                  <a:pt x="118" y="93"/>
                </a:cubicBezTo>
                <a:cubicBezTo>
                  <a:pt x="118" y="96"/>
                  <a:pt x="118" y="100"/>
                  <a:pt x="118" y="103"/>
                </a:cubicBezTo>
                <a:close/>
                <a:moveTo>
                  <a:pt x="153" y="33"/>
                </a:moveTo>
                <a:cubicBezTo>
                  <a:pt x="158" y="38"/>
                  <a:pt x="155" y="50"/>
                  <a:pt x="147" y="65"/>
                </a:cubicBezTo>
                <a:cubicBezTo>
                  <a:pt x="140" y="63"/>
                  <a:pt x="133" y="62"/>
                  <a:pt x="125" y="61"/>
                </a:cubicBezTo>
                <a:cubicBezTo>
                  <a:pt x="124" y="53"/>
                  <a:pt x="122" y="46"/>
                  <a:pt x="120" y="39"/>
                </a:cubicBezTo>
                <a:cubicBezTo>
                  <a:pt x="135" y="31"/>
                  <a:pt x="147" y="28"/>
                  <a:pt x="153" y="33"/>
                </a:cubicBezTo>
                <a:close/>
                <a:moveTo>
                  <a:pt x="133" y="86"/>
                </a:moveTo>
                <a:cubicBezTo>
                  <a:pt x="131" y="84"/>
                  <a:pt x="128" y="81"/>
                  <a:pt x="126" y="79"/>
                </a:cubicBezTo>
                <a:cubicBezTo>
                  <a:pt x="126" y="76"/>
                  <a:pt x="126" y="72"/>
                  <a:pt x="126" y="69"/>
                </a:cubicBezTo>
                <a:cubicBezTo>
                  <a:pt x="132" y="70"/>
                  <a:pt x="137" y="71"/>
                  <a:pt x="142" y="72"/>
                </a:cubicBezTo>
                <a:cubicBezTo>
                  <a:pt x="140" y="77"/>
                  <a:pt x="136" y="81"/>
                  <a:pt x="133" y="86"/>
                </a:cubicBezTo>
                <a:close/>
                <a:moveTo>
                  <a:pt x="133" y="99"/>
                </a:moveTo>
                <a:cubicBezTo>
                  <a:pt x="136" y="104"/>
                  <a:pt x="140" y="109"/>
                  <a:pt x="142" y="113"/>
                </a:cubicBezTo>
                <a:cubicBezTo>
                  <a:pt x="137" y="114"/>
                  <a:pt x="132" y="115"/>
                  <a:pt x="126" y="116"/>
                </a:cubicBezTo>
                <a:cubicBezTo>
                  <a:pt x="126" y="113"/>
                  <a:pt x="126" y="110"/>
                  <a:pt x="126" y="107"/>
                </a:cubicBezTo>
                <a:cubicBezTo>
                  <a:pt x="129" y="104"/>
                  <a:pt x="131" y="102"/>
                  <a:pt x="133" y="99"/>
                </a:cubicBezTo>
                <a:close/>
                <a:moveTo>
                  <a:pt x="153" y="152"/>
                </a:moveTo>
                <a:cubicBezTo>
                  <a:pt x="147" y="158"/>
                  <a:pt x="135" y="155"/>
                  <a:pt x="120" y="146"/>
                </a:cubicBezTo>
                <a:cubicBezTo>
                  <a:pt x="122" y="140"/>
                  <a:pt x="124" y="132"/>
                  <a:pt x="125" y="124"/>
                </a:cubicBezTo>
                <a:cubicBezTo>
                  <a:pt x="133" y="123"/>
                  <a:pt x="140" y="122"/>
                  <a:pt x="147" y="120"/>
                </a:cubicBezTo>
                <a:cubicBezTo>
                  <a:pt x="155" y="135"/>
                  <a:pt x="158" y="147"/>
                  <a:pt x="153" y="152"/>
                </a:cubicBezTo>
                <a:close/>
                <a:moveTo>
                  <a:pt x="150" y="111"/>
                </a:moveTo>
                <a:cubicBezTo>
                  <a:pt x="147" y="105"/>
                  <a:pt x="143" y="99"/>
                  <a:pt x="138" y="93"/>
                </a:cubicBezTo>
                <a:cubicBezTo>
                  <a:pt x="143" y="86"/>
                  <a:pt x="147" y="80"/>
                  <a:pt x="150" y="74"/>
                </a:cubicBezTo>
                <a:cubicBezTo>
                  <a:pt x="167" y="79"/>
                  <a:pt x="177" y="85"/>
                  <a:pt x="177" y="93"/>
                </a:cubicBezTo>
                <a:cubicBezTo>
                  <a:pt x="177" y="100"/>
                  <a:pt x="167" y="107"/>
                  <a:pt x="150" y="111"/>
                </a:cubicBezTo>
                <a:close/>
              </a:path>
            </a:pathLst>
          </a:custGeom>
          <a:solidFill>
            <a:schemeClr val="bg1"/>
          </a:solidFill>
          <a:ln>
            <a:noFill/>
          </a:ln>
        </p:spPr>
        <p:txBody>
          <a:bodyPr anchor="ctr"/>
          <a:lstStyle/>
          <a:p>
            <a:pPr algn="ctr"/>
            <a:endParaRPr/>
          </a:p>
        </p:txBody>
      </p:sp>
      <p:sp>
        <p:nvSpPr>
          <p:cNvPr id="31" name="Oval 37"/>
          <p:cNvSpPr>
            <a:spLocks noChangeAspect="1"/>
          </p:cNvSpPr>
          <p:nvPr/>
        </p:nvSpPr>
        <p:spPr>
          <a:xfrm>
            <a:off x="7231482" y="4805153"/>
            <a:ext cx="680202" cy="680202"/>
          </a:xfrm>
          <a:prstGeom prst="ellipse">
            <a:avLst/>
          </a:prstGeom>
          <a:solidFill>
            <a:schemeClr val="accent3"/>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2" name="Freeform: Shape 36"/>
          <p:cNvSpPr>
            <a:spLocks/>
          </p:cNvSpPr>
          <p:nvPr/>
        </p:nvSpPr>
        <p:spPr bwMode="auto">
          <a:xfrm>
            <a:off x="7416265" y="4989034"/>
            <a:ext cx="310639" cy="312443"/>
          </a:xfrm>
          <a:custGeom>
            <a:avLst/>
            <a:gdLst>
              <a:gd name="T0" fmla="*/ 173 w 189"/>
              <a:gd name="T1" fmla="*/ 17 h 190"/>
              <a:gd name="T2" fmla="*/ 113 w 189"/>
              <a:gd name="T3" fmla="*/ 17 h 190"/>
              <a:gd name="T4" fmla="*/ 101 w 189"/>
              <a:gd name="T5" fmla="*/ 45 h 190"/>
              <a:gd name="T6" fmla="*/ 37 w 189"/>
              <a:gd name="T7" fmla="*/ 117 h 190"/>
              <a:gd name="T8" fmla="*/ 29 w 189"/>
              <a:gd name="T9" fmla="*/ 135 h 190"/>
              <a:gd name="T10" fmla="*/ 33 w 189"/>
              <a:gd name="T11" fmla="*/ 148 h 190"/>
              <a:gd name="T12" fmla="*/ 21 w 189"/>
              <a:gd name="T13" fmla="*/ 174 h 190"/>
              <a:gd name="T14" fmla="*/ 21 w 189"/>
              <a:gd name="T15" fmla="*/ 177 h 190"/>
              <a:gd name="T16" fmla="*/ 4 w 189"/>
              <a:gd name="T17" fmla="*/ 182 h 190"/>
              <a:gd name="T18" fmla="*/ 4 w 189"/>
              <a:gd name="T19" fmla="*/ 181 h 190"/>
              <a:gd name="T20" fmla="*/ 0 w 189"/>
              <a:gd name="T21" fmla="*/ 186 h 190"/>
              <a:gd name="T22" fmla="*/ 4 w 189"/>
              <a:gd name="T23" fmla="*/ 190 h 190"/>
              <a:gd name="T24" fmla="*/ 4 w 189"/>
              <a:gd name="T25" fmla="*/ 190 h 190"/>
              <a:gd name="T26" fmla="*/ 28 w 189"/>
              <a:gd name="T27" fmla="*/ 182 h 190"/>
              <a:gd name="T28" fmla="*/ 29 w 189"/>
              <a:gd name="T29" fmla="*/ 172 h 190"/>
              <a:gd name="T30" fmla="*/ 38 w 189"/>
              <a:gd name="T31" fmla="*/ 154 h 190"/>
              <a:gd name="T32" fmla="*/ 54 w 189"/>
              <a:gd name="T33" fmla="*/ 160 h 190"/>
              <a:gd name="T34" fmla="*/ 72 w 189"/>
              <a:gd name="T35" fmla="*/ 153 h 190"/>
              <a:gd name="T36" fmla="*/ 144 w 189"/>
              <a:gd name="T37" fmla="*/ 89 h 190"/>
              <a:gd name="T38" fmla="*/ 173 w 189"/>
              <a:gd name="T39" fmla="*/ 76 h 190"/>
              <a:gd name="T40" fmla="*/ 173 w 189"/>
              <a:gd name="T41" fmla="*/ 17 h 190"/>
              <a:gd name="T42" fmla="*/ 66 w 189"/>
              <a:gd name="T43" fmla="*/ 147 h 190"/>
              <a:gd name="T44" fmla="*/ 54 w 189"/>
              <a:gd name="T45" fmla="*/ 152 h 190"/>
              <a:gd name="T46" fmla="*/ 38 w 189"/>
              <a:gd name="T47" fmla="*/ 135 h 190"/>
              <a:gd name="T48" fmla="*/ 42 w 189"/>
              <a:gd name="T49" fmla="*/ 123 h 190"/>
              <a:gd name="T50" fmla="*/ 102 w 189"/>
              <a:gd name="T51" fmla="*/ 57 h 190"/>
              <a:gd name="T52" fmla="*/ 113 w 189"/>
              <a:gd name="T53" fmla="*/ 76 h 190"/>
              <a:gd name="T54" fmla="*/ 133 w 189"/>
              <a:gd name="T55" fmla="*/ 87 h 190"/>
              <a:gd name="T56" fmla="*/ 66 w 189"/>
              <a:gd name="T57" fmla="*/ 147 h 190"/>
              <a:gd name="T58" fmla="*/ 167 w 189"/>
              <a:gd name="T59" fmla="*/ 70 h 190"/>
              <a:gd name="T60" fmla="*/ 119 w 189"/>
              <a:gd name="T61" fmla="*/ 70 h 190"/>
              <a:gd name="T62" fmla="*/ 119 w 189"/>
              <a:gd name="T63" fmla="*/ 23 h 190"/>
              <a:gd name="T64" fmla="*/ 167 w 189"/>
              <a:gd name="T65" fmla="*/ 23 h 190"/>
              <a:gd name="T66" fmla="*/ 167 w 189"/>
              <a:gd name="T67" fmla="*/ 70 h 190"/>
              <a:gd name="T68" fmla="*/ 78 w 189"/>
              <a:gd name="T69" fmla="*/ 105 h 190"/>
              <a:gd name="T70" fmla="*/ 84 w 189"/>
              <a:gd name="T71" fmla="*/ 111 h 190"/>
              <a:gd name="T72" fmla="*/ 111 w 189"/>
              <a:gd name="T73" fmla="*/ 90 h 190"/>
              <a:gd name="T74" fmla="*/ 99 w 189"/>
              <a:gd name="T75" fmla="*/ 78 h 190"/>
              <a:gd name="T76" fmla="*/ 78 w 189"/>
              <a:gd name="T77" fmla="*/ 10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9" h="190">
                <a:moveTo>
                  <a:pt x="173" y="17"/>
                </a:moveTo>
                <a:cubicBezTo>
                  <a:pt x="156" y="0"/>
                  <a:pt x="130" y="0"/>
                  <a:pt x="113" y="17"/>
                </a:cubicBezTo>
                <a:cubicBezTo>
                  <a:pt x="105" y="25"/>
                  <a:pt x="101" y="35"/>
                  <a:pt x="101" y="45"/>
                </a:cubicBezTo>
                <a:cubicBezTo>
                  <a:pt x="37" y="117"/>
                  <a:pt x="37" y="117"/>
                  <a:pt x="37" y="117"/>
                </a:cubicBezTo>
                <a:cubicBezTo>
                  <a:pt x="32" y="122"/>
                  <a:pt x="29" y="128"/>
                  <a:pt x="29" y="135"/>
                </a:cubicBezTo>
                <a:cubicBezTo>
                  <a:pt x="29" y="140"/>
                  <a:pt x="30" y="144"/>
                  <a:pt x="33" y="148"/>
                </a:cubicBezTo>
                <a:cubicBezTo>
                  <a:pt x="21" y="155"/>
                  <a:pt x="16" y="161"/>
                  <a:pt x="21" y="174"/>
                </a:cubicBezTo>
                <a:cubicBezTo>
                  <a:pt x="21" y="176"/>
                  <a:pt x="21" y="177"/>
                  <a:pt x="21" y="177"/>
                </a:cubicBezTo>
                <a:cubicBezTo>
                  <a:pt x="19" y="180"/>
                  <a:pt x="10" y="181"/>
                  <a:pt x="4" y="182"/>
                </a:cubicBezTo>
                <a:cubicBezTo>
                  <a:pt x="4" y="182"/>
                  <a:pt x="4" y="181"/>
                  <a:pt x="4" y="181"/>
                </a:cubicBezTo>
                <a:cubicBezTo>
                  <a:pt x="1" y="181"/>
                  <a:pt x="0" y="183"/>
                  <a:pt x="0" y="186"/>
                </a:cubicBezTo>
                <a:cubicBezTo>
                  <a:pt x="0" y="188"/>
                  <a:pt x="1" y="190"/>
                  <a:pt x="4" y="190"/>
                </a:cubicBezTo>
                <a:cubicBezTo>
                  <a:pt x="4" y="190"/>
                  <a:pt x="4" y="190"/>
                  <a:pt x="4" y="190"/>
                </a:cubicBezTo>
                <a:cubicBezTo>
                  <a:pt x="7" y="190"/>
                  <a:pt x="22" y="190"/>
                  <a:pt x="28" y="182"/>
                </a:cubicBezTo>
                <a:cubicBezTo>
                  <a:pt x="29" y="180"/>
                  <a:pt x="30" y="176"/>
                  <a:pt x="29" y="172"/>
                </a:cubicBezTo>
                <a:cubicBezTo>
                  <a:pt x="26" y="164"/>
                  <a:pt x="27" y="161"/>
                  <a:pt x="38" y="154"/>
                </a:cubicBezTo>
                <a:cubicBezTo>
                  <a:pt x="43" y="158"/>
                  <a:pt x="48" y="160"/>
                  <a:pt x="54" y="160"/>
                </a:cubicBezTo>
                <a:cubicBezTo>
                  <a:pt x="61" y="160"/>
                  <a:pt x="68" y="158"/>
                  <a:pt x="72" y="153"/>
                </a:cubicBezTo>
                <a:cubicBezTo>
                  <a:pt x="144" y="89"/>
                  <a:pt x="144" y="89"/>
                  <a:pt x="144" y="89"/>
                </a:cubicBezTo>
                <a:cubicBezTo>
                  <a:pt x="155" y="88"/>
                  <a:pt x="165" y="84"/>
                  <a:pt x="173" y="76"/>
                </a:cubicBezTo>
                <a:cubicBezTo>
                  <a:pt x="189" y="60"/>
                  <a:pt x="189" y="33"/>
                  <a:pt x="173" y="17"/>
                </a:cubicBezTo>
                <a:close/>
                <a:moveTo>
                  <a:pt x="66" y="147"/>
                </a:moveTo>
                <a:cubicBezTo>
                  <a:pt x="63" y="150"/>
                  <a:pt x="59" y="152"/>
                  <a:pt x="54" y="152"/>
                </a:cubicBezTo>
                <a:cubicBezTo>
                  <a:pt x="45" y="152"/>
                  <a:pt x="38" y="144"/>
                  <a:pt x="38" y="135"/>
                </a:cubicBezTo>
                <a:cubicBezTo>
                  <a:pt x="38" y="130"/>
                  <a:pt x="39" y="126"/>
                  <a:pt x="42" y="123"/>
                </a:cubicBezTo>
                <a:cubicBezTo>
                  <a:pt x="102" y="57"/>
                  <a:pt x="102" y="57"/>
                  <a:pt x="102" y="57"/>
                </a:cubicBezTo>
                <a:cubicBezTo>
                  <a:pt x="104" y="64"/>
                  <a:pt x="108" y="71"/>
                  <a:pt x="113" y="76"/>
                </a:cubicBezTo>
                <a:cubicBezTo>
                  <a:pt x="119" y="82"/>
                  <a:pt x="126" y="86"/>
                  <a:pt x="133" y="87"/>
                </a:cubicBezTo>
                <a:lnTo>
                  <a:pt x="66" y="147"/>
                </a:lnTo>
                <a:close/>
                <a:moveTo>
                  <a:pt x="167" y="70"/>
                </a:moveTo>
                <a:cubicBezTo>
                  <a:pt x="154" y="84"/>
                  <a:pt x="132" y="84"/>
                  <a:pt x="119" y="70"/>
                </a:cubicBezTo>
                <a:cubicBezTo>
                  <a:pt x="106" y="57"/>
                  <a:pt x="106" y="36"/>
                  <a:pt x="119" y="23"/>
                </a:cubicBezTo>
                <a:cubicBezTo>
                  <a:pt x="132" y="10"/>
                  <a:pt x="154" y="10"/>
                  <a:pt x="167" y="23"/>
                </a:cubicBezTo>
                <a:cubicBezTo>
                  <a:pt x="180" y="36"/>
                  <a:pt x="180" y="57"/>
                  <a:pt x="167" y="70"/>
                </a:cubicBezTo>
                <a:close/>
                <a:moveTo>
                  <a:pt x="78" y="105"/>
                </a:moveTo>
                <a:cubicBezTo>
                  <a:pt x="84" y="111"/>
                  <a:pt x="84" y="111"/>
                  <a:pt x="84" y="111"/>
                </a:cubicBezTo>
                <a:cubicBezTo>
                  <a:pt x="111" y="90"/>
                  <a:pt x="111" y="90"/>
                  <a:pt x="111" y="90"/>
                </a:cubicBezTo>
                <a:cubicBezTo>
                  <a:pt x="99" y="78"/>
                  <a:pt x="99" y="78"/>
                  <a:pt x="99" y="78"/>
                </a:cubicBezTo>
                <a:lnTo>
                  <a:pt x="78" y="105"/>
                </a:lnTo>
                <a:close/>
              </a:path>
            </a:pathLst>
          </a:custGeom>
          <a:solidFill>
            <a:schemeClr val="bg1"/>
          </a:solidFill>
          <a:ln>
            <a:noFill/>
          </a:ln>
        </p:spPr>
        <p:txBody>
          <a:bodyPr anchor="ctr"/>
          <a:lstStyle/>
          <a:p>
            <a:pPr algn="ctr"/>
            <a:endParaRPr/>
          </a:p>
        </p:txBody>
      </p:sp>
      <p:sp>
        <p:nvSpPr>
          <p:cNvPr id="29" name="Oval 39"/>
          <p:cNvSpPr>
            <a:spLocks noChangeAspect="1"/>
          </p:cNvSpPr>
          <p:nvPr/>
        </p:nvSpPr>
        <p:spPr>
          <a:xfrm>
            <a:off x="4264833" y="4805153"/>
            <a:ext cx="680202" cy="680202"/>
          </a:xfrm>
          <a:prstGeom prst="ellipse">
            <a:avLst/>
          </a:prstGeom>
          <a:solidFill>
            <a:schemeClr val="accent2"/>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0" name="Freeform: Shape 40"/>
          <p:cNvSpPr>
            <a:spLocks/>
          </p:cNvSpPr>
          <p:nvPr/>
        </p:nvSpPr>
        <p:spPr bwMode="auto">
          <a:xfrm>
            <a:off x="4508973" y="4995470"/>
            <a:ext cx="191923" cy="299935"/>
          </a:xfrm>
          <a:custGeom>
            <a:avLst/>
            <a:gdLst>
              <a:gd name="T0" fmla="*/ 55 w 118"/>
              <a:gd name="T1" fmla="*/ 118 h 185"/>
              <a:gd name="T2" fmla="*/ 51 w 118"/>
              <a:gd name="T3" fmla="*/ 122 h 185"/>
              <a:gd name="T4" fmla="*/ 55 w 118"/>
              <a:gd name="T5" fmla="*/ 126 h 185"/>
              <a:gd name="T6" fmla="*/ 59 w 118"/>
              <a:gd name="T7" fmla="*/ 122 h 185"/>
              <a:gd name="T8" fmla="*/ 55 w 118"/>
              <a:gd name="T9" fmla="*/ 118 h 185"/>
              <a:gd name="T10" fmla="*/ 46 w 118"/>
              <a:gd name="T11" fmla="*/ 152 h 185"/>
              <a:gd name="T12" fmla="*/ 42 w 118"/>
              <a:gd name="T13" fmla="*/ 156 h 185"/>
              <a:gd name="T14" fmla="*/ 46 w 118"/>
              <a:gd name="T15" fmla="*/ 160 h 185"/>
              <a:gd name="T16" fmla="*/ 51 w 118"/>
              <a:gd name="T17" fmla="*/ 156 h 185"/>
              <a:gd name="T18" fmla="*/ 46 w 118"/>
              <a:gd name="T19" fmla="*/ 152 h 185"/>
              <a:gd name="T20" fmla="*/ 51 w 118"/>
              <a:gd name="T21" fmla="*/ 93 h 185"/>
              <a:gd name="T22" fmla="*/ 42 w 118"/>
              <a:gd name="T23" fmla="*/ 84 h 185"/>
              <a:gd name="T24" fmla="*/ 34 w 118"/>
              <a:gd name="T25" fmla="*/ 93 h 185"/>
              <a:gd name="T26" fmla="*/ 42 w 118"/>
              <a:gd name="T27" fmla="*/ 101 h 185"/>
              <a:gd name="T28" fmla="*/ 51 w 118"/>
              <a:gd name="T29" fmla="*/ 93 h 185"/>
              <a:gd name="T30" fmla="*/ 110 w 118"/>
              <a:gd name="T31" fmla="*/ 0 h 185"/>
              <a:gd name="T32" fmla="*/ 8 w 118"/>
              <a:gd name="T33" fmla="*/ 0 h 185"/>
              <a:gd name="T34" fmla="*/ 0 w 118"/>
              <a:gd name="T35" fmla="*/ 8 h 185"/>
              <a:gd name="T36" fmla="*/ 0 w 118"/>
              <a:gd name="T37" fmla="*/ 17 h 185"/>
              <a:gd name="T38" fmla="*/ 8 w 118"/>
              <a:gd name="T39" fmla="*/ 25 h 185"/>
              <a:gd name="T40" fmla="*/ 17 w 118"/>
              <a:gd name="T41" fmla="*/ 25 h 185"/>
              <a:gd name="T42" fmla="*/ 17 w 118"/>
              <a:gd name="T43" fmla="*/ 143 h 185"/>
              <a:gd name="T44" fmla="*/ 59 w 118"/>
              <a:gd name="T45" fmla="*/ 185 h 185"/>
              <a:gd name="T46" fmla="*/ 101 w 118"/>
              <a:gd name="T47" fmla="*/ 143 h 185"/>
              <a:gd name="T48" fmla="*/ 101 w 118"/>
              <a:gd name="T49" fmla="*/ 25 h 185"/>
              <a:gd name="T50" fmla="*/ 110 w 118"/>
              <a:gd name="T51" fmla="*/ 25 h 185"/>
              <a:gd name="T52" fmla="*/ 118 w 118"/>
              <a:gd name="T53" fmla="*/ 17 h 185"/>
              <a:gd name="T54" fmla="*/ 118 w 118"/>
              <a:gd name="T55" fmla="*/ 8 h 185"/>
              <a:gd name="T56" fmla="*/ 110 w 118"/>
              <a:gd name="T57" fmla="*/ 0 h 185"/>
              <a:gd name="T58" fmla="*/ 93 w 118"/>
              <a:gd name="T59" fmla="*/ 143 h 185"/>
              <a:gd name="T60" fmla="*/ 59 w 118"/>
              <a:gd name="T61" fmla="*/ 177 h 185"/>
              <a:gd name="T62" fmla="*/ 25 w 118"/>
              <a:gd name="T63" fmla="*/ 143 h 185"/>
              <a:gd name="T64" fmla="*/ 25 w 118"/>
              <a:gd name="T65" fmla="*/ 55 h 185"/>
              <a:gd name="T66" fmla="*/ 45 w 118"/>
              <a:gd name="T67" fmla="*/ 59 h 185"/>
              <a:gd name="T68" fmla="*/ 57 w 118"/>
              <a:gd name="T69" fmla="*/ 57 h 185"/>
              <a:gd name="T70" fmla="*/ 82 w 118"/>
              <a:gd name="T71" fmla="*/ 47 h 185"/>
              <a:gd name="T72" fmla="*/ 93 w 118"/>
              <a:gd name="T73" fmla="*/ 43 h 185"/>
              <a:gd name="T74" fmla="*/ 93 w 118"/>
              <a:gd name="T75" fmla="*/ 143 h 185"/>
              <a:gd name="T76" fmla="*/ 93 w 118"/>
              <a:gd name="T77" fmla="*/ 34 h 185"/>
              <a:gd name="T78" fmla="*/ 79 w 118"/>
              <a:gd name="T79" fmla="*/ 40 h 185"/>
              <a:gd name="T80" fmla="*/ 55 w 118"/>
              <a:gd name="T81" fmla="*/ 50 h 185"/>
              <a:gd name="T82" fmla="*/ 25 w 118"/>
              <a:gd name="T83" fmla="*/ 46 h 185"/>
              <a:gd name="T84" fmla="*/ 25 w 118"/>
              <a:gd name="T85" fmla="*/ 25 h 185"/>
              <a:gd name="T86" fmla="*/ 93 w 118"/>
              <a:gd name="T87" fmla="*/ 25 h 185"/>
              <a:gd name="T88" fmla="*/ 93 w 118"/>
              <a:gd name="T89" fmla="*/ 34 h 185"/>
              <a:gd name="T90" fmla="*/ 110 w 118"/>
              <a:gd name="T91" fmla="*/ 17 h 185"/>
              <a:gd name="T92" fmla="*/ 8 w 118"/>
              <a:gd name="T93" fmla="*/ 17 h 185"/>
              <a:gd name="T94" fmla="*/ 8 w 118"/>
              <a:gd name="T95" fmla="*/ 8 h 185"/>
              <a:gd name="T96" fmla="*/ 110 w 118"/>
              <a:gd name="T97" fmla="*/ 8 h 185"/>
              <a:gd name="T98" fmla="*/ 110 w 118"/>
              <a:gd name="T99" fmla="*/ 17 h 185"/>
              <a:gd name="T100" fmla="*/ 72 w 118"/>
              <a:gd name="T101" fmla="*/ 135 h 185"/>
              <a:gd name="T102" fmla="*/ 68 w 118"/>
              <a:gd name="T103" fmla="*/ 139 h 185"/>
              <a:gd name="T104" fmla="*/ 72 w 118"/>
              <a:gd name="T105" fmla="*/ 143 h 185"/>
              <a:gd name="T106" fmla="*/ 76 w 118"/>
              <a:gd name="T107" fmla="*/ 139 h 185"/>
              <a:gd name="T108" fmla="*/ 72 w 118"/>
              <a:gd name="T109" fmla="*/ 135 h 185"/>
              <a:gd name="T110" fmla="*/ 76 w 118"/>
              <a:gd name="T111" fmla="*/ 67 h 185"/>
              <a:gd name="T112" fmla="*/ 68 w 118"/>
              <a:gd name="T113" fmla="*/ 76 h 185"/>
              <a:gd name="T114" fmla="*/ 76 w 118"/>
              <a:gd name="T115" fmla="*/ 84 h 185"/>
              <a:gd name="T116" fmla="*/ 84 w 118"/>
              <a:gd name="T117" fmla="*/ 76 h 185"/>
              <a:gd name="T118" fmla="*/ 76 w 118"/>
              <a:gd name="T119" fmla="*/ 67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8" h="185">
                <a:moveTo>
                  <a:pt x="55" y="118"/>
                </a:moveTo>
                <a:cubicBezTo>
                  <a:pt x="53" y="118"/>
                  <a:pt x="51" y="120"/>
                  <a:pt x="51" y="122"/>
                </a:cubicBezTo>
                <a:cubicBezTo>
                  <a:pt x="51" y="124"/>
                  <a:pt x="53" y="126"/>
                  <a:pt x="55" y="126"/>
                </a:cubicBezTo>
                <a:cubicBezTo>
                  <a:pt x="57" y="126"/>
                  <a:pt x="59" y="124"/>
                  <a:pt x="59" y="122"/>
                </a:cubicBezTo>
                <a:cubicBezTo>
                  <a:pt x="59" y="120"/>
                  <a:pt x="57" y="118"/>
                  <a:pt x="55" y="118"/>
                </a:cubicBezTo>
                <a:close/>
                <a:moveTo>
                  <a:pt x="46" y="152"/>
                </a:moveTo>
                <a:cubicBezTo>
                  <a:pt x="44" y="152"/>
                  <a:pt x="42" y="154"/>
                  <a:pt x="42" y="156"/>
                </a:cubicBezTo>
                <a:cubicBezTo>
                  <a:pt x="42" y="158"/>
                  <a:pt x="44" y="160"/>
                  <a:pt x="46" y="160"/>
                </a:cubicBezTo>
                <a:cubicBezTo>
                  <a:pt x="49" y="160"/>
                  <a:pt x="51" y="158"/>
                  <a:pt x="51" y="156"/>
                </a:cubicBezTo>
                <a:cubicBezTo>
                  <a:pt x="51" y="154"/>
                  <a:pt x="49" y="152"/>
                  <a:pt x="46" y="152"/>
                </a:cubicBezTo>
                <a:close/>
                <a:moveTo>
                  <a:pt x="51" y="93"/>
                </a:moveTo>
                <a:cubicBezTo>
                  <a:pt x="51" y="88"/>
                  <a:pt x="47" y="84"/>
                  <a:pt x="42" y="84"/>
                </a:cubicBezTo>
                <a:cubicBezTo>
                  <a:pt x="38" y="84"/>
                  <a:pt x="34" y="88"/>
                  <a:pt x="34" y="93"/>
                </a:cubicBezTo>
                <a:cubicBezTo>
                  <a:pt x="34" y="97"/>
                  <a:pt x="38" y="101"/>
                  <a:pt x="42" y="101"/>
                </a:cubicBezTo>
                <a:cubicBezTo>
                  <a:pt x="47" y="101"/>
                  <a:pt x="51" y="97"/>
                  <a:pt x="51" y="93"/>
                </a:cubicBezTo>
                <a:close/>
                <a:moveTo>
                  <a:pt x="110" y="0"/>
                </a:moveTo>
                <a:cubicBezTo>
                  <a:pt x="8" y="0"/>
                  <a:pt x="8" y="0"/>
                  <a:pt x="8" y="0"/>
                </a:cubicBezTo>
                <a:cubicBezTo>
                  <a:pt x="4" y="0"/>
                  <a:pt x="0" y="4"/>
                  <a:pt x="0" y="8"/>
                </a:cubicBezTo>
                <a:cubicBezTo>
                  <a:pt x="0" y="17"/>
                  <a:pt x="0" y="17"/>
                  <a:pt x="0" y="17"/>
                </a:cubicBezTo>
                <a:cubicBezTo>
                  <a:pt x="0" y="21"/>
                  <a:pt x="4" y="25"/>
                  <a:pt x="8" y="25"/>
                </a:cubicBezTo>
                <a:cubicBezTo>
                  <a:pt x="17" y="25"/>
                  <a:pt x="17" y="25"/>
                  <a:pt x="17" y="25"/>
                </a:cubicBezTo>
                <a:cubicBezTo>
                  <a:pt x="17" y="143"/>
                  <a:pt x="17" y="143"/>
                  <a:pt x="17" y="143"/>
                </a:cubicBezTo>
                <a:cubicBezTo>
                  <a:pt x="17" y="166"/>
                  <a:pt x="36" y="185"/>
                  <a:pt x="59" y="185"/>
                </a:cubicBezTo>
                <a:cubicBezTo>
                  <a:pt x="82" y="185"/>
                  <a:pt x="101" y="166"/>
                  <a:pt x="101" y="143"/>
                </a:cubicBezTo>
                <a:cubicBezTo>
                  <a:pt x="101" y="25"/>
                  <a:pt x="101" y="25"/>
                  <a:pt x="101" y="25"/>
                </a:cubicBezTo>
                <a:cubicBezTo>
                  <a:pt x="110" y="25"/>
                  <a:pt x="110" y="25"/>
                  <a:pt x="110" y="25"/>
                </a:cubicBezTo>
                <a:cubicBezTo>
                  <a:pt x="114" y="25"/>
                  <a:pt x="118" y="21"/>
                  <a:pt x="118" y="17"/>
                </a:cubicBezTo>
                <a:cubicBezTo>
                  <a:pt x="118" y="8"/>
                  <a:pt x="118" y="8"/>
                  <a:pt x="118" y="8"/>
                </a:cubicBezTo>
                <a:cubicBezTo>
                  <a:pt x="118" y="4"/>
                  <a:pt x="114" y="0"/>
                  <a:pt x="110" y="0"/>
                </a:cubicBezTo>
                <a:close/>
                <a:moveTo>
                  <a:pt x="93" y="143"/>
                </a:moveTo>
                <a:cubicBezTo>
                  <a:pt x="93" y="162"/>
                  <a:pt x="78" y="177"/>
                  <a:pt x="59" y="177"/>
                </a:cubicBezTo>
                <a:cubicBezTo>
                  <a:pt x="40" y="177"/>
                  <a:pt x="25" y="162"/>
                  <a:pt x="25" y="143"/>
                </a:cubicBezTo>
                <a:cubicBezTo>
                  <a:pt x="25" y="55"/>
                  <a:pt x="25" y="55"/>
                  <a:pt x="25" y="55"/>
                </a:cubicBezTo>
                <a:cubicBezTo>
                  <a:pt x="31" y="57"/>
                  <a:pt x="38" y="59"/>
                  <a:pt x="45" y="59"/>
                </a:cubicBezTo>
                <a:cubicBezTo>
                  <a:pt x="49" y="59"/>
                  <a:pt x="53" y="58"/>
                  <a:pt x="57" y="57"/>
                </a:cubicBezTo>
                <a:cubicBezTo>
                  <a:pt x="68" y="54"/>
                  <a:pt x="76" y="50"/>
                  <a:pt x="82" y="47"/>
                </a:cubicBezTo>
                <a:cubicBezTo>
                  <a:pt x="86" y="45"/>
                  <a:pt x="90" y="44"/>
                  <a:pt x="93" y="43"/>
                </a:cubicBezTo>
                <a:lnTo>
                  <a:pt x="93" y="143"/>
                </a:lnTo>
                <a:close/>
                <a:moveTo>
                  <a:pt x="93" y="34"/>
                </a:moveTo>
                <a:cubicBezTo>
                  <a:pt x="88" y="36"/>
                  <a:pt x="84" y="38"/>
                  <a:pt x="79" y="40"/>
                </a:cubicBezTo>
                <a:cubicBezTo>
                  <a:pt x="72" y="43"/>
                  <a:pt x="65" y="46"/>
                  <a:pt x="55" y="50"/>
                </a:cubicBezTo>
                <a:cubicBezTo>
                  <a:pt x="44" y="53"/>
                  <a:pt x="34" y="50"/>
                  <a:pt x="25" y="46"/>
                </a:cubicBezTo>
                <a:cubicBezTo>
                  <a:pt x="25" y="25"/>
                  <a:pt x="25" y="25"/>
                  <a:pt x="25" y="25"/>
                </a:cubicBezTo>
                <a:cubicBezTo>
                  <a:pt x="93" y="25"/>
                  <a:pt x="93" y="25"/>
                  <a:pt x="93" y="25"/>
                </a:cubicBezTo>
                <a:lnTo>
                  <a:pt x="93" y="34"/>
                </a:lnTo>
                <a:close/>
                <a:moveTo>
                  <a:pt x="110" y="17"/>
                </a:moveTo>
                <a:cubicBezTo>
                  <a:pt x="8" y="17"/>
                  <a:pt x="8" y="17"/>
                  <a:pt x="8" y="17"/>
                </a:cubicBezTo>
                <a:cubicBezTo>
                  <a:pt x="8" y="8"/>
                  <a:pt x="8" y="8"/>
                  <a:pt x="8" y="8"/>
                </a:cubicBezTo>
                <a:cubicBezTo>
                  <a:pt x="110" y="8"/>
                  <a:pt x="110" y="8"/>
                  <a:pt x="110" y="8"/>
                </a:cubicBezTo>
                <a:lnTo>
                  <a:pt x="110" y="17"/>
                </a:lnTo>
                <a:close/>
                <a:moveTo>
                  <a:pt x="72" y="135"/>
                </a:moveTo>
                <a:cubicBezTo>
                  <a:pt x="69" y="135"/>
                  <a:pt x="68" y="137"/>
                  <a:pt x="68" y="139"/>
                </a:cubicBezTo>
                <a:cubicBezTo>
                  <a:pt x="68" y="141"/>
                  <a:pt x="69" y="143"/>
                  <a:pt x="72" y="143"/>
                </a:cubicBezTo>
                <a:cubicBezTo>
                  <a:pt x="74" y="143"/>
                  <a:pt x="76" y="141"/>
                  <a:pt x="76" y="139"/>
                </a:cubicBezTo>
                <a:cubicBezTo>
                  <a:pt x="76" y="137"/>
                  <a:pt x="74" y="135"/>
                  <a:pt x="72" y="135"/>
                </a:cubicBezTo>
                <a:close/>
                <a:moveTo>
                  <a:pt x="76" y="67"/>
                </a:moveTo>
                <a:cubicBezTo>
                  <a:pt x="71" y="67"/>
                  <a:pt x="68" y="71"/>
                  <a:pt x="68" y="76"/>
                </a:cubicBezTo>
                <a:cubicBezTo>
                  <a:pt x="68" y="80"/>
                  <a:pt x="71" y="84"/>
                  <a:pt x="76" y="84"/>
                </a:cubicBezTo>
                <a:cubicBezTo>
                  <a:pt x="81" y="84"/>
                  <a:pt x="84" y="80"/>
                  <a:pt x="84" y="76"/>
                </a:cubicBezTo>
                <a:cubicBezTo>
                  <a:pt x="84" y="71"/>
                  <a:pt x="81" y="67"/>
                  <a:pt x="76" y="67"/>
                </a:cubicBezTo>
                <a:close/>
              </a:path>
            </a:pathLst>
          </a:custGeom>
          <a:solidFill>
            <a:schemeClr val="bg1"/>
          </a:solidFill>
          <a:ln>
            <a:noFill/>
          </a:ln>
        </p:spPr>
        <p:txBody>
          <a:bodyPr anchor="ctr"/>
          <a:lstStyle/>
          <a:p>
            <a:pPr algn="ctr"/>
            <a:endParaRPr/>
          </a:p>
        </p:txBody>
      </p:sp>
      <p:grpSp>
        <p:nvGrpSpPr>
          <p:cNvPr id="60" name="组合 59"/>
          <p:cNvGrpSpPr/>
          <p:nvPr/>
        </p:nvGrpSpPr>
        <p:grpSpPr>
          <a:xfrm>
            <a:off x="8101885" y="1956166"/>
            <a:ext cx="2775857" cy="952294"/>
            <a:chOff x="8539843" y="2171125"/>
            <a:chExt cx="2775857" cy="952294"/>
          </a:xfrm>
        </p:grpSpPr>
        <p:sp>
          <p:nvSpPr>
            <p:cNvPr id="61" name="矩形 60"/>
            <p:cNvSpPr/>
            <p:nvPr/>
          </p:nvSpPr>
          <p:spPr>
            <a:xfrm>
              <a:off x="8539844" y="2514021"/>
              <a:ext cx="2775856"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用户可以在投影仪或者计算机上进行演示也可以将文稿打印出来</a:t>
              </a:r>
            </a:p>
          </p:txBody>
        </p:sp>
        <p:sp>
          <p:nvSpPr>
            <p:cNvPr id="62" name="矩形 61"/>
            <p:cNvSpPr/>
            <p:nvPr/>
          </p:nvSpPr>
          <p:spPr>
            <a:xfrm>
              <a:off x="8539843" y="2171125"/>
              <a:ext cx="2164600" cy="424732"/>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3" name="组合 62"/>
          <p:cNvGrpSpPr/>
          <p:nvPr/>
        </p:nvGrpSpPr>
        <p:grpSpPr>
          <a:xfrm>
            <a:off x="8679934" y="3275825"/>
            <a:ext cx="2775857" cy="952294"/>
            <a:chOff x="8539843" y="2171125"/>
            <a:chExt cx="2775857" cy="952294"/>
          </a:xfrm>
        </p:grpSpPr>
        <p:sp>
          <p:nvSpPr>
            <p:cNvPr id="64" name="矩形 63"/>
            <p:cNvSpPr/>
            <p:nvPr/>
          </p:nvSpPr>
          <p:spPr>
            <a:xfrm>
              <a:off x="8539844" y="2514021"/>
              <a:ext cx="2775856"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用户可以在投影仪或者计算机上进行演示也可以将文稿打印出来</a:t>
              </a:r>
            </a:p>
          </p:txBody>
        </p:sp>
        <p:sp>
          <p:nvSpPr>
            <p:cNvPr id="65" name="矩形 64"/>
            <p:cNvSpPr/>
            <p:nvPr/>
          </p:nvSpPr>
          <p:spPr>
            <a:xfrm>
              <a:off x="8539843" y="2171125"/>
              <a:ext cx="2164600" cy="39613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6" name="组合 65"/>
          <p:cNvGrpSpPr/>
          <p:nvPr/>
        </p:nvGrpSpPr>
        <p:grpSpPr>
          <a:xfrm>
            <a:off x="8101885" y="4669107"/>
            <a:ext cx="2775857" cy="952294"/>
            <a:chOff x="8539843" y="2171125"/>
            <a:chExt cx="2775857" cy="952294"/>
          </a:xfrm>
        </p:grpSpPr>
        <p:sp>
          <p:nvSpPr>
            <p:cNvPr id="67" name="矩形 66"/>
            <p:cNvSpPr/>
            <p:nvPr/>
          </p:nvSpPr>
          <p:spPr>
            <a:xfrm>
              <a:off x="8539844" y="2514021"/>
              <a:ext cx="2775856" cy="60939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用户可以在投影仪或者计算机上进行演示也可以将文稿打印出来</a:t>
              </a:r>
            </a:p>
          </p:txBody>
        </p:sp>
        <p:sp>
          <p:nvSpPr>
            <p:cNvPr id="68" name="矩形 67"/>
            <p:cNvSpPr/>
            <p:nvPr/>
          </p:nvSpPr>
          <p:spPr>
            <a:xfrm>
              <a:off x="8539843" y="2171125"/>
              <a:ext cx="2164600" cy="396134"/>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69" name="组合 68"/>
          <p:cNvGrpSpPr/>
          <p:nvPr/>
        </p:nvGrpSpPr>
        <p:grpSpPr>
          <a:xfrm>
            <a:off x="1298775" y="1956166"/>
            <a:ext cx="2775856" cy="952294"/>
            <a:chOff x="8539844" y="2171125"/>
            <a:chExt cx="2775856" cy="952294"/>
          </a:xfrm>
        </p:grpSpPr>
        <p:sp>
          <p:nvSpPr>
            <p:cNvPr id="70" name="矩形 69"/>
            <p:cNvSpPr/>
            <p:nvPr/>
          </p:nvSpPr>
          <p:spPr>
            <a:xfrm>
              <a:off x="8539844" y="2514021"/>
              <a:ext cx="2775856"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用户可以在投影仪或者计算机上进行演示也可以将文稿打印出来</a:t>
              </a:r>
            </a:p>
          </p:txBody>
        </p:sp>
        <p:sp>
          <p:nvSpPr>
            <p:cNvPr id="71" name="矩形 70"/>
            <p:cNvSpPr/>
            <p:nvPr/>
          </p:nvSpPr>
          <p:spPr>
            <a:xfrm>
              <a:off x="9151100" y="2171125"/>
              <a:ext cx="2164600"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72" name="组合 71"/>
          <p:cNvGrpSpPr/>
          <p:nvPr/>
        </p:nvGrpSpPr>
        <p:grpSpPr>
          <a:xfrm>
            <a:off x="1298775" y="4669107"/>
            <a:ext cx="2775856" cy="952294"/>
            <a:chOff x="8539844" y="2171125"/>
            <a:chExt cx="2775856" cy="952294"/>
          </a:xfrm>
        </p:grpSpPr>
        <p:sp>
          <p:nvSpPr>
            <p:cNvPr id="73" name="矩形 72"/>
            <p:cNvSpPr/>
            <p:nvPr/>
          </p:nvSpPr>
          <p:spPr>
            <a:xfrm>
              <a:off x="8539844" y="2514021"/>
              <a:ext cx="2775856"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用户可以在投影仪或者计算机上进行演示也可以将文稿打印出来</a:t>
              </a:r>
            </a:p>
          </p:txBody>
        </p:sp>
        <p:sp>
          <p:nvSpPr>
            <p:cNvPr id="74" name="矩形 73"/>
            <p:cNvSpPr/>
            <p:nvPr/>
          </p:nvSpPr>
          <p:spPr>
            <a:xfrm>
              <a:off x="9151100" y="2171125"/>
              <a:ext cx="2164600"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grpSp>
        <p:nvGrpSpPr>
          <p:cNvPr id="75" name="组合 74"/>
          <p:cNvGrpSpPr/>
          <p:nvPr/>
        </p:nvGrpSpPr>
        <p:grpSpPr>
          <a:xfrm>
            <a:off x="736199" y="3299134"/>
            <a:ext cx="2775856" cy="952294"/>
            <a:chOff x="8539844" y="2171125"/>
            <a:chExt cx="2775856" cy="952294"/>
          </a:xfrm>
        </p:grpSpPr>
        <p:sp>
          <p:nvSpPr>
            <p:cNvPr id="76" name="矩形 75"/>
            <p:cNvSpPr/>
            <p:nvPr/>
          </p:nvSpPr>
          <p:spPr>
            <a:xfrm>
              <a:off x="8539844" y="2514021"/>
              <a:ext cx="2775856" cy="60939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用户可以在投影仪或者计算机上进行演示也可以将文稿打印出来</a:t>
              </a:r>
            </a:p>
          </p:txBody>
        </p:sp>
        <p:sp>
          <p:nvSpPr>
            <p:cNvPr id="77" name="矩形 76"/>
            <p:cNvSpPr/>
            <p:nvPr/>
          </p:nvSpPr>
          <p:spPr>
            <a:xfrm>
              <a:off x="9151100" y="2171125"/>
              <a:ext cx="2164600" cy="396134"/>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文字添加</a:t>
              </a:r>
            </a:p>
          </p:txBody>
        </p:sp>
      </p:grpSp>
      <p:pic>
        <p:nvPicPr>
          <p:cNvPr id="79" name="图片 78"/>
          <p:cNvPicPr>
            <a:picLocks noChangeAspect="1"/>
          </p:cNvPicPr>
          <p:nvPr/>
        </p:nvPicPr>
        <p:blipFill>
          <a:blip r:embed="rId3"/>
          <a:stretch>
            <a:fillRect/>
          </a:stretch>
        </p:blipFill>
        <p:spPr>
          <a:xfrm rot="16200000">
            <a:off x="145169" y="-145167"/>
            <a:ext cx="1268414" cy="1558750"/>
          </a:xfrm>
          <a:prstGeom prst="rect">
            <a:avLst/>
          </a:prstGeom>
        </p:spPr>
      </p:pic>
      <p:grpSp>
        <p:nvGrpSpPr>
          <p:cNvPr id="80" name="组合 79"/>
          <p:cNvGrpSpPr/>
          <p:nvPr/>
        </p:nvGrpSpPr>
        <p:grpSpPr>
          <a:xfrm>
            <a:off x="1785305" y="394109"/>
            <a:ext cx="4440139" cy="712314"/>
            <a:chOff x="1451102" y="1713400"/>
            <a:chExt cx="4440139" cy="712314"/>
          </a:xfrm>
        </p:grpSpPr>
        <p:grpSp>
          <p:nvGrpSpPr>
            <p:cNvPr id="81" name="组合 80"/>
            <p:cNvGrpSpPr/>
            <p:nvPr/>
          </p:nvGrpSpPr>
          <p:grpSpPr>
            <a:xfrm>
              <a:off x="1451102" y="1713400"/>
              <a:ext cx="2998505" cy="535920"/>
              <a:chOff x="5906988" y="1931114"/>
              <a:chExt cx="2998505" cy="535920"/>
            </a:xfrm>
          </p:grpSpPr>
          <p:sp>
            <p:nvSpPr>
              <p:cNvPr id="83" name="矩形 82"/>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a:solidFill>
                      <a:schemeClr val="accent6"/>
                    </a:solidFill>
                  </a:rPr>
                  <a:t>活动总体思路</a:t>
                </a:r>
              </a:p>
            </p:txBody>
          </p:sp>
          <p:sp>
            <p:nvSpPr>
              <p:cNvPr id="84" name="矩形 83"/>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01.</a:t>
                </a:r>
                <a:endParaRPr lang="zh-CN" altLang="en-US" sz="2800" b="1" dirty="0">
                  <a:solidFill>
                    <a:schemeClr val="accent6"/>
                  </a:solidFill>
                </a:endParaRPr>
              </a:p>
            </p:txBody>
          </p:sp>
        </p:grpSp>
        <p:sp>
          <p:nvSpPr>
            <p:cNvPr id="82" name="文本框 81"/>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2190199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p:cTn id="13" dur="500" fill="hold"/>
                                        <p:tgtEl>
                                          <p:spTgt spid="35"/>
                                        </p:tgtEl>
                                        <p:attrNameLst>
                                          <p:attrName>ppt_w</p:attrName>
                                        </p:attrNameLst>
                                      </p:cBhvr>
                                      <p:tavLst>
                                        <p:tav tm="0">
                                          <p:val>
                                            <p:fltVal val="0"/>
                                          </p:val>
                                        </p:tav>
                                        <p:tav tm="100000">
                                          <p:val>
                                            <p:strVal val="#ppt_w"/>
                                          </p:val>
                                        </p:tav>
                                      </p:tavLst>
                                    </p:anim>
                                    <p:anim calcmode="lin" valueType="num">
                                      <p:cBhvr>
                                        <p:cTn id="14" dur="500" fill="hold"/>
                                        <p:tgtEl>
                                          <p:spTgt spid="35"/>
                                        </p:tgtEl>
                                        <p:attrNameLst>
                                          <p:attrName>ppt_h</p:attrName>
                                        </p:attrNameLst>
                                      </p:cBhvr>
                                      <p:tavLst>
                                        <p:tav tm="0">
                                          <p:val>
                                            <p:fltVal val="0"/>
                                          </p:val>
                                        </p:tav>
                                        <p:tav tm="100000">
                                          <p:val>
                                            <p:strVal val="#ppt_h"/>
                                          </p:val>
                                        </p:tav>
                                      </p:tavLst>
                                    </p:anim>
                                    <p:animEffect transition="in" filter="fade">
                                      <p:cBhvr>
                                        <p:cTn id="15" dur="500"/>
                                        <p:tgtEl>
                                          <p:spTgt spid="35"/>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 calcmode="lin" valueType="num">
                                      <p:cBhvr>
                                        <p:cTn id="18" dur="500" fill="hold"/>
                                        <p:tgtEl>
                                          <p:spTgt spid="36"/>
                                        </p:tgtEl>
                                        <p:attrNameLst>
                                          <p:attrName>ppt_w</p:attrName>
                                        </p:attrNameLst>
                                      </p:cBhvr>
                                      <p:tavLst>
                                        <p:tav tm="0">
                                          <p:val>
                                            <p:fltVal val="0"/>
                                          </p:val>
                                        </p:tav>
                                        <p:tav tm="100000">
                                          <p:val>
                                            <p:strVal val="#ppt_w"/>
                                          </p:val>
                                        </p:tav>
                                      </p:tavLst>
                                    </p:anim>
                                    <p:anim calcmode="lin" valueType="num">
                                      <p:cBhvr>
                                        <p:cTn id="19" dur="500" fill="hold"/>
                                        <p:tgtEl>
                                          <p:spTgt spid="36"/>
                                        </p:tgtEl>
                                        <p:attrNameLst>
                                          <p:attrName>ppt_h</p:attrName>
                                        </p:attrNameLst>
                                      </p:cBhvr>
                                      <p:tavLst>
                                        <p:tav tm="0">
                                          <p:val>
                                            <p:fltVal val="0"/>
                                          </p:val>
                                        </p:tav>
                                        <p:tav tm="100000">
                                          <p:val>
                                            <p:strVal val="#ppt_h"/>
                                          </p:val>
                                        </p:tav>
                                      </p:tavLst>
                                    </p:anim>
                                    <p:animEffect transition="in" filter="fade">
                                      <p:cBhvr>
                                        <p:cTn id="20" dur="500"/>
                                        <p:tgtEl>
                                          <p:spTgt spid="3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p:cTn id="33" dur="500" fill="hold"/>
                                        <p:tgtEl>
                                          <p:spTgt spid="29"/>
                                        </p:tgtEl>
                                        <p:attrNameLst>
                                          <p:attrName>ppt_w</p:attrName>
                                        </p:attrNameLst>
                                      </p:cBhvr>
                                      <p:tavLst>
                                        <p:tav tm="0">
                                          <p:val>
                                            <p:fltVal val="0"/>
                                          </p:val>
                                        </p:tav>
                                        <p:tav tm="100000">
                                          <p:val>
                                            <p:strVal val="#ppt_w"/>
                                          </p:val>
                                        </p:tav>
                                      </p:tavLst>
                                    </p:anim>
                                    <p:anim calcmode="lin" valueType="num">
                                      <p:cBhvr>
                                        <p:cTn id="34" dur="500" fill="hold"/>
                                        <p:tgtEl>
                                          <p:spTgt spid="29"/>
                                        </p:tgtEl>
                                        <p:attrNameLst>
                                          <p:attrName>ppt_h</p:attrName>
                                        </p:attrNameLst>
                                      </p:cBhvr>
                                      <p:tavLst>
                                        <p:tav tm="0">
                                          <p:val>
                                            <p:fltVal val="0"/>
                                          </p:val>
                                        </p:tav>
                                        <p:tav tm="100000">
                                          <p:val>
                                            <p:strVal val="#ppt_h"/>
                                          </p:val>
                                        </p:tav>
                                      </p:tavLst>
                                    </p:anim>
                                    <p:animEffect transition="in" filter="fade">
                                      <p:cBhvr>
                                        <p:cTn id="35" dur="500"/>
                                        <p:tgtEl>
                                          <p:spTgt spid="2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p:cTn id="43" dur="500" fill="hold"/>
                                        <p:tgtEl>
                                          <p:spTgt spid="39"/>
                                        </p:tgtEl>
                                        <p:attrNameLst>
                                          <p:attrName>ppt_w</p:attrName>
                                        </p:attrNameLst>
                                      </p:cBhvr>
                                      <p:tavLst>
                                        <p:tav tm="0">
                                          <p:val>
                                            <p:fltVal val="0"/>
                                          </p:val>
                                        </p:tav>
                                        <p:tav tm="100000">
                                          <p:val>
                                            <p:strVal val="#ppt_w"/>
                                          </p:val>
                                        </p:tav>
                                      </p:tavLst>
                                    </p:anim>
                                    <p:anim calcmode="lin" valueType="num">
                                      <p:cBhvr>
                                        <p:cTn id="44" dur="500" fill="hold"/>
                                        <p:tgtEl>
                                          <p:spTgt spid="39"/>
                                        </p:tgtEl>
                                        <p:attrNameLst>
                                          <p:attrName>ppt_h</p:attrName>
                                        </p:attrNameLst>
                                      </p:cBhvr>
                                      <p:tavLst>
                                        <p:tav tm="0">
                                          <p:val>
                                            <p:fltVal val="0"/>
                                          </p:val>
                                        </p:tav>
                                        <p:tav tm="100000">
                                          <p:val>
                                            <p:strVal val="#ppt_h"/>
                                          </p:val>
                                        </p:tav>
                                      </p:tavLst>
                                    </p:anim>
                                    <p:animEffect transition="in" filter="fade">
                                      <p:cBhvr>
                                        <p:cTn id="45" dur="500"/>
                                        <p:tgtEl>
                                          <p:spTgt spid="39"/>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 calcmode="lin" valueType="num">
                                      <p:cBhvr>
                                        <p:cTn id="48" dur="500" fill="hold"/>
                                        <p:tgtEl>
                                          <p:spTgt spid="40"/>
                                        </p:tgtEl>
                                        <p:attrNameLst>
                                          <p:attrName>ppt_w</p:attrName>
                                        </p:attrNameLst>
                                      </p:cBhvr>
                                      <p:tavLst>
                                        <p:tav tm="0">
                                          <p:val>
                                            <p:fltVal val="0"/>
                                          </p:val>
                                        </p:tav>
                                        <p:tav tm="100000">
                                          <p:val>
                                            <p:strVal val="#ppt_w"/>
                                          </p:val>
                                        </p:tav>
                                      </p:tavLst>
                                    </p:anim>
                                    <p:anim calcmode="lin" valueType="num">
                                      <p:cBhvr>
                                        <p:cTn id="49" dur="500" fill="hold"/>
                                        <p:tgtEl>
                                          <p:spTgt spid="40"/>
                                        </p:tgtEl>
                                        <p:attrNameLst>
                                          <p:attrName>ppt_h</p:attrName>
                                        </p:attrNameLst>
                                      </p:cBhvr>
                                      <p:tavLst>
                                        <p:tav tm="0">
                                          <p:val>
                                            <p:fltVal val="0"/>
                                          </p:val>
                                        </p:tav>
                                        <p:tav tm="100000">
                                          <p:val>
                                            <p:strVal val="#ppt_h"/>
                                          </p:val>
                                        </p:tav>
                                      </p:tavLst>
                                    </p:anim>
                                    <p:animEffect transition="in" filter="fade">
                                      <p:cBhvr>
                                        <p:cTn id="50" dur="500"/>
                                        <p:tgtEl>
                                          <p:spTgt spid="40"/>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p:cTn id="53" dur="500" fill="hold"/>
                                        <p:tgtEl>
                                          <p:spTgt spid="37"/>
                                        </p:tgtEl>
                                        <p:attrNameLst>
                                          <p:attrName>ppt_w</p:attrName>
                                        </p:attrNameLst>
                                      </p:cBhvr>
                                      <p:tavLst>
                                        <p:tav tm="0">
                                          <p:val>
                                            <p:fltVal val="0"/>
                                          </p:val>
                                        </p:tav>
                                        <p:tav tm="100000">
                                          <p:val>
                                            <p:strVal val="#ppt_w"/>
                                          </p:val>
                                        </p:tav>
                                      </p:tavLst>
                                    </p:anim>
                                    <p:anim calcmode="lin" valueType="num">
                                      <p:cBhvr>
                                        <p:cTn id="54" dur="500" fill="hold"/>
                                        <p:tgtEl>
                                          <p:spTgt spid="37"/>
                                        </p:tgtEl>
                                        <p:attrNameLst>
                                          <p:attrName>ppt_h</p:attrName>
                                        </p:attrNameLst>
                                      </p:cBhvr>
                                      <p:tavLst>
                                        <p:tav tm="0">
                                          <p:val>
                                            <p:fltVal val="0"/>
                                          </p:val>
                                        </p:tav>
                                        <p:tav tm="100000">
                                          <p:val>
                                            <p:strVal val="#ppt_h"/>
                                          </p:val>
                                        </p:tav>
                                      </p:tavLst>
                                    </p:anim>
                                    <p:animEffect transition="in" filter="fade">
                                      <p:cBhvr>
                                        <p:cTn id="55" dur="500"/>
                                        <p:tgtEl>
                                          <p:spTgt spid="3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p:cTn id="58" dur="500" fill="hold"/>
                                        <p:tgtEl>
                                          <p:spTgt spid="38"/>
                                        </p:tgtEl>
                                        <p:attrNameLst>
                                          <p:attrName>ppt_w</p:attrName>
                                        </p:attrNameLst>
                                      </p:cBhvr>
                                      <p:tavLst>
                                        <p:tav tm="0">
                                          <p:val>
                                            <p:fltVal val="0"/>
                                          </p:val>
                                        </p:tav>
                                        <p:tav tm="100000">
                                          <p:val>
                                            <p:strVal val="#ppt_w"/>
                                          </p:val>
                                        </p:tav>
                                      </p:tavLst>
                                    </p:anim>
                                    <p:anim calcmode="lin" valueType="num">
                                      <p:cBhvr>
                                        <p:cTn id="59" dur="500" fill="hold"/>
                                        <p:tgtEl>
                                          <p:spTgt spid="38"/>
                                        </p:tgtEl>
                                        <p:attrNameLst>
                                          <p:attrName>ppt_h</p:attrName>
                                        </p:attrNameLst>
                                      </p:cBhvr>
                                      <p:tavLst>
                                        <p:tav tm="0">
                                          <p:val>
                                            <p:fltVal val="0"/>
                                          </p:val>
                                        </p:tav>
                                        <p:tav tm="100000">
                                          <p:val>
                                            <p:strVal val="#ppt_h"/>
                                          </p:val>
                                        </p:tav>
                                      </p:tavLst>
                                    </p:anim>
                                    <p:animEffect transition="in" filter="fade">
                                      <p:cBhvr>
                                        <p:cTn id="60" dur="500"/>
                                        <p:tgtEl>
                                          <p:spTgt spid="3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 calcmode="lin" valueType="num">
                                      <p:cBhvr>
                                        <p:cTn id="63" dur="500" fill="hold"/>
                                        <p:tgtEl>
                                          <p:spTgt spid="31"/>
                                        </p:tgtEl>
                                        <p:attrNameLst>
                                          <p:attrName>ppt_w</p:attrName>
                                        </p:attrNameLst>
                                      </p:cBhvr>
                                      <p:tavLst>
                                        <p:tav tm="0">
                                          <p:val>
                                            <p:fltVal val="0"/>
                                          </p:val>
                                        </p:tav>
                                        <p:tav tm="100000">
                                          <p:val>
                                            <p:strVal val="#ppt_w"/>
                                          </p:val>
                                        </p:tav>
                                      </p:tavLst>
                                    </p:anim>
                                    <p:anim calcmode="lin" valueType="num">
                                      <p:cBhvr>
                                        <p:cTn id="64" dur="500" fill="hold"/>
                                        <p:tgtEl>
                                          <p:spTgt spid="31"/>
                                        </p:tgtEl>
                                        <p:attrNameLst>
                                          <p:attrName>ppt_h</p:attrName>
                                        </p:attrNameLst>
                                      </p:cBhvr>
                                      <p:tavLst>
                                        <p:tav tm="0">
                                          <p:val>
                                            <p:fltVal val="0"/>
                                          </p:val>
                                        </p:tav>
                                        <p:tav tm="100000">
                                          <p:val>
                                            <p:strVal val="#ppt_h"/>
                                          </p:val>
                                        </p:tav>
                                      </p:tavLst>
                                    </p:anim>
                                    <p:animEffect transition="in" filter="fade">
                                      <p:cBhvr>
                                        <p:cTn id="65" dur="500"/>
                                        <p:tgtEl>
                                          <p:spTgt spid="3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 calcmode="lin" valueType="num">
                                      <p:cBhvr>
                                        <p:cTn id="68" dur="500" fill="hold"/>
                                        <p:tgtEl>
                                          <p:spTgt spid="32"/>
                                        </p:tgtEl>
                                        <p:attrNameLst>
                                          <p:attrName>ppt_w</p:attrName>
                                        </p:attrNameLst>
                                      </p:cBhvr>
                                      <p:tavLst>
                                        <p:tav tm="0">
                                          <p:val>
                                            <p:fltVal val="0"/>
                                          </p:val>
                                        </p:tav>
                                        <p:tav tm="100000">
                                          <p:val>
                                            <p:strVal val="#ppt_w"/>
                                          </p:val>
                                        </p:tav>
                                      </p:tavLst>
                                    </p:anim>
                                    <p:anim calcmode="lin" valueType="num">
                                      <p:cBhvr>
                                        <p:cTn id="69" dur="500" fill="hold"/>
                                        <p:tgtEl>
                                          <p:spTgt spid="32"/>
                                        </p:tgtEl>
                                        <p:attrNameLst>
                                          <p:attrName>ppt_h</p:attrName>
                                        </p:attrNameLst>
                                      </p:cBhvr>
                                      <p:tavLst>
                                        <p:tav tm="0">
                                          <p:val>
                                            <p:fltVal val="0"/>
                                          </p:val>
                                        </p:tav>
                                        <p:tav tm="100000">
                                          <p:val>
                                            <p:strVal val="#ppt_h"/>
                                          </p:val>
                                        </p:tav>
                                      </p:tavLst>
                                    </p:anim>
                                    <p:animEffect transition="in" filter="fade">
                                      <p:cBhvr>
                                        <p:cTn id="70" dur="500"/>
                                        <p:tgtEl>
                                          <p:spTgt spid="32"/>
                                        </p:tgtEl>
                                      </p:cBhvr>
                                    </p:animEffect>
                                  </p:childTnLst>
                                </p:cTn>
                              </p:par>
                            </p:childTnLst>
                          </p:cTn>
                        </p:par>
                        <p:par>
                          <p:cTn id="71" fill="hold">
                            <p:stCondLst>
                              <p:cond delay="1500"/>
                            </p:stCondLst>
                            <p:childTnLst>
                              <p:par>
                                <p:cTn id="72" presetID="2" presetClass="entr" presetSubtype="8" decel="100000" fill="hold" nodeType="afterEffect">
                                  <p:stCondLst>
                                    <p:cond delay="0"/>
                                  </p:stCondLst>
                                  <p:childTnLst>
                                    <p:set>
                                      <p:cBhvr>
                                        <p:cTn id="73" dur="1" fill="hold">
                                          <p:stCondLst>
                                            <p:cond delay="0"/>
                                          </p:stCondLst>
                                        </p:cTn>
                                        <p:tgtEl>
                                          <p:spTgt spid="69"/>
                                        </p:tgtEl>
                                        <p:attrNameLst>
                                          <p:attrName>style.visibility</p:attrName>
                                        </p:attrNameLst>
                                      </p:cBhvr>
                                      <p:to>
                                        <p:strVal val="visible"/>
                                      </p:to>
                                    </p:set>
                                    <p:anim calcmode="lin" valueType="num">
                                      <p:cBhvr additive="base">
                                        <p:cTn id="74" dur="1000" fill="hold"/>
                                        <p:tgtEl>
                                          <p:spTgt spid="69"/>
                                        </p:tgtEl>
                                        <p:attrNameLst>
                                          <p:attrName>ppt_x</p:attrName>
                                        </p:attrNameLst>
                                      </p:cBhvr>
                                      <p:tavLst>
                                        <p:tav tm="0">
                                          <p:val>
                                            <p:strVal val="0-#ppt_w/2"/>
                                          </p:val>
                                        </p:tav>
                                        <p:tav tm="100000">
                                          <p:val>
                                            <p:strVal val="#ppt_x"/>
                                          </p:val>
                                        </p:tav>
                                      </p:tavLst>
                                    </p:anim>
                                    <p:anim calcmode="lin" valueType="num">
                                      <p:cBhvr additive="base">
                                        <p:cTn id="75" dur="1000" fill="hold"/>
                                        <p:tgtEl>
                                          <p:spTgt spid="69"/>
                                        </p:tgtEl>
                                        <p:attrNameLst>
                                          <p:attrName>ppt_y</p:attrName>
                                        </p:attrNameLst>
                                      </p:cBhvr>
                                      <p:tavLst>
                                        <p:tav tm="0">
                                          <p:val>
                                            <p:strVal val="#ppt_y"/>
                                          </p:val>
                                        </p:tav>
                                        <p:tav tm="100000">
                                          <p:val>
                                            <p:strVal val="#ppt_y"/>
                                          </p:val>
                                        </p:tav>
                                      </p:tavLst>
                                    </p:anim>
                                  </p:childTnLst>
                                </p:cTn>
                              </p:par>
                              <p:par>
                                <p:cTn id="76" presetID="2" presetClass="entr" presetSubtype="8" decel="100000" fill="hold" nodeType="withEffect">
                                  <p:stCondLst>
                                    <p:cond delay="0"/>
                                  </p:stCondLst>
                                  <p:childTnLst>
                                    <p:set>
                                      <p:cBhvr>
                                        <p:cTn id="77" dur="1" fill="hold">
                                          <p:stCondLst>
                                            <p:cond delay="0"/>
                                          </p:stCondLst>
                                        </p:cTn>
                                        <p:tgtEl>
                                          <p:spTgt spid="75"/>
                                        </p:tgtEl>
                                        <p:attrNameLst>
                                          <p:attrName>style.visibility</p:attrName>
                                        </p:attrNameLst>
                                      </p:cBhvr>
                                      <p:to>
                                        <p:strVal val="visible"/>
                                      </p:to>
                                    </p:set>
                                    <p:anim calcmode="lin" valueType="num">
                                      <p:cBhvr additive="base">
                                        <p:cTn id="78" dur="1000" fill="hold"/>
                                        <p:tgtEl>
                                          <p:spTgt spid="75"/>
                                        </p:tgtEl>
                                        <p:attrNameLst>
                                          <p:attrName>ppt_x</p:attrName>
                                        </p:attrNameLst>
                                      </p:cBhvr>
                                      <p:tavLst>
                                        <p:tav tm="0">
                                          <p:val>
                                            <p:strVal val="0-#ppt_w/2"/>
                                          </p:val>
                                        </p:tav>
                                        <p:tav tm="100000">
                                          <p:val>
                                            <p:strVal val="#ppt_x"/>
                                          </p:val>
                                        </p:tav>
                                      </p:tavLst>
                                    </p:anim>
                                    <p:anim calcmode="lin" valueType="num">
                                      <p:cBhvr additive="base">
                                        <p:cTn id="79" dur="1000" fill="hold"/>
                                        <p:tgtEl>
                                          <p:spTgt spid="75"/>
                                        </p:tgtEl>
                                        <p:attrNameLst>
                                          <p:attrName>ppt_y</p:attrName>
                                        </p:attrNameLst>
                                      </p:cBhvr>
                                      <p:tavLst>
                                        <p:tav tm="0">
                                          <p:val>
                                            <p:strVal val="#ppt_y"/>
                                          </p:val>
                                        </p:tav>
                                        <p:tav tm="100000">
                                          <p:val>
                                            <p:strVal val="#ppt_y"/>
                                          </p:val>
                                        </p:tav>
                                      </p:tavLst>
                                    </p:anim>
                                  </p:childTnLst>
                                </p:cTn>
                              </p:par>
                              <p:par>
                                <p:cTn id="80" presetID="2" presetClass="entr" presetSubtype="8" decel="100000" fill="hold" nodeType="withEffect">
                                  <p:stCondLst>
                                    <p:cond delay="0"/>
                                  </p:stCondLst>
                                  <p:childTnLst>
                                    <p:set>
                                      <p:cBhvr>
                                        <p:cTn id="81" dur="1" fill="hold">
                                          <p:stCondLst>
                                            <p:cond delay="0"/>
                                          </p:stCondLst>
                                        </p:cTn>
                                        <p:tgtEl>
                                          <p:spTgt spid="72"/>
                                        </p:tgtEl>
                                        <p:attrNameLst>
                                          <p:attrName>style.visibility</p:attrName>
                                        </p:attrNameLst>
                                      </p:cBhvr>
                                      <p:to>
                                        <p:strVal val="visible"/>
                                      </p:to>
                                    </p:set>
                                    <p:anim calcmode="lin" valueType="num">
                                      <p:cBhvr additive="base">
                                        <p:cTn id="82" dur="1000" fill="hold"/>
                                        <p:tgtEl>
                                          <p:spTgt spid="72"/>
                                        </p:tgtEl>
                                        <p:attrNameLst>
                                          <p:attrName>ppt_x</p:attrName>
                                        </p:attrNameLst>
                                      </p:cBhvr>
                                      <p:tavLst>
                                        <p:tav tm="0">
                                          <p:val>
                                            <p:strVal val="0-#ppt_w/2"/>
                                          </p:val>
                                        </p:tav>
                                        <p:tav tm="100000">
                                          <p:val>
                                            <p:strVal val="#ppt_x"/>
                                          </p:val>
                                        </p:tav>
                                      </p:tavLst>
                                    </p:anim>
                                    <p:anim calcmode="lin" valueType="num">
                                      <p:cBhvr additive="base">
                                        <p:cTn id="83" dur="1000" fill="hold"/>
                                        <p:tgtEl>
                                          <p:spTgt spid="72"/>
                                        </p:tgtEl>
                                        <p:attrNameLst>
                                          <p:attrName>ppt_y</p:attrName>
                                        </p:attrNameLst>
                                      </p:cBhvr>
                                      <p:tavLst>
                                        <p:tav tm="0">
                                          <p:val>
                                            <p:strVal val="#ppt_y"/>
                                          </p:val>
                                        </p:tav>
                                        <p:tav tm="100000">
                                          <p:val>
                                            <p:strVal val="#ppt_y"/>
                                          </p:val>
                                        </p:tav>
                                      </p:tavLst>
                                    </p:anim>
                                  </p:childTnLst>
                                </p:cTn>
                              </p:par>
                              <p:par>
                                <p:cTn id="84" presetID="2" presetClass="entr" presetSubtype="2" decel="100000" fill="hold" nodeType="withEffect">
                                  <p:stCondLst>
                                    <p:cond delay="0"/>
                                  </p:stCondLst>
                                  <p:childTnLst>
                                    <p:set>
                                      <p:cBhvr>
                                        <p:cTn id="85" dur="1" fill="hold">
                                          <p:stCondLst>
                                            <p:cond delay="0"/>
                                          </p:stCondLst>
                                        </p:cTn>
                                        <p:tgtEl>
                                          <p:spTgt spid="60"/>
                                        </p:tgtEl>
                                        <p:attrNameLst>
                                          <p:attrName>style.visibility</p:attrName>
                                        </p:attrNameLst>
                                      </p:cBhvr>
                                      <p:to>
                                        <p:strVal val="visible"/>
                                      </p:to>
                                    </p:set>
                                    <p:anim calcmode="lin" valueType="num">
                                      <p:cBhvr additive="base">
                                        <p:cTn id="86" dur="1000" fill="hold"/>
                                        <p:tgtEl>
                                          <p:spTgt spid="60"/>
                                        </p:tgtEl>
                                        <p:attrNameLst>
                                          <p:attrName>ppt_x</p:attrName>
                                        </p:attrNameLst>
                                      </p:cBhvr>
                                      <p:tavLst>
                                        <p:tav tm="0">
                                          <p:val>
                                            <p:strVal val="1+#ppt_w/2"/>
                                          </p:val>
                                        </p:tav>
                                        <p:tav tm="100000">
                                          <p:val>
                                            <p:strVal val="#ppt_x"/>
                                          </p:val>
                                        </p:tav>
                                      </p:tavLst>
                                    </p:anim>
                                    <p:anim calcmode="lin" valueType="num">
                                      <p:cBhvr additive="base">
                                        <p:cTn id="87" dur="1000" fill="hold"/>
                                        <p:tgtEl>
                                          <p:spTgt spid="60"/>
                                        </p:tgtEl>
                                        <p:attrNameLst>
                                          <p:attrName>ppt_y</p:attrName>
                                        </p:attrNameLst>
                                      </p:cBhvr>
                                      <p:tavLst>
                                        <p:tav tm="0">
                                          <p:val>
                                            <p:strVal val="#ppt_y"/>
                                          </p:val>
                                        </p:tav>
                                        <p:tav tm="100000">
                                          <p:val>
                                            <p:strVal val="#ppt_y"/>
                                          </p:val>
                                        </p:tav>
                                      </p:tavLst>
                                    </p:anim>
                                  </p:childTnLst>
                                </p:cTn>
                              </p:par>
                              <p:par>
                                <p:cTn id="88" presetID="2" presetClass="entr" presetSubtype="2" decel="100000" fill="hold" nodeType="withEffect">
                                  <p:stCondLst>
                                    <p:cond delay="0"/>
                                  </p:stCondLst>
                                  <p:childTnLst>
                                    <p:set>
                                      <p:cBhvr>
                                        <p:cTn id="89" dur="1" fill="hold">
                                          <p:stCondLst>
                                            <p:cond delay="0"/>
                                          </p:stCondLst>
                                        </p:cTn>
                                        <p:tgtEl>
                                          <p:spTgt spid="63"/>
                                        </p:tgtEl>
                                        <p:attrNameLst>
                                          <p:attrName>style.visibility</p:attrName>
                                        </p:attrNameLst>
                                      </p:cBhvr>
                                      <p:to>
                                        <p:strVal val="visible"/>
                                      </p:to>
                                    </p:set>
                                    <p:anim calcmode="lin" valueType="num">
                                      <p:cBhvr additive="base">
                                        <p:cTn id="90" dur="1000" fill="hold"/>
                                        <p:tgtEl>
                                          <p:spTgt spid="63"/>
                                        </p:tgtEl>
                                        <p:attrNameLst>
                                          <p:attrName>ppt_x</p:attrName>
                                        </p:attrNameLst>
                                      </p:cBhvr>
                                      <p:tavLst>
                                        <p:tav tm="0">
                                          <p:val>
                                            <p:strVal val="1+#ppt_w/2"/>
                                          </p:val>
                                        </p:tav>
                                        <p:tav tm="100000">
                                          <p:val>
                                            <p:strVal val="#ppt_x"/>
                                          </p:val>
                                        </p:tav>
                                      </p:tavLst>
                                    </p:anim>
                                    <p:anim calcmode="lin" valueType="num">
                                      <p:cBhvr additive="base">
                                        <p:cTn id="91" dur="1000" fill="hold"/>
                                        <p:tgtEl>
                                          <p:spTgt spid="63"/>
                                        </p:tgtEl>
                                        <p:attrNameLst>
                                          <p:attrName>ppt_y</p:attrName>
                                        </p:attrNameLst>
                                      </p:cBhvr>
                                      <p:tavLst>
                                        <p:tav tm="0">
                                          <p:val>
                                            <p:strVal val="#ppt_y"/>
                                          </p:val>
                                        </p:tav>
                                        <p:tav tm="100000">
                                          <p:val>
                                            <p:strVal val="#ppt_y"/>
                                          </p:val>
                                        </p:tav>
                                      </p:tavLst>
                                    </p:anim>
                                  </p:childTnLst>
                                </p:cTn>
                              </p:par>
                              <p:par>
                                <p:cTn id="92" presetID="2" presetClass="entr" presetSubtype="2" decel="100000" fill="hold" nodeType="withEffect">
                                  <p:stCondLst>
                                    <p:cond delay="0"/>
                                  </p:stCondLst>
                                  <p:childTnLst>
                                    <p:set>
                                      <p:cBhvr>
                                        <p:cTn id="93" dur="1" fill="hold">
                                          <p:stCondLst>
                                            <p:cond delay="0"/>
                                          </p:stCondLst>
                                        </p:cTn>
                                        <p:tgtEl>
                                          <p:spTgt spid="66"/>
                                        </p:tgtEl>
                                        <p:attrNameLst>
                                          <p:attrName>style.visibility</p:attrName>
                                        </p:attrNameLst>
                                      </p:cBhvr>
                                      <p:to>
                                        <p:strVal val="visible"/>
                                      </p:to>
                                    </p:set>
                                    <p:anim calcmode="lin" valueType="num">
                                      <p:cBhvr additive="base">
                                        <p:cTn id="94" dur="1000" fill="hold"/>
                                        <p:tgtEl>
                                          <p:spTgt spid="66"/>
                                        </p:tgtEl>
                                        <p:attrNameLst>
                                          <p:attrName>ppt_x</p:attrName>
                                        </p:attrNameLst>
                                      </p:cBhvr>
                                      <p:tavLst>
                                        <p:tav tm="0">
                                          <p:val>
                                            <p:strVal val="1+#ppt_w/2"/>
                                          </p:val>
                                        </p:tav>
                                        <p:tav tm="100000">
                                          <p:val>
                                            <p:strVal val="#ppt_x"/>
                                          </p:val>
                                        </p:tav>
                                      </p:tavLst>
                                    </p:anim>
                                    <p:anim calcmode="lin" valueType="num">
                                      <p:cBhvr additive="base">
                                        <p:cTn id="95"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37" grpId="0" animBg="1"/>
      <p:bldP spid="38" grpId="0" animBg="1"/>
      <p:bldP spid="35" grpId="0" animBg="1"/>
      <p:bldP spid="36" grpId="0" animBg="1"/>
      <p:bldP spid="33" grpId="0" animBg="1"/>
      <p:bldP spid="34" grpId="0" animBg="1"/>
      <p:bldP spid="31" grpId="0" animBg="1"/>
      <p:bldP spid="32" grpId="0" animBg="1"/>
      <p:bldP spid="29"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4410640" y="1875682"/>
            <a:ext cx="3462848" cy="3905466"/>
            <a:chOff x="6874879" y="1169961"/>
            <a:chExt cx="4275203" cy="4821655"/>
          </a:xfrm>
        </p:grpSpPr>
        <p:grpSp>
          <p:nvGrpSpPr>
            <p:cNvPr id="23" name="Group 34"/>
            <p:cNvGrpSpPr/>
            <p:nvPr/>
          </p:nvGrpSpPr>
          <p:grpSpPr>
            <a:xfrm>
              <a:off x="6874879" y="1718886"/>
              <a:ext cx="4275203" cy="4272730"/>
              <a:chOff x="5561013" y="1541463"/>
              <a:chExt cx="2744788" cy="2743200"/>
            </a:xfrm>
          </p:grpSpPr>
          <p:sp>
            <p:nvSpPr>
              <p:cNvPr id="38" name="Oval 36"/>
              <p:cNvSpPr>
                <a:spLocks/>
              </p:cNvSpPr>
              <p:nvPr/>
            </p:nvSpPr>
            <p:spPr bwMode="auto">
              <a:xfrm>
                <a:off x="5561013" y="1541463"/>
                <a:ext cx="2741613" cy="2740025"/>
              </a:xfrm>
              <a:prstGeom prst="ellipse">
                <a:avLst/>
              </a:prstGeom>
              <a:solidFill>
                <a:schemeClr val="bg1"/>
              </a:solidFill>
              <a:ln w="9525">
                <a:noFill/>
                <a:round/>
                <a:headEnd/>
                <a:tailEnd/>
              </a:ln>
            </p:spPr>
            <p:txBody>
              <a:bodyPr anchor="ctr"/>
              <a:lstStyle/>
              <a:p>
                <a:pPr algn="ctr"/>
                <a:endParaRPr/>
              </a:p>
            </p:txBody>
          </p:sp>
          <p:sp>
            <p:nvSpPr>
              <p:cNvPr id="39" name="Freeform: Shape 37"/>
              <p:cNvSpPr>
                <a:spLocks/>
              </p:cNvSpPr>
              <p:nvPr/>
            </p:nvSpPr>
            <p:spPr bwMode="auto">
              <a:xfrm>
                <a:off x="5561013" y="1541463"/>
                <a:ext cx="2744788" cy="2743200"/>
              </a:xfrm>
              <a:custGeom>
                <a:avLst/>
                <a:gdLst/>
                <a:ahLst/>
                <a:cxnLst>
                  <a:cxn ang="0">
                    <a:pos x="0" y="604"/>
                  </a:cxn>
                  <a:cxn ang="0">
                    <a:pos x="604" y="1208"/>
                  </a:cxn>
                  <a:cxn ang="0">
                    <a:pos x="1208" y="604"/>
                  </a:cxn>
                  <a:cxn ang="0">
                    <a:pos x="604" y="0"/>
                  </a:cxn>
                  <a:cxn ang="0">
                    <a:pos x="0" y="604"/>
                  </a:cxn>
                  <a:cxn ang="0">
                    <a:pos x="71" y="604"/>
                  </a:cxn>
                  <a:cxn ang="0">
                    <a:pos x="604" y="72"/>
                  </a:cxn>
                  <a:cxn ang="0">
                    <a:pos x="1136" y="604"/>
                  </a:cxn>
                  <a:cxn ang="0">
                    <a:pos x="604" y="1136"/>
                  </a:cxn>
                  <a:cxn ang="0">
                    <a:pos x="71" y="604"/>
                  </a:cxn>
                </a:cxnLst>
                <a:rect l="0" t="0" r="r" b="b"/>
                <a:pathLst>
                  <a:path w="1208" h="1208">
                    <a:moveTo>
                      <a:pt x="0" y="604"/>
                    </a:moveTo>
                    <a:cubicBezTo>
                      <a:pt x="0" y="937"/>
                      <a:pt x="271" y="1208"/>
                      <a:pt x="604" y="1208"/>
                    </a:cubicBezTo>
                    <a:cubicBezTo>
                      <a:pt x="937" y="1208"/>
                      <a:pt x="1208" y="937"/>
                      <a:pt x="1208" y="604"/>
                    </a:cubicBezTo>
                    <a:cubicBezTo>
                      <a:pt x="1208" y="271"/>
                      <a:pt x="937" y="0"/>
                      <a:pt x="604" y="0"/>
                    </a:cubicBezTo>
                    <a:cubicBezTo>
                      <a:pt x="271" y="0"/>
                      <a:pt x="0" y="271"/>
                      <a:pt x="0" y="604"/>
                    </a:cubicBezTo>
                    <a:close/>
                    <a:moveTo>
                      <a:pt x="71" y="604"/>
                    </a:moveTo>
                    <a:cubicBezTo>
                      <a:pt x="71" y="310"/>
                      <a:pt x="310" y="72"/>
                      <a:pt x="604" y="72"/>
                    </a:cubicBezTo>
                    <a:cubicBezTo>
                      <a:pt x="897" y="72"/>
                      <a:pt x="1136" y="310"/>
                      <a:pt x="1136" y="604"/>
                    </a:cubicBezTo>
                    <a:cubicBezTo>
                      <a:pt x="1136" y="897"/>
                      <a:pt x="897" y="1136"/>
                      <a:pt x="604" y="1136"/>
                    </a:cubicBezTo>
                    <a:cubicBezTo>
                      <a:pt x="310" y="1136"/>
                      <a:pt x="71" y="897"/>
                      <a:pt x="71" y="604"/>
                    </a:cubicBezTo>
                    <a:close/>
                  </a:path>
                </a:pathLst>
              </a:custGeom>
              <a:solidFill>
                <a:schemeClr val="tx2">
                  <a:lumMod val="20000"/>
                  <a:lumOff val="80000"/>
                </a:schemeClr>
              </a:solidFill>
              <a:ln w="9525">
                <a:noFill/>
                <a:round/>
                <a:headEnd/>
                <a:tailEnd/>
              </a:ln>
            </p:spPr>
            <p:txBody>
              <a:bodyPr anchor="ctr"/>
              <a:lstStyle/>
              <a:p>
                <a:pPr algn="ctr"/>
                <a:endParaRPr/>
              </a:p>
            </p:txBody>
          </p:sp>
          <p:sp>
            <p:nvSpPr>
              <p:cNvPr id="40" name="Freeform: Shape 38"/>
              <p:cNvSpPr>
                <a:spLocks/>
              </p:cNvSpPr>
              <p:nvPr/>
            </p:nvSpPr>
            <p:spPr bwMode="auto">
              <a:xfrm>
                <a:off x="5938838" y="1919288"/>
                <a:ext cx="1987550" cy="1985962"/>
              </a:xfrm>
              <a:custGeom>
                <a:avLst/>
                <a:gdLst/>
                <a:ahLst/>
                <a:cxnLst>
                  <a:cxn ang="0">
                    <a:pos x="0" y="437"/>
                  </a:cxn>
                  <a:cxn ang="0">
                    <a:pos x="438" y="874"/>
                  </a:cxn>
                  <a:cxn ang="0">
                    <a:pos x="875" y="437"/>
                  </a:cxn>
                  <a:cxn ang="0">
                    <a:pos x="438" y="0"/>
                  </a:cxn>
                  <a:cxn ang="0">
                    <a:pos x="0" y="437"/>
                  </a:cxn>
                  <a:cxn ang="0">
                    <a:pos x="72" y="437"/>
                  </a:cxn>
                  <a:cxn ang="0">
                    <a:pos x="438" y="71"/>
                  </a:cxn>
                  <a:cxn ang="0">
                    <a:pos x="803" y="437"/>
                  </a:cxn>
                  <a:cxn ang="0">
                    <a:pos x="438" y="802"/>
                  </a:cxn>
                  <a:cxn ang="0">
                    <a:pos x="72" y="437"/>
                  </a:cxn>
                </a:cxnLst>
                <a:rect l="0" t="0" r="r" b="b"/>
                <a:pathLst>
                  <a:path w="875" h="874">
                    <a:moveTo>
                      <a:pt x="0" y="437"/>
                    </a:moveTo>
                    <a:cubicBezTo>
                      <a:pt x="0" y="678"/>
                      <a:pt x="197" y="874"/>
                      <a:pt x="438" y="874"/>
                    </a:cubicBezTo>
                    <a:cubicBezTo>
                      <a:pt x="679" y="874"/>
                      <a:pt x="875" y="678"/>
                      <a:pt x="875" y="437"/>
                    </a:cubicBezTo>
                    <a:cubicBezTo>
                      <a:pt x="875" y="196"/>
                      <a:pt x="679" y="0"/>
                      <a:pt x="438" y="0"/>
                    </a:cubicBezTo>
                    <a:cubicBezTo>
                      <a:pt x="197" y="0"/>
                      <a:pt x="0" y="196"/>
                      <a:pt x="0" y="437"/>
                    </a:cubicBezTo>
                    <a:close/>
                    <a:moveTo>
                      <a:pt x="72" y="437"/>
                    </a:moveTo>
                    <a:cubicBezTo>
                      <a:pt x="72" y="235"/>
                      <a:pt x="236" y="71"/>
                      <a:pt x="438" y="71"/>
                    </a:cubicBezTo>
                    <a:cubicBezTo>
                      <a:pt x="639" y="71"/>
                      <a:pt x="803" y="235"/>
                      <a:pt x="803" y="437"/>
                    </a:cubicBezTo>
                    <a:cubicBezTo>
                      <a:pt x="803" y="638"/>
                      <a:pt x="639" y="802"/>
                      <a:pt x="438" y="802"/>
                    </a:cubicBezTo>
                    <a:cubicBezTo>
                      <a:pt x="236" y="802"/>
                      <a:pt x="72" y="638"/>
                      <a:pt x="72" y="437"/>
                    </a:cubicBezTo>
                    <a:close/>
                  </a:path>
                </a:pathLst>
              </a:custGeom>
              <a:solidFill>
                <a:schemeClr val="tx2">
                  <a:lumMod val="20000"/>
                  <a:lumOff val="80000"/>
                </a:schemeClr>
              </a:solidFill>
              <a:ln w="9525">
                <a:noFill/>
                <a:round/>
                <a:headEnd/>
                <a:tailEnd/>
              </a:ln>
            </p:spPr>
            <p:txBody>
              <a:bodyPr anchor="ctr"/>
              <a:lstStyle/>
              <a:p>
                <a:pPr algn="ctr"/>
                <a:endParaRPr/>
              </a:p>
            </p:txBody>
          </p:sp>
          <p:sp>
            <p:nvSpPr>
              <p:cNvPr id="41" name="Freeform: Shape 39"/>
              <p:cNvSpPr>
                <a:spLocks/>
              </p:cNvSpPr>
              <p:nvPr/>
            </p:nvSpPr>
            <p:spPr bwMode="auto">
              <a:xfrm>
                <a:off x="6318250" y="2297113"/>
                <a:ext cx="1228725" cy="1228725"/>
              </a:xfrm>
              <a:custGeom>
                <a:avLst/>
                <a:gdLst/>
                <a:ahLst/>
                <a:cxnLst>
                  <a:cxn ang="0">
                    <a:pos x="0" y="271"/>
                  </a:cxn>
                  <a:cxn ang="0">
                    <a:pos x="271" y="541"/>
                  </a:cxn>
                  <a:cxn ang="0">
                    <a:pos x="541" y="271"/>
                  </a:cxn>
                  <a:cxn ang="0">
                    <a:pos x="271" y="0"/>
                  </a:cxn>
                  <a:cxn ang="0">
                    <a:pos x="0" y="271"/>
                  </a:cxn>
                  <a:cxn ang="0">
                    <a:pos x="72" y="271"/>
                  </a:cxn>
                  <a:cxn ang="0">
                    <a:pos x="271" y="72"/>
                  </a:cxn>
                  <a:cxn ang="0">
                    <a:pos x="469" y="271"/>
                  </a:cxn>
                  <a:cxn ang="0">
                    <a:pos x="271" y="470"/>
                  </a:cxn>
                  <a:cxn ang="0">
                    <a:pos x="72" y="271"/>
                  </a:cxn>
                </a:cxnLst>
                <a:rect l="0" t="0" r="r" b="b"/>
                <a:pathLst>
                  <a:path w="541" h="541">
                    <a:moveTo>
                      <a:pt x="0" y="271"/>
                    </a:moveTo>
                    <a:cubicBezTo>
                      <a:pt x="0" y="420"/>
                      <a:pt x="122" y="541"/>
                      <a:pt x="271" y="541"/>
                    </a:cubicBezTo>
                    <a:cubicBezTo>
                      <a:pt x="420" y="541"/>
                      <a:pt x="541" y="420"/>
                      <a:pt x="541" y="271"/>
                    </a:cubicBezTo>
                    <a:cubicBezTo>
                      <a:pt x="541" y="122"/>
                      <a:pt x="420" y="0"/>
                      <a:pt x="271" y="0"/>
                    </a:cubicBezTo>
                    <a:cubicBezTo>
                      <a:pt x="122" y="0"/>
                      <a:pt x="0" y="122"/>
                      <a:pt x="0" y="271"/>
                    </a:cubicBezTo>
                    <a:close/>
                    <a:moveTo>
                      <a:pt x="72" y="271"/>
                    </a:moveTo>
                    <a:cubicBezTo>
                      <a:pt x="72" y="161"/>
                      <a:pt x="161" y="72"/>
                      <a:pt x="271" y="72"/>
                    </a:cubicBezTo>
                    <a:cubicBezTo>
                      <a:pt x="380" y="72"/>
                      <a:pt x="469" y="161"/>
                      <a:pt x="469" y="271"/>
                    </a:cubicBezTo>
                    <a:cubicBezTo>
                      <a:pt x="469" y="380"/>
                      <a:pt x="380" y="470"/>
                      <a:pt x="271" y="470"/>
                    </a:cubicBezTo>
                    <a:cubicBezTo>
                      <a:pt x="161" y="470"/>
                      <a:pt x="72" y="380"/>
                      <a:pt x="72" y="271"/>
                    </a:cubicBezTo>
                    <a:close/>
                  </a:path>
                </a:pathLst>
              </a:custGeom>
              <a:solidFill>
                <a:schemeClr val="tx2">
                  <a:lumMod val="20000"/>
                  <a:lumOff val="80000"/>
                </a:schemeClr>
              </a:solidFill>
              <a:ln w="9525">
                <a:noFill/>
                <a:round/>
                <a:headEnd/>
                <a:tailEnd/>
              </a:ln>
            </p:spPr>
            <p:txBody>
              <a:bodyPr anchor="ctr"/>
              <a:lstStyle/>
              <a:p>
                <a:pPr algn="ctr"/>
                <a:endParaRPr/>
              </a:p>
            </p:txBody>
          </p:sp>
          <p:sp>
            <p:nvSpPr>
              <p:cNvPr id="42" name="Oval 40"/>
              <p:cNvSpPr>
                <a:spLocks/>
              </p:cNvSpPr>
              <p:nvPr/>
            </p:nvSpPr>
            <p:spPr bwMode="auto">
              <a:xfrm>
                <a:off x="6697663" y="2676525"/>
                <a:ext cx="469900" cy="471487"/>
              </a:xfrm>
              <a:prstGeom prst="ellipse">
                <a:avLst/>
              </a:prstGeom>
              <a:solidFill>
                <a:schemeClr val="tx2">
                  <a:lumMod val="40000"/>
                  <a:lumOff val="60000"/>
                </a:schemeClr>
              </a:solidFill>
              <a:ln w="9525">
                <a:noFill/>
                <a:round/>
                <a:headEnd/>
                <a:tailEnd/>
              </a:ln>
            </p:spPr>
            <p:txBody>
              <a:bodyPr anchor="ctr"/>
              <a:lstStyle/>
              <a:p>
                <a:pPr algn="ctr"/>
                <a:endParaRPr/>
              </a:p>
            </p:txBody>
          </p:sp>
        </p:grpSp>
        <p:grpSp>
          <p:nvGrpSpPr>
            <p:cNvPr id="24" name="Group 41"/>
            <p:cNvGrpSpPr/>
            <p:nvPr/>
          </p:nvGrpSpPr>
          <p:grpSpPr>
            <a:xfrm>
              <a:off x="9003829" y="1169961"/>
              <a:ext cx="1575076" cy="2714964"/>
              <a:chOff x="6927850" y="1189038"/>
              <a:chExt cx="1011238" cy="1743074"/>
            </a:xfrm>
          </p:grpSpPr>
          <p:sp>
            <p:nvSpPr>
              <p:cNvPr id="25" name="Freeform: Shape 42"/>
              <p:cNvSpPr>
                <a:spLocks/>
              </p:cNvSpPr>
              <p:nvPr/>
            </p:nvSpPr>
            <p:spPr bwMode="auto">
              <a:xfrm>
                <a:off x="7223125" y="1189038"/>
                <a:ext cx="457200" cy="658812"/>
              </a:xfrm>
              <a:custGeom>
                <a:avLst/>
                <a:gdLst/>
                <a:ahLst/>
                <a:cxnLst>
                  <a:cxn ang="0">
                    <a:pos x="152" y="118"/>
                  </a:cxn>
                  <a:cxn ang="0">
                    <a:pos x="83" y="290"/>
                  </a:cxn>
                  <a:cxn ang="0">
                    <a:pos x="152" y="118"/>
                  </a:cxn>
                </a:cxnLst>
                <a:rect l="0" t="0" r="r" b="b"/>
                <a:pathLst>
                  <a:path w="201" h="290">
                    <a:moveTo>
                      <a:pt x="152" y="118"/>
                    </a:moveTo>
                    <a:cubicBezTo>
                      <a:pt x="201" y="6"/>
                      <a:pt x="0" y="0"/>
                      <a:pt x="83" y="290"/>
                    </a:cubicBezTo>
                    <a:lnTo>
                      <a:pt x="152" y="118"/>
                    </a:lnTo>
                    <a:close/>
                  </a:path>
                </a:pathLst>
              </a:custGeom>
              <a:solidFill>
                <a:schemeClr val="accent1"/>
              </a:solidFill>
              <a:ln w="9525">
                <a:noFill/>
                <a:round/>
                <a:headEnd/>
                <a:tailEnd/>
              </a:ln>
            </p:spPr>
            <p:txBody>
              <a:bodyPr anchor="ctr"/>
              <a:lstStyle/>
              <a:p>
                <a:pPr algn="ctr"/>
                <a:endParaRPr/>
              </a:p>
            </p:txBody>
          </p:sp>
          <p:sp>
            <p:nvSpPr>
              <p:cNvPr id="26" name="Freeform: Shape 43"/>
              <p:cNvSpPr>
                <a:spLocks/>
              </p:cNvSpPr>
              <p:nvPr/>
            </p:nvSpPr>
            <p:spPr bwMode="auto">
              <a:xfrm>
                <a:off x="7351713" y="1279526"/>
                <a:ext cx="242888" cy="568325"/>
              </a:xfrm>
              <a:custGeom>
                <a:avLst/>
                <a:gdLst/>
                <a:ahLst/>
                <a:cxnLst>
                  <a:cxn ang="0">
                    <a:pos x="96" y="78"/>
                  </a:cxn>
                  <a:cxn ang="0">
                    <a:pos x="97" y="74"/>
                  </a:cxn>
                  <a:cxn ang="0">
                    <a:pos x="100" y="63"/>
                  </a:cxn>
                  <a:cxn ang="0">
                    <a:pos x="101" y="45"/>
                  </a:cxn>
                  <a:cxn ang="0">
                    <a:pos x="95" y="25"/>
                  </a:cxn>
                  <a:cxn ang="0">
                    <a:pos x="76" y="12"/>
                  </a:cxn>
                  <a:cxn ang="0">
                    <a:pos x="51" y="19"/>
                  </a:cxn>
                  <a:cxn ang="0">
                    <a:pos x="19" y="71"/>
                  </a:cxn>
                  <a:cxn ang="0">
                    <a:pos x="14" y="104"/>
                  </a:cxn>
                  <a:cxn ang="0">
                    <a:pos x="13" y="136"/>
                  </a:cxn>
                  <a:cxn ang="0">
                    <a:pos x="15" y="166"/>
                  </a:cxn>
                  <a:cxn ang="0">
                    <a:pos x="18" y="194"/>
                  </a:cxn>
                  <a:cxn ang="0">
                    <a:pos x="21" y="217"/>
                  </a:cxn>
                  <a:cxn ang="0">
                    <a:pos x="25" y="234"/>
                  </a:cxn>
                  <a:cxn ang="0">
                    <a:pos x="27" y="250"/>
                  </a:cxn>
                  <a:cxn ang="0">
                    <a:pos x="22" y="235"/>
                  </a:cxn>
                  <a:cxn ang="0">
                    <a:pos x="17" y="218"/>
                  </a:cxn>
                  <a:cxn ang="0">
                    <a:pos x="10" y="195"/>
                  </a:cxn>
                  <a:cxn ang="0">
                    <a:pos x="5" y="168"/>
                  </a:cxn>
                  <a:cxn ang="0">
                    <a:pos x="1" y="137"/>
                  </a:cxn>
                  <a:cxn ang="0">
                    <a:pos x="1" y="103"/>
                  </a:cxn>
                  <a:cxn ang="0">
                    <a:pos x="6" y="68"/>
                  </a:cxn>
                  <a:cxn ang="0">
                    <a:pos x="20" y="35"/>
                  </a:cxn>
                  <a:cxn ang="0">
                    <a:pos x="44" y="9"/>
                  </a:cxn>
                  <a:cxn ang="0">
                    <a:pos x="78" y="2"/>
                  </a:cxn>
                  <a:cxn ang="0">
                    <a:pos x="102" y="21"/>
                  </a:cxn>
                  <a:cxn ang="0">
                    <a:pos x="106" y="45"/>
                  </a:cxn>
                  <a:cxn ang="0">
                    <a:pos x="103" y="64"/>
                  </a:cxn>
                  <a:cxn ang="0">
                    <a:pos x="98" y="74"/>
                  </a:cxn>
                  <a:cxn ang="0">
                    <a:pos x="96" y="78"/>
                  </a:cxn>
                </a:cxnLst>
                <a:rect l="0" t="0" r="r" b="b"/>
                <a:pathLst>
                  <a:path w="107" h="250">
                    <a:moveTo>
                      <a:pt x="96" y="78"/>
                    </a:moveTo>
                    <a:cubicBezTo>
                      <a:pt x="96" y="78"/>
                      <a:pt x="97" y="77"/>
                      <a:pt x="97" y="74"/>
                    </a:cubicBezTo>
                    <a:cubicBezTo>
                      <a:pt x="98" y="72"/>
                      <a:pt x="99" y="68"/>
                      <a:pt x="100" y="63"/>
                    </a:cubicBezTo>
                    <a:cubicBezTo>
                      <a:pt x="101" y="58"/>
                      <a:pt x="102" y="52"/>
                      <a:pt x="101" y="45"/>
                    </a:cubicBezTo>
                    <a:cubicBezTo>
                      <a:pt x="101" y="39"/>
                      <a:pt x="99" y="31"/>
                      <a:pt x="95" y="25"/>
                    </a:cubicBezTo>
                    <a:cubicBezTo>
                      <a:pt x="91" y="18"/>
                      <a:pt x="84" y="13"/>
                      <a:pt x="76" y="12"/>
                    </a:cubicBezTo>
                    <a:cubicBezTo>
                      <a:pt x="68" y="11"/>
                      <a:pt x="59" y="13"/>
                      <a:pt x="51" y="19"/>
                    </a:cubicBezTo>
                    <a:cubicBezTo>
                      <a:pt x="35" y="30"/>
                      <a:pt x="25" y="50"/>
                      <a:pt x="19" y="71"/>
                    </a:cubicBezTo>
                    <a:cubicBezTo>
                      <a:pt x="17" y="82"/>
                      <a:pt x="15" y="93"/>
                      <a:pt x="14" y="104"/>
                    </a:cubicBezTo>
                    <a:cubicBezTo>
                      <a:pt x="13" y="115"/>
                      <a:pt x="13" y="126"/>
                      <a:pt x="13" y="136"/>
                    </a:cubicBezTo>
                    <a:cubicBezTo>
                      <a:pt x="14" y="147"/>
                      <a:pt x="14" y="157"/>
                      <a:pt x="15" y="166"/>
                    </a:cubicBezTo>
                    <a:cubicBezTo>
                      <a:pt x="15" y="176"/>
                      <a:pt x="17" y="185"/>
                      <a:pt x="18" y="194"/>
                    </a:cubicBezTo>
                    <a:cubicBezTo>
                      <a:pt x="19" y="202"/>
                      <a:pt x="20" y="210"/>
                      <a:pt x="21" y="217"/>
                    </a:cubicBezTo>
                    <a:cubicBezTo>
                      <a:pt x="22" y="224"/>
                      <a:pt x="24" y="229"/>
                      <a:pt x="25" y="234"/>
                    </a:cubicBezTo>
                    <a:cubicBezTo>
                      <a:pt x="26" y="244"/>
                      <a:pt x="27" y="250"/>
                      <a:pt x="27" y="250"/>
                    </a:cubicBezTo>
                    <a:cubicBezTo>
                      <a:pt x="27" y="250"/>
                      <a:pt x="25" y="245"/>
                      <a:pt x="22" y="235"/>
                    </a:cubicBezTo>
                    <a:cubicBezTo>
                      <a:pt x="21" y="230"/>
                      <a:pt x="18" y="225"/>
                      <a:pt x="17" y="218"/>
                    </a:cubicBezTo>
                    <a:cubicBezTo>
                      <a:pt x="15" y="211"/>
                      <a:pt x="12" y="204"/>
                      <a:pt x="10" y="195"/>
                    </a:cubicBezTo>
                    <a:cubicBezTo>
                      <a:pt x="9" y="187"/>
                      <a:pt x="6" y="178"/>
                      <a:pt x="5" y="168"/>
                    </a:cubicBezTo>
                    <a:cubicBezTo>
                      <a:pt x="3" y="158"/>
                      <a:pt x="2" y="147"/>
                      <a:pt x="1" y="137"/>
                    </a:cubicBezTo>
                    <a:cubicBezTo>
                      <a:pt x="1" y="126"/>
                      <a:pt x="0" y="114"/>
                      <a:pt x="1" y="103"/>
                    </a:cubicBezTo>
                    <a:cubicBezTo>
                      <a:pt x="2" y="91"/>
                      <a:pt x="4" y="80"/>
                      <a:pt x="6" y="68"/>
                    </a:cubicBezTo>
                    <a:cubicBezTo>
                      <a:pt x="9" y="56"/>
                      <a:pt x="14" y="45"/>
                      <a:pt x="20" y="35"/>
                    </a:cubicBezTo>
                    <a:cubicBezTo>
                      <a:pt x="26" y="24"/>
                      <a:pt x="34" y="15"/>
                      <a:pt x="44" y="9"/>
                    </a:cubicBezTo>
                    <a:cubicBezTo>
                      <a:pt x="54" y="2"/>
                      <a:pt x="67" y="0"/>
                      <a:pt x="78" y="2"/>
                    </a:cubicBezTo>
                    <a:cubicBezTo>
                      <a:pt x="89" y="5"/>
                      <a:pt x="98" y="13"/>
                      <a:pt x="102" y="21"/>
                    </a:cubicBezTo>
                    <a:cubicBezTo>
                      <a:pt x="106" y="30"/>
                      <a:pt x="107" y="38"/>
                      <a:pt x="106" y="45"/>
                    </a:cubicBezTo>
                    <a:cubicBezTo>
                      <a:pt x="106" y="53"/>
                      <a:pt x="104" y="59"/>
                      <a:pt x="103" y="64"/>
                    </a:cubicBezTo>
                    <a:cubicBezTo>
                      <a:pt x="101" y="69"/>
                      <a:pt x="99" y="72"/>
                      <a:pt x="98" y="74"/>
                    </a:cubicBezTo>
                    <a:cubicBezTo>
                      <a:pt x="97" y="77"/>
                      <a:pt x="96" y="78"/>
                      <a:pt x="96" y="78"/>
                    </a:cubicBezTo>
                    <a:close/>
                  </a:path>
                </a:pathLst>
              </a:custGeom>
              <a:solidFill>
                <a:schemeClr val="accent1">
                  <a:lumMod val="75000"/>
                </a:schemeClr>
              </a:solidFill>
              <a:ln w="9525">
                <a:noFill/>
                <a:round/>
                <a:headEnd/>
                <a:tailEnd/>
              </a:ln>
            </p:spPr>
            <p:txBody>
              <a:bodyPr anchor="ctr"/>
              <a:lstStyle/>
              <a:p>
                <a:pPr algn="ctr"/>
                <a:endParaRPr/>
              </a:p>
            </p:txBody>
          </p:sp>
          <p:sp>
            <p:nvSpPr>
              <p:cNvPr id="27" name="Freeform: Shape 44"/>
              <p:cNvSpPr>
                <a:spLocks/>
              </p:cNvSpPr>
              <p:nvPr/>
            </p:nvSpPr>
            <p:spPr bwMode="auto">
              <a:xfrm>
                <a:off x="7426325" y="1258888"/>
                <a:ext cx="512763" cy="584200"/>
              </a:xfrm>
              <a:custGeom>
                <a:avLst/>
                <a:gdLst/>
                <a:ahLst/>
                <a:cxnLst>
                  <a:cxn ang="0">
                    <a:pos x="69" y="87"/>
                  </a:cxn>
                  <a:cxn ang="0">
                    <a:pos x="0" y="249"/>
                  </a:cxn>
                  <a:cxn ang="0">
                    <a:pos x="69" y="87"/>
                  </a:cxn>
                </a:cxnLst>
                <a:rect l="0" t="0" r="r" b="b"/>
                <a:pathLst>
                  <a:path w="226" h="257">
                    <a:moveTo>
                      <a:pt x="69" y="87"/>
                    </a:moveTo>
                    <a:cubicBezTo>
                      <a:pt x="187" y="0"/>
                      <a:pt x="226" y="257"/>
                      <a:pt x="0" y="249"/>
                    </a:cubicBezTo>
                    <a:lnTo>
                      <a:pt x="69" y="87"/>
                    </a:lnTo>
                    <a:close/>
                  </a:path>
                </a:pathLst>
              </a:custGeom>
              <a:solidFill>
                <a:schemeClr val="accent1"/>
              </a:solidFill>
              <a:ln w="9525">
                <a:noFill/>
                <a:round/>
                <a:headEnd/>
                <a:tailEnd/>
              </a:ln>
            </p:spPr>
            <p:txBody>
              <a:bodyPr anchor="ctr"/>
              <a:lstStyle/>
              <a:p>
                <a:pPr algn="ctr"/>
                <a:endParaRPr/>
              </a:p>
            </p:txBody>
          </p:sp>
          <p:sp>
            <p:nvSpPr>
              <p:cNvPr id="28" name="Freeform: Shape 45"/>
              <p:cNvSpPr>
                <a:spLocks/>
              </p:cNvSpPr>
              <p:nvPr/>
            </p:nvSpPr>
            <p:spPr bwMode="auto">
              <a:xfrm>
                <a:off x="7426325" y="1406525"/>
                <a:ext cx="392113" cy="422275"/>
              </a:xfrm>
              <a:custGeom>
                <a:avLst/>
                <a:gdLst/>
                <a:ahLst/>
                <a:cxnLst>
                  <a:cxn ang="0">
                    <a:pos x="69" y="22"/>
                  </a:cxn>
                  <a:cxn ang="0">
                    <a:pos x="72" y="19"/>
                  </a:cxn>
                  <a:cxn ang="0">
                    <a:pos x="81" y="12"/>
                  </a:cxn>
                  <a:cxn ang="0">
                    <a:pos x="89" y="8"/>
                  </a:cxn>
                  <a:cxn ang="0">
                    <a:pos x="98" y="4"/>
                  </a:cxn>
                  <a:cxn ang="0">
                    <a:pos x="109" y="1"/>
                  </a:cxn>
                  <a:cxn ang="0">
                    <a:pos x="122" y="1"/>
                  </a:cxn>
                  <a:cxn ang="0">
                    <a:pos x="149" y="14"/>
                  </a:cxn>
                  <a:cxn ang="0">
                    <a:pos x="166" y="42"/>
                  </a:cxn>
                  <a:cxn ang="0">
                    <a:pos x="160" y="112"/>
                  </a:cxn>
                  <a:cxn ang="0">
                    <a:pos x="141" y="142"/>
                  </a:cxn>
                  <a:cxn ang="0">
                    <a:pos x="114" y="164"/>
                  </a:cxn>
                  <a:cxn ang="0">
                    <a:pos x="85" y="177"/>
                  </a:cxn>
                  <a:cxn ang="0">
                    <a:pos x="57" y="184"/>
                  </a:cxn>
                  <a:cxn ang="0">
                    <a:pos x="34" y="186"/>
                  </a:cxn>
                  <a:cxn ang="0">
                    <a:pos x="16" y="186"/>
                  </a:cxn>
                  <a:cxn ang="0">
                    <a:pos x="0" y="184"/>
                  </a:cxn>
                  <a:cxn ang="0">
                    <a:pos x="15" y="183"/>
                  </a:cxn>
                  <a:cxn ang="0">
                    <a:pos x="33" y="181"/>
                  </a:cxn>
                  <a:cxn ang="0">
                    <a:pos x="56" y="176"/>
                  </a:cxn>
                  <a:cxn ang="0">
                    <a:pos x="81" y="168"/>
                  </a:cxn>
                  <a:cxn ang="0">
                    <a:pos x="107" y="154"/>
                  </a:cxn>
                  <a:cxn ang="0">
                    <a:pos x="148" y="106"/>
                  </a:cxn>
                  <a:cxn ang="0">
                    <a:pos x="155" y="45"/>
                  </a:cxn>
                  <a:cxn ang="0">
                    <a:pos x="142" y="21"/>
                  </a:cxn>
                  <a:cxn ang="0">
                    <a:pos x="121" y="9"/>
                  </a:cxn>
                  <a:cxn ang="0">
                    <a:pos x="99" y="9"/>
                  </a:cxn>
                  <a:cxn ang="0">
                    <a:pos x="90" y="12"/>
                  </a:cxn>
                  <a:cxn ang="0">
                    <a:pos x="83" y="15"/>
                  </a:cxn>
                  <a:cxn ang="0">
                    <a:pos x="72" y="20"/>
                  </a:cxn>
                  <a:cxn ang="0">
                    <a:pos x="69" y="22"/>
                  </a:cxn>
                </a:cxnLst>
                <a:rect l="0" t="0" r="r" b="b"/>
                <a:pathLst>
                  <a:path w="173" h="186">
                    <a:moveTo>
                      <a:pt x="69" y="22"/>
                    </a:moveTo>
                    <a:cubicBezTo>
                      <a:pt x="69" y="22"/>
                      <a:pt x="70" y="21"/>
                      <a:pt x="72" y="19"/>
                    </a:cubicBezTo>
                    <a:cubicBezTo>
                      <a:pt x="74" y="18"/>
                      <a:pt x="77" y="15"/>
                      <a:pt x="81" y="12"/>
                    </a:cubicBezTo>
                    <a:cubicBezTo>
                      <a:pt x="84" y="11"/>
                      <a:pt x="86" y="10"/>
                      <a:pt x="89" y="8"/>
                    </a:cubicBezTo>
                    <a:cubicBezTo>
                      <a:pt x="91" y="7"/>
                      <a:pt x="95" y="6"/>
                      <a:pt x="98" y="4"/>
                    </a:cubicBezTo>
                    <a:cubicBezTo>
                      <a:pt x="101" y="3"/>
                      <a:pt x="105" y="2"/>
                      <a:pt x="109" y="1"/>
                    </a:cubicBezTo>
                    <a:cubicBezTo>
                      <a:pt x="113" y="1"/>
                      <a:pt x="118" y="0"/>
                      <a:pt x="122" y="1"/>
                    </a:cubicBezTo>
                    <a:cubicBezTo>
                      <a:pt x="131" y="2"/>
                      <a:pt x="141" y="6"/>
                      <a:pt x="149" y="14"/>
                    </a:cubicBezTo>
                    <a:cubicBezTo>
                      <a:pt x="157" y="21"/>
                      <a:pt x="163" y="31"/>
                      <a:pt x="166" y="42"/>
                    </a:cubicBezTo>
                    <a:cubicBezTo>
                      <a:pt x="173" y="64"/>
                      <a:pt x="171" y="90"/>
                      <a:pt x="160" y="112"/>
                    </a:cubicBezTo>
                    <a:cubicBezTo>
                      <a:pt x="155" y="123"/>
                      <a:pt x="149" y="133"/>
                      <a:pt x="141" y="142"/>
                    </a:cubicBezTo>
                    <a:cubicBezTo>
                      <a:pt x="133" y="151"/>
                      <a:pt x="123" y="158"/>
                      <a:pt x="114" y="164"/>
                    </a:cubicBezTo>
                    <a:cubicBezTo>
                      <a:pt x="104" y="170"/>
                      <a:pt x="94" y="174"/>
                      <a:pt x="85" y="177"/>
                    </a:cubicBezTo>
                    <a:cubicBezTo>
                      <a:pt x="75" y="180"/>
                      <a:pt x="66" y="182"/>
                      <a:pt x="57" y="184"/>
                    </a:cubicBezTo>
                    <a:cubicBezTo>
                      <a:pt x="49" y="185"/>
                      <a:pt x="41" y="186"/>
                      <a:pt x="34" y="186"/>
                    </a:cubicBezTo>
                    <a:cubicBezTo>
                      <a:pt x="27" y="186"/>
                      <a:pt x="21" y="186"/>
                      <a:pt x="16" y="186"/>
                    </a:cubicBezTo>
                    <a:cubicBezTo>
                      <a:pt x="5" y="185"/>
                      <a:pt x="0" y="184"/>
                      <a:pt x="0" y="184"/>
                    </a:cubicBezTo>
                    <a:cubicBezTo>
                      <a:pt x="0" y="184"/>
                      <a:pt x="6" y="184"/>
                      <a:pt x="15" y="183"/>
                    </a:cubicBezTo>
                    <a:cubicBezTo>
                      <a:pt x="20" y="183"/>
                      <a:pt x="26" y="182"/>
                      <a:pt x="33" y="181"/>
                    </a:cubicBezTo>
                    <a:cubicBezTo>
                      <a:pt x="40" y="180"/>
                      <a:pt x="48" y="178"/>
                      <a:pt x="56" y="176"/>
                    </a:cubicBezTo>
                    <a:cubicBezTo>
                      <a:pt x="64" y="174"/>
                      <a:pt x="73" y="172"/>
                      <a:pt x="81" y="168"/>
                    </a:cubicBezTo>
                    <a:cubicBezTo>
                      <a:pt x="90" y="164"/>
                      <a:pt x="99" y="159"/>
                      <a:pt x="107" y="154"/>
                    </a:cubicBezTo>
                    <a:cubicBezTo>
                      <a:pt x="124" y="142"/>
                      <a:pt x="140" y="126"/>
                      <a:pt x="148" y="106"/>
                    </a:cubicBezTo>
                    <a:cubicBezTo>
                      <a:pt x="157" y="87"/>
                      <a:pt x="159" y="65"/>
                      <a:pt x="155" y="45"/>
                    </a:cubicBezTo>
                    <a:cubicBezTo>
                      <a:pt x="152" y="36"/>
                      <a:pt x="148" y="27"/>
                      <a:pt x="142" y="21"/>
                    </a:cubicBezTo>
                    <a:cubicBezTo>
                      <a:pt x="136" y="14"/>
                      <a:pt x="129" y="10"/>
                      <a:pt x="121" y="9"/>
                    </a:cubicBezTo>
                    <a:cubicBezTo>
                      <a:pt x="113" y="7"/>
                      <a:pt x="106" y="8"/>
                      <a:pt x="99" y="9"/>
                    </a:cubicBezTo>
                    <a:cubicBezTo>
                      <a:pt x="96" y="10"/>
                      <a:pt x="93" y="11"/>
                      <a:pt x="90" y="12"/>
                    </a:cubicBezTo>
                    <a:cubicBezTo>
                      <a:pt x="87" y="13"/>
                      <a:pt x="85" y="14"/>
                      <a:pt x="83" y="15"/>
                    </a:cubicBezTo>
                    <a:cubicBezTo>
                      <a:pt x="78" y="17"/>
                      <a:pt x="75" y="19"/>
                      <a:pt x="72" y="20"/>
                    </a:cubicBezTo>
                    <a:cubicBezTo>
                      <a:pt x="70" y="21"/>
                      <a:pt x="69" y="22"/>
                      <a:pt x="69" y="22"/>
                    </a:cubicBezTo>
                    <a:close/>
                  </a:path>
                </a:pathLst>
              </a:custGeom>
              <a:solidFill>
                <a:schemeClr val="accent1">
                  <a:lumMod val="75000"/>
                </a:schemeClr>
              </a:solidFill>
              <a:ln w="9525">
                <a:noFill/>
                <a:round/>
                <a:headEnd/>
                <a:tailEnd/>
              </a:ln>
            </p:spPr>
            <p:txBody>
              <a:bodyPr anchor="ctr"/>
              <a:lstStyle/>
              <a:p>
                <a:pPr algn="ctr"/>
                <a:endParaRPr/>
              </a:p>
            </p:txBody>
          </p:sp>
          <p:sp>
            <p:nvSpPr>
              <p:cNvPr id="29" name="Freeform: Shape 46"/>
              <p:cNvSpPr>
                <a:spLocks/>
              </p:cNvSpPr>
              <p:nvPr/>
            </p:nvSpPr>
            <p:spPr bwMode="auto">
              <a:xfrm>
                <a:off x="6927850" y="2581275"/>
                <a:ext cx="180975" cy="350837"/>
              </a:xfrm>
              <a:custGeom>
                <a:avLst/>
                <a:gdLst/>
                <a:ahLst/>
                <a:cxnLst>
                  <a:cxn ang="0">
                    <a:pos x="79" y="10"/>
                  </a:cxn>
                  <a:cxn ang="0">
                    <a:pos x="7" y="153"/>
                  </a:cxn>
                  <a:cxn ang="0">
                    <a:pos x="3" y="154"/>
                  </a:cxn>
                  <a:cxn ang="0">
                    <a:pos x="1" y="150"/>
                  </a:cxn>
                  <a:cxn ang="0">
                    <a:pos x="56" y="0"/>
                  </a:cxn>
                  <a:cxn ang="0">
                    <a:pos x="79" y="10"/>
                  </a:cxn>
                </a:cxnLst>
                <a:rect l="0" t="0" r="r" b="b"/>
                <a:pathLst>
                  <a:path w="79" h="155">
                    <a:moveTo>
                      <a:pt x="79" y="10"/>
                    </a:moveTo>
                    <a:cubicBezTo>
                      <a:pt x="7" y="153"/>
                      <a:pt x="7" y="153"/>
                      <a:pt x="7" y="153"/>
                    </a:cubicBezTo>
                    <a:cubicBezTo>
                      <a:pt x="6" y="154"/>
                      <a:pt x="4" y="155"/>
                      <a:pt x="3" y="154"/>
                    </a:cubicBezTo>
                    <a:cubicBezTo>
                      <a:pt x="1" y="154"/>
                      <a:pt x="0" y="152"/>
                      <a:pt x="1" y="150"/>
                    </a:cubicBezTo>
                    <a:cubicBezTo>
                      <a:pt x="56" y="0"/>
                      <a:pt x="56" y="0"/>
                      <a:pt x="56" y="0"/>
                    </a:cubicBezTo>
                    <a:lnTo>
                      <a:pt x="79" y="10"/>
                    </a:lnTo>
                    <a:close/>
                  </a:path>
                </a:pathLst>
              </a:custGeom>
              <a:gradFill flip="none" rotWithShape="1">
                <a:gsLst>
                  <a:gs pos="0">
                    <a:schemeClr val="bg1">
                      <a:lumMod val="65000"/>
                    </a:schemeClr>
                  </a:gs>
                  <a:gs pos="50000">
                    <a:schemeClr val="bg1">
                      <a:lumMod val="75000"/>
                    </a:schemeClr>
                  </a:gs>
                  <a:gs pos="85000">
                    <a:schemeClr val="bg1">
                      <a:lumMod val="65000"/>
                    </a:schemeClr>
                  </a:gs>
                </a:gsLst>
                <a:lin ang="0" scaled="1"/>
                <a:tileRect/>
              </a:gradFill>
              <a:ln w="9525">
                <a:noFill/>
                <a:round/>
                <a:headEnd/>
                <a:tailEnd/>
              </a:ln>
            </p:spPr>
            <p:txBody>
              <a:bodyPr anchor="ctr"/>
              <a:lstStyle/>
              <a:p>
                <a:pPr algn="ctr"/>
                <a:endParaRPr/>
              </a:p>
            </p:txBody>
          </p:sp>
          <p:sp>
            <p:nvSpPr>
              <p:cNvPr id="30" name="Freeform: Shape 47"/>
              <p:cNvSpPr>
                <a:spLocks/>
              </p:cNvSpPr>
              <p:nvPr/>
            </p:nvSpPr>
            <p:spPr bwMode="auto">
              <a:xfrm>
                <a:off x="7069138" y="1225551"/>
                <a:ext cx="473075" cy="608012"/>
              </a:xfrm>
              <a:custGeom>
                <a:avLst/>
                <a:gdLst/>
                <a:ahLst/>
                <a:cxnLst>
                  <a:cxn ang="0">
                    <a:pos x="208" y="96"/>
                  </a:cxn>
                  <a:cxn ang="0">
                    <a:pos x="137" y="268"/>
                  </a:cxn>
                  <a:cxn ang="0">
                    <a:pos x="208" y="96"/>
                  </a:cxn>
                </a:cxnLst>
                <a:rect l="0" t="0" r="r" b="b"/>
                <a:pathLst>
                  <a:path w="208" h="268">
                    <a:moveTo>
                      <a:pt x="208" y="96"/>
                    </a:moveTo>
                    <a:cubicBezTo>
                      <a:pt x="206" y="0"/>
                      <a:pt x="0" y="56"/>
                      <a:pt x="137" y="268"/>
                    </a:cubicBezTo>
                    <a:lnTo>
                      <a:pt x="208" y="96"/>
                    </a:lnTo>
                    <a:close/>
                  </a:path>
                </a:pathLst>
              </a:custGeom>
              <a:solidFill>
                <a:schemeClr val="accent1"/>
              </a:solidFill>
              <a:ln w="9525">
                <a:noFill/>
                <a:round/>
                <a:headEnd/>
                <a:tailEnd/>
              </a:ln>
            </p:spPr>
            <p:txBody>
              <a:bodyPr anchor="ctr"/>
              <a:lstStyle/>
              <a:p>
                <a:pPr algn="ctr"/>
                <a:endParaRPr/>
              </a:p>
            </p:txBody>
          </p:sp>
          <p:sp>
            <p:nvSpPr>
              <p:cNvPr id="31" name="Freeform: Shape 48"/>
              <p:cNvSpPr>
                <a:spLocks/>
              </p:cNvSpPr>
              <p:nvPr/>
            </p:nvSpPr>
            <p:spPr bwMode="auto">
              <a:xfrm>
                <a:off x="7024688" y="2139950"/>
                <a:ext cx="311150" cy="517525"/>
              </a:xfrm>
              <a:custGeom>
                <a:avLst/>
                <a:gdLst/>
                <a:ahLst/>
                <a:cxnLst>
                  <a:cxn ang="0">
                    <a:pos x="85" y="166"/>
                  </a:cxn>
                  <a:cxn ang="0">
                    <a:pos x="62" y="199"/>
                  </a:cxn>
                  <a:cxn ang="0">
                    <a:pos x="48" y="212"/>
                  </a:cxn>
                  <a:cxn ang="0">
                    <a:pos x="1" y="192"/>
                  </a:cxn>
                  <a:cxn ang="0">
                    <a:pos x="0" y="172"/>
                  </a:cxn>
                  <a:cxn ang="0">
                    <a:pos x="9" y="133"/>
                  </a:cxn>
                  <a:cxn ang="0">
                    <a:pos x="74" y="0"/>
                  </a:cxn>
                  <a:cxn ang="0">
                    <a:pos x="137" y="27"/>
                  </a:cxn>
                  <a:cxn ang="0">
                    <a:pos x="85" y="166"/>
                  </a:cxn>
                </a:cxnLst>
                <a:rect l="0" t="0" r="r" b="b"/>
                <a:pathLst>
                  <a:path w="137" h="228">
                    <a:moveTo>
                      <a:pt x="85" y="166"/>
                    </a:moveTo>
                    <a:cubicBezTo>
                      <a:pt x="80" y="179"/>
                      <a:pt x="72" y="190"/>
                      <a:pt x="62" y="199"/>
                    </a:cubicBezTo>
                    <a:cubicBezTo>
                      <a:pt x="48" y="212"/>
                      <a:pt x="48" y="212"/>
                      <a:pt x="48" y="212"/>
                    </a:cubicBezTo>
                    <a:cubicBezTo>
                      <a:pt x="30" y="228"/>
                      <a:pt x="1" y="215"/>
                      <a:pt x="1" y="192"/>
                    </a:cubicBezTo>
                    <a:cubicBezTo>
                      <a:pt x="0" y="172"/>
                      <a:pt x="0" y="172"/>
                      <a:pt x="0" y="172"/>
                    </a:cubicBezTo>
                    <a:cubicBezTo>
                      <a:pt x="0" y="159"/>
                      <a:pt x="3" y="145"/>
                      <a:pt x="9" y="133"/>
                    </a:cubicBezTo>
                    <a:cubicBezTo>
                      <a:pt x="74" y="0"/>
                      <a:pt x="74" y="0"/>
                      <a:pt x="74" y="0"/>
                    </a:cubicBezTo>
                    <a:cubicBezTo>
                      <a:pt x="137" y="27"/>
                      <a:pt x="137" y="27"/>
                      <a:pt x="137" y="27"/>
                    </a:cubicBezTo>
                    <a:lnTo>
                      <a:pt x="85" y="166"/>
                    </a:lnTo>
                    <a:close/>
                  </a:path>
                </a:pathLst>
              </a:custGeom>
              <a:gradFill>
                <a:gsLst>
                  <a:gs pos="0">
                    <a:schemeClr val="bg1">
                      <a:lumMod val="50000"/>
                    </a:schemeClr>
                  </a:gs>
                  <a:gs pos="50000">
                    <a:schemeClr val="bg1">
                      <a:lumMod val="75000"/>
                    </a:schemeClr>
                  </a:gs>
                  <a:gs pos="85000">
                    <a:schemeClr val="bg1">
                      <a:lumMod val="50000"/>
                    </a:schemeClr>
                  </a:gs>
                </a:gsLst>
                <a:lin ang="12000000" scaled="0"/>
              </a:gradFill>
              <a:ln w="9525">
                <a:noFill/>
                <a:round/>
                <a:headEnd/>
                <a:tailEnd/>
              </a:ln>
            </p:spPr>
            <p:txBody>
              <a:bodyPr anchor="ctr"/>
              <a:lstStyle/>
              <a:p>
                <a:pPr algn="ctr"/>
                <a:endParaRPr/>
              </a:p>
            </p:txBody>
          </p:sp>
          <p:sp>
            <p:nvSpPr>
              <p:cNvPr id="32" name="Freeform: Shape 49"/>
              <p:cNvSpPr>
                <a:spLocks/>
              </p:cNvSpPr>
              <p:nvPr/>
            </p:nvSpPr>
            <p:spPr bwMode="auto">
              <a:xfrm>
                <a:off x="7259638" y="1322388"/>
                <a:ext cx="282575" cy="511175"/>
              </a:xfrm>
              <a:custGeom>
                <a:avLst/>
                <a:gdLst/>
                <a:ahLst/>
                <a:cxnLst>
                  <a:cxn ang="0">
                    <a:pos x="124" y="53"/>
                  </a:cxn>
                  <a:cxn ang="0">
                    <a:pos x="123" y="49"/>
                  </a:cxn>
                  <a:cxn ang="0">
                    <a:pos x="120" y="39"/>
                  </a:cxn>
                  <a:cxn ang="0">
                    <a:pos x="112" y="25"/>
                  </a:cxn>
                  <a:cxn ang="0">
                    <a:pos x="96" y="15"/>
                  </a:cxn>
                  <a:cxn ang="0">
                    <a:pos x="48" y="22"/>
                  </a:cxn>
                  <a:cxn ang="0">
                    <a:pos x="16" y="68"/>
                  </a:cxn>
                  <a:cxn ang="0">
                    <a:pos x="13" y="97"/>
                  </a:cxn>
                  <a:cxn ang="0">
                    <a:pos x="16" y="126"/>
                  </a:cxn>
                  <a:cxn ang="0">
                    <a:pos x="22" y="153"/>
                  </a:cxn>
                  <a:cxn ang="0">
                    <a:pos x="31" y="177"/>
                  </a:cxn>
                  <a:cxn ang="0">
                    <a:pos x="47" y="212"/>
                  </a:cxn>
                  <a:cxn ang="0">
                    <a:pos x="53" y="225"/>
                  </a:cxn>
                  <a:cxn ang="0">
                    <a:pos x="45" y="213"/>
                  </a:cxn>
                  <a:cxn ang="0">
                    <a:pos x="35" y="199"/>
                  </a:cxn>
                  <a:cxn ang="0">
                    <a:pos x="24" y="180"/>
                  </a:cxn>
                  <a:cxn ang="0">
                    <a:pos x="13" y="157"/>
                  </a:cxn>
                  <a:cxn ang="0">
                    <a:pos x="4" y="129"/>
                  </a:cxn>
                  <a:cxn ang="0">
                    <a:pos x="0" y="98"/>
                  </a:cxn>
                  <a:cxn ang="0">
                    <a:pos x="3" y="65"/>
                  </a:cxn>
                  <a:cxn ang="0">
                    <a:pos x="18" y="34"/>
                  </a:cxn>
                  <a:cxn ang="0">
                    <a:pos x="42" y="12"/>
                  </a:cxn>
                  <a:cxn ang="0">
                    <a:pos x="99" y="8"/>
                  </a:cxn>
                  <a:cxn ang="0">
                    <a:pos x="116" y="22"/>
                  </a:cxn>
                  <a:cxn ang="0">
                    <a:pos x="123" y="38"/>
                  </a:cxn>
                  <a:cxn ang="0">
                    <a:pos x="124" y="49"/>
                  </a:cxn>
                  <a:cxn ang="0">
                    <a:pos x="124" y="53"/>
                  </a:cxn>
                </a:cxnLst>
                <a:rect l="0" t="0" r="r" b="b"/>
                <a:pathLst>
                  <a:path w="124" h="225">
                    <a:moveTo>
                      <a:pt x="124" y="53"/>
                    </a:moveTo>
                    <a:cubicBezTo>
                      <a:pt x="124" y="53"/>
                      <a:pt x="123" y="52"/>
                      <a:pt x="123" y="49"/>
                    </a:cubicBezTo>
                    <a:cubicBezTo>
                      <a:pt x="123" y="47"/>
                      <a:pt x="122" y="43"/>
                      <a:pt x="120" y="39"/>
                    </a:cubicBezTo>
                    <a:cubicBezTo>
                      <a:pt x="119" y="35"/>
                      <a:pt x="116" y="30"/>
                      <a:pt x="112" y="25"/>
                    </a:cubicBezTo>
                    <a:cubicBezTo>
                      <a:pt x="108" y="21"/>
                      <a:pt x="102" y="17"/>
                      <a:pt x="96" y="15"/>
                    </a:cubicBezTo>
                    <a:cubicBezTo>
                      <a:pt x="82" y="10"/>
                      <a:pt x="63" y="13"/>
                      <a:pt x="48" y="22"/>
                    </a:cubicBezTo>
                    <a:cubicBezTo>
                      <a:pt x="33" y="32"/>
                      <a:pt x="21" y="49"/>
                      <a:pt x="16" y="68"/>
                    </a:cubicBezTo>
                    <a:cubicBezTo>
                      <a:pt x="14" y="77"/>
                      <a:pt x="13" y="88"/>
                      <a:pt x="13" y="97"/>
                    </a:cubicBezTo>
                    <a:cubicBezTo>
                      <a:pt x="13" y="107"/>
                      <a:pt x="14" y="117"/>
                      <a:pt x="16" y="126"/>
                    </a:cubicBezTo>
                    <a:cubicBezTo>
                      <a:pt x="17" y="136"/>
                      <a:pt x="20" y="145"/>
                      <a:pt x="22" y="153"/>
                    </a:cubicBezTo>
                    <a:cubicBezTo>
                      <a:pt x="25" y="162"/>
                      <a:pt x="28" y="170"/>
                      <a:pt x="31" y="177"/>
                    </a:cubicBezTo>
                    <a:cubicBezTo>
                      <a:pt x="37" y="192"/>
                      <a:pt x="42" y="204"/>
                      <a:pt x="47" y="212"/>
                    </a:cubicBezTo>
                    <a:cubicBezTo>
                      <a:pt x="51" y="220"/>
                      <a:pt x="53" y="225"/>
                      <a:pt x="53" y="225"/>
                    </a:cubicBezTo>
                    <a:cubicBezTo>
                      <a:pt x="53" y="225"/>
                      <a:pt x="50" y="221"/>
                      <a:pt x="45" y="213"/>
                    </a:cubicBezTo>
                    <a:cubicBezTo>
                      <a:pt x="42" y="209"/>
                      <a:pt x="39" y="205"/>
                      <a:pt x="35" y="199"/>
                    </a:cubicBezTo>
                    <a:cubicBezTo>
                      <a:pt x="32" y="194"/>
                      <a:pt x="28" y="188"/>
                      <a:pt x="24" y="180"/>
                    </a:cubicBezTo>
                    <a:cubicBezTo>
                      <a:pt x="20" y="173"/>
                      <a:pt x="17" y="165"/>
                      <a:pt x="13" y="157"/>
                    </a:cubicBezTo>
                    <a:cubicBezTo>
                      <a:pt x="10" y="148"/>
                      <a:pt x="6" y="139"/>
                      <a:pt x="4" y="129"/>
                    </a:cubicBezTo>
                    <a:cubicBezTo>
                      <a:pt x="2" y="119"/>
                      <a:pt x="0" y="108"/>
                      <a:pt x="0" y="98"/>
                    </a:cubicBezTo>
                    <a:cubicBezTo>
                      <a:pt x="0" y="87"/>
                      <a:pt x="0" y="75"/>
                      <a:pt x="3" y="65"/>
                    </a:cubicBezTo>
                    <a:cubicBezTo>
                      <a:pt x="6" y="54"/>
                      <a:pt x="11" y="43"/>
                      <a:pt x="18" y="34"/>
                    </a:cubicBezTo>
                    <a:cubicBezTo>
                      <a:pt x="24" y="25"/>
                      <a:pt x="33" y="18"/>
                      <a:pt x="42" y="12"/>
                    </a:cubicBezTo>
                    <a:cubicBezTo>
                      <a:pt x="61" y="1"/>
                      <a:pt x="83" y="0"/>
                      <a:pt x="99" y="8"/>
                    </a:cubicBezTo>
                    <a:cubicBezTo>
                      <a:pt x="106" y="11"/>
                      <a:pt x="112" y="17"/>
                      <a:pt x="116" y="22"/>
                    </a:cubicBezTo>
                    <a:cubicBezTo>
                      <a:pt x="120" y="28"/>
                      <a:pt x="122" y="34"/>
                      <a:pt x="123" y="38"/>
                    </a:cubicBezTo>
                    <a:cubicBezTo>
                      <a:pt x="124" y="43"/>
                      <a:pt x="124" y="47"/>
                      <a:pt x="124" y="49"/>
                    </a:cubicBezTo>
                    <a:cubicBezTo>
                      <a:pt x="124" y="52"/>
                      <a:pt x="124" y="53"/>
                      <a:pt x="124" y="53"/>
                    </a:cubicBezTo>
                    <a:close/>
                  </a:path>
                </a:pathLst>
              </a:custGeom>
              <a:solidFill>
                <a:schemeClr val="accent1">
                  <a:lumMod val="75000"/>
                </a:schemeClr>
              </a:solidFill>
              <a:ln w="9525">
                <a:noFill/>
                <a:round/>
                <a:headEnd/>
                <a:tailEnd/>
              </a:ln>
            </p:spPr>
            <p:txBody>
              <a:bodyPr anchor="ctr"/>
              <a:lstStyle/>
              <a:p>
                <a:pPr algn="ctr"/>
                <a:endParaRPr/>
              </a:p>
            </p:txBody>
          </p:sp>
          <p:sp>
            <p:nvSpPr>
              <p:cNvPr id="33" name="Freeform: Shape 50"/>
              <p:cNvSpPr>
                <a:spLocks/>
              </p:cNvSpPr>
              <p:nvPr/>
            </p:nvSpPr>
            <p:spPr bwMode="auto">
              <a:xfrm>
                <a:off x="7185025" y="1416050"/>
                <a:ext cx="430213" cy="819150"/>
              </a:xfrm>
              <a:custGeom>
                <a:avLst/>
                <a:gdLst/>
                <a:ahLst/>
                <a:cxnLst>
                  <a:cxn ang="0">
                    <a:pos x="187" y="15"/>
                  </a:cxn>
                  <a:cxn ang="0">
                    <a:pos x="187" y="15"/>
                  </a:cxn>
                  <a:cxn ang="0">
                    <a:pos x="178" y="3"/>
                  </a:cxn>
                  <a:cxn ang="0">
                    <a:pos x="162" y="4"/>
                  </a:cxn>
                  <a:cxn ang="0">
                    <a:pos x="3" y="319"/>
                  </a:cxn>
                  <a:cxn ang="0">
                    <a:pos x="28" y="349"/>
                  </a:cxn>
                  <a:cxn ang="0">
                    <a:pos x="66" y="346"/>
                  </a:cxn>
                  <a:cxn ang="0">
                    <a:pos x="187" y="15"/>
                  </a:cxn>
                </a:cxnLst>
                <a:rect l="0" t="0" r="r" b="b"/>
                <a:pathLst>
                  <a:path w="189" h="361">
                    <a:moveTo>
                      <a:pt x="187" y="15"/>
                    </a:moveTo>
                    <a:cubicBezTo>
                      <a:pt x="187" y="15"/>
                      <a:pt x="187" y="15"/>
                      <a:pt x="187" y="15"/>
                    </a:cubicBezTo>
                    <a:cubicBezTo>
                      <a:pt x="189" y="11"/>
                      <a:pt x="184" y="6"/>
                      <a:pt x="178" y="3"/>
                    </a:cubicBezTo>
                    <a:cubicBezTo>
                      <a:pt x="171" y="0"/>
                      <a:pt x="164" y="0"/>
                      <a:pt x="162" y="4"/>
                    </a:cubicBezTo>
                    <a:cubicBezTo>
                      <a:pt x="3" y="319"/>
                      <a:pt x="3" y="319"/>
                      <a:pt x="3" y="319"/>
                    </a:cubicBezTo>
                    <a:cubicBezTo>
                      <a:pt x="3" y="319"/>
                      <a:pt x="0" y="337"/>
                      <a:pt x="28" y="349"/>
                    </a:cubicBezTo>
                    <a:cubicBezTo>
                      <a:pt x="55" y="361"/>
                      <a:pt x="66" y="346"/>
                      <a:pt x="66" y="346"/>
                    </a:cubicBezTo>
                    <a:lnTo>
                      <a:pt x="187" y="15"/>
                    </a:lnTo>
                    <a:close/>
                  </a:path>
                </a:pathLst>
              </a:custGeom>
              <a:gradFill>
                <a:gsLst>
                  <a:gs pos="0">
                    <a:schemeClr val="tx1">
                      <a:lumMod val="65000"/>
                      <a:lumOff val="35000"/>
                    </a:schemeClr>
                  </a:gs>
                  <a:gs pos="50000">
                    <a:schemeClr val="bg1">
                      <a:lumMod val="75000"/>
                    </a:schemeClr>
                  </a:gs>
                  <a:gs pos="85000">
                    <a:schemeClr val="tx1">
                      <a:lumMod val="65000"/>
                      <a:lumOff val="35000"/>
                    </a:schemeClr>
                  </a:gs>
                </a:gsLst>
                <a:lin ang="12000000" scaled="0"/>
              </a:gradFill>
              <a:ln w="9525">
                <a:noFill/>
                <a:round/>
                <a:headEnd/>
                <a:tailEnd/>
              </a:ln>
            </p:spPr>
            <p:txBody>
              <a:bodyPr anchor="ctr"/>
              <a:lstStyle/>
              <a:p>
                <a:pPr algn="ctr"/>
                <a:endParaRPr/>
              </a:p>
            </p:txBody>
          </p:sp>
          <p:sp>
            <p:nvSpPr>
              <p:cNvPr id="34" name="Freeform: Shape 51"/>
              <p:cNvSpPr>
                <a:spLocks/>
              </p:cNvSpPr>
              <p:nvPr/>
            </p:nvSpPr>
            <p:spPr bwMode="auto">
              <a:xfrm>
                <a:off x="7415213" y="1433513"/>
                <a:ext cx="396875" cy="457200"/>
              </a:xfrm>
              <a:custGeom>
                <a:avLst/>
                <a:gdLst/>
                <a:ahLst/>
                <a:cxnLst>
                  <a:cxn ang="0">
                    <a:pos x="73" y="16"/>
                  </a:cxn>
                  <a:cxn ang="0">
                    <a:pos x="0" y="184"/>
                  </a:cxn>
                  <a:cxn ang="0">
                    <a:pos x="73" y="16"/>
                  </a:cxn>
                </a:cxnLst>
                <a:rect l="0" t="0" r="r" b="b"/>
                <a:pathLst>
                  <a:path w="175" h="201">
                    <a:moveTo>
                      <a:pt x="73" y="16"/>
                    </a:moveTo>
                    <a:cubicBezTo>
                      <a:pt x="175" y="0"/>
                      <a:pt x="115" y="201"/>
                      <a:pt x="0" y="184"/>
                    </a:cubicBezTo>
                    <a:lnTo>
                      <a:pt x="73" y="16"/>
                    </a:lnTo>
                    <a:close/>
                  </a:path>
                </a:pathLst>
              </a:custGeom>
              <a:solidFill>
                <a:schemeClr val="accent1"/>
              </a:solidFill>
              <a:ln w="9525">
                <a:noFill/>
                <a:round/>
                <a:headEnd/>
                <a:tailEnd/>
              </a:ln>
            </p:spPr>
            <p:txBody>
              <a:bodyPr anchor="ctr"/>
              <a:lstStyle/>
              <a:p>
                <a:pPr algn="ctr"/>
                <a:endParaRPr/>
              </a:p>
            </p:txBody>
          </p:sp>
          <p:sp>
            <p:nvSpPr>
              <p:cNvPr id="35" name="Freeform: Shape 52"/>
              <p:cNvSpPr>
                <a:spLocks/>
              </p:cNvSpPr>
              <p:nvPr/>
            </p:nvSpPr>
            <p:spPr bwMode="auto">
              <a:xfrm>
                <a:off x="7415213" y="1465263"/>
                <a:ext cx="296863" cy="393700"/>
              </a:xfrm>
              <a:custGeom>
                <a:avLst/>
                <a:gdLst/>
                <a:ahLst/>
                <a:cxnLst>
                  <a:cxn ang="0">
                    <a:pos x="73" y="2"/>
                  </a:cxn>
                  <a:cxn ang="0">
                    <a:pos x="76" y="1"/>
                  </a:cxn>
                  <a:cxn ang="0">
                    <a:pos x="85" y="0"/>
                  </a:cxn>
                  <a:cxn ang="0">
                    <a:pos x="99" y="1"/>
                  </a:cxn>
                  <a:cxn ang="0">
                    <a:pos x="116" y="10"/>
                  </a:cxn>
                  <a:cxn ang="0">
                    <a:pos x="128" y="30"/>
                  </a:cxn>
                  <a:cxn ang="0">
                    <a:pos x="131" y="54"/>
                  </a:cxn>
                  <a:cxn ang="0">
                    <a:pos x="117" y="106"/>
                  </a:cxn>
                  <a:cxn ang="0">
                    <a:pos x="102" y="128"/>
                  </a:cxn>
                  <a:cxn ang="0">
                    <a:pos x="84" y="147"/>
                  </a:cxn>
                  <a:cxn ang="0">
                    <a:pos x="64" y="161"/>
                  </a:cxn>
                  <a:cxn ang="0">
                    <a:pos x="44" y="170"/>
                  </a:cxn>
                  <a:cxn ang="0">
                    <a:pos x="26" y="173"/>
                  </a:cxn>
                  <a:cxn ang="0">
                    <a:pos x="12" y="172"/>
                  </a:cxn>
                  <a:cxn ang="0">
                    <a:pos x="3" y="171"/>
                  </a:cxn>
                  <a:cxn ang="0">
                    <a:pos x="0" y="170"/>
                  </a:cxn>
                  <a:cxn ang="0">
                    <a:pos x="12" y="170"/>
                  </a:cxn>
                  <a:cxn ang="0">
                    <a:pos x="25" y="168"/>
                  </a:cxn>
                  <a:cxn ang="0">
                    <a:pos x="41" y="162"/>
                  </a:cxn>
                  <a:cxn ang="0">
                    <a:pos x="59" y="153"/>
                  </a:cxn>
                  <a:cxn ang="0">
                    <a:pos x="76" y="139"/>
                  </a:cxn>
                  <a:cxn ang="0">
                    <a:pos x="105" y="99"/>
                  </a:cxn>
                  <a:cxn ang="0">
                    <a:pos x="119" y="54"/>
                  </a:cxn>
                  <a:cxn ang="0">
                    <a:pos x="118" y="32"/>
                  </a:cxn>
                  <a:cxn ang="0">
                    <a:pos x="111" y="15"/>
                  </a:cxn>
                  <a:cxn ang="0">
                    <a:pos x="98" y="6"/>
                  </a:cxn>
                  <a:cxn ang="0">
                    <a:pos x="85" y="3"/>
                  </a:cxn>
                  <a:cxn ang="0">
                    <a:pos x="77" y="2"/>
                  </a:cxn>
                  <a:cxn ang="0">
                    <a:pos x="73" y="2"/>
                  </a:cxn>
                </a:cxnLst>
                <a:rect l="0" t="0" r="r" b="b"/>
                <a:pathLst>
                  <a:path w="131" h="173">
                    <a:moveTo>
                      <a:pt x="73" y="2"/>
                    </a:moveTo>
                    <a:cubicBezTo>
                      <a:pt x="73" y="2"/>
                      <a:pt x="74" y="2"/>
                      <a:pt x="76" y="1"/>
                    </a:cubicBezTo>
                    <a:cubicBezTo>
                      <a:pt x="78" y="1"/>
                      <a:pt x="81" y="0"/>
                      <a:pt x="85" y="0"/>
                    </a:cubicBezTo>
                    <a:cubicBezTo>
                      <a:pt x="89" y="0"/>
                      <a:pt x="94" y="0"/>
                      <a:pt x="99" y="1"/>
                    </a:cubicBezTo>
                    <a:cubicBezTo>
                      <a:pt x="105" y="2"/>
                      <a:pt x="111" y="5"/>
                      <a:pt x="116" y="10"/>
                    </a:cubicBezTo>
                    <a:cubicBezTo>
                      <a:pt x="122" y="15"/>
                      <a:pt x="126" y="22"/>
                      <a:pt x="128" y="30"/>
                    </a:cubicBezTo>
                    <a:cubicBezTo>
                      <a:pt x="130" y="37"/>
                      <a:pt x="131" y="46"/>
                      <a:pt x="131" y="54"/>
                    </a:cubicBezTo>
                    <a:cubicBezTo>
                      <a:pt x="130" y="72"/>
                      <a:pt x="125" y="89"/>
                      <a:pt x="117" y="106"/>
                    </a:cubicBezTo>
                    <a:cubicBezTo>
                      <a:pt x="112" y="114"/>
                      <a:pt x="108" y="121"/>
                      <a:pt x="102" y="128"/>
                    </a:cubicBezTo>
                    <a:cubicBezTo>
                      <a:pt x="97" y="136"/>
                      <a:pt x="91" y="142"/>
                      <a:pt x="84" y="147"/>
                    </a:cubicBezTo>
                    <a:cubicBezTo>
                      <a:pt x="78" y="153"/>
                      <a:pt x="71" y="158"/>
                      <a:pt x="64" y="161"/>
                    </a:cubicBezTo>
                    <a:cubicBezTo>
                      <a:pt x="57" y="165"/>
                      <a:pt x="50" y="168"/>
                      <a:pt x="44" y="170"/>
                    </a:cubicBezTo>
                    <a:cubicBezTo>
                      <a:pt x="37" y="171"/>
                      <a:pt x="31" y="172"/>
                      <a:pt x="26" y="173"/>
                    </a:cubicBezTo>
                    <a:cubicBezTo>
                      <a:pt x="20" y="173"/>
                      <a:pt x="16" y="172"/>
                      <a:pt x="12" y="172"/>
                    </a:cubicBezTo>
                    <a:cubicBezTo>
                      <a:pt x="8" y="172"/>
                      <a:pt x="5" y="171"/>
                      <a:pt x="3" y="171"/>
                    </a:cubicBezTo>
                    <a:cubicBezTo>
                      <a:pt x="1" y="170"/>
                      <a:pt x="0" y="170"/>
                      <a:pt x="0" y="170"/>
                    </a:cubicBezTo>
                    <a:cubicBezTo>
                      <a:pt x="0" y="170"/>
                      <a:pt x="4" y="170"/>
                      <a:pt x="12" y="170"/>
                    </a:cubicBezTo>
                    <a:cubicBezTo>
                      <a:pt x="16" y="169"/>
                      <a:pt x="20" y="169"/>
                      <a:pt x="25" y="168"/>
                    </a:cubicBezTo>
                    <a:cubicBezTo>
                      <a:pt x="30" y="167"/>
                      <a:pt x="36" y="165"/>
                      <a:pt x="41" y="162"/>
                    </a:cubicBezTo>
                    <a:cubicBezTo>
                      <a:pt x="47" y="160"/>
                      <a:pt x="53" y="157"/>
                      <a:pt x="59" y="153"/>
                    </a:cubicBezTo>
                    <a:cubicBezTo>
                      <a:pt x="65" y="149"/>
                      <a:pt x="71" y="144"/>
                      <a:pt x="76" y="139"/>
                    </a:cubicBezTo>
                    <a:cubicBezTo>
                      <a:pt x="87" y="128"/>
                      <a:pt x="97" y="114"/>
                      <a:pt x="105" y="99"/>
                    </a:cubicBezTo>
                    <a:cubicBezTo>
                      <a:pt x="112" y="85"/>
                      <a:pt x="117" y="69"/>
                      <a:pt x="119" y="54"/>
                    </a:cubicBezTo>
                    <a:cubicBezTo>
                      <a:pt x="119" y="46"/>
                      <a:pt x="120" y="39"/>
                      <a:pt x="118" y="32"/>
                    </a:cubicBezTo>
                    <a:cubicBezTo>
                      <a:pt x="117" y="25"/>
                      <a:pt x="114" y="20"/>
                      <a:pt x="111" y="15"/>
                    </a:cubicBezTo>
                    <a:cubicBezTo>
                      <a:pt x="107" y="11"/>
                      <a:pt x="102" y="8"/>
                      <a:pt x="98" y="6"/>
                    </a:cubicBezTo>
                    <a:cubicBezTo>
                      <a:pt x="93" y="4"/>
                      <a:pt x="89" y="3"/>
                      <a:pt x="85" y="3"/>
                    </a:cubicBezTo>
                    <a:cubicBezTo>
                      <a:pt x="82" y="2"/>
                      <a:pt x="79" y="2"/>
                      <a:pt x="77" y="2"/>
                    </a:cubicBezTo>
                    <a:cubicBezTo>
                      <a:pt x="74" y="2"/>
                      <a:pt x="73" y="2"/>
                      <a:pt x="73" y="2"/>
                    </a:cubicBezTo>
                    <a:close/>
                  </a:path>
                </a:pathLst>
              </a:custGeom>
              <a:solidFill>
                <a:schemeClr val="accent1">
                  <a:lumMod val="75000"/>
                </a:schemeClr>
              </a:solidFill>
              <a:ln w="9525">
                <a:noFill/>
                <a:round/>
                <a:headEnd/>
                <a:tailEnd/>
              </a:ln>
            </p:spPr>
            <p:txBody>
              <a:bodyPr anchor="ctr"/>
              <a:lstStyle/>
              <a:p>
                <a:pPr algn="ctr"/>
                <a:endParaRPr/>
              </a:p>
            </p:txBody>
          </p:sp>
          <p:sp>
            <p:nvSpPr>
              <p:cNvPr id="36" name="Freeform: Shape 53"/>
              <p:cNvSpPr>
                <a:spLocks/>
              </p:cNvSpPr>
              <p:nvPr/>
            </p:nvSpPr>
            <p:spPr bwMode="auto">
              <a:xfrm>
                <a:off x="7191375" y="2139950"/>
                <a:ext cx="144463" cy="82550"/>
              </a:xfrm>
              <a:custGeom>
                <a:avLst/>
                <a:gdLst/>
                <a:ahLst/>
                <a:cxnLst>
                  <a:cxn ang="0">
                    <a:pos x="0" y="0"/>
                  </a:cxn>
                  <a:cxn ang="0">
                    <a:pos x="4" y="12"/>
                  </a:cxn>
                  <a:cxn ang="0">
                    <a:pos x="8" y="16"/>
                  </a:cxn>
                  <a:cxn ang="0">
                    <a:pos x="13" y="21"/>
                  </a:cxn>
                  <a:cxn ang="0">
                    <a:pos x="19" y="25"/>
                  </a:cxn>
                  <a:cxn ang="0">
                    <a:pos x="25" y="28"/>
                  </a:cxn>
                  <a:cxn ang="0">
                    <a:pos x="32" y="31"/>
                  </a:cxn>
                  <a:cxn ang="0">
                    <a:pos x="39" y="33"/>
                  </a:cxn>
                  <a:cxn ang="0">
                    <a:pos x="46" y="33"/>
                  </a:cxn>
                  <a:cxn ang="0">
                    <a:pos x="52" y="32"/>
                  </a:cxn>
                  <a:cxn ang="0">
                    <a:pos x="63" y="27"/>
                  </a:cxn>
                  <a:cxn ang="0">
                    <a:pos x="61" y="30"/>
                  </a:cxn>
                  <a:cxn ang="0">
                    <a:pos x="53" y="34"/>
                  </a:cxn>
                  <a:cxn ang="0">
                    <a:pos x="46" y="36"/>
                  </a:cxn>
                  <a:cxn ang="0">
                    <a:pos x="39" y="35"/>
                  </a:cxn>
                  <a:cxn ang="0">
                    <a:pos x="31" y="34"/>
                  </a:cxn>
                  <a:cxn ang="0">
                    <a:pos x="24" y="31"/>
                  </a:cxn>
                  <a:cxn ang="0">
                    <a:pos x="17" y="28"/>
                  </a:cxn>
                  <a:cxn ang="0">
                    <a:pos x="11" y="23"/>
                  </a:cxn>
                  <a:cxn ang="0">
                    <a:pos x="6" y="18"/>
                  </a:cxn>
                  <a:cxn ang="0">
                    <a:pos x="2" y="13"/>
                  </a:cxn>
                  <a:cxn ang="0">
                    <a:pos x="0" y="3"/>
                  </a:cxn>
                  <a:cxn ang="0">
                    <a:pos x="0" y="0"/>
                  </a:cxn>
                </a:cxnLst>
                <a:rect l="0" t="0" r="r" b="b"/>
                <a:pathLst>
                  <a:path w="63" h="36">
                    <a:moveTo>
                      <a:pt x="0" y="0"/>
                    </a:moveTo>
                    <a:cubicBezTo>
                      <a:pt x="0" y="0"/>
                      <a:pt x="0" y="5"/>
                      <a:pt x="4" y="12"/>
                    </a:cubicBezTo>
                    <a:cubicBezTo>
                      <a:pt x="5" y="13"/>
                      <a:pt x="6" y="15"/>
                      <a:pt x="8" y="16"/>
                    </a:cubicBezTo>
                    <a:cubicBezTo>
                      <a:pt x="9" y="18"/>
                      <a:pt x="11" y="20"/>
                      <a:pt x="13" y="21"/>
                    </a:cubicBezTo>
                    <a:cubicBezTo>
                      <a:pt x="14" y="22"/>
                      <a:pt x="16" y="24"/>
                      <a:pt x="19" y="25"/>
                    </a:cubicBezTo>
                    <a:cubicBezTo>
                      <a:pt x="21" y="26"/>
                      <a:pt x="23" y="27"/>
                      <a:pt x="25" y="28"/>
                    </a:cubicBezTo>
                    <a:cubicBezTo>
                      <a:pt x="28" y="29"/>
                      <a:pt x="30" y="30"/>
                      <a:pt x="32" y="31"/>
                    </a:cubicBezTo>
                    <a:cubicBezTo>
                      <a:pt x="35" y="32"/>
                      <a:pt x="37" y="32"/>
                      <a:pt x="39" y="33"/>
                    </a:cubicBezTo>
                    <a:cubicBezTo>
                      <a:pt x="42" y="33"/>
                      <a:pt x="44" y="33"/>
                      <a:pt x="46" y="33"/>
                    </a:cubicBezTo>
                    <a:cubicBezTo>
                      <a:pt x="48" y="33"/>
                      <a:pt x="50" y="33"/>
                      <a:pt x="52" y="32"/>
                    </a:cubicBezTo>
                    <a:cubicBezTo>
                      <a:pt x="60" y="31"/>
                      <a:pt x="63" y="27"/>
                      <a:pt x="63" y="27"/>
                    </a:cubicBezTo>
                    <a:cubicBezTo>
                      <a:pt x="63" y="27"/>
                      <a:pt x="63" y="28"/>
                      <a:pt x="61" y="30"/>
                    </a:cubicBezTo>
                    <a:cubicBezTo>
                      <a:pt x="59" y="31"/>
                      <a:pt x="56" y="33"/>
                      <a:pt x="53" y="34"/>
                    </a:cubicBezTo>
                    <a:cubicBezTo>
                      <a:pt x="51" y="35"/>
                      <a:pt x="49" y="36"/>
                      <a:pt x="46" y="36"/>
                    </a:cubicBezTo>
                    <a:cubicBezTo>
                      <a:pt x="44" y="36"/>
                      <a:pt x="41" y="36"/>
                      <a:pt x="39" y="35"/>
                    </a:cubicBezTo>
                    <a:cubicBezTo>
                      <a:pt x="36" y="35"/>
                      <a:pt x="34" y="35"/>
                      <a:pt x="31" y="34"/>
                    </a:cubicBezTo>
                    <a:cubicBezTo>
                      <a:pt x="29" y="33"/>
                      <a:pt x="26" y="32"/>
                      <a:pt x="24" y="31"/>
                    </a:cubicBezTo>
                    <a:cubicBezTo>
                      <a:pt x="22" y="30"/>
                      <a:pt x="19" y="29"/>
                      <a:pt x="17" y="28"/>
                    </a:cubicBezTo>
                    <a:cubicBezTo>
                      <a:pt x="15" y="27"/>
                      <a:pt x="13" y="25"/>
                      <a:pt x="11" y="23"/>
                    </a:cubicBezTo>
                    <a:cubicBezTo>
                      <a:pt x="9" y="22"/>
                      <a:pt x="7" y="20"/>
                      <a:pt x="6" y="18"/>
                    </a:cubicBezTo>
                    <a:cubicBezTo>
                      <a:pt x="4" y="16"/>
                      <a:pt x="3" y="14"/>
                      <a:pt x="2" y="13"/>
                    </a:cubicBezTo>
                    <a:cubicBezTo>
                      <a:pt x="0" y="9"/>
                      <a:pt x="0" y="6"/>
                      <a:pt x="0" y="3"/>
                    </a:cubicBezTo>
                    <a:cubicBezTo>
                      <a:pt x="0" y="1"/>
                      <a:pt x="0" y="0"/>
                      <a:pt x="0" y="0"/>
                    </a:cubicBezTo>
                    <a:close/>
                  </a:path>
                </a:pathLst>
              </a:custGeom>
              <a:solidFill>
                <a:schemeClr val="tx1">
                  <a:lumMod val="75000"/>
                  <a:lumOff val="25000"/>
                </a:schemeClr>
              </a:solidFill>
              <a:ln w="9525">
                <a:noFill/>
                <a:round/>
                <a:headEnd/>
                <a:tailEnd/>
              </a:ln>
            </p:spPr>
            <p:txBody>
              <a:bodyPr anchor="ctr"/>
              <a:lstStyle/>
              <a:p>
                <a:pPr algn="ctr"/>
                <a:endParaRPr/>
              </a:p>
            </p:txBody>
          </p:sp>
        </p:grpSp>
      </p:grpSp>
      <p:grpSp>
        <p:nvGrpSpPr>
          <p:cNvPr id="43" name="组合 42"/>
          <p:cNvGrpSpPr/>
          <p:nvPr/>
        </p:nvGrpSpPr>
        <p:grpSpPr>
          <a:xfrm>
            <a:off x="812800" y="2128391"/>
            <a:ext cx="2876325" cy="1249582"/>
            <a:chOff x="548738" y="4213143"/>
            <a:chExt cx="2876325" cy="1249582"/>
          </a:xfrm>
        </p:grpSpPr>
        <p:sp>
          <p:nvSpPr>
            <p:cNvPr id="44" name="矩形 43"/>
            <p:cNvSpPr/>
            <p:nvPr/>
          </p:nvSpPr>
          <p:spPr>
            <a:xfrm>
              <a:off x="548738" y="4594795"/>
              <a:ext cx="2876325" cy="86793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45" name="矩形 44"/>
            <p:cNvSpPr/>
            <p:nvPr/>
          </p:nvSpPr>
          <p:spPr>
            <a:xfrm>
              <a:off x="1183089" y="4213143"/>
              <a:ext cx="2241974" cy="401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标题文字添加</a:t>
              </a:r>
            </a:p>
          </p:txBody>
        </p:sp>
      </p:grpSp>
      <p:grpSp>
        <p:nvGrpSpPr>
          <p:cNvPr id="46" name="组合 45"/>
          <p:cNvGrpSpPr/>
          <p:nvPr/>
        </p:nvGrpSpPr>
        <p:grpSpPr>
          <a:xfrm>
            <a:off x="812800" y="4350280"/>
            <a:ext cx="2876325" cy="1249582"/>
            <a:chOff x="548738" y="4213143"/>
            <a:chExt cx="2876325" cy="1249582"/>
          </a:xfrm>
        </p:grpSpPr>
        <p:sp>
          <p:nvSpPr>
            <p:cNvPr id="47" name="矩形 46"/>
            <p:cNvSpPr/>
            <p:nvPr/>
          </p:nvSpPr>
          <p:spPr>
            <a:xfrm>
              <a:off x="548738" y="4594795"/>
              <a:ext cx="2876325" cy="867930"/>
            </a:xfrm>
            <a:prstGeom prst="rect">
              <a:avLst/>
            </a:prstGeom>
          </p:spPr>
          <p:txBody>
            <a:bodyPr wrap="square">
              <a:spAutoFit/>
              <a:scene3d>
                <a:camera prst="orthographicFront"/>
                <a:lightRig rig="threePt" dir="t"/>
              </a:scene3d>
              <a:sp3d contourW="6350"/>
            </a:bodyPr>
            <a:lstStyle/>
            <a:p>
              <a:pPr algn="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48" name="矩形 47"/>
            <p:cNvSpPr/>
            <p:nvPr/>
          </p:nvSpPr>
          <p:spPr>
            <a:xfrm>
              <a:off x="1183089" y="4213143"/>
              <a:ext cx="2241974" cy="401264"/>
            </a:xfrm>
            <a:prstGeom prst="rect">
              <a:avLst/>
            </a:prstGeom>
          </p:spPr>
          <p:txBody>
            <a:bodyPr wrap="square">
              <a:spAutoFit/>
              <a:scene3d>
                <a:camera prst="orthographicFront"/>
                <a:lightRig rig="threePt" dir="t"/>
              </a:scene3d>
              <a:sp3d contourW="6350"/>
            </a:bodyPr>
            <a:lstStyle/>
            <a:p>
              <a:pPr algn="r">
                <a:lnSpc>
                  <a:spcPct val="120000"/>
                </a:lnSpc>
              </a:pPr>
              <a:r>
                <a:rPr lang="zh-CN" altLang="en-US" b="1" dirty="0">
                  <a:solidFill>
                    <a:schemeClr val="tx1">
                      <a:lumMod val="65000"/>
                      <a:lumOff val="35000"/>
                    </a:schemeClr>
                  </a:solidFill>
                </a:rPr>
                <a:t>标题文字添加</a:t>
              </a:r>
            </a:p>
          </p:txBody>
        </p:sp>
      </p:grpSp>
      <p:grpSp>
        <p:nvGrpSpPr>
          <p:cNvPr id="49" name="组合 48"/>
          <p:cNvGrpSpPr/>
          <p:nvPr/>
        </p:nvGrpSpPr>
        <p:grpSpPr>
          <a:xfrm>
            <a:off x="8620350" y="2128391"/>
            <a:ext cx="2876325" cy="1249582"/>
            <a:chOff x="548738" y="4213143"/>
            <a:chExt cx="2876325" cy="1249582"/>
          </a:xfrm>
        </p:grpSpPr>
        <p:sp>
          <p:nvSpPr>
            <p:cNvPr id="50" name="矩形 49"/>
            <p:cNvSpPr/>
            <p:nvPr/>
          </p:nvSpPr>
          <p:spPr>
            <a:xfrm>
              <a:off x="548738" y="4594795"/>
              <a:ext cx="2876325" cy="86793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51" name="矩形 50"/>
            <p:cNvSpPr/>
            <p:nvPr/>
          </p:nvSpPr>
          <p:spPr>
            <a:xfrm>
              <a:off x="548738" y="4213143"/>
              <a:ext cx="2241974" cy="40126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grpSp>
      <p:grpSp>
        <p:nvGrpSpPr>
          <p:cNvPr id="52" name="组合 51"/>
          <p:cNvGrpSpPr/>
          <p:nvPr/>
        </p:nvGrpSpPr>
        <p:grpSpPr>
          <a:xfrm>
            <a:off x="8620350" y="4350280"/>
            <a:ext cx="2876325" cy="1249582"/>
            <a:chOff x="548738" y="4213143"/>
            <a:chExt cx="2876325" cy="1249582"/>
          </a:xfrm>
        </p:grpSpPr>
        <p:sp>
          <p:nvSpPr>
            <p:cNvPr id="53" name="矩形 52"/>
            <p:cNvSpPr/>
            <p:nvPr/>
          </p:nvSpPr>
          <p:spPr>
            <a:xfrm>
              <a:off x="548738" y="4594795"/>
              <a:ext cx="2876325" cy="86793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用户可以在投影仪或者计算机上进行演示也可以将演示文稿打印出来制作成胶片以便应用</a:t>
              </a:r>
            </a:p>
          </p:txBody>
        </p:sp>
        <p:sp>
          <p:nvSpPr>
            <p:cNvPr id="54" name="矩形 53"/>
            <p:cNvSpPr/>
            <p:nvPr/>
          </p:nvSpPr>
          <p:spPr>
            <a:xfrm>
              <a:off x="548738" y="4213143"/>
              <a:ext cx="2241974" cy="401264"/>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标题文字添加</a:t>
              </a:r>
            </a:p>
          </p:txBody>
        </p:sp>
      </p:grpSp>
      <p:sp>
        <p:nvSpPr>
          <p:cNvPr id="66" name="椭圆 54"/>
          <p:cNvSpPr/>
          <p:nvPr/>
        </p:nvSpPr>
        <p:spPr>
          <a:xfrm>
            <a:off x="985679" y="1866951"/>
            <a:ext cx="350141" cy="392752"/>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椭圆 55"/>
          <p:cNvSpPr/>
          <p:nvPr/>
        </p:nvSpPr>
        <p:spPr>
          <a:xfrm>
            <a:off x="964374" y="4165600"/>
            <a:ext cx="392752" cy="392752"/>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椭圆 56"/>
          <p:cNvSpPr/>
          <p:nvPr/>
        </p:nvSpPr>
        <p:spPr>
          <a:xfrm>
            <a:off x="10826724" y="1866951"/>
            <a:ext cx="381014" cy="392752"/>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椭圆 57"/>
          <p:cNvSpPr/>
          <p:nvPr/>
        </p:nvSpPr>
        <p:spPr>
          <a:xfrm>
            <a:off x="10827441" y="4165600"/>
            <a:ext cx="379580" cy="392752"/>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55" name="图片 54"/>
          <p:cNvPicPr>
            <a:picLocks noChangeAspect="1"/>
          </p:cNvPicPr>
          <p:nvPr/>
        </p:nvPicPr>
        <p:blipFill>
          <a:blip r:embed="rId3"/>
          <a:stretch>
            <a:fillRect/>
          </a:stretch>
        </p:blipFill>
        <p:spPr>
          <a:xfrm rot="16200000">
            <a:off x="145169" y="-145167"/>
            <a:ext cx="1268414" cy="1558750"/>
          </a:xfrm>
          <a:prstGeom prst="rect">
            <a:avLst/>
          </a:prstGeom>
        </p:spPr>
      </p:pic>
      <p:grpSp>
        <p:nvGrpSpPr>
          <p:cNvPr id="56" name="组合 55"/>
          <p:cNvGrpSpPr/>
          <p:nvPr/>
        </p:nvGrpSpPr>
        <p:grpSpPr>
          <a:xfrm>
            <a:off x="1785305" y="394109"/>
            <a:ext cx="4440139" cy="712314"/>
            <a:chOff x="1451102" y="1713400"/>
            <a:chExt cx="4440139" cy="712314"/>
          </a:xfrm>
        </p:grpSpPr>
        <p:grpSp>
          <p:nvGrpSpPr>
            <p:cNvPr id="57" name="组合 56"/>
            <p:cNvGrpSpPr/>
            <p:nvPr/>
          </p:nvGrpSpPr>
          <p:grpSpPr>
            <a:xfrm>
              <a:off x="1451102" y="1713400"/>
              <a:ext cx="2998505" cy="535920"/>
              <a:chOff x="5906988" y="1931114"/>
              <a:chExt cx="2998505" cy="535920"/>
            </a:xfrm>
          </p:grpSpPr>
          <p:sp>
            <p:nvSpPr>
              <p:cNvPr id="70" name="矩形 69"/>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a:solidFill>
                      <a:schemeClr val="accent6"/>
                    </a:solidFill>
                  </a:rPr>
                  <a:t>活动总体思路</a:t>
                </a:r>
              </a:p>
            </p:txBody>
          </p:sp>
          <p:sp>
            <p:nvSpPr>
              <p:cNvPr id="71" name="矩形 70"/>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01.</a:t>
                </a:r>
                <a:endParaRPr lang="zh-CN" altLang="en-US" sz="2800" b="1" dirty="0">
                  <a:solidFill>
                    <a:schemeClr val="accent6"/>
                  </a:solidFill>
                </a:endParaRPr>
              </a:p>
            </p:txBody>
          </p:sp>
        </p:grpSp>
        <p:sp>
          <p:nvSpPr>
            <p:cNvPr id="58" name="文本框 57"/>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767092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1000"/>
                                        <p:tgtEl>
                                          <p:spTgt spid="52"/>
                                        </p:tgtEl>
                                      </p:cBhvr>
                                    </p:animEffect>
                                    <p:anim calcmode="lin" valueType="num">
                                      <p:cBhvr>
                                        <p:cTn id="19" dur="1000" fill="hold"/>
                                        <p:tgtEl>
                                          <p:spTgt spid="52"/>
                                        </p:tgtEl>
                                        <p:attrNameLst>
                                          <p:attrName>ppt_x</p:attrName>
                                        </p:attrNameLst>
                                      </p:cBhvr>
                                      <p:tavLst>
                                        <p:tav tm="0">
                                          <p:val>
                                            <p:strVal val="#ppt_x"/>
                                          </p:val>
                                        </p:tav>
                                        <p:tav tm="100000">
                                          <p:val>
                                            <p:strVal val="#ppt_x"/>
                                          </p:val>
                                        </p:tav>
                                      </p:tavLst>
                                    </p:anim>
                                    <p:anim calcmode="lin" valueType="num">
                                      <p:cBhvr>
                                        <p:cTn id="20" dur="1000" fill="hold"/>
                                        <p:tgtEl>
                                          <p:spTgt spid="52"/>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1000"/>
                                        <p:tgtEl>
                                          <p:spTgt spid="68"/>
                                        </p:tgtEl>
                                      </p:cBhvr>
                                    </p:animEffect>
                                    <p:anim calcmode="lin" valueType="num">
                                      <p:cBhvr>
                                        <p:cTn id="24" dur="1000" fill="hold"/>
                                        <p:tgtEl>
                                          <p:spTgt spid="68"/>
                                        </p:tgtEl>
                                        <p:attrNameLst>
                                          <p:attrName>ppt_x</p:attrName>
                                        </p:attrNameLst>
                                      </p:cBhvr>
                                      <p:tavLst>
                                        <p:tav tm="0">
                                          <p:val>
                                            <p:strVal val="#ppt_x"/>
                                          </p:val>
                                        </p:tav>
                                        <p:tav tm="100000">
                                          <p:val>
                                            <p:strVal val="#ppt_x"/>
                                          </p:val>
                                        </p:tav>
                                      </p:tavLst>
                                    </p:anim>
                                    <p:anim calcmode="lin" valueType="num">
                                      <p:cBhvr>
                                        <p:cTn id="25" dur="1000" fill="hold"/>
                                        <p:tgtEl>
                                          <p:spTgt spid="68"/>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1000"/>
                                        <p:tgtEl>
                                          <p:spTgt spid="69"/>
                                        </p:tgtEl>
                                      </p:cBhvr>
                                    </p:animEffect>
                                    <p:anim calcmode="lin" valueType="num">
                                      <p:cBhvr>
                                        <p:cTn id="29" dur="1000" fill="hold"/>
                                        <p:tgtEl>
                                          <p:spTgt spid="69"/>
                                        </p:tgtEl>
                                        <p:attrNameLst>
                                          <p:attrName>ppt_x</p:attrName>
                                        </p:attrNameLst>
                                      </p:cBhvr>
                                      <p:tavLst>
                                        <p:tav tm="0">
                                          <p:val>
                                            <p:strVal val="#ppt_x"/>
                                          </p:val>
                                        </p:tav>
                                        <p:tav tm="100000">
                                          <p:val>
                                            <p:strVal val="#ppt_x"/>
                                          </p:val>
                                        </p:tav>
                                      </p:tavLst>
                                    </p:anim>
                                    <p:anim calcmode="lin" valueType="num">
                                      <p:cBhvr>
                                        <p:cTn id="30" dur="1000" fill="hold"/>
                                        <p:tgtEl>
                                          <p:spTgt spid="69"/>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1000"/>
                                        <p:tgtEl>
                                          <p:spTgt spid="46"/>
                                        </p:tgtEl>
                                      </p:cBhvr>
                                    </p:animEffect>
                                    <p:anim calcmode="lin" valueType="num">
                                      <p:cBhvr>
                                        <p:cTn id="39" dur="1000" fill="hold"/>
                                        <p:tgtEl>
                                          <p:spTgt spid="46"/>
                                        </p:tgtEl>
                                        <p:attrNameLst>
                                          <p:attrName>ppt_x</p:attrName>
                                        </p:attrNameLst>
                                      </p:cBhvr>
                                      <p:tavLst>
                                        <p:tav tm="0">
                                          <p:val>
                                            <p:strVal val="#ppt_x"/>
                                          </p:val>
                                        </p:tav>
                                        <p:tav tm="100000">
                                          <p:val>
                                            <p:strVal val="#ppt_x"/>
                                          </p:val>
                                        </p:tav>
                                      </p:tavLst>
                                    </p:anim>
                                    <p:anim calcmode="lin" valueType="num">
                                      <p:cBhvr>
                                        <p:cTn id="40" dur="1000" fill="hold"/>
                                        <p:tgtEl>
                                          <p:spTgt spid="46"/>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1000"/>
                                        <p:tgtEl>
                                          <p:spTgt spid="66"/>
                                        </p:tgtEl>
                                      </p:cBhvr>
                                    </p:animEffect>
                                    <p:anim calcmode="lin" valueType="num">
                                      <p:cBhvr>
                                        <p:cTn id="44" dur="1000" fill="hold"/>
                                        <p:tgtEl>
                                          <p:spTgt spid="66"/>
                                        </p:tgtEl>
                                        <p:attrNameLst>
                                          <p:attrName>ppt_x</p:attrName>
                                        </p:attrNameLst>
                                      </p:cBhvr>
                                      <p:tavLst>
                                        <p:tav tm="0">
                                          <p:val>
                                            <p:strVal val="#ppt_x"/>
                                          </p:val>
                                        </p:tav>
                                        <p:tav tm="100000">
                                          <p:val>
                                            <p:strVal val="#ppt_x"/>
                                          </p:val>
                                        </p:tav>
                                      </p:tavLst>
                                    </p:anim>
                                    <p:anim calcmode="lin" valueType="num">
                                      <p:cBhvr>
                                        <p:cTn id="45" dur="1000" fill="hold"/>
                                        <p:tgtEl>
                                          <p:spTgt spid="6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1000"/>
                                        <p:tgtEl>
                                          <p:spTgt spid="67"/>
                                        </p:tgtEl>
                                      </p:cBhvr>
                                    </p:animEffect>
                                    <p:anim calcmode="lin" valueType="num">
                                      <p:cBhvr>
                                        <p:cTn id="49" dur="1000" fill="hold"/>
                                        <p:tgtEl>
                                          <p:spTgt spid="67"/>
                                        </p:tgtEl>
                                        <p:attrNameLst>
                                          <p:attrName>ppt_x</p:attrName>
                                        </p:attrNameLst>
                                      </p:cBhvr>
                                      <p:tavLst>
                                        <p:tav tm="0">
                                          <p:val>
                                            <p:strVal val="#ppt_x"/>
                                          </p:val>
                                        </p:tav>
                                        <p:tav tm="100000">
                                          <p:val>
                                            <p:strVal val="#ppt_x"/>
                                          </p:val>
                                        </p:tav>
                                      </p:tavLst>
                                    </p:anim>
                                    <p:anim calcmode="lin" valueType="num">
                                      <p:cBhvr>
                                        <p:cTn id="5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图片占位符 52"/>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965" r="19965"/>
          <a:stretch>
            <a:fillRect/>
          </a:stretch>
        </p:blipFill>
        <p:spPr>
          <a:xfrm>
            <a:off x="1892300" y="1562100"/>
            <a:ext cx="1549400" cy="1549400"/>
          </a:xfrm>
        </p:spPr>
      </p:pic>
      <p:pic>
        <p:nvPicPr>
          <p:cNvPr id="55" name="图片占位符 54"/>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6667" r="16667"/>
          <a:stretch>
            <a:fillRect/>
          </a:stretch>
        </p:blipFill>
        <p:spPr>
          <a:xfrm>
            <a:off x="5321300" y="1562100"/>
            <a:ext cx="1549400" cy="1549400"/>
          </a:xfrm>
        </p:spPr>
      </p:pic>
      <p:pic>
        <p:nvPicPr>
          <p:cNvPr id="57" name="图片占位符 56"/>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l="18750" r="18750"/>
          <a:stretch>
            <a:fillRect/>
          </a:stretch>
        </p:blipFill>
        <p:spPr>
          <a:xfrm>
            <a:off x="8750300" y="1562100"/>
            <a:ext cx="1549400" cy="1549400"/>
          </a:xfrm>
        </p:spPr>
      </p:pic>
      <p:pic>
        <p:nvPicPr>
          <p:cNvPr id="59" name="图片占位符 58"/>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l="16601" r="16601"/>
          <a:stretch>
            <a:fillRect/>
          </a:stretch>
        </p:blipFill>
        <p:spPr/>
      </p:pic>
      <p:pic>
        <p:nvPicPr>
          <p:cNvPr id="61" name="图片占位符 60"/>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l="18750" r="18750"/>
          <a:stretch>
            <a:fillRect/>
          </a:stretch>
        </p:blipFill>
        <p:spPr/>
      </p:pic>
      <p:pic>
        <p:nvPicPr>
          <p:cNvPr id="63" name="图片占位符 62"/>
          <p:cNvPicPr>
            <a:picLocks noGrp="1" noChangeAspect="1"/>
          </p:cNvPicPr>
          <p:nvPr>
            <p:ph type="pic" sz="quarter" idx="15"/>
          </p:nvPr>
        </p:nvPicPr>
        <p:blipFill>
          <a:blip r:embed="rId8">
            <a:extLst>
              <a:ext uri="{28A0092B-C50C-407E-A947-70E740481C1C}">
                <a14:useLocalDpi xmlns:a14="http://schemas.microsoft.com/office/drawing/2010/main" val="0"/>
              </a:ext>
            </a:extLst>
          </a:blip>
          <a:srcRect l="16601" r="16601"/>
          <a:stretch>
            <a:fillRect/>
          </a:stretch>
        </p:blipFill>
        <p:spPr/>
      </p:pic>
      <p:sp>
        <p:nvSpPr>
          <p:cNvPr id="24" name="任意多边形: 形状 23"/>
          <p:cNvSpPr/>
          <p:nvPr/>
        </p:nvSpPr>
        <p:spPr>
          <a:xfrm>
            <a:off x="1933492" y="2574926"/>
            <a:ext cx="1467016" cy="536575"/>
          </a:xfrm>
          <a:custGeom>
            <a:avLst/>
            <a:gdLst>
              <a:gd name="connsiteX0" fmla="*/ 0 w 1467016"/>
              <a:gd name="connsiteY0" fmla="*/ 0 h 536575"/>
              <a:gd name="connsiteX1" fmla="*/ 1467016 w 1467016"/>
              <a:gd name="connsiteY1" fmla="*/ 0 h 536575"/>
              <a:gd name="connsiteX2" fmla="*/ 1447328 w 1467016"/>
              <a:gd name="connsiteY2" fmla="*/ 63423 h 536575"/>
              <a:gd name="connsiteX3" fmla="*/ 733508 w 1467016"/>
              <a:gd name="connsiteY3" fmla="*/ 536575 h 536575"/>
              <a:gd name="connsiteX4" fmla="*/ 19688 w 1467016"/>
              <a:gd name="connsiteY4" fmla="*/ 63423 h 53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016" h="536575">
                <a:moveTo>
                  <a:pt x="0" y="0"/>
                </a:moveTo>
                <a:lnTo>
                  <a:pt x="1467016" y="0"/>
                </a:lnTo>
                <a:lnTo>
                  <a:pt x="1447328" y="63423"/>
                </a:lnTo>
                <a:cubicBezTo>
                  <a:pt x="1329723" y="341475"/>
                  <a:pt x="1054400" y="536575"/>
                  <a:pt x="733508" y="536575"/>
                </a:cubicBezTo>
                <a:cubicBezTo>
                  <a:pt x="412617" y="536575"/>
                  <a:pt x="137294" y="341475"/>
                  <a:pt x="19688" y="6342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p:cNvSpPr/>
          <p:nvPr/>
        </p:nvSpPr>
        <p:spPr>
          <a:xfrm>
            <a:off x="5362494" y="2574926"/>
            <a:ext cx="1467015" cy="536575"/>
          </a:xfrm>
          <a:custGeom>
            <a:avLst/>
            <a:gdLst>
              <a:gd name="connsiteX0" fmla="*/ 0 w 1467015"/>
              <a:gd name="connsiteY0" fmla="*/ 0 h 536575"/>
              <a:gd name="connsiteX1" fmla="*/ 1467015 w 1467015"/>
              <a:gd name="connsiteY1" fmla="*/ 0 h 536575"/>
              <a:gd name="connsiteX2" fmla="*/ 1447328 w 1467015"/>
              <a:gd name="connsiteY2" fmla="*/ 63423 h 536575"/>
              <a:gd name="connsiteX3" fmla="*/ 733507 w 1467015"/>
              <a:gd name="connsiteY3" fmla="*/ 536575 h 536575"/>
              <a:gd name="connsiteX4" fmla="*/ 19687 w 1467015"/>
              <a:gd name="connsiteY4" fmla="*/ 63423 h 53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015" h="536575">
                <a:moveTo>
                  <a:pt x="0" y="0"/>
                </a:moveTo>
                <a:lnTo>
                  <a:pt x="1467015" y="0"/>
                </a:lnTo>
                <a:lnTo>
                  <a:pt x="1447328" y="63423"/>
                </a:lnTo>
                <a:cubicBezTo>
                  <a:pt x="1329722" y="341475"/>
                  <a:pt x="1054399" y="536575"/>
                  <a:pt x="733507" y="536575"/>
                </a:cubicBezTo>
                <a:cubicBezTo>
                  <a:pt x="412616" y="536575"/>
                  <a:pt x="137293" y="341475"/>
                  <a:pt x="19687" y="6342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p:cNvSpPr/>
          <p:nvPr/>
        </p:nvSpPr>
        <p:spPr>
          <a:xfrm>
            <a:off x="8791492" y="2574926"/>
            <a:ext cx="1467016" cy="536575"/>
          </a:xfrm>
          <a:custGeom>
            <a:avLst/>
            <a:gdLst>
              <a:gd name="connsiteX0" fmla="*/ 0 w 1467016"/>
              <a:gd name="connsiteY0" fmla="*/ 0 h 536575"/>
              <a:gd name="connsiteX1" fmla="*/ 1467016 w 1467016"/>
              <a:gd name="connsiteY1" fmla="*/ 0 h 536575"/>
              <a:gd name="connsiteX2" fmla="*/ 1447328 w 1467016"/>
              <a:gd name="connsiteY2" fmla="*/ 63423 h 536575"/>
              <a:gd name="connsiteX3" fmla="*/ 733508 w 1467016"/>
              <a:gd name="connsiteY3" fmla="*/ 536575 h 536575"/>
              <a:gd name="connsiteX4" fmla="*/ 19688 w 1467016"/>
              <a:gd name="connsiteY4" fmla="*/ 63423 h 53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016" h="536575">
                <a:moveTo>
                  <a:pt x="0" y="0"/>
                </a:moveTo>
                <a:lnTo>
                  <a:pt x="1467016" y="0"/>
                </a:lnTo>
                <a:lnTo>
                  <a:pt x="1447328" y="63423"/>
                </a:lnTo>
                <a:cubicBezTo>
                  <a:pt x="1329722" y="341475"/>
                  <a:pt x="1054399" y="536575"/>
                  <a:pt x="733508" y="536575"/>
                </a:cubicBezTo>
                <a:cubicBezTo>
                  <a:pt x="412617" y="536575"/>
                  <a:pt x="137294" y="341475"/>
                  <a:pt x="19688" y="6342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p:nvSpPr>
        <p:spPr>
          <a:xfrm>
            <a:off x="1927086" y="4903788"/>
            <a:ext cx="1479828" cy="557212"/>
          </a:xfrm>
          <a:custGeom>
            <a:avLst/>
            <a:gdLst>
              <a:gd name="connsiteX0" fmla="*/ 0 w 1479828"/>
              <a:gd name="connsiteY0" fmla="*/ 0 h 557212"/>
              <a:gd name="connsiteX1" fmla="*/ 1479828 w 1479828"/>
              <a:gd name="connsiteY1" fmla="*/ 0 h 557212"/>
              <a:gd name="connsiteX2" fmla="*/ 1453734 w 1479828"/>
              <a:gd name="connsiteY2" fmla="*/ 84060 h 557212"/>
              <a:gd name="connsiteX3" fmla="*/ 739914 w 1479828"/>
              <a:gd name="connsiteY3" fmla="*/ 557212 h 557212"/>
              <a:gd name="connsiteX4" fmla="*/ 26094 w 1479828"/>
              <a:gd name="connsiteY4" fmla="*/ 84060 h 557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828" h="557212">
                <a:moveTo>
                  <a:pt x="0" y="0"/>
                </a:moveTo>
                <a:lnTo>
                  <a:pt x="1479828" y="0"/>
                </a:lnTo>
                <a:lnTo>
                  <a:pt x="1453734" y="84060"/>
                </a:lnTo>
                <a:cubicBezTo>
                  <a:pt x="1336129" y="362112"/>
                  <a:pt x="1060806" y="557212"/>
                  <a:pt x="739914" y="557212"/>
                </a:cubicBezTo>
                <a:cubicBezTo>
                  <a:pt x="419023" y="557212"/>
                  <a:pt x="143700" y="362112"/>
                  <a:pt x="26094" y="840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p:cNvSpPr/>
          <p:nvPr/>
        </p:nvSpPr>
        <p:spPr>
          <a:xfrm>
            <a:off x="5356088" y="4903788"/>
            <a:ext cx="1479827" cy="557212"/>
          </a:xfrm>
          <a:custGeom>
            <a:avLst/>
            <a:gdLst>
              <a:gd name="connsiteX0" fmla="*/ 0 w 1479827"/>
              <a:gd name="connsiteY0" fmla="*/ 0 h 557212"/>
              <a:gd name="connsiteX1" fmla="*/ 1479827 w 1479827"/>
              <a:gd name="connsiteY1" fmla="*/ 0 h 557212"/>
              <a:gd name="connsiteX2" fmla="*/ 1453734 w 1479827"/>
              <a:gd name="connsiteY2" fmla="*/ 84060 h 557212"/>
              <a:gd name="connsiteX3" fmla="*/ 739913 w 1479827"/>
              <a:gd name="connsiteY3" fmla="*/ 557212 h 557212"/>
              <a:gd name="connsiteX4" fmla="*/ 26093 w 1479827"/>
              <a:gd name="connsiteY4" fmla="*/ 84060 h 557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827" h="557212">
                <a:moveTo>
                  <a:pt x="0" y="0"/>
                </a:moveTo>
                <a:lnTo>
                  <a:pt x="1479827" y="0"/>
                </a:lnTo>
                <a:lnTo>
                  <a:pt x="1453734" y="84060"/>
                </a:lnTo>
                <a:cubicBezTo>
                  <a:pt x="1336128" y="362112"/>
                  <a:pt x="1060804" y="557212"/>
                  <a:pt x="739913" y="557212"/>
                </a:cubicBezTo>
                <a:cubicBezTo>
                  <a:pt x="419022" y="557212"/>
                  <a:pt x="143699" y="362112"/>
                  <a:pt x="26093" y="840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p:nvSpPr>
        <p:spPr>
          <a:xfrm>
            <a:off x="8785086" y="4903788"/>
            <a:ext cx="1479828" cy="557212"/>
          </a:xfrm>
          <a:custGeom>
            <a:avLst/>
            <a:gdLst>
              <a:gd name="connsiteX0" fmla="*/ 0 w 1479828"/>
              <a:gd name="connsiteY0" fmla="*/ 0 h 557212"/>
              <a:gd name="connsiteX1" fmla="*/ 1479828 w 1479828"/>
              <a:gd name="connsiteY1" fmla="*/ 0 h 557212"/>
              <a:gd name="connsiteX2" fmla="*/ 1453734 w 1479828"/>
              <a:gd name="connsiteY2" fmla="*/ 84060 h 557212"/>
              <a:gd name="connsiteX3" fmla="*/ 739914 w 1479828"/>
              <a:gd name="connsiteY3" fmla="*/ 557212 h 557212"/>
              <a:gd name="connsiteX4" fmla="*/ 26094 w 1479828"/>
              <a:gd name="connsiteY4" fmla="*/ 84060 h 557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9828" h="557212">
                <a:moveTo>
                  <a:pt x="0" y="0"/>
                </a:moveTo>
                <a:lnTo>
                  <a:pt x="1479828" y="0"/>
                </a:lnTo>
                <a:lnTo>
                  <a:pt x="1453734" y="84060"/>
                </a:lnTo>
                <a:cubicBezTo>
                  <a:pt x="1336128" y="362112"/>
                  <a:pt x="1060805" y="557212"/>
                  <a:pt x="739914" y="557212"/>
                </a:cubicBezTo>
                <a:cubicBezTo>
                  <a:pt x="419023" y="557212"/>
                  <a:pt x="143700" y="362112"/>
                  <a:pt x="26094" y="8406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231899" y="3226581"/>
            <a:ext cx="2870202"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39" name="矩形 38"/>
          <p:cNvSpPr/>
          <p:nvPr/>
        </p:nvSpPr>
        <p:spPr>
          <a:xfrm>
            <a:off x="1974683" y="2600326"/>
            <a:ext cx="138463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文字添加</a:t>
            </a:r>
          </a:p>
        </p:txBody>
      </p:sp>
      <p:sp>
        <p:nvSpPr>
          <p:cNvPr id="42" name="矩形 41"/>
          <p:cNvSpPr/>
          <p:nvPr/>
        </p:nvSpPr>
        <p:spPr>
          <a:xfrm>
            <a:off x="5403683" y="2600326"/>
            <a:ext cx="138463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文字添加</a:t>
            </a:r>
          </a:p>
        </p:txBody>
      </p:sp>
      <p:sp>
        <p:nvSpPr>
          <p:cNvPr id="43" name="矩形 42"/>
          <p:cNvSpPr/>
          <p:nvPr/>
        </p:nvSpPr>
        <p:spPr>
          <a:xfrm>
            <a:off x="8832683" y="2600326"/>
            <a:ext cx="138463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文字添加</a:t>
            </a:r>
          </a:p>
        </p:txBody>
      </p:sp>
      <p:sp>
        <p:nvSpPr>
          <p:cNvPr id="44" name="矩形 43"/>
          <p:cNvSpPr/>
          <p:nvPr/>
        </p:nvSpPr>
        <p:spPr>
          <a:xfrm>
            <a:off x="1974683" y="4920363"/>
            <a:ext cx="138463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文字添加</a:t>
            </a:r>
          </a:p>
        </p:txBody>
      </p:sp>
      <p:sp>
        <p:nvSpPr>
          <p:cNvPr id="45" name="矩形 44"/>
          <p:cNvSpPr/>
          <p:nvPr/>
        </p:nvSpPr>
        <p:spPr>
          <a:xfrm>
            <a:off x="5403683" y="4920363"/>
            <a:ext cx="138463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文字添加</a:t>
            </a:r>
          </a:p>
        </p:txBody>
      </p:sp>
      <p:sp>
        <p:nvSpPr>
          <p:cNvPr id="46" name="矩形 45"/>
          <p:cNvSpPr/>
          <p:nvPr/>
        </p:nvSpPr>
        <p:spPr>
          <a:xfrm>
            <a:off x="8832683" y="4920363"/>
            <a:ext cx="1384634" cy="3877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rPr>
              <a:t>文字添加</a:t>
            </a:r>
          </a:p>
        </p:txBody>
      </p:sp>
      <p:sp>
        <p:nvSpPr>
          <p:cNvPr id="47" name="矩形 46"/>
          <p:cNvSpPr/>
          <p:nvPr/>
        </p:nvSpPr>
        <p:spPr>
          <a:xfrm>
            <a:off x="4660899" y="3226581"/>
            <a:ext cx="2870202"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48" name="矩形 47"/>
          <p:cNvSpPr/>
          <p:nvPr/>
        </p:nvSpPr>
        <p:spPr>
          <a:xfrm>
            <a:off x="8089899" y="3226581"/>
            <a:ext cx="2870202"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49" name="矩形 48"/>
          <p:cNvSpPr/>
          <p:nvPr/>
        </p:nvSpPr>
        <p:spPr>
          <a:xfrm>
            <a:off x="1231899" y="5499881"/>
            <a:ext cx="2870202"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50" name="矩形 49"/>
          <p:cNvSpPr/>
          <p:nvPr/>
        </p:nvSpPr>
        <p:spPr>
          <a:xfrm>
            <a:off x="4660899" y="5499881"/>
            <a:ext cx="2870202"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sp>
        <p:nvSpPr>
          <p:cNvPr id="51" name="矩形 50"/>
          <p:cNvSpPr/>
          <p:nvPr/>
        </p:nvSpPr>
        <p:spPr>
          <a:xfrm>
            <a:off x="8089899" y="5499881"/>
            <a:ext cx="2870202"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rPr>
              <a:t>用户可以在投影仪或者计算机上进行演示也可以将演示文稿打印出来</a:t>
            </a:r>
          </a:p>
        </p:txBody>
      </p:sp>
      <p:pic>
        <p:nvPicPr>
          <p:cNvPr id="35" name="图片 34"/>
          <p:cNvPicPr>
            <a:picLocks noChangeAspect="1"/>
          </p:cNvPicPr>
          <p:nvPr/>
        </p:nvPicPr>
        <p:blipFill>
          <a:blip r:embed="rId9"/>
          <a:stretch>
            <a:fillRect/>
          </a:stretch>
        </p:blipFill>
        <p:spPr>
          <a:xfrm rot="16200000">
            <a:off x="145169" y="-145167"/>
            <a:ext cx="1268414" cy="1558750"/>
          </a:xfrm>
          <a:prstGeom prst="rect">
            <a:avLst/>
          </a:prstGeom>
        </p:spPr>
      </p:pic>
      <p:grpSp>
        <p:nvGrpSpPr>
          <p:cNvPr id="36" name="组合 35"/>
          <p:cNvGrpSpPr/>
          <p:nvPr/>
        </p:nvGrpSpPr>
        <p:grpSpPr>
          <a:xfrm>
            <a:off x="1785305" y="394109"/>
            <a:ext cx="4440139" cy="712314"/>
            <a:chOff x="1451102" y="1713400"/>
            <a:chExt cx="4440139" cy="712314"/>
          </a:xfrm>
        </p:grpSpPr>
        <p:grpSp>
          <p:nvGrpSpPr>
            <p:cNvPr id="37" name="组合 36"/>
            <p:cNvGrpSpPr/>
            <p:nvPr/>
          </p:nvGrpSpPr>
          <p:grpSpPr>
            <a:xfrm>
              <a:off x="1451102" y="1713400"/>
              <a:ext cx="2998505" cy="535920"/>
              <a:chOff x="5906988" y="1931114"/>
              <a:chExt cx="2998505" cy="535920"/>
            </a:xfrm>
          </p:grpSpPr>
          <p:sp>
            <p:nvSpPr>
              <p:cNvPr id="40" name="矩形 39"/>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a:solidFill>
                      <a:schemeClr val="accent6"/>
                    </a:solidFill>
                  </a:rPr>
                  <a:t>活动总体思路</a:t>
                </a:r>
              </a:p>
            </p:txBody>
          </p:sp>
          <p:sp>
            <p:nvSpPr>
              <p:cNvPr id="41" name="矩形 40"/>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01.</a:t>
                </a:r>
                <a:endParaRPr lang="zh-CN" altLang="en-US" sz="2800" b="1" dirty="0">
                  <a:solidFill>
                    <a:schemeClr val="accent6"/>
                  </a:solidFill>
                </a:endParaRPr>
              </a:p>
            </p:txBody>
          </p:sp>
        </p:grpSp>
        <p:sp>
          <p:nvSpPr>
            <p:cNvPr id="38" name="文本框 37"/>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340968191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par>
                                <p:cTn id="10" presetID="53" presetClass="entr" presetSubtype="16" fill="hold" nodeType="with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p:cTn id="12" dur="500" fill="hold"/>
                                        <p:tgtEl>
                                          <p:spTgt spid="55"/>
                                        </p:tgtEl>
                                        <p:attrNameLst>
                                          <p:attrName>ppt_w</p:attrName>
                                        </p:attrNameLst>
                                      </p:cBhvr>
                                      <p:tavLst>
                                        <p:tav tm="0">
                                          <p:val>
                                            <p:fltVal val="0"/>
                                          </p:val>
                                        </p:tav>
                                        <p:tav tm="100000">
                                          <p:val>
                                            <p:strVal val="#ppt_w"/>
                                          </p:val>
                                        </p:tav>
                                      </p:tavLst>
                                    </p:anim>
                                    <p:anim calcmode="lin" valueType="num">
                                      <p:cBhvr>
                                        <p:cTn id="13" dur="500" fill="hold"/>
                                        <p:tgtEl>
                                          <p:spTgt spid="55"/>
                                        </p:tgtEl>
                                        <p:attrNameLst>
                                          <p:attrName>ppt_h</p:attrName>
                                        </p:attrNameLst>
                                      </p:cBhvr>
                                      <p:tavLst>
                                        <p:tav tm="0">
                                          <p:val>
                                            <p:fltVal val="0"/>
                                          </p:val>
                                        </p:tav>
                                        <p:tav tm="100000">
                                          <p:val>
                                            <p:strVal val="#ppt_h"/>
                                          </p:val>
                                        </p:tav>
                                      </p:tavLst>
                                    </p:anim>
                                    <p:animEffect transition="in" filter="fade">
                                      <p:cBhvr>
                                        <p:cTn id="14" dur="500"/>
                                        <p:tgtEl>
                                          <p:spTgt spid="55"/>
                                        </p:tgtEl>
                                      </p:cBhvr>
                                    </p:animEffect>
                                  </p:childTnLst>
                                </p:cTn>
                              </p:par>
                              <p:par>
                                <p:cTn id="15" presetID="53" presetClass="entr" presetSubtype="16"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par>
                                <p:cTn id="20" presetID="53" presetClass="entr" presetSubtype="16"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p:cTn id="22" dur="500" fill="hold"/>
                                        <p:tgtEl>
                                          <p:spTgt spid="59"/>
                                        </p:tgtEl>
                                        <p:attrNameLst>
                                          <p:attrName>ppt_w</p:attrName>
                                        </p:attrNameLst>
                                      </p:cBhvr>
                                      <p:tavLst>
                                        <p:tav tm="0">
                                          <p:val>
                                            <p:fltVal val="0"/>
                                          </p:val>
                                        </p:tav>
                                        <p:tav tm="100000">
                                          <p:val>
                                            <p:strVal val="#ppt_w"/>
                                          </p:val>
                                        </p:tav>
                                      </p:tavLst>
                                    </p:anim>
                                    <p:anim calcmode="lin" valueType="num">
                                      <p:cBhvr>
                                        <p:cTn id="23" dur="500" fill="hold"/>
                                        <p:tgtEl>
                                          <p:spTgt spid="59"/>
                                        </p:tgtEl>
                                        <p:attrNameLst>
                                          <p:attrName>ppt_h</p:attrName>
                                        </p:attrNameLst>
                                      </p:cBhvr>
                                      <p:tavLst>
                                        <p:tav tm="0">
                                          <p:val>
                                            <p:fltVal val="0"/>
                                          </p:val>
                                        </p:tav>
                                        <p:tav tm="100000">
                                          <p:val>
                                            <p:strVal val="#ppt_h"/>
                                          </p:val>
                                        </p:tav>
                                      </p:tavLst>
                                    </p:anim>
                                    <p:animEffect transition="in" filter="fade">
                                      <p:cBhvr>
                                        <p:cTn id="24" dur="500"/>
                                        <p:tgtEl>
                                          <p:spTgt spid="59"/>
                                        </p:tgtEl>
                                      </p:cBhvr>
                                    </p:animEffect>
                                  </p:childTnLst>
                                </p:cTn>
                              </p:par>
                              <p:par>
                                <p:cTn id="25" presetID="53" presetClass="entr" presetSubtype="16"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 calcmode="lin" valueType="num">
                                      <p:cBhvr>
                                        <p:cTn id="27" dur="500" fill="hold"/>
                                        <p:tgtEl>
                                          <p:spTgt spid="61"/>
                                        </p:tgtEl>
                                        <p:attrNameLst>
                                          <p:attrName>ppt_w</p:attrName>
                                        </p:attrNameLst>
                                      </p:cBhvr>
                                      <p:tavLst>
                                        <p:tav tm="0">
                                          <p:val>
                                            <p:fltVal val="0"/>
                                          </p:val>
                                        </p:tav>
                                        <p:tav tm="100000">
                                          <p:val>
                                            <p:strVal val="#ppt_w"/>
                                          </p:val>
                                        </p:tav>
                                      </p:tavLst>
                                    </p:anim>
                                    <p:anim calcmode="lin" valueType="num">
                                      <p:cBhvr>
                                        <p:cTn id="28" dur="500" fill="hold"/>
                                        <p:tgtEl>
                                          <p:spTgt spid="61"/>
                                        </p:tgtEl>
                                        <p:attrNameLst>
                                          <p:attrName>ppt_h</p:attrName>
                                        </p:attrNameLst>
                                      </p:cBhvr>
                                      <p:tavLst>
                                        <p:tav tm="0">
                                          <p:val>
                                            <p:fltVal val="0"/>
                                          </p:val>
                                        </p:tav>
                                        <p:tav tm="100000">
                                          <p:val>
                                            <p:strVal val="#ppt_h"/>
                                          </p:val>
                                        </p:tav>
                                      </p:tavLst>
                                    </p:anim>
                                    <p:animEffect transition="in" filter="fade">
                                      <p:cBhvr>
                                        <p:cTn id="29" dur="500"/>
                                        <p:tgtEl>
                                          <p:spTgt spid="61"/>
                                        </p:tgtEl>
                                      </p:cBhvr>
                                    </p:animEffect>
                                  </p:childTnLst>
                                </p:cTn>
                              </p:par>
                              <p:par>
                                <p:cTn id="30" presetID="53" presetClass="entr" presetSubtype="16" fill="hold"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p:cTn id="32" dur="500" fill="hold"/>
                                        <p:tgtEl>
                                          <p:spTgt spid="63"/>
                                        </p:tgtEl>
                                        <p:attrNameLst>
                                          <p:attrName>ppt_w</p:attrName>
                                        </p:attrNameLst>
                                      </p:cBhvr>
                                      <p:tavLst>
                                        <p:tav tm="0">
                                          <p:val>
                                            <p:fltVal val="0"/>
                                          </p:val>
                                        </p:tav>
                                        <p:tav tm="100000">
                                          <p:val>
                                            <p:strVal val="#ppt_w"/>
                                          </p:val>
                                        </p:tav>
                                      </p:tavLst>
                                    </p:anim>
                                    <p:anim calcmode="lin" valueType="num">
                                      <p:cBhvr>
                                        <p:cTn id="33" dur="500" fill="hold"/>
                                        <p:tgtEl>
                                          <p:spTgt spid="63"/>
                                        </p:tgtEl>
                                        <p:attrNameLst>
                                          <p:attrName>ppt_h</p:attrName>
                                        </p:attrNameLst>
                                      </p:cBhvr>
                                      <p:tavLst>
                                        <p:tav tm="0">
                                          <p:val>
                                            <p:fltVal val="0"/>
                                          </p:val>
                                        </p:tav>
                                        <p:tav tm="100000">
                                          <p:val>
                                            <p:strVal val="#ppt_h"/>
                                          </p:val>
                                        </p:tav>
                                      </p:tavLst>
                                    </p:anim>
                                    <p:animEffect transition="in" filter="fade">
                                      <p:cBhvr>
                                        <p:cTn id="34" dur="500"/>
                                        <p:tgtEl>
                                          <p:spTgt spid="63"/>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4"/>
                                        </p:tgtEl>
                                        <p:attrNameLst>
                                          <p:attrName>style.visibility</p:attrName>
                                        </p:attrNameLst>
                                      </p:cBhvr>
                                      <p:to>
                                        <p:strVal val="visible"/>
                                      </p:to>
                                    </p:set>
                                    <p:animEffect transition="in" filter="fade">
                                      <p:cBhvr>
                                        <p:cTn id="65" dur="500"/>
                                        <p:tgtEl>
                                          <p:spTgt spid="4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fade">
                                      <p:cBhvr>
                                        <p:cTn id="71" dur="500"/>
                                        <p:tgtEl>
                                          <p:spTgt spid="46"/>
                                        </p:tgtEl>
                                      </p:cBhvr>
                                    </p:animEffect>
                                  </p:childTnLst>
                                </p:cTn>
                              </p:par>
                            </p:childTnLst>
                          </p:cTn>
                        </p:par>
                        <p:par>
                          <p:cTn id="72" fill="hold">
                            <p:stCondLst>
                              <p:cond delay="1000"/>
                            </p:stCondLst>
                            <p:childTnLst>
                              <p:par>
                                <p:cTn id="73" presetID="14" presetClass="entr" presetSubtype="10" fill="hold" grpId="0" nodeType="after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randombar(horizontal)">
                                      <p:cBhvr>
                                        <p:cTn id="75" dur="500"/>
                                        <p:tgtEl>
                                          <p:spTgt spid="34"/>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47"/>
                                        </p:tgtEl>
                                        <p:attrNameLst>
                                          <p:attrName>style.visibility</p:attrName>
                                        </p:attrNameLst>
                                      </p:cBhvr>
                                      <p:to>
                                        <p:strVal val="visible"/>
                                      </p:to>
                                    </p:set>
                                    <p:animEffect transition="in" filter="randombar(horizontal)">
                                      <p:cBhvr>
                                        <p:cTn id="78" dur="500"/>
                                        <p:tgtEl>
                                          <p:spTgt spid="4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animEffect transition="in" filter="randombar(horizontal)">
                                      <p:cBhvr>
                                        <p:cTn id="81" dur="500"/>
                                        <p:tgtEl>
                                          <p:spTgt spid="48"/>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randombar(horizontal)">
                                      <p:cBhvr>
                                        <p:cTn id="84" dur="500"/>
                                        <p:tgtEl>
                                          <p:spTgt spid="49"/>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randombar(horizontal)">
                                      <p:cBhvr>
                                        <p:cTn id="87" dur="500"/>
                                        <p:tgtEl>
                                          <p:spTgt spid="50"/>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randombar(horizontal)">
                                      <p:cBhvr>
                                        <p:cTn id="9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3" grpId="0" animBg="1"/>
      <p:bldP spid="22" grpId="0" animBg="1"/>
      <p:bldP spid="21" grpId="0" animBg="1"/>
      <p:bldP spid="34" grpId="0"/>
      <p:bldP spid="39" grpId="0"/>
      <p:bldP spid="42" grpId="0"/>
      <p:bldP spid="43" grpId="0"/>
      <p:bldP spid="44" grpId="0"/>
      <p:bldP spid="45" grpId="0"/>
      <p:bldP spid="46" grpId="0"/>
      <p:bldP spid="47" grpId="0"/>
      <p:bldP spid="48" grpId="0"/>
      <p:bldP spid="49" grpId="0"/>
      <p:bldP spid="50" grpId="0"/>
      <p:bldP spid="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a:srcRect r="537" b="1009"/>
          <a:stretch/>
        </p:blipFill>
        <p:spPr>
          <a:xfrm flipH="1" flipV="1">
            <a:off x="0" y="0"/>
            <a:ext cx="6739951" cy="5137152"/>
          </a:xfrm>
          <a:prstGeom prst="rect">
            <a:avLst/>
          </a:prstGeom>
        </p:spPr>
      </p:pic>
      <p:grpSp>
        <p:nvGrpSpPr>
          <p:cNvPr id="10" name="组合 9"/>
          <p:cNvGrpSpPr/>
          <p:nvPr/>
        </p:nvGrpSpPr>
        <p:grpSpPr>
          <a:xfrm>
            <a:off x="5342001" y="2263775"/>
            <a:ext cx="5661144" cy="2041355"/>
            <a:chOff x="5342001" y="2263775"/>
            <a:chExt cx="5661144" cy="2041355"/>
          </a:xfrm>
        </p:grpSpPr>
        <p:sp>
          <p:nvSpPr>
            <p:cNvPr id="3" name="矩形 2"/>
            <p:cNvSpPr/>
            <p:nvPr/>
          </p:nvSpPr>
          <p:spPr>
            <a:xfrm>
              <a:off x="7432936" y="3014507"/>
              <a:ext cx="3570209" cy="769441"/>
            </a:xfrm>
            <a:prstGeom prst="rect">
              <a:avLst/>
            </a:prstGeom>
          </p:spPr>
          <p:txBody>
            <a:bodyPr wrap="none">
              <a:spAutoFit/>
              <a:scene3d>
                <a:camera prst="orthographicFront"/>
                <a:lightRig rig="threePt" dir="t"/>
              </a:scene3d>
              <a:sp3d contourW="12700"/>
            </a:bodyPr>
            <a:lstStyle/>
            <a:p>
              <a:pPr algn="r"/>
              <a:r>
                <a:rPr lang="zh-CN" altLang="en-US" sz="4400" b="1" dirty="0" smtClean="0">
                  <a:solidFill>
                    <a:schemeClr val="accent1"/>
                  </a:solidFill>
                </a:rPr>
                <a:t>活动内容构成</a:t>
              </a:r>
              <a:endParaRPr lang="zh-CN" altLang="en-US" sz="4400" b="1" dirty="0">
                <a:solidFill>
                  <a:schemeClr val="accent1"/>
                </a:solidFill>
              </a:endParaRPr>
            </a:p>
          </p:txBody>
        </p:sp>
        <p:sp>
          <p:nvSpPr>
            <p:cNvPr id="4" name="矩形 3"/>
            <p:cNvSpPr/>
            <p:nvPr/>
          </p:nvSpPr>
          <p:spPr>
            <a:xfrm>
              <a:off x="8748617" y="2263775"/>
              <a:ext cx="2254528" cy="707886"/>
            </a:xfrm>
            <a:prstGeom prst="rect">
              <a:avLst/>
            </a:prstGeom>
          </p:spPr>
          <p:txBody>
            <a:bodyPr wrap="none">
              <a:spAutoFit/>
              <a:scene3d>
                <a:camera prst="orthographicFront"/>
                <a:lightRig rig="threePt" dir="t"/>
              </a:scene3d>
              <a:sp3d contourW="12700"/>
            </a:bodyPr>
            <a:lstStyle/>
            <a:p>
              <a:pPr algn="r"/>
              <a:r>
                <a:rPr lang="en-US" altLang="zh-CN" sz="4000" b="1" dirty="0" smtClean="0">
                  <a:solidFill>
                    <a:schemeClr val="accent1"/>
                  </a:solidFill>
                </a:rPr>
                <a:t>PART 02</a:t>
              </a:r>
              <a:endParaRPr lang="zh-CN" altLang="en-US" sz="4000" b="1" dirty="0">
                <a:solidFill>
                  <a:schemeClr val="accent1"/>
                </a:solidFill>
              </a:endParaRPr>
            </a:p>
          </p:txBody>
        </p:sp>
        <p:sp>
          <p:nvSpPr>
            <p:cNvPr id="5" name="文本框 4"/>
            <p:cNvSpPr txBox="1"/>
            <p:nvPr/>
          </p:nvSpPr>
          <p:spPr>
            <a:xfrm>
              <a:off x="5342001" y="3826794"/>
              <a:ext cx="5661144" cy="478336"/>
            </a:xfrm>
            <a:prstGeom prst="rect">
              <a:avLst/>
            </a:prstGeom>
            <a:noFill/>
          </p:spPr>
          <p:txBody>
            <a:bodyPr wrap="square" rtlCol="0">
              <a:spAutoFit/>
              <a:scene3d>
                <a:camera prst="orthographicFront"/>
                <a:lightRig rig="threePt" dir="t"/>
              </a:scene3d>
              <a:sp3d contourW="12700"/>
            </a:bodyPr>
            <a:lstStyle/>
            <a:p>
              <a:pPr algn="r">
                <a:lnSpc>
                  <a:spcPct val="114000"/>
                </a:lnSpc>
              </a:pPr>
              <a:r>
                <a:rPr lang="en-US" altLang="zh-CN" sz="1100" dirty="0">
                  <a:solidFill>
                    <a:schemeClr val="tx1">
                      <a:lumMod val="65000"/>
                      <a:lumOff val="35000"/>
                    </a:schemeClr>
                  </a:solidFill>
                  <a:latin typeface="+mj-ea"/>
                  <a:ea typeface="+mj-ea"/>
                </a:rPr>
                <a:t>The user can demonstrate on a projector or computer, or print the presentation and make it into a film to be used in a wider field</a:t>
              </a:r>
            </a:p>
          </p:txBody>
        </p:sp>
      </p:grpSp>
      <p:grpSp>
        <p:nvGrpSpPr>
          <p:cNvPr id="11" name="组合 10"/>
          <p:cNvGrpSpPr/>
          <p:nvPr/>
        </p:nvGrpSpPr>
        <p:grpSpPr>
          <a:xfrm>
            <a:off x="3169317" y="5137953"/>
            <a:ext cx="7834254" cy="400110"/>
            <a:chOff x="3169317" y="5137953"/>
            <a:chExt cx="7834254" cy="400110"/>
          </a:xfrm>
        </p:grpSpPr>
        <p:sp>
          <p:nvSpPr>
            <p:cNvPr id="6" name="矩形 5"/>
            <p:cNvSpPr/>
            <p:nvPr/>
          </p:nvSpPr>
          <p:spPr>
            <a:xfrm>
              <a:off x="3169317"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活动主题</a:t>
              </a:r>
              <a:endParaRPr lang="zh-CN" altLang="en-US" sz="2000" dirty="0">
                <a:solidFill>
                  <a:schemeClr val="accent2"/>
                </a:solidFill>
              </a:endParaRPr>
            </a:p>
          </p:txBody>
        </p:sp>
        <p:sp>
          <p:nvSpPr>
            <p:cNvPr id="7" name="矩形 6"/>
            <p:cNvSpPr/>
            <p:nvPr/>
          </p:nvSpPr>
          <p:spPr>
            <a:xfrm>
              <a:off x="5184845"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活动流程</a:t>
              </a:r>
              <a:endParaRPr lang="zh-CN" altLang="en-US" sz="2000" dirty="0">
                <a:solidFill>
                  <a:schemeClr val="accent2"/>
                </a:solidFill>
              </a:endParaRPr>
            </a:p>
          </p:txBody>
        </p:sp>
        <p:sp>
          <p:nvSpPr>
            <p:cNvPr id="8" name="矩形 7"/>
            <p:cNvSpPr/>
            <p:nvPr/>
          </p:nvSpPr>
          <p:spPr>
            <a:xfrm>
              <a:off x="7200373"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活动策略</a:t>
              </a:r>
              <a:endParaRPr lang="zh-CN" altLang="en-US" sz="2000" dirty="0">
                <a:solidFill>
                  <a:schemeClr val="accent2"/>
                </a:solidFill>
              </a:endParaRPr>
            </a:p>
          </p:txBody>
        </p:sp>
        <p:sp>
          <p:nvSpPr>
            <p:cNvPr id="9" name="矩形 8"/>
            <p:cNvSpPr/>
            <p:nvPr/>
          </p:nvSpPr>
          <p:spPr>
            <a:xfrm>
              <a:off x="9215902" y="5137953"/>
              <a:ext cx="1787669" cy="400110"/>
            </a:xfrm>
            <a:prstGeom prst="rect">
              <a:avLst/>
            </a:prstGeom>
          </p:spPr>
          <p:txBody>
            <a:bodyPr wrap="none">
              <a:spAutoFit/>
              <a:scene3d>
                <a:camera prst="orthographicFront"/>
                <a:lightRig rig="threePt" dir="t"/>
              </a:scene3d>
              <a:sp3d contourW="12700"/>
            </a:bodyPr>
            <a:lstStyle/>
            <a:p>
              <a:pPr marL="571500" indent="-571500" algn="r">
                <a:buFont typeface="Wingdings" panose="05000000000000000000" pitchFamily="2" charset="2"/>
                <a:buChar char="l"/>
              </a:pPr>
              <a:r>
                <a:rPr lang="zh-CN" altLang="en-US" sz="2000" dirty="0" smtClean="0">
                  <a:solidFill>
                    <a:schemeClr val="accent2"/>
                  </a:solidFill>
                </a:rPr>
                <a:t>奖项设置</a:t>
              </a:r>
              <a:endParaRPr lang="zh-CN" altLang="en-US" sz="2000" dirty="0">
                <a:solidFill>
                  <a:schemeClr val="accent2"/>
                </a:solidFill>
              </a:endParaRPr>
            </a:p>
          </p:txBody>
        </p:sp>
      </p:grpSp>
    </p:spTree>
    <p:extLst>
      <p:ext uri="{BB962C8B-B14F-4D97-AF65-F5344CB8AC3E}">
        <p14:creationId xmlns:p14="http://schemas.microsoft.com/office/powerpoint/2010/main" val="647204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874324" y="2152735"/>
            <a:ext cx="2173778" cy="3273256"/>
            <a:chOff x="515938" y="1892469"/>
            <a:chExt cx="2519464" cy="3793787"/>
          </a:xfrm>
        </p:grpSpPr>
        <p:sp>
          <p:nvSpPr>
            <p:cNvPr id="14" name="任意多边形: 形状 13"/>
            <p:cNvSpPr/>
            <p:nvPr/>
          </p:nvSpPr>
          <p:spPr>
            <a:xfrm>
              <a:off x="515938"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 name="矩形: 圆角 1"/>
            <p:cNvSpPr/>
            <p:nvPr/>
          </p:nvSpPr>
          <p:spPr>
            <a:xfrm>
              <a:off x="515938" y="1892469"/>
              <a:ext cx="2519464" cy="37937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8" name="组合 17"/>
            <p:cNvGrpSpPr/>
            <p:nvPr/>
          </p:nvGrpSpPr>
          <p:grpSpPr>
            <a:xfrm>
              <a:off x="515938" y="3224167"/>
              <a:ext cx="2491798" cy="2044791"/>
              <a:chOff x="1039343" y="2843628"/>
              <a:chExt cx="2491798" cy="2044791"/>
            </a:xfrm>
          </p:grpSpPr>
          <p:sp>
            <p:nvSpPr>
              <p:cNvPr id="19" name="矩形 18"/>
              <p:cNvSpPr/>
              <p:nvPr/>
            </p:nvSpPr>
            <p:spPr>
              <a:xfrm>
                <a:off x="1039343" y="3244892"/>
                <a:ext cx="2491798" cy="1643527"/>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用户可以在投影仪或者计算机上进行演示，也可以将演示文稿打印出来，制作成胶片，以便应用到更广泛的领域</a:t>
                </a:r>
                <a:r>
                  <a:rPr kumimoji="0" lang="zh-CN" altLang="en-US" sz="1400" b="0" i="0" u="none" strike="noStrike" kern="1200" cap="none" spc="0" normalizeH="0" baseline="0" noProof="0" dirty="0" smtClean="0">
                    <a:ln>
                      <a:noFill/>
                    </a:ln>
                    <a:solidFill>
                      <a:prstClr val="black">
                        <a:lumMod val="50000"/>
                        <a:lumOff val="50000"/>
                      </a:prstClr>
                    </a:solidFill>
                    <a:effectLst/>
                    <a:uLnTx/>
                    <a:uFillTx/>
                    <a:latin typeface="Arial"/>
                    <a:ea typeface="微软雅黑"/>
                    <a:cs typeface="+mn-cs"/>
                  </a:rPr>
                  <a:t>中</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20" name="矩形 19"/>
              <p:cNvSpPr/>
              <p:nvPr/>
            </p:nvSpPr>
            <p:spPr>
              <a:xfrm>
                <a:off x="1338807" y="2843628"/>
                <a:ext cx="1892869"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标题文字添加</a:t>
                </a:r>
              </a:p>
            </p:txBody>
          </p:sp>
        </p:grpSp>
        <p:sp>
          <p:nvSpPr>
            <p:cNvPr id="37" name="椭圆 29"/>
            <p:cNvSpPr/>
            <p:nvPr/>
          </p:nvSpPr>
          <p:spPr>
            <a:xfrm>
              <a:off x="1415747" y="2113554"/>
              <a:ext cx="719846" cy="71984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0" name="组合 39"/>
          <p:cNvGrpSpPr/>
          <p:nvPr/>
        </p:nvGrpSpPr>
        <p:grpSpPr>
          <a:xfrm>
            <a:off x="3630719" y="2152735"/>
            <a:ext cx="2173778" cy="3273256"/>
            <a:chOff x="3396158" y="1892469"/>
            <a:chExt cx="2519464" cy="3793787"/>
          </a:xfrm>
        </p:grpSpPr>
        <p:sp>
          <p:nvSpPr>
            <p:cNvPr id="15" name="任意多边形: 形状 14"/>
            <p:cNvSpPr/>
            <p:nvPr/>
          </p:nvSpPr>
          <p:spPr>
            <a:xfrm>
              <a:off x="3396158"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圆角 2"/>
            <p:cNvSpPr/>
            <p:nvPr/>
          </p:nvSpPr>
          <p:spPr>
            <a:xfrm>
              <a:off x="3396158" y="1892469"/>
              <a:ext cx="2519464" cy="379378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1" name="组合 20"/>
            <p:cNvGrpSpPr/>
            <p:nvPr/>
          </p:nvGrpSpPr>
          <p:grpSpPr>
            <a:xfrm>
              <a:off x="3396158" y="3224167"/>
              <a:ext cx="2491798" cy="2044791"/>
              <a:chOff x="1039343" y="2843628"/>
              <a:chExt cx="2491798" cy="2044791"/>
            </a:xfrm>
          </p:grpSpPr>
          <p:sp>
            <p:nvSpPr>
              <p:cNvPr id="22" name="矩形 21"/>
              <p:cNvSpPr/>
              <p:nvPr/>
            </p:nvSpPr>
            <p:spPr>
              <a:xfrm>
                <a:off x="1039343" y="3244892"/>
                <a:ext cx="2491798" cy="1643527"/>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用户可以在投影仪或者计算机上进行演示，也可以将演示文稿打印出来，制作成胶片，以便应用到更广泛的领域</a:t>
                </a:r>
                <a:r>
                  <a:rPr kumimoji="0" lang="zh-CN" altLang="en-US" sz="1400" b="0" i="0" u="none" strike="noStrike" kern="1200" cap="none" spc="0" normalizeH="0" baseline="0" noProof="0" dirty="0" smtClean="0">
                    <a:ln>
                      <a:noFill/>
                    </a:ln>
                    <a:solidFill>
                      <a:prstClr val="black">
                        <a:lumMod val="50000"/>
                        <a:lumOff val="50000"/>
                      </a:prstClr>
                    </a:solidFill>
                    <a:effectLst/>
                    <a:uLnTx/>
                    <a:uFillTx/>
                    <a:latin typeface="Arial"/>
                    <a:ea typeface="微软雅黑"/>
                    <a:cs typeface="+mn-cs"/>
                  </a:rPr>
                  <a:t>中</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23" name="矩形 22"/>
              <p:cNvSpPr/>
              <p:nvPr/>
            </p:nvSpPr>
            <p:spPr>
              <a:xfrm>
                <a:off x="1338807" y="2843628"/>
                <a:ext cx="1892869"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标题文字添加</a:t>
                </a:r>
              </a:p>
            </p:txBody>
          </p:sp>
        </p:grpSp>
        <p:sp>
          <p:nvSpPr>
            <p:cNvPr id="34" name="椭圆 30"/>
            <p:cNvSpPr/>
            <p:nvPr/>
          </p:nvSpPr>
          <p:spPr>
            <a:xfrm>
              <a:off x="4295967" y="2143066"/>
              <a:ext cx="719846" cy="660823"/>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1" name="组合 40"/>
          <p:cNvGrpSpPr/>
          <p:nvPr/>
        </p:nvGrpSpPr>
        <p:grpSpPr>
          <a:xfrm>
            <a:off x="6387114" y="2152735"/>
            <a:ext cx="2173778" cy="3273256"/>
            <a:chOff x="6276378" y="1892469"/>
            <a:chExt cx="2519464" cy="3793787"/>
          </a:xfrm>
        </p:grpSpPr>
        <p:sp>
          <p:nvSpPr>
            <p:cNvPr id="16" name="任意多边形: 形状 15"/>
            <p:cNvSpPr/>
            <p:nvPr/>
          </p:nvSpPr>
          <p:spPr>
            <a:xfrm>
              <a:off x="6276378"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矩形: 圆角 3"/>
            <p:cNvSpPr/>
            <p:nvPr/>
          </p:nvSpPr>
          <p:spPr>
            <a:xfrm>
              <a:off x="6276378" y="1892469"/>
              <a:ext cx="2519464" cy="3793787"/>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4" name="组合 23"/>
            <p:cNvGrpSpPr/>
            <p:nvPr/>
          </p:nvGrpSpPr>
          <p:grpSpPr>
            <a:xfrm>
              <a:off x="6290211" y="3224167"/>
              <a:ext cx="2491798" cy="2044791"/>
              <a:chOff x="1039343" y="2843628"/>
              <a:chExt cx="2491798" cy="2044791"/>
            </a:xfrm>
          </p:grpSpPr>
          <p:sp>
            <p:nvSpPr>
              <p:cNvPr id="25" name="矩形 24"/>
              <p:cNvSpPr/>
              <p:nvPr/>
            </p:nvSpPr>
            <p:spPr>
              <a:xfrm>
                <a:off x="1039343" y="3244892"/>
                <a:ext cx="2491798" cy="1643527"/>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用户可以在投影仪或者计算机上进行演示，也可以将演示文稿打印出来，制作成胶片，以便应用到更广泛的领域</a:t>
                </a:r>
                <a:r>
                  <a:rPr kumimoji="0" lang="zh-CN" altLang="en-US" sz="1400" b="0" i="0" u="none" strike="noStrike" kern="1200" cap="none" spc="0" normalizeH="0" baseline="0" noProof="0" dirty="0" smtClean="0">
                    <a:ln>
                      <a:noFill/>
                    </a:ln>
                    <a:solidFill>
                      <a:prstClr val="black">
                        <a:lumMod val="50000"/>
                        <a:lumOff val="50000"/>
                      </a:prstClr>
                    </a:solidFill>
                    <a:effectLst/>
                    <a:uLnTx/>
                    <a:uFillTx/>
                    <a:latin typeface="Arial"/>
                    <a:ea typeface="微软雅黑"/>
                    <a:cs typeface="+mn-cs"/>
                  </a:rPr>
                  <a:t>中</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26" name="矩形 25"/>
              <p:cNvSpPr/>
              <p:nvPr/>
            </p:nvSpPr>
            <p:spPr>
              <a:xfrm>
                <a:off x="1338807" y="2843628"/>
                <a:ext cx="1892869"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标题文字添加</a:t>
                </a:r>
              </a:p>
            </p:txBody>
          </p:sp>
        </p:grpSp>
        <p:sp>
          <p:nvSpPr>
            <p:cNvPr id="35" name="椭圆 31"/>
            <p:cNvSpPr/>
            <p:nvPr/>
          </p:nvSpPr>
          <p:spPr>
            <a:xfrm>
              <a:off x="7176186" y="2113555"/>
              <a:ext cx="719846" cy="719843"/>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42" name="组合 41"/>
          <p:cNvGrpSpPr/>
          <p:nvPr/>
        </p:nvGrpSpPr>
        <p:grpSpPr>
          <a:xfrm>
            <a:off x="9143510" y="2152735"/>
            <a:ext cx="2173778" cy="3273256"/>
            <a:chOff x="9156599" y="1892469"/>
            <a:chExt cx="2519464" cy="3793787"/>
          </a:xfrm>
        </p:grpSpPr>
        <p:sp>
          <p:nvSpPr>
            <p:cNvPr id="17" name="任意多边形: 形状 16"/>
            <p:cNvSpPr/>
            <p:nvPr/>
          </p:nvSpPr>
          <p:spPr>
            <a:xfrm>
              <a:off x="9156599"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5" name="矩形: 圆角 4"/>
            <p:cNvSpPr/>
            <p:nvPr/>
          </p:nvSpPr>
          <p:spPr>
            <a:xfrm>
              <a:off x="9156599" y="1892469"/>
              <a:ext cx="2519464" cy="3793787"/>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27" name="组合 26"/>
            <p:cNvGrpSpPr/>
            <p:nvPr/>
          </p:nvGrpSpPr>
          <p:grpSpPr>
            <a:xfrm>
              <a:off x="9170432" y="3224167"/>
              <a:ext cx="2491798" cy="2044791"/>
              <a:chOff x="1039343" y="2843628"/>
              <a:chExt cx="2491798" cy="2044791"/>
            </a:xfrm>
          </p:grpSpPr>
          <p:sp>
            <p:nvSpPr>
              <p:cNvPr id="28" name="矩形 27"/>
              <p:cNvSpPr/>
              <p:nvPr/>
            </p:nvSpPr>
            <p:spPr>
              <a:xfrm>
                <a:off x="1039343" y="3244892"/>
                <a:ext cx="2491798" cy="1643527"/>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用户可以在投影仪或者计算机上进行演示，也可以将演示文稿打印出来，制作成胶片，以便应用到更广泛的领域</a:t>
                </a:r>
                <a:r>
                  <a:rPr kumimoji="0" lang="zh-CN" altLang="en-US" sz="1400" b="0" i="0" u="none" strike="noStrike" kern="1200" cap="none" spc="0" normalizeH="0" baseline="0" noProof="0" dirty="0" smtClean="0">
                    <a:ln>
                      <a:noFill/>
                    </a:ln>
                    <a:solidFill>
                      <a:prstClr val="black">
                        <a:lumMod val="50000"/>
                        <a:lumOff val="50000"/>
                      </a:prstClr>
                    </a:solidFill>
                    <a:effectLst/>
                    <a:uLnTx/>
                    <a:uFillTx/>
                    <a:latin typeface="Arial"/>
                    <a:ea typeface="微软雅黑"/>
                    <a:cs typeface="+mn-cs"/>
                  </a:rPr>
                  <a:t>中</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29" name="矩形 28"/>
              <p:cNvSpPr/>
              <p:nvPr/>
            </p:nvSpPr>
            <p:spPr>
              <a:xfrm>
                <a:off x="1338807" y="2843628"/>
                <a:ext cx="1892869" cy="39613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标题文字添加</a:t>
                </a:r>
              </a:p>
            </p:txBody>
          </p:sp>
        </p:grpSp>
        <p:sp>
          <p:nvSpPr>
            <p:cNvPr id="36" name="椭圆 32"/>
            <p:cNvSpPr/>
            <p:nvPr/>
          </p:nvSpPr>
          <p:spPr>
            <a:xfrm>
              <a:off x="10062411" y="2113554"/>
              <a:ext cx="707837" cy="719846"/>
            </a:xfrm>
            <a:custGeom>
              <a:avLst/>
              <a:gdLst>
                <a:gd name="connsiteX0" fmla="*/ 78191 w 326253"/>
                <a:gd name="connsiteY0" fmla="*/ 141987 h 331788"/>
                <a:gd name="connsiteX1" fmla="*/ 93695 w 326253"/>
                <a:gd name="connsiteY1" fmla="*/ 171683 h 331788"/>
                <a:gd name="connsiteX2" fmla="*/ 80775 w 326253"/>
                <a:gd name="connsiteY2" fmla="*/ 215583 h 331788"/>
                <a:gd name="connsiteX3" fmla="*/ 159586 w 326253"/>
                <a:gd name="connsiteY3" fmla="*/ 183304 h 331788"/>
                <a:gd name="connsiteX4" fmla="*/ 172506 w 326253"/>
                <a:gd name="connsiteY4" fmla="*/ 171683 h 331788"/>
                <a:gd name="connsiteX5" fmla="*/ 194470 w 326253"/>
                <a:gd name="connsiteY5" fmla="*/ 192342 h 331788"/>
                <a:gd name="connsiteX6" fmla="*/ 181550 w 326253"/>
                <a:gd name="connsiteY6" fmla="*/ 285306 h 331788"/>
                <a:gd name="connsiteX7" fmla="*/ 181550 w 326253"/>
                <a:gd name="connsiteY7" fmla="*/ 286597 h 331788"/>
                <a:gd name="connsiteX8" fmla="*/ 194470 w 326253"/>
                <a:gd name="connsiteY8" fmla="*/ 304674 h 331788"/>
                <a:gd name="connsiteX9" fmla="*/ 195762 w 326253"/>
                <a:gd name="connsiteY9" fmla="*/ 304674 h 331788"/>
                <a:gd name="connsiteX10" fmla="*/ 209974 w 326253"/>
                <a:gd name="connsiteY10" fmla="*/ 286597 h 331788"/>
                <a:gd name="connsiteX11" fmla="*/ 209974 w 326253"/>
                <a:gd name="connsiteY11" fmla="*/ 285306 h 331788"/>
                <a:gd name="connsiteX12" fmla="*/ 197054 w 326253"/>
                <a:gd name="connsiteY12" fmla="*/ 192342 h 331788"/>
                <a:gd name="connsiteX13" fmla="*/ 217726 w 326253"/>
                <a:gd name="connsiteY13" fmla="*/ 171683 h 331788"/>
                <a:gd name="connsiteX14" fmla="*/ 230646 w 326253"/>
                <a:gd name="connsiteY14" fmla="*/ 183304 h 331788"/>
                <a:gd name="connsiteX15" fmla="*/ 261654 w 326253"/>
                <a:gd name="connsiteY15" fmla="*/ 196216 h 331788"/>
                <a:gd name="connsiteX16" fmla="*/ 308165 w 326253"/>
                <a:gd name="connsiteY16" fmla="*/ 255609 h 331788"/>
                <a:gd name="connsiteX17" fmla="*/ 324961 w 326253"/>
                <a:gd name="connsiteY17" fmla="*/ 295635 h 331788"/>
                <a:gd name="connsiteX18" fmla="*/ 326253 w 326253"/>
                <a:gd name="connsiteY18" fmla="*/ 304674 h 331788"/>
                <a:gd name="connsiteX19" fmla="*/ 321085 w 326253"/>
                <a:gd name="connsiteY19" fmla="*/ 331788 h 331788"/>
                <a:gd name="connsiteX20" fmla="*/ 271990 w 326253"/>
                <a:gd name="connsiteY20" fmla="*/ 331788 h 331788"/>
                <a:gd name="connsiteX21" fmla="*/ 279742 w 326253"/>
                <a:gd name="connsiteY21" fmla="*/ 304674 h 331788"/>
                <a:gd name="connsiteX22" fmla="*/ 268114 w 326253"/>
                <a:gd name="connsiteY22" fmla="*/ 278850 h 331788"/>
                <a:gd name="connsiteX23" fmla="*/ 268114 w 326253"/>
                <a:gd name="connsiteY23" fmla="*/ 331788 h 331788"/>
                <a:gd name="connsiteX24" fmla="*/ 122119 w 326253"/>
                <a:gd name="connsiteY24" fmla="*/ 331788 h 331788"/>
                <a:gd name="connsiteX25" fmla="*/ 122119 w 326253"/>
                <a:gd name="connsiteY25" fmla="*/ 250445 h 331788"/>
                <a:gd name="connsiteX26" fmla="*/ 56227 w 326253"/>
                <a:gd name="connsiteY26" fmla="*/ 267230 h 331788"/>
                <a:gd name="connsiteX27" fmla="*/ 35555 w 326253"/>
                <a:gd name="connsiteY27" fmla="*/ 256900 h 331788"/>
                <a:gd name="connsiteX28" fmla="*/ 38139 w 326253"/>
                <a:gd name="connsiteY28" fmla="*/ 193633 h 331788"/>
                <a:gd name="connsiteX29" fmla="*/ 49767 w 326253"/>
                <a:gd name="connsiteY29" fmla="*/ 156189 h 331788"/>
                <a:gd name="connsiteX30" fmla="*/ 78191 w 326253"/>
                <a:gd name="connsiteY30" fmla="*/ 141987 h 331788"/>
                <a:gd name="connsiteX31" fmla="*/ 99575 w 326253"/>
                <a:gd name="connsiteY31" fmla="*/ 82184 h 331788"/>
                <a:gd name="connsiteX32" fmla="*/ 116954 w 326253"/>
                <a:gd name="connsiteY32" fmla="*/ 90732 h 331788"/>
                <a:gd name="connsiteX33" fmla="*/ 116954 w 326253"/>
                <a:gd name="connsiteY33" fmla="*/ 95617 h 331788"/>
                <a:gd name="connsiteX34" fmla="*/ 114281 w 326253"/>
                <a:gd name="connsiteY34" fmla="*/ 96838 h 331788"/>
                <a:gd name="connsiteX35" fmla="*/ 112944 w 326253"/>
                <a:gd name="connsiteY35" fmla="*/ 96838 h 331788"/>
                <a:gd name="connsiteX36" fmla="*/ 95565 w 326253"/>
                <a:gd name="connsiteY36" fmla="*/ 87069 h 331788"/>
                <a:gd name="connsiteX37" fmla="*/ 94228 w 326253"/>
                <a:gd name="connsiteY37" fmla="*/ 83405 h 331788"/>
                <a:gd name="connsiteX38" fmla="*/ 99575 w 326253"/>
                <a:gd name="connsiteY38" fmla="*/ 82184 h 331788"/>
                <a:gd name="connsiteX39" fmla="*/ 24452 w 326253"/>
                <a:gd name="connsiteY39" fmla="*/ 82184 h 331788"/>
                <a:gd name="connsiteX40" fmla="*/ 29391 w 326253"/>
                <a:gd name="connsiteY40" fmla="*/ 83405 h 331788"/>
                <a:gd name="connsiteX41" fmla="*/ 28157 w 326253"/>
                <a:gd name="connsiteY41" fmla="*/ 87069 h 331788"/>
                <a:gd name="connsiteX42" fmla="*/ 12105 w 326253"/>
                <a:gd name="connsiteY42" fmla="*/ 96838 h 331788"/>
                <a:gd name="connsiteX43" fmla="*/ 10870 w 326253"/>
                <a:gd name="connsiteY43" fmla="*/ 96838 h 331788"/>
                <a:gd name="connsiteX44" fmla="*/ 7166 w 326253"/>
                <a:gd name="connsiteY44" fmla="*/ 95617 h 331788"/>
                <a:gd name="connsiteX45" fmla="*/ 8400 w 326253"/>
                <a:gd name="connsiteY45" fmla="*/ 90732 h 331788"/>
                <a:gd name="connsiteX46" fmla="*/ 24452 w 326253"/>
                <a:gd name="connsiteY46" fmla="*/ 82184 h 331788"/>
                <a:gd name="connsiteX47" fmla="*/ 59100 w 326253"/>
                <a:gd name="connsiteY47" fmla="*/ 61913 h 331788"/>
                <a:gd name="connsiteX48" fmla="*/ 57739 w 326253"/>
                <a:gd name="connsiteY48" fmla="*/ 63274 h 331788"/>
                <a:gd name="connsiteX49" fmla="*/ 56378 w 326253"/>
                <a:gd name="connsiteY49" fmla="*/ 64635 h 331788"/>
                <a:gd name="connsiteX50" fmla="*/ 61821 w 326253"/>
                <a:gd name="connsiteY50" fmla="*/ 90488 h 331788"/>
                <a:gd name="connsiteX51" fmla="*/ 65903 w 326253"/>
                <a:gd name="connsiteY51" fmla="*/ 64635 h 331788"/>
                <a:gd name="connsiteX52" fmla="*/ 65903 w 326253"/>
                <a:gd name="connsiteY52" fmla="*/ 63274 h 331788"/>
                <a:gd name="connsiteX53" fmla="*/ 64543 w 326253"/>
                <a:gd name="connsiteY53" fmla="*/ 61913 h 331788"/>
                <a:gd name="connsiteX54" fmla="*/ 63182 w 326253"/>
                <a:gd name="connsiteY54" fmla="*/ 63274 h 331788"/>
                <a:gd name="connsiteX55" fmla="*/ 61821 w 326253"/>
                <a:gd name="connsiteY55" fmla="*/ 63274 h 331788"/>
                <a:gd name="connsiteX56" fmla="*/ 60460 w 326253"/>
                <a:gd name="connsiteY56" fmla="*/ 63274 h 331788"/>
                <a:gd name="connsiteX57" fmla="*/ 59100 w 326253"/>
                <a:gd name="connsiteY57" fmla="*/ 61913 h 331788"/>
                <a:gd name="connsiteX58" fmla="*/ 121089 w 326253"/>
                <a:gd name="connsiteY58" fmla="*/ 49213 h 331788"/>
                <a:gd name="connsiteX59" fmla="*/ 124944 w 326253"/>
                <a:gd name="connsiteY59" fmla="*/ 53381 h 331788"/>
                <a:gd name="connsiteX60" fmla="*/ 122374 w 326253"/>
                <a:gd name="connsiteY60" fmla="*/ 57548 h 331788"/>
                <a:gd name="connsiteX61" fmla="*/ 104382 w 326253"/>
                <a:gd name="connsiteY61" fmla="*/ 60326 h 331788"/>
                <a:gd name="connsiteX62" fmla="*/ 103097 w 326253"/>
                <a:gd name="connsiteY62" fmla="*/ 60326 h 331788"/>
                <a:gd name="connsiteX63" fmla="*/ 100526 w 326253"/>
                <a:gd name="connsiteY63" fmla="*/ 57548 h 331788"/>
                <a:gd name="connsiteX64" fmla="*/ 103097 w 326253"/>
                <a:gd name="connsiteY64" fmla="*/ 53381 h 331788"/>
                <a:gd name="connsiteX65" fmla="*/ 121089 w 326253"/>
                <a:gd name="connsiteY65" fmla="*/ 49213 h 331788"/>
                <a:gd name="connsiteX66" fmla="*/ 4308 w 326253"/>
                <a:gd name="connsiteY66" fmla="*/ 49213 h 331788"/>
                <a:gd name="connsiteX67" fmla="*/ 22088 w 326253"/>
                <a:gd name="connsiteY67" fmla="*/ 53381 h 331788"/>
                <a:gd name="connsiteX68" fmla="*/ 24628 w 326253"/>
                <a:gd name="connsiteY68" fmla="*/ 57548 h 331788"/>
                <a:gd name="connsiteX69" fmla="*/ 22088 w 326253"/>
                <a:gd name="connsiteY69" fmla="*/ 60326 h 331788"/>
                <a:gd name="connsiteX70" fmla="*/ 20818 w 326253"/>
                <a:gd name="connsiteY70" fmla="*/ 60326 h 331788"/>
                <a:gd name="connsiteX71" fmla="*/ 3038 w 326253"/>
                <a:gd name="connsiteY71" fmla="*/ 57548 h 331788"/>
                <a:gd name="connsiteX72" fmla="*/ 498 w 326253"/>
                <a:gd name="connsiteY72" fmla="*/ 53381 h 331788"/>
                <a:gd name="connsiteX73" fmla="*/ 4308 w 326253"/>
                <a:gd name="connsiteY73" fmla="*/ 49213 h 331788"/>
                <a:gd name="connsiteX74" fmla="*/ 62728 w 326253"/>
                <a:gd name="connsiteY74" fmla="*/ 41275 h 331788"/>
                <a:gd name="connsiteX75" fmla="*/ 40503 w 326253"/>
                <a:gd name="connsiteY75" fmla="*/ 60552 h 331788"/>
                <a:gd name="connsiteX76" fmla="*/ 47040 w 326253"/>
                <a:gd name="connsiteY76" fmla="*/ 78544 h 331788"/>
                <a:gd name="connsiteX77" fmla="*/ 54884 w 326253"/>
                <a:gd name="connsiteY77" fmla="*/ 95250 h 331788"/>
                <a:gd name="connsiteX78" fmla="*/ 58806 w 326253"/>
                <a:gd name="connsiteY78" fmla="*/ 95250 h 331788"/>
                <a:gd name="connsiteX79" fmla="*/ 53577 w 326253"/>
                <a:gd name="connsiteY79" fmla="*/ 65692 h 331788"/>
                <a:gd name="connsiteX80" fmla="*/ 54884 w 326253"/>
                <a:gd name="connsiteY80" fmla="*/ 60552 h 331788"/>
                <a:gd name="connsiteX81" fmla="*/ 60114 w 326253"/>
                <a:gd name="connsiteY81" fmla="*/ 59267 h 331788"/>
                <a:gd name="connsiteX82" fmla="*/ 62728 w 326253"/>
                <a:gd name="connsiteY82" fmla="*/ 59267 h 331788"/>
                <a:gd name="connsiteX83" fmla="*/ 65343 w 326253"/>
                <a:gd name="connsiteY83" fmla="*/ 59267 h 331788"/>
                <a:gd name="connsiteX84" fmla="*/ 70572 w 326253"/>
                <a:gd name="connsiteY84" fmla="*/ 60552 h 331788"/>
                <a:gd name="connsiteX85" fmla="*/ 71880 w 326253"/>
                <a:gd name="connsiteY85" fmla="*/ 65692 h 331788"/>
                <a:gd name="connsiteX86" fmla="*/ 66650 w 326253"/>
                <a:gd name="connsiteY86" fmla="*/ 95250 h 331788"/>
                <a:gd name="connsiteX87" fmla="*/ 69265 w 326253"/>
                <a:gd name="connsiteY87" fmla="*/ 95250 h 331788"/>
                <a:gd name="connsiteX88" fmla="*/ 77109 w 326253"/>
                <a:gd name="connsiteY88" fmla="*/ 78544 h 331788"/>
                <a:gd name="connsiteX89" fmla="*/ 84953 w 326253"/>
                <a:gd name="connsiteY89" fmla="*/ 60552 h 331788"/>
                <a:gd name="connsiteX90" fmla="*/ 62728 w 326253"/>
                <a:gd name="connsiteY90" fmla="*/ 41275 h 331788"/>
                <a:gd name="connsiteX91" fmla="*/ 62728 w 326253"/>
                <a:gd name="connsiteY91" fmla="*/ 33338 h 331788"/>
                <a:gd name="connsiteX92" fmla="*/ 91303 w 326253"/>
                <a:gd name="connsiteY92" fmla="*/ 60395 h 331788"/>
                <a:gd name="connsiteX93" fmla="*/ 83510 w 326253"/>
                <a:gd name="connsiteY93" fmla="*/ 82298 h 331788"/>
                <a:gd name="connsiteX94" fmla="*/ 77016 w 326253"/>
                <a:gd name="connsiteY94" fmla="*/ 99047 h 331788"/>
                <a:gd name="connsiteX95" fmla="*/ 75717 w 326253"/>
                <a:gd name="connsiteY95" fmla="*/ 111931 h 331788"/>
                <a:gd name="connsiteX96" fmla="*/ 73119 w 326253"/>
                <a:gd name="connsiteY96" fmla="*/ 115796 h 331788"/>
                <a:gd name="connsiteX97" fmla="*/ 70521 w 326253"/>
                <a:gd name="connsiteY97" fmla="*/ 115796 h 331788"/>
                <a:gd name="connsiteX98" fmla="*/ 62728 w 326253"/>
                <a:gd name="connsiteY98" fmla="*/ 122238 h 331788"/>
                <a:gd name="connsiteX99" fmla="*/ 54935 w 326253"/>
                <a:gd name="connsiteY99" fmla="*/ 115796 h 331788"/>
                <a:gd name="connsiteX100" fmla="*/ 52337 w 326253"/>
                <a:gd name="connsiteY100" fmla="*/ 115796 h 331788"/>
                <a:gd name="connsiteX101" fmla="*/ 48441 w 326253"/>
                <a:gd name="connsiteY101" fmla="*/ 111931 h 331788"/>
                <a:gd name="connsiteX102" fmla="*/ 48441 w 326253"/>
                <a:gd name="connsiteY102" fmla="*/ 99047 h 331788"/>
                <a:gd name="connsiteX103" fmla="*/ 41946 w 326253"/>
                <a:gd name="connsiteY103" fmla="*/ 82298 h 331788"/>
                <a:gd name="connsiteX104" fmla="*/ 34153 w 326253"/>
                <a:gd name="connsiteY104" fmla="*/ 60395 h 331788"/>
                <a:gd name="connsiteX105" fmla="*/ 62728 w 326253"/>
                <a:gd name="connsiteY105" fmla="*/ 33338 h 331788"/>
                <a:gd name="connsiteX106" fmla="*/ 195140 w 326253"/>
                <a:gd name="connsiteY106" fmla="*/ 26988 h 331788"/>
                <a:gd name="connsiteX107" fmla="*/ 254816 w 326253"/>
                <a:gd name="connsiteY107" fmla="*/ 86198 h 331788"/>
                <a:gd name="connsiteX108" fmla="*/ 195140 w 326253"/>
                <a:gd name="connsiteY108" fmla="*/ 169863 h 331788"/>
                <a:gd name="connsiteX109" fmla="*/ 134166 w 326253"/>
                <a:gd name="connsiteY109" fmla="*/ 86198 h 331788"/>
                <a:gd name="connsiteX110" fmla="*/ 195140 w 326253"/>
                <a:gd name="connsiteY110" fmla="*/ 26988 h 331788"/>
                <a:gd name="connsiteX111" fmla="*/ 103011 w 326253"/>
                <a:gd name="connsiteY111" fmla="*/ 14288 h 331788"/>
                <a:gd name="connsiteX112" fmla="*/ 104301 w 326253"/>
                <a:gd name="connsiteY112" fmla="*/ 19448 h 331788"/>
                <a:gd name="connsiteX113" fmla="*/ 91403 w 326253"/>
                <a:gd name="connsiteY113" fmla="*/ 33636 h 331788"/>
                <a:gd name="connsiteX114" fmla="*/ 88823 w 326253"/>
                <a:gd name="connsiteY114" fmla="*/ 34926 h 331788"/>
                <a:gd name="connsiteX115" fmla="*/ 87533 w 326253"/>
                <a:gd name="connsiteY115" fmla="*/ 34926 h 331788"/>
                <a:gd name="connsiteX116" fmla="*/ 86243 w 326253"/>
                <a:gd name="connsiteY116" fmla="*/ 29767 h 331788"/>
                <a:gd name="connsiteX117" fmla="*/ 99142 w 326253"/>
                <a:gd name="connsiteY117" fmla="*/ 15578 h 331788"/>
                <a:gd name="connsiteX118" fmla="*/ 103011 w 326253"/>
                <a:gd name="connsiteY118" fmla="*/ 14288 h 331788"/>
                <a:gd name="connsiteX119" fmla="*/ 21136 w 326253"/>
                <a:gd name="connsiteY119" fmla="*/ 14288 h 331788"/>
                <a:gd name="connsiteX120" fmla="*/ 26216 w 326253"/>
                <a:gd name="connsiteY120" fmla="*/ 15578 h 331788"/>
                <a:gd name="connsiteX121" fmla="*/ 37646 w 326253"/>
                <a:gd name="connsiteY121" fmla="*/ 29767 h 331788"/>
                <a:gd name="connsiteX122" fmla="*/ 37646 w 326253"/>
                <a:gd name="connsiteY122" fmla="*/ 34926 h 331788"/>
                <a:gd name="connsiteX123" fmla="*/ 35106 w 326253"/>
                <a:gd name="connsiteY123" fmla="*/ 34926 h 331788"/>
                <a:gd name="connsiteX124" fmla="*/ 32566 w 326253"/>
                <a:gd name="connsiteY124" fmla="*/ 33636 h 331788"/>
                <a:gd name="connsiteX125" fmla="*/ 21136 w 326253"/>
                <a:gd name="connsiteY125" fmla="*/ 19448 h 331788"/>
                <a:gd name="connsiteX126" fmla="*/ 19866 w 326253"/>
                <a:gd name="connsiteY126" fmla="*/ 16868 h 331788"/>
                <a:gd name="connsiteX127" fmla="*/ 21136 w 326253"/>
                <a:gd name="connsiteY127" fmla="*/ 14288 h 331788"/>
                <a:gd name="connsiteX128" fmla="*/ 61935 w 326253"/>
                <a:gd name="connsiteY128" fmla="*/ 0 h 331788"/>
                <a:gd name="connsiteX129" fmla="*/ 65904 w 326253"/>
                <a:gd name="connsiteY129" fmla="*/ 4048 h 331788"/>
                <a:gd name="connsiteX130" fmla="*/ 65904 w 326253"/>
                <a:gd name="connsiteY130" fmla="*/ 22940 h 331788"/>
                <a:gd name="connsiteX131" fmla="*/ 61935 w 326253"/>
                <a:gd name="connsiteY131" fmla="*/ 26988 h 331788"/>
                <a:gd name="connsiteX132" fmla="*/ 59289 w 326253"/>
                <a:gd name="connsiteY132" fmla="*/ 25639 h 331788"/>
                <a:gd name="connsiteX133" fmla="*/ 57966 w 326253"/>
                <a:gd name="connsiteY133" fmla="*/ 22940 h 331788"/>
                <a:gd name="connsiteX134" fmla="*/ 57966 w 326253"/>
                <a:gd name="connsiteY134" fmla="*/ 4048 h 331788"/>
                <a:gd name="connsiteX135" fmla="*/ 61935 w 326253"/>
                <a:gd name="connsiteY135"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26253" h="331788">
                  <a:moveTo>
                    <a:pt x="78191" y="141987"/>
                  </a:moveTo>
                  <a:cubicBezTo>
                    <a:pt x="91111" y="145860"/>
                    <a:pt x="97571" y="158772"/>
                    <a:pt x="93695" y="171683"/>
                  </a:cubicBezTo>
                  <a:cubicBezTo>
                    <a:pt x="88527" y="187177"/>
                    <a:pt x="83359" y="202671"/>
                    <a:pt x="80775" y="215583"/>
                  </a:cubicBezTo>
                  <a:cubicBezTo>
                    <a:pt x="101447" y="209127"/>
                    <a:pt x="159586" y="183304"/>
                    <a:pt x="159586" y="183304"/>
                  </a:cubicBezTo>
                  <a:cubicBezTo>
                    <a:pt x="159586" y="183304"/>
                    <a:pt x="159586" y="183304"/>
                    <a:pt x="172506" y="171683"/>
                  </a:cubicBezTo>
                  <a:cubicBezTo>
                    <a:pt x="172506" y="171683"/>
                    <a:pt x="172506" y="171683"/>
                    <a:pt x="194470" y="192342"/>
                  </a:cubicBezTo>
                  <a:cubicBezTo>
                    <a:pt x="194470" y="192342"/>
                    <a:pt x="194470" y="192342"/>
                    <a:pt x="181550" y="285306"/>
                  </a:cubicBezTo>
                  <a:cubicBezTo>
                    <a:pt x="181550" y="285306"/>
                    <a:pt x="181550" y="285306"/>
                    <a:pt x="181550" y="286597"/>
                  </a:cubicBezTo>
                  <a:cubicBezTo>
                    <a:pt x="181550" y="286597"/>
                    <a:pt x="181550" y="286597"/>
                    <a:pt x="194470" y="304674"/>
                  </a:cubicBezTo>
                  <a:cubicBezTo>
                    <a:pt x="194470" y="304674"/>
                    <a:pt x="194470" y="304674"/>
                    <a:pt x="195762" y="304674"/>
                  </a:cubicBezTo>
                  <a:cubicBezTo>
                    <a:pt x="195762" y="304674"/>
                    <a:pt x="195762" y="304674"/>
                    <a:pt x="209974" y="286597"/>
                  </a:cubicBezTo>
                  <a:cubicBezTo>
                    <a:pt x="209974" y="285306"/>
                    <a:pt x="209974" y="285306"/>
                    <a:pt x="209974" y="285306"/>
                  </a:cubicBezTo>
                  <a:cubicBezTo>
                    <a:pt x="209974" y="285306"/>
                    <a:pt x="209974" y="285306"/>
                    <a:pt x="197054" y="192342"/>
                  </a:cubicBezTo>
                  <a:cubicBezTo>
                    <a:pt x="197054" y="192342"/>
                    <a:pt x="197054" y="192342"/>
                    <a:pt x="217726" y="171683"/>
                  </a:cubicBezTo>
                  <a:cubicBezTo>
                    <a:pt x="217726" y="171683"/>
                    <a:pt x="217726" y="171683"/>
                    <a:pt x="230646" y="183304"/>
                  </a:cubicBezTo>
                  <a:cubicBezTo>
                    <a:pt x="230646" y="183304"/>
                    <a:pt x="261654" y="196216"/>
                    <a:pt x="261654" y="196216"/>
                  </a:cubicBezTo>
                  <a:cubicBezTo>
                    <a:pt x="278450" y="205254"/>
                    <a:pt x="293953" y="223330"/>
                    <a:pt x="308165" y="255609"/>
                  </a:cubicBezTo>
                  <a:cubicBezTo>
                    <a:pt x="318501" y="276268"/>
                    <a:pt x="324961" y="294344"/>
                    <a:pt x="324961" y="295635"/>
                  </a:cubicBezTo>
                  <a:cubicBezTo>
                    <a:pt x="326253" y="298218"/>
                    <a:pt x="326253" y="300800"/>
                    <a:pt x="326253" y="304674"/>
                  </a:cubicBezTo>
                  <a:cubicBezTo>
                    <a:pt x="326253" y="305965"/>
                    <a:pt x="324961" y="316294"/>
                    <a:pt x="321085" y="331788"/>
                  </a:cubicBezTo>
                  <a:cubicBezTo>
                    <a:pt x="321085" y="331788"/>
                    <a:pt x="321085" y="331788"/>
                    <a:pt x="271990" y="331788"/>
                  </a:cubicBezTo>
                  <a:cubicBezTo>
                    <a:pt x="275866" y="318876"/>
                    <a:pt x="278450" y="309838"/>
                    <a:pt x="279742" y="304674"/>
                  </a:cubicBezTo>
                  <a:cubicBezTo>
                    <a:pt x="277158" y="299509"/>
                    <a:pt x="273282" y="289180"/>
                    <a:pt x="268114" y="278850"/>
                  </a:cubicBezTo>
                  <a:cubicBezTo>
                    <a:pt x="268114" y="278850"/>
                    <a:pt x="268114" y="278850"/>
                    <a:pt x="268114" y="331788"/>
                  </a:cubicBezTo>
                  <a:cubicBezTo>
                    <a:pt x="268114" y="331788"/>
                    <a:pt x="268114" y="331788"/>
                    <a:pt x="122119" y="331788"/>
                  </a:cubicBezTo>
                  <a:cubicBezTo>
                    <a:pt x="122119" y="331788"/>
                    <a:pt x="122119" y="331788"/>
                    <a:pt x="122119" y="250445"/>
                  </a:cubicBezTo>
                  <a:cubicBezTo>
                    <a:pt x="94987" y="260774"/>
                    <a:pt x="70439" y="267230"/>
                    <a:pt x="56227" y="267230"/>
                  </a:cubicBezTo>
                  <a:cubicBezTo>
                    <a:pt x="48475" y="267230"/>
                    <a:pt x="40723" y="263356"/>
                    <a:pt x="35555" y="256900"/>
                  </a:cubicBezTo>
                  <a:cubicBezTo>
                    <a:pt x="27803" y="245280"/>
                    <a:pt x="27803" y="229786"/>
                    <a:pt x="38139" y="193633"/>
                  </a:cubicBezTo>
                  <a:cubicBezTo>
                    <a:pt x="43307" y="175557"/>
                    <a:pt x="48475" y="157481"/>
                    <a:pt x="49767" y="156189"/>
                  </a:cubicBezTo>
                  <a:cubicBezTo>
                    <a:pt x="53643" y="144569"/>
                    <a:pt x="66563" y="138113"/>
                    <a:pt x="78191" y="141987"/>
                  </a:cubicBezTo>
                  <a:close/>
                  <a:moveTo>
                    <a:pt x="99575" y="82184"/>
                  </a:moveTo>
                  <a:lnTo>
                    <a:pt x="116954" y="90732"/>
                  </a:lnTo>
                  <a:cubicBezTo>
                    <a:pt x="118291" y="91954"/>
                    <a:pt x="118291" y="93175"/>
                    <a:pt x="116954" y="95617"/>
                  </a:cubicBezTo>
                  <a:cubicBezTo>
                    <a:pt x="116954" y="96838"/>
                    <a:pt x="115618" y="96838"/>
                    <a:pt x="114281" y="96838"/>
                  </a:cubicBezTo>
                  <a:cubicBezTo>
                    <a:pt x="114281" y="96838"/>
                    <a:pt x="112944" y="96838"/>
                    <a:pt x="112944" y="96838"/>
                  </a:cubicBezTo>
                  <a:cubicBezTo>
                    <a:pt x="112944" y="96838"/>
                    <a:pt x="112944" y="96838"/>
                    <a:pt x="95565" y="87069"/>
                  </a:cubicBezTo>
                  <a:cubicBezTo>
                    <a:pt x="94228" y="87069"/>
                    <a:pt x="92891" y="84627"/>
                    <a:pt x="94228" y="83405"/>
                  </a:cubicBezTo>
                  <a:cubicBezTo>
                    <a:pt x="95565" y="80963"/>
                    <a:pt x="96902" y="80963"/>
                    <a:pt x="99575" y="82184"/>
                  </a:cubicBezTo>
                  <a:close/>
                  <a:moveTo>
                    <a:pt x="24452" y="82184"/>
                  </a:moveTo>
                  <a:cubicBezTo>
                    <a:pt x="25687" y="80963"/>
                    <a:pt x="28157" y="80963"/>
                    <a:pt x="29391" y="83405"/>
                  </a:cubicBezTo>
                  <a:cubicBezTo>
                    <a:pt x="29391" y="84627"/>
                    <a:pt x="29391" y="87069"/>
                    <a:pt x="28157" y="87069"/>
                  </a:cubicBezTo>
                  <a:cubicBezTo>
                    <a:pt x="28157" y="87069"/>
                    <a:pt x="28157" y="87069"/>
                    <a:pt x="12105" y="96838"/>
                  </a:cubicBezTo>
                  <a:cubicBezTo>
                    <a:pt x="12105" y="96838"/>
                    <a:pt x="10870" y="96838"/>
                    <a:pt x="10870" y="96838"/>
                  </a:cubicBezTo>
                  <a:cubicBezTo>
                    <a:pt x="9635" y="96838"/>
                    <a:pt x="8400" y="96838"/>
                    <a:pt x="7166" y="95617"/>
                  </a:cubicBezTo>
                  <a:cubicBezTo>
                    <a:pt x="7166" y="93175"/>
                    <a:pt x="7166" y="91954"/>
                    <a:pt x="8400" y="90732"/>
                  </a:cubicBezTo>
                  <a:cubicBezTo>
                    <a:pt x="8400" y="90732"/>
                    <a:pt x="8400" y="90732"/>
                    <a:pt x="24452" y="82184"/>
                  </a:cubicBezTo>
                  <a:close/>
                  <a:moveTo>
                    <a:pt x="59100" y="61913"/>
                  </a:moveTo>
                  <a:cubicBezTo>
                    <a:pt x="59100" y="61913"/>
                    <a:pt x="57739" y="61913"/>
                    <a:pt x="57739" y="63274"/>
                  </a:cubicBezTo>
                  <a:cubicBezTo>
                    <a:pt x="57739" y="63274"/>
                    <a:pt x="56378" y="63274"/>
                    <a:pt x="56378" y="64635"/>
                  </a:cubicBezTo>
                  <a:cubicBezTo>
                    <a:pt x="56378" y="64635"/>
                    <a:pt x="56378" y="64635"/>
                    <a:pt x="61821" y="90488"/>
                  </a:cubicBezTo>
                  <a:lnTo>
                    <a:pt x="65903" y="64635"/>
                  </a:lnTo>
                  <a:cubicBezTo>
                    <a:pt x="65903" y="63274"/>
                    <a:pt x="65903" y="63274"/>
                    <a:pt x="65903" y="63274"/>
                  </a:cubicBezTo>
                  <a:cubicBezTo>
                    <a:pt x="65903" y="61913"/>
                    <a:pt x="64543" y="61913"/>
                    <a:pt x="64543" y="61913"/>
                  </a:cubicBezTo>
                  <a:cubicBezTo>
                    <a:pt x="64543" y="61913"/>
                    <a:pt x="63182" y="61913"/>
                    <a:pt x="63182" y="63274"/>
                  </a:cubicBezTo>
                  <a:cubicBezTo>
                    <a:pt x="63182" y="63274"/>
                    <a:pt x="61821" y="63274"/>
                    <a:pt x="61821" y="63274"/>
                  </a:cubicBezTo>
                  <a:cubicBezTo>
                    <a:pt x="60460" y="63274"/>
                    <a:pt x="60460" y="63274"/>
                    <a:pt x="60460" y="63274"/>
                  </a:cubicBezTo>
                  <a:cubicBezTo>
                    <a:pt x="59100" y="61913"/>
                    <a:pt x="59100" y="61913"/>
                    <a:pt x="59100" y="61913"/>
                  </a:cubicBezTo>
                  <a:close/>
                  <a:moveTo>
                    <a:pt x="121089" y="49213"/>
                  </a:moveTo>
                  <a:cubicBezTo>
                    <a:pt x="123659" y="49213"/>
                    <a:pt x="124944" y="50602"/>
                    <a:pt x="124944" y="53381"/>
                  </a:cubicBezTo>
                  <a:cubicBezTo>
                    <a:pt x="126229" y="54770"/>
                    <a:pt x="124944" y="56159"/>
                    <a:pt x="122374" y="57548"/>
                  </a:cubicBezTo>
                  <a:cubicBezTo>
                    <a:pt x="122374" y="57548"/>
                    <a:pt x="122374" y="57548"/>
                    <a:pt x="104382" y="60326"/>
                  </a:cubicBezTo>
                  <a:cubicBezTo>
                    <a:pt x="103097" y="60326"/>
                    <a:pt x="103097" y="60326"/>
                    <a:pt x="103097" y="60326"/>
                  </a:cubicBezTo>
                  <a:cubicBezTo>
                    <a:pt x="101812" y="60326"/>
                    <a:pt x="100526" y="58937"/>
                    <a:pt x="100526" y="57548"/>
                  </a:cubicBezTo>
                  <a:cubicBezTo>
                    <a:pt x="99241" y="56159"/>
                    <a:pt x="100526" y="53381"/>
                    <a:pt x="103097" y="53381"/>
                  </a:cubicBezTo>
                  <a:cubicBezTo>
                    <a:pt x="103097" y="53381"/>
                    <a:pt x="103097" y="53381"/>
                    <a:pt x="121089" y="49213"/>
                  </a:cubicBezTo>
                  <a:close/>
                  <a:moveTo>
                    <a:pt x="4308" y="49213"/>
                  </a:moveTo>
                  <a:cubicBezTo>
                    <a:pt x="4308" y="49213"/>
                    <a:pt x="4308" y="49213"/>
                    <a:pt x="22088" y="53381"/>
                  </a:cubicBezTo>
                  <a:cubicBezTo>
                    <a:pt x="24628" y="53381"/>
                    <a:pt x="24628" y="56159"/>
                    <a:pt x="24628" y="57548"/>
                  </a:cubicBezTo>
                  <a:cubicBezTo>
                    <a:pt x="24628" y="58937"/>
                    <a:pt x="23358" y="60326"/>
                    <a:pt x="22088" y="60326"/>
                  </a:cubicBezTo>
                  <a:cubicBezTo>
                    <a:pt x="20818" y="60326"/>
                    <a:pt x="20818" y="60326"/>
                    <a:pt x="20818" y="60326"/>
                  </a:cubicBezTo>
                  <a:cubicBezTo>
                    <a:pt x="20818" y="60326"/>
                    <a:pt x="20818" y="60326"/>
                    <a:pt x="3038" y="57548"/>
                  </a:cubicBezTo>
                  <a:cubicBezTo>
                    <a:pt x="498" y="56159"/>
                    <a:pt x="-772" y="54770"/>
                    <a:pt x="498" y="53381"/>
                  </a:cubicBezTo>
                  <a:cubicBezTo>
                    <a:pt x="498" y="50602"/>
                    <a:pt x="1768" y="49213"/>
                    <a:pt x="4308" y="49213"/>
                  </a:cubicBezTo>
                  <a:close/>
                  <a:moveTo>
                    <a:pt x="62728" y="41275"/>
                  </a:moveTo>
                  <a:cubicBezTo>
                    <a:pt x="50962" y="41275"/>
                    <a:pt x="40503" y="50271"/>
                    <a:pt x="40503" y="60552"/>
                  </a:cubicBezTo>
                  <a:cubicBezTo>
                    <a:pt x="40503" y="69548"/>
                    <a:pt x="44425" y="73403"/>
                    <a:pt x="47040" y="78544"/>
                  </a:cubicBezTo>
                  <a:cubicBezTo>
                    <a:pt x="50962" y="83684"/>
                    <a:pt x="54884" y="88825"/>
                    <a:pt x="54884" y="95250"/>
                  </a:cubicBezTo>
                  <a:cubicBezTo>
                    <a:pt x="54884" y="95250"/>
                    <a:pt x="54884" y="95250"/>
                    <a:pt x="58806" y="95250"/>
                  </a:cubicBezTo>
                  <a:cubicBezTo>
                    <a:pt x="58806" y="95250"/>
                    <a:pt x="58806" y="95250"/>
                    <a:pt x="53577" y="65692"/>
                  </a:cubicBezTo>
                  <a:cubicBezTo>
                    <a:pt x="53577" y="64407"/>
                    <a:pt x="53577" y="61837"/>
                    <a:pt x="54884" y="60552"/>
                  </a:cubicBezTo>
                  <a:cubicBezTo>
                    <a:pt x="56191" y="59267"/>
                    <a:pt x="58806" y="59267"/>
                    <a:pt x="60114" y="59267"/>
                  </a:cubicBezTo>
                  <a:cubicBezTo>
                    <a:pt x="61421" y="59267"/>
                    <a:pt x="61421" y="59267"/>
                    <a:pt x="62728" y="59267"/>
                  </a:cubicBezTo>
                  <a:cubicBezTo>
                    <a:pt x="64036" y="59267"/>
                    <a:pt x="64036" y="59267"/>
                    <a:pt x="65343" y="59267"/>
                  </a:cubicBezTo>
                  <a:cubicBezTo>
                    <a:pt x="66650" y="59267"/>
                    <a:pt x="69265" y="59267"/>
                    <a:pt x="70572" y="60552"/>
                  </a:cubicBezTo>
                  <a:cubicBezTo>
                    <a:pt x="70572" y="61837"/>
                    <a:pt x="71880" y="64407"/>
                    <a:pt x="71880" y="65692"/>
                  </a:cubicBezTo>
                  <a:cubicBezTo>
                    <a:pt x="71880" y="65692"/>
                    <a:pt x="71880" y="65692"/>
                    <a:pt x="66650" y="95250"/>
                  </a:cubicBezTo>
                  <a:cubicBezTo>
                    <a:pt x="66650" y="95250"/>
                    <a:pt x="66650" y="95250"/>
                    <a:pt x="69265" y="95250"/>
                  </a:cubicBezTo>
                  <a:cubicBezTo>
                    <a:pt x="70572" y="88825"/>
                    <a:pt x="74494" y="83684"/>
                    <a:pt x="77109" y="78544"/>
                  </a:cubicBezTo>
                  <a:cubicBezTo>
                    <a:pt x="81031" y="73403"/>
                    <a:pt x="84953" y="69548"/>
                    <a:pt x="84953" y="60552"/>
                  </a:cubicBezTo>
                  <a:cubicBezTo>
                    <a:pt x="84953" y="50271"/>
                    <a:pt x="74494" y="41275"/>
                    <a:pt x="62728" y="41275"/>
                  </a:cubicBezTo>
                  <a:close/>
                  <a:moveTo>
                    <a:pt x="62728" y="33338"/>
                  </a:moveTo>
                  <a:cubicBezTo>
                    <a:pt x="78315" y="33338"/>
                    <a:pt x="91303" y="46222"/>
                    <a:pt x="91303" y="60395"/>
                  </a:cubicBezTo>
                  <a:cubicBezTo>
                    <a:pt x="91303" y="70702"/>
                    <a:pt x="87407" y="77144"/>
                    <a:pt x="83510" y="82298"/>
                  </a:cubicBezTo>
                  <a:cubicBezTo>
                    <a:pt x="79613" y="87451"/>
                    <a:pt x="77016" y="92605"/>
                    <a:pt x="77016" y="99047"/>
                  </a:cubicBezTo>
                  <a:cubicBezTo>
                    <a:pt x="77016" y="99047"/>
                    <a:pt x="77016" y="99047"/>
                    <a:pt x="75717" y="111931"/>
                  </a:cubicBezTo>
                  <a:cubicBezTo>
                    <a:pt x="75717" y="114508"/>
                    <a:pt x="74418" y="115796"/>
                    <a:pt x="73119" y="115796"/>
                  </a:cubicBezTo>
                  <a:cubicBezTo>
                    <a:pt x="73119" y="115796"/>
                    <a:pt x="73119" y="115796"/>
                    <a:pt x="70521" y="115796"/>
                  </a:cubicBezTo>
                  <a:cubicBezTo>
                    <a:pt x="69223" y="119661"/>
                    <a:pt x="66625" y="122238"/>
                    <a:pt x="62728" y="122238"/>
                  </a:cubicBezTo>
                  <a:cubicBezTo>
                    <a:pt x="58832" y="122238"/>
                    <a:pt x="54935" y="119661"/>
                    <a:pt x="54935" y="115796"/>
                  </a:cubicBezTo>
                  <a:cubicBezTo>
                    <a:pt x="54935" y="115796"/>
                    <a:pt x="54935" y="115796"/>
                    <a:pt x="52337" y="115796"/>
                  </a:cubicBezTo>
                  <a:cubicBezTo>
                    <a:pt x="51038" y="115796"/>
                    <a:pt x="48441" y="114508"/>
                    <a:pt x="48441" y="111931"/>
                  </a:cubicBezTo>
                  <a:cubicBezTo>
                    <a:pt x="48441" y="111931"/>
                    <a:pt x="48441" y="111931"/>
                    <a:pt x="48441" y="99047"/>
                  </a:cubicBezTo>
                  <a:cubicBezTo>
                    <a:pt x="48441" y="92605"/>
                    <a:pt x="44544" y="87451"/>
                    <a:pt x="41946" y="82298"/>
                  </a:cubicBezTo>
                  <a:cubicBezTo>
                    <a:pt x="38050" y="77144"/>
                    <a:pt x="34153" y="70702"/>
                    <a:pt x="34153" y="60395"/>
                  </a:cubicBezTo>
                  <a:cubicBezTo>
                    <a:pt x="34153" y="46222"/>
                    <a:pt x="47142" y="33338"/>
                    <a:pt x="62728" y="33338"/>
                  </a:cubicBezTo>
                  <a:close/>
                  <a:moveTo>
                    <a:pt x="195140" y="26988"/>
                  </a:moveTo>
                  <a:cubicBezTo>
                    <a:pt x="237951" y="26988"/>
                    <a:pt x="254816" y="48870"/>
                    <a:pt x="254816" y="86198"/>
                  </a:cubicBezTo>
                  <a:cubicBezTo>
                    <a:pt x="253519" y="138971"/>
                    <a:pt x="228870" y="169863"/>
                    <a:pt x="195140" y="169863"/>
                  </a:cubicBezTo>
                  <a:cubicBezTo>
                    <a:pt x="160112" y="169863"/>
                    <a:pt x="135464" y="138971"/>
                    <a:pt x="134166" y="86198"/>
                  </a:cubicBezTo>
                  <a:cubicBezTo>
                    <a:pt x="134166" y="48870"/>
                    <a:pt x="152329" y="26988"/>
                    <a:pt x="195140" y="26988"/>
                  </a:cubicBezTo>
                  <a:close/>
                  <a:moveTo>
                    <a:pt x="103011" y="14288"/>
                  </a:moveTo>
                  <a:cubicBezTo>
                    <a:pt x="105591" y="15578"/>
                    <a:pt x="105591" y="18158"/>
                    <a:pt x="104301" y="19448"/>
                  </a:cubicBezTo>
                  <a:cubicBezTo>
                    <a:pt x="104301" y="19448"/>
                    <a:pt x="104301" y="19448"/>
                    <a:pt x="91403" y="33636"/>
                  </a:cubicBezTo>
                  <a:cubicBezTo>
                    <a:pt x="91403" y="34926"/>
                    <a:pt x="90113" y="34926"/>
                    <a:pt x="88823" y="34926"/>
                  </a:cubicBezTo>
                  <a:cubicBezTo>
                    <a:pt x="88823" y="34926"/>
                    <a:pt x="87533" y="34926"/>
                    <a:pt x="87533" y="34926"/>
                  </a:cubicBezTo>
                  <a:cubicBezTo>
                    <a:pt x="86243" y="33636"/>
                    <a:pt x="84953" y="31057"/>
                    <a:pt x="86243" y="29767"/>
                  </a:cubicBezTo>
                  <a:cubicBezTo>
                    <a:pt x="86243" y="29767"/>
                    <a:pt x="86243" y="29767"/>
                    <a:pt x="99142" y="15578"/>
                  </a:cubicBezTo>
                  <a:cubicBezTo>
                    <a:pt x="100432" y="14288"/>
                    <a:pt x="101722" y="14288"/>
                    <a:pt x="103011" y="14288"/>
                  </a:cubicBezTo>
                  <a:close/>
                  <a:moveTo>
                    <a:pt x="21136" y="14288"/>
                  </a:moveTo>
                  <a:cubicBezTo>
                    <a:pt x="22406" y="14288"/>
                    <a:pt x="24946" y="14288"/>
                    <a:pt x="26216" y="15578"/>
                  </a:cubicBezTo>
                  <a:cubicBezTo>
                    <a:pt x="26216" y="15578"/>
                    <a:pt x="26216" y="15578"/>
                    <a:pt x="37646" y="29767"/>
                  </a:cubicBezTo>
                  <a:cubicBezTo>
                    <a:pt x="38916" y="31057"/>
                    <a:pt x="38916" y="33636"/>
                    <a:pt x="37646" y="34926"/>
                  </a:cubicBezTo>
                  <a:cubicBezTo>
                    <a:pt x="37646" y="34926"/>
                    <a:pt x="36376" y="34926"/>
                    <a:pt x="35106" y="34926"/>
                  </a:cubicBezTo>
                  <a:cubicBezTo>
                    <a:pt x="35106" y="34926"/>
                    <a:pt x="33836" y="34926"/>
                    <a:pt x="32566" y="33636"/>
                  </a:cubicBezTo>
                  <a:lnTo>
                    <a:pt x="21136" y="19448"/>
                  </a:lnTo>
                  <a:cubicBezTo>
                    <a:pt x="21136" y="19448"/>
                    <a:pt x="19866" y="18158"/>
                    <a:pt x="19866" y="16868"/>
                  </a:cubicBezTo>
                  <a:cubicBezTo>
                    <a:pt x="19866" y="16868"/>
                    <a:pt x="21136" y="15578"/>
                    <a:pt x="21136" y="14288"/>
                  </a:cubicBezTo>
                  <a:close/>
                  <a:moveTo>
                    <a:pt x="61935" y="0"/>
                  </a:moveTo>
                  <a:cubicBezTo>
                    <a:pt x="63258" y="0"/>
                    <a:pt x="65904" y="1349"/>
                    <a:pt x="65904" y="4048"/>
                  </a:cubicBezTo>
                  <a:cubicBezTo>
                    <a:pt x="65904" y="4048"/>
                    <a:pt x="65904" y="4048"/>
                    <a:pt x="65904" y="22940"/>
                  </a:cubicBezTo>
                  <a:cubicBezTo>
                    <a:pt x="65904" y="25639"/>
                    <a:pt x="63258" y="26988"/>
                    <a:pt x="61935" y="26988"/>
                  </a:cubicBezTo>
                  <a:cubicBezTo>
                    <a:pt x="60612" y="26988"/>
                    <a:pt x="60612" y="26988"/>
                    <a:pt x="59289" y="25639"/>
                  </a:cubicBezTo>
                  <a:cubicBezTo>
                    <a:pt x="59289" y="25639"/>
                    <a:pt x="57966" y="24289"/>
                    <a:pt x="57966" y="22940"/>
                  </a:cubicBezTo>
                  <a:cubicBezTo>
                    <a:pt x="57966" y="22940"/>
                    <a:pt x="57966" y="22940"/>
                    <a:pt x="57966" y="4048"/>
                  </a:cubicBezTo>
                  <a:cubicBezTo>
                    <a:pt x="57966" y="1349"/>
                    <a:pt x="59289" y="0"/>
                    <a:pt x="619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pic>
        <p:nvPicPr>
          <p:cNvPr id="31" name="图片 30"/>
          <p:cNvPicPr>
            <a:picLocks noChangeAspect="1"/>
          </p:cNvPicPr>
          <p:nvPr/>
        </p:nvPicPr>
        <p:blipFill>
          <a:blip r:embed="rId3"/>
          <a:stretch>
            <a:fillRect/>
          </a:stretch>
        </p:blipFill>
        <p:spPr>
          <a:xfrm rot="16200000">
            <a:off x="145169" y="-145167"/>
            <a:ext cx="1268414" cy="1558750"/>
          </a:xfrm>
          <a:prstGeom prst="rect">
            <a:avLst/>
          </a:prstGeom>
        </p:spPr>
      </p:pic>
      <p:grpSp>
        <p:nvGrpSpPr>
          <p:cNvPr id="32" name="组合 31"/>
          <p:cNvGrpSpPr/>
          <p:nvPr/>
        </p:nvGrpSpPr>
        <p:grpSpPr>
          <a:xfrm>
            <a:off x="1785305" y="394109"/>
            <a:ext cx="4440139" cy="712314"/>
            <a:chOff x="1451102" y="1713400"/>
            <a:chExt cx="4440139" cy="712314"/>
          </a:xfrm>
        </p:grpSpPr>
        <p:grpSp>
          <p:nvGrpSpPr>
            <p:cNvPr id="33" name="组合 32"/>
            <p:cNvGrpSpPr/>
            <p:nvPr/>
          </p:nvGrpSpPr>
          <p:grpSpPr>
            <a:xfrm>
              <a:off x="1451102" y="1713400"/>
              <a:ext cx="2998505" cy="535920"/>
              <a:chOff x="5906988" y="1931114"/>
              <a:chExt cx="2998505" cy="535920"/>
            </a:xfrm>
          </p:grpSpPr>
          <p:sp>
            <p:nvSpPr>
              <p:cNvPr id="44" name="矩形 43"/>
              <p:cNvSpPr/>
              <p:nvPr/>
            </p:nvSpPr>
            <p:spPr>
              <a:xfrm>
                <a:off x="6566391" y="1931114"/>
                <a:ext cx="2339102" cy="523220"/>
              </a:xfrm>
              <a:prstGeom prst="rect">
                <a:avLst/>
              </a:prstGeom>
            </p:spPr>
            <p:txBody>
              <a:bodyPr wrap="none">
                <a:spAutoFit/>
                <a:scene3d>
                  <a:camera prst="orthographicFront"/>
                  <a:lightRig rig="threePt" dir="t"/>
                </a:scene3d>
                <a:sp3d contourW="12700"/>
              </a:bodyPr>
              <a:lstStyle/>
              <a:p>
                <a:pPr algn="ctr"/>
                <a:r>
                  <a:rPr lang="zh-CN" altLang="en-US" sz="2800" b="1" dirty="0" smtClean="0">
                    <a:solidFill>
                      <a:schemeClr val="accent6"/>
                    </a:solidFill>
                  </a:rPr>
                  <a:t>活动内容构成</a:t>
                </a:r>
                <a:endParaRPr lang="zh-CN" altLang="en-US" sz="2800" b="1" dirty="0">
                  <a:solidFill>
                    <a:schemeClr val="accent6"/>
                  </a:solidFill>
                </a:endParaRPr>
              </a:p>
            </p:txBody>
          </p:sp>
          <p:sp>
            <p:nvSpPr>
              <p:cNvPr id="45" name="矩形 44"/>
              <p:cNvSpPr/>
              <p:nvPr/>
            </p:nvSpPr>
            <p:spPr>
              <a:xfrm>
                <a:off x="5906988" y="1943814"/>
                <a:ext cx="684803" cy="523220"/>
              </a:xfrm>
              <a:prstGeom prst="rect">
                <a:avLst/>
              </a:prstGeom>
            </p:spPr>
            <p:txBody>
              <a:bodyPr wrap="none">
                <a:spAutoFit/>
                <a:scene3d>
                  <a:camera prst="orthographicFront"/>
                  <a:lightRig rig="threePt" dir="t"/>
                </a:scene3d>
                <a:sp3d contourW="12700"/>
              </a:bodyPr>
              <a:lstStyle/>
              <a:p>
                <a:r>
                  <a:rPr lang="en-US" altLang="zh-CN" sz="2800" b="1" dirty="0" smtClean="0">
                    <a:solidFill>
                      <a:schemeClr val="accent6"/>
                    </a:solidFill>
                  </a:rPr>
                  <a:t>02.</a:t>
                </a:r>
                <a:endParaRPr lang="zh-CN" altLang="en-US" sz="2800" b="1" dirty="0">
                  <a:solidFill>
                    <a:schemeClr val="accent6"/>
                  </a:solidFill>
                </a:endParaRPr>
              </a:p>
            </p:txBody>
          </p:sp>
        </p:grpSp>
        <p:sp>
          <p:nvSpPr>
            <p:cNvPr id="43" name="文本框 42"/>
            <p:cNvSpPr txBox="1"/>
            <p:nvPr/>
          </p:nvSpPr>
          <p:spPr>
            <a:xfrm>
              <a:off x="1481913" y="2163142"/>
              <a:ext cx="4409328" cy="262572"/>
            </a:xfrm>
            <a:prstGeom prst="rect">
              <a:avLst/>
            </a:prstGeom>
            <a:noFill/>
          </p:spPr>
          <p:txBody>
            <a:bodyPr wrap="square" rtlCol="0">
              <a:spAutoFit/>
              <a:scene3d>
                <a:camera prst="orthographicFront"/>
                <a:lightRig rig="threePt" dir="t"/>
              </a:scene3d>
              <a:sp3d contourW="12700"/>
            </a:bodyPr>
            <a:lstStyle/>
            <a:p>
              <a:pPr>
                <a:lnSpc>
                  <a:spcPct val="114000"/>
                </a:lnSpc>
              </a:pPr>
              <a:r>
                <a:rPr lang="en-US" altLang="zh-CN" sz="1050" dirty="0" smtClean="0">
                  <a:solidFill>
                    <a:schemeClr val="bg1">
                      <a:lumMod val="50000"/>
                    </a:schemeClr>
                  </a:solidFill>
                  <a:latin typeface="+mj-ea"/>
                  <a:ea typeface="+mj-ea"/>
                </a:rPr>
                <a:t>print </a:t>
              </a:r>
              <a:r>
                <a:rPr lang="en-US" altLang="zh-CN" sz="1050" dirty="0">
                  <a:solidFill>
                    <a:schemeClr val="bg1">
                      <a:lumMod val="50000"/>
                    </a:schemeClr>
                  </a:solidFill>
                  <a:latin typeface="+mj-ea"/>
                  <a:ea typeface="+mj-ea"/>
                </a:rPr>
                <a:t>the presentation and make it into a film to </a:t>
              </a:r>
              <a:r>
                <a:rPr lang="en-US" altLang="zh-CN" sz="1050" dirty="0" smtClean="0">
                  <a:solidFill>
                    <a:schemeClr val="bg1">
                      <a:lumMod val="50000"/>
                    </a:schemeClr>
                  </a:solidFill>
                  <a:latin typeface="+mj-ea"/>
                  <a:ea typeface="+mj-ea"/>
                </a:rPr>
                <a:t>a </a:t>
              </a:r>
              <a:r>
                <a:rPr lang="en-US" altLang="zh-CN" sz="1050" dirty="0">
                  <a:solidFill>
                    <a:schemeClr val="bg1">
                      <a:lumMod val="50000"/>
                    </a:schemeClr>
                  </a:solidFill>
                  <a:latin typeface="+mj-ea"/>
                  <a:ea typeface="+mj-ea"/>
                </a:rPr>
                <a:t>wider field</a:t>
              </a:r>
            </a:p>
          </p:txBody>
        </p:sp>
      </p:grpSp>
    </p:spTree>
    <p:extLst>
      <p:ext uri="{BB962C8B-B14F-4D97-AF65-F5344CB8AC3E}">
        <p14:creationId xmlns:p14="http://schemas.microsoft.com/office/powerpoint/2010/main" val="28463250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000"/>
                                        <p:tgtEl>
                                          <p:spTgt spid="39"/>
                                        </p:tgtEl>
                                        <p:attrNameLst>
                                          <p:attrName>ppt_y</p:attrName>
                                        </p:attrNameLst>
                                      </p:cBhvr>
                                      <p:tavLst>
                                        <p:tav tm="0">
                                          <p:val>
                                            <p:strVal val="#ppt_y+#ppt_h*1.125000"/>
                                          </p:val>
                                        </p:tav>
                                        <p:tav tm="100000">
                                          <p:val>
                                            <p:strVal val="#ppt_y"/>
                                          </p:val>
                                        </p:tav>
                                      </p:tavLst>
                                    </p:anim>
                                    <p:animEffect transition="in" filter="wipe(up)">
                                      <p:cBhvr>
                                        <p:cTn id="8" dur="1000"/>
                                        <p:tgtEl>
                                          <p:spTgt spid="39"/>
                                        </p:tgtEl>
                                      </p:cBhvr>
                                    </p:animEffect>
                                  </p:childTnLst>
                                </p:cTn>
                              </p:par>
                              <p:par>
                                <p:cTn id="9" presetID="12" presetClass="entr" presetSubtype="4" fill="hold" nodeType="withEffect">
                                  <p:stCondLst>
                                    <p:cond delay="25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1000"/>
                                        <p:tgtEl>
                                          <p:spTgt spid="40"/>
                                        </p:tgtEl>
                                        <p:attrNameLst>
                                          <p:attrName>ppt_y</p:attrName>
                                        </p:attrNameLst>
                                      </p:cBhvr>
                                      <p:tavLst>
                                        <p:tav tm="0">
                                          <p:val>
                                            <p:strVal val="#ppt_y+#ppt_h*1.125000"/>
                                          </p:val>
                                        </p:tav>
                                        <p:tav tm="100000">
                                          <p:val>
                                            <p:strVal val="#ppt_y"/>
                                          </p:val>
                                        </p:tav>
                                      </p:tavLst>
                                    </p:anim>
                                    <p:animEffect transition="in" filter="wipe(up)">
                                      <p:cBhvr>
                                        <p:cTn id="12" dur="1000"/>
                                        <p:tgtEl>
                                          <p:spTgt spid="40"/>
                                        </p:tgtEl>
                                      </p:cBhvr>
                                    </p:animEffect>
                                  </p:childTnLst>
                                </p:cTn>
                              </p:par>
                              <p:par>
                                <p:cTn id="13" presetID="12" presetClass="entr" presetSubtype="4" fill="hold" nodeType="withEffect">
                                  <p:stCondLst>
                                    <p:cond delay="50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1000"/>
                                        <p:tgtEl>
                                          <p:spTgt spid="41"/>
                                        </p:tgtEl>
                                        <p:attrNameLst>
                                          <p:attrName>ppt_y</p:attrName>
                                        </p:attrNameLst>
                                      </p:cBhvr>
                                      <p:tavLst>
                                        <p:tav tm="0">
                                          <p:val>
                                            <p:strVal val="#ppt_y+#ppt_h*1.125000"/>
                                          </p:val>
                                        </p:tav>
                                        <p:tav tm="100000">
                                          <p:val>
                                            <p:strVal val="#ppt_y"/>
                                          </p:val>
                                        </p:tav>
                                      </p:tavLst>
                                    </p:anim>
                                    <p:animEffect transition="in" filter="wipe(up)">
                                      <p:cBhvr>
                                        <p:cTn id="16" dur="1000"/>
                                        <p:tgtEl>
                                          <p:spTgt spid="41"/>
                                        </p:tgtEl>
                                      </p:cBhvr>
                                    </p:animEffect>
                                  </p:childTnLst>
                                </p:cTn>
                              </p:par>
                              <p:par>
                                <p:cTn id="17" presetID="12" presetClass="entr" presetSubtype="4" fill="hold" nodeType="withEffect">
                                  <p:stCondLst>
                                    <p:cond delay="75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1000"/>
                                        <p:tgtEl>
                                          <p:spTgt spid="42"/>
                                        </p:tgtEl>
                                        <p:attrNameLst>
                                          <p:attrName>ppt_y</p:attrName>
                                        </p:attrNameLst>
                                      </p:cBhvr>
                                      <p:tavLst>
                                        <p:tav tm="0">
                                          <p:val>
                                            <p:strVal val="#ppt_y+#ppt_h*1.125000"/>
                                          </p:val>
                                        </p:tav>
                                        <p:tav tm="100000">
                                          <p:val>
                                            <p:strVal val="#ppt_y"/>
                                          </p:val>
                                        </p:tav>
                                      </p:tavLst>
                                    </p:anim>
                                    <p:animEffect transition="in" filter="wipe(up)">
                                      <p:cBhvr>
                                        <p:cTn id="20"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图主题2">
  <a:themeElements>
    <a:clrScheme name="自定义 154">
      <a:dk1>
        <a:sysClr val="windowText" lastClr="000000"/>
      </a:dk1>
      <a:lt1>
        <a:sysClr val="window" lastClr="FFFFFF"/>
      </a:lt1>
      <a:dk2>
        <a:srgbClr val="44546A"/>
      </a:dk2>
      <a:lt2>
        <a:srgbClr val="E7E6E6"/>
      </a:lt2>
      <a:accent1>
        <a:srgbClr val="4A5A6F"/>
      </a:accent1>
      <a:accent2>
        <a:srgbClr val="E06741"/>
      </a:accent2>
      <a:accent3>
        <a:srgbClr val="4A5A6F"/>
      </a:accent3>
      <a:accent4>
        <a:srgbClr val="E06741"/>
      </a:accent4>
      <a:accent5>
        <a:srgbClr val="4A5A6F"/>
      </a:accent5>
      <a:accent6>
        <a:srgbClr val="E06741"/>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yas Theme Color">
    <a:dk1>
      <a:srgbClr val="5C5C5C"/>
    </a:dk1>
    <a:lt1>
      <a:sysClr val="window" lastClr="FFFFFF"/>
    </a:lt1>
    <a:dk2>
      <a:srgbClr val="3F3F3F"/>
    </a:dk2>
    <a:lt2>
      <a:srgbClr val="FCFCFC"/>
    </a:lt2>
    <a:accent1>
      <a:srgbClr val="1B6AA3"/>
    </a:accent1>
    <a:accent2>
      <a:srgbClr val="84CBC5"/>
    </a:accent2>
    <a:accent3>
      <a:srgbClr val="F8D35E"/>
    </a:accent3>
    <a:accent4>
      <a:srgbClr val="F47264"/>
    </a:accent4>
    <a:accent5>
      <a:srgbClr val="7CC8EC"/>
    </a:accent5>
    <a:accent6>
      <a:srgbClr val="868AD1"/>
    </a:accent6>
    <a:hlink>
      <a:srgbClr val="0000FF"/>
    </a:hlink>
    <a:folHlink>
      <a:srgbClr val="800080"/>
    </a:folHlink>
  </a:clrScheme>
  <a:fontScheme name="Mayas Fonts">
    <a:majorFont>
      <a:latin typeface="Source Sans Pro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包图主题2</Template>
  <TotalTime>68</TotalTime>
  <Words>3277</Words>
  <Application>Microsoft Office PowerPoint</Application>
  <PresentationFormat>宽屏</PresentationFormat>
  <Paragraphs>277</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26</vt:i4>
      </vt:variant>
    </vt:vector>
  </HeadingPairs>
  <TitlesOfParts>
    <vt:vector size="36" baseType="lpstr">
      <vt:lpstr>Meiryo</vt:lpstr>
      <vt:lpstr>等线</vt:lpstr>
      <vt:lpstr>宋体</vt:lpstr>
      <vt:lpstr>微软雅黑</vt:lpstr>
      <vt:lpstr>Arial</vt:lpstr>
      <vt:lpstr>Calibri</vt:lpstr>
      <vt:lpstr>Calibri Light</vt:lpstr>
      <vt:lpstr>Wingdings</vt:lpstr>
      <vt:lpstr>包图主题2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29</cp:revision>
  <dcterms:created xsi:type="dcterms:W3CDTF">2017-09-04T07:53:30Z</dcterms:created>
  <dcterms:modified xsi:type="dcterms:W3CDTF">2017-10-25T00:51:04Z</dcterms:modified>
</cp:coreProperties>
</file>