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 id="2147483981" r:id="rId2"/>
  </p:sldMasterIdLst>
  <p:notesMasterIdLst>
    <p:notesMasterId r:id="rId29"/>
  </p:notesMasterIdLst>
  <p:handoutMasterIdLst>
    <p:handoutMasterId r:id="rId30"/>
  </p:handoutMasterIdLst>
  <p:sldIdLst>
    <p:sldId id="3243" r:id="rId3"/>
    <p:sldId id="3363" r:id="rId4"/>
    <p:sldId id="3359" r:id="rId5"/>
    <p:sldId id="3381" r:id="rId6"/>
    <p:sldId id="3377" r:id="rId7"/>
    <p:sldId id="3370" r:id="rId8"/>
    <p:sldId id="3373" r:id="rId9"/>
    <p:sldId id="3360" r:id="rId10"/>
    <p:sldId id="3379" r:id="rId11"/>
    <p:sldId id="3368" r:id="rId12"/>
    <p:sldId id="3366" r:id="rId13"/>
    <p:sldId id="3364" r:id="rId14"/>
    <p:sldId id="3361" r:id="rId15"/>
    <p:sldId id="3375" r:id="rId16"/>
    <p:sldId id="3365" r:id="rId17"/>
    <p:sldId id="3374" r:id="rId18"/>
    <p:sldId id="3376" r:id="rId19"/>
    <p:sldId id="3367" r:id="rId20"/>
    <p:sldId id="3362" r:id="rId21"/>
    <p:sldId id="3371" r:id="rId22"/>
    <p:sldId id="3372" r:id="rId23"/>
    <p:sldId id="3369" r:id="rId24"/>
    <p:sldId id="3380" r:id="rId25"/>
    <p:sldId id="3378" r:id="rId26"/>
    <p:sldId id="3358" r:id="rId27"/>
    <p:sldId id="3382" r:id="rId28"/>
  </p:sldIdLst>
  <p:sldSz cx="9145588" cy="5145088"/>
  <p:notesSz cx="6858000" cy="9144000"/>
  <p:custDataLst>
    <p:tags r:id="rId3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8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1" autoAdjust="0"/>
    <p:restoredTop sz="92986" autoAdjust="0"/>
  </p:normalViewPr>
  <p:slideViewPr>
    <p:cSldViewPr>
      <p:cViewPr>
        <p:scale>
          <a:sx n="100" d="100"/>
          <a:sy n="100" d="100"/>
        </p:scale>
        <p:origin x="816" y="366"/>
      </p:cViewPr>
      <p:guideLst>
        <p:guide orient="horz" pos="328"/>
        <p:guide pos="4050"/>
        <p:guide orient="horz" pos="4183"/>
        <p:guide pos="7588"/>
        <p:guide pos="38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ea typeface="微软雅黑" panose="020B0503020204020204" pitchFamily="34" charset="-122"/>
              </a:rPr>
              <a:pPr/>
              <a:t>2017/9/11</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pPr>
              <a:defRPr/>
            </a:pPr>
            <a:fld id="{06024D97-E667-405D-B634-E583E2108D71}" type="datetimeFigureOut">
              <a:rPr lang="zh-CN" altLang="en-US" smtClean="0"/>
              <a:pPr>
                <a:defRPr/>
              </a:pPr>
              <a:t>2017/9/11</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dirty="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微软雅黑" panose="020B0503020204020204" pitchFamily="34" charset="-122"/>
              </a:defRPr>
            </a:lvl1pPr>
          </a:lstStyle>
          <a:p>
            <a:fld id="{418F03C3-53C1-4F10-8DAF-D1F318E96C6E}" type="slidenum">
              <a:rPr lang="zh-CN" altLang="en-US" smtClean="0"/>
              <a:pPr/>
              <a:t>‹#›</a:t>
            </a:fld>
            <a:endParaRPr lang="zh-CN" altLang="en-US" dirty="0"/>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1pPr>
    <a:lvl2pPr marL="324032"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2pPr>
    <a:lvl3pPr marL="649193"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3pPr>
    <a:lvl4pPr marL="974353"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4pPr>
    <a:lvl5pPr marL="1299514"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77727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11</a:t>
            </a:fld>
            <a:endParaRPr lang="zh-CN" altLang="en-US"/>
          </a:p>
        </p:txBody>
      </p:sp>
    </p:spTree>
    <p:extLst>
      <p:ext uri="{BB962C8B-B14F-4D97-AF65-F5344CB8AC3E}">
        <p14:creationId xmlns:p14="http://schemas.microsoft.com/office/powerpoint/2010/main" val="303148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12</a:t>
            </a:fld>
            <a:endParaRPr lang="zh-CN" altLang="en-US"/>
          </a:p>
        </p:txBody>
      </p:sp>
    </p:spTree>
    <p:extLst>
      <p:ext uri="{BB962C8B-B14F-4D97-AF65-F5344CB8AC3E}">
        <p14:creationId xmlns:p14="http://schemas.microsoft.com/office/powerpoint/2010/main" val="167238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5C7C7-FCC0-473E-8738-608D4B0E5BD2}" type="slidenum">
              <a:rPr lang="zh-CN" altLang="en-US" smtClean="0"/>
              <a:pPr/>
              <a:t>14</a:t>
            </a:fld>
            <a:endParaRPr lang="zh-CN" altLang="en-US"/>
          </a:p>
        </p:txBody>
      </p:sp>
    </p:spTree>
    <p:extLst>
      <p:ext uri="{BB962C8B-B14F-4D97-AF65-F5344CB8AC3E}">
        <p14:creationId xmlns:p14="http://schemas.microsoft.com/office/powerpoint/2010/main" val="305750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15</a:t>
            </a:fld>
            <a:endParaRPr lang="zh-CN" altLang="en-US"/>
          </a:p>
        </p:txBody>
      </p:sp>
    </p:spTree>
    <p:extLst>
      <p:ext uri="{BB962C8B-B14F-4D97-AF65-F5344CB8AC3E}">
        <p14:creationId xmlns:p14="http://schemas.microsoft.com/office/powerpoint/2010/main" val="89298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16</a:t>
            </a:fld>
            <a:endParaRPr lang="zh-CN" altLang="en-US"/>
          </a:p>
        </p:txBody>
      </p:sp>
    </p:spTree>
    <p:extLst>
      <p:ext uri="{BB962C8B-B14F-4D97-AF65-F5344CB8AC3E}">
        <p14:creationId xmlns:p14="http://schemas.microsoft.com/office/powerpoint/2010/main" val="176131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1836A0-1CE6-43E0-9ACD-0351418F1B7A}" type="slidenum">
              <a:rPr lang="zh-CN" altLang="en-US" smtClean="0"/>
              <a:pPr/>
              <a:t>17</a:t>
            </a:fld>
            <a:endParaRPr lang="zh-CN" altLang="en-US"/>
          </a:p>
        </p:txBody>
      </p:sp>
    </p:spTree>
    <p:extLst>
      <p:ext uri="{BB962C8B-B14F-4D97-AF65-F5344CB8AC3E}">
        <p14:creationId xmlns:p14="http://schemas.microsoft.com/office/powerpoint/2010/main" val="122726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18</a:t>
            </a:fld>
            <a:endParaRPr lang="zh-CN" altLang="en-US"/>
          </a:p>
        </p:txBody>
      </p:sp>
    </p:spTree>
    <p:extLst>
      <p:ext uri="{BB962C8B-B14F-4D97-AF65-F5344CB8AC3E}">
        <p14:creationId xmlns:p14="http://schemas.microsoft.com/office/powerpoint/2010/main" val="251539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pPr/>
              <a:t>20</a:t>
            </a:fld>
            <a:endParaRPr lang="id-ID"/>
          </a:p>
        </p:txBody>
      </p:sp>
    </p:spTree>
    <p:extLst>
      <p:ext uri="{BB962C8B-B14F-4D97-AF65-F5344CB8AC3E}">
        <p14:creationId xmlns:p14="http://schemas.microsoft.com/office/powerpoint/2010/main" val="328908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2</a:t>
            </a:fld>
            <a:endParaRPr lang="zh-CN" altLang="en-US"/>
          </a:p>
        </p:txBody>
      </p:sp>
    </p:spTree>
    <p:extLst>
      <p:ext uri="{BB962C8B-B14F-4D97-AF65-F5344CB8AC3E}">
        <p14:creationId xmlns:p14="http://schemas.microsoft.com/office/powerpoint/2010/main" val="3167561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04509D-BEB1-46BE-BA4E-82A12FF6F9BB}" type="slidenum">
              <a:rPr lang="zh-CN" altLang="en-US" smtClean="0"/>
              <a:pPr/>
              <a:t>22</a:t>
            </a:fld>
            <a:endParaRPr lang="zh-CN" altLang="en-US"/>
          </a:p>
        </p:txBody>
      </p:sp>
    </p:spTree>
    <p:extLst>
      <p:ext uri="{BB962C8B-B14F-4D97-AF65-F5344CB8AC3E}">
        <p14:creationId xmlns:p14="http://schemas.microsoft.com/office/powerpoint/2010/main" val="3783796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extLst>
      <p:ext uri="{BB962C8B-B14F-4D97-AF65-F5344CB8AC3E}">
        <p14:creationId xmlns:p14="http://schemas.microsoft.com/office/powerpoint/2010/main" val="2172191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1504579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777278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367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163039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554745-8413-4732-B5EB-1684930933F1}" type="slidenum">
              <a:rPr lang="zh-CN" altLang="en-US" smtClean="0"/>
              <a:pPr/>
              <a:t>6</a:t>
            </a:fld>
            <a:endParaRPr lang="zh-CN" altLang="en-US"/>
          </a:p>
        </p:txBody>
      </p:sp>
    </p:spTree>
    <p:extLst>
      <p:ext uri="{BB962C8B-B14F-4D97-AF65-F5344CB8AC3E}">
        <p14:creationId xmlns:p14="http://schemas.microsoft.com/office/powerpoint/2010/main" val="4108697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21E8CE-9CC8-49CD-83DC-F491AC292ADE}" type="slidenum">
              <a:rPr lang="zh-CN" altLang="en-US" smtClean="0"/>
              <a:pPr/>
              <a:t>7</a:t>
            </a:fld>
            <a:endParaRPr lang="zh-CN" altLang="en-US"/>
          </a:p>
        </p:txBody>
      </p:sp>
    </p:spTree>
    <p:extLst>
      <p:ext uri="{BB962C8B-B14F-4D97-AF65-F5344CB8AC3E}">
        <p14:creationId xmlns:p14="http://schemas.microsoft.com/office/powerpoint/2010/main" val="12748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9</a:t>
            </a:fld>
            <a:endParaRPr lang="zh-CN" altLang="en-US"/>
          </a:p>
        </p:txBody>
      </p:sp>
    </p:spTree>
    <p:extLst>
      <p:ext uri="{BB962C8B-B14F-4D97-AF65-F5344CB8AC3E}">
        <p14:creationId xmlns:p14="http://schemas.microsoft.com/office/powerpoint/2010/main" val="201259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10</a:t>
            </a:fld>
            <a:endParaRPr lang="zh-CN" altLang="en-US"/>
          </a:p>
        </p:txBody>
      </p:sp>
    </p:spTree>
    <p:extLst>
      <p:ext uri="{BB962C8B-B14F-4D97-AF65-F5344CB8AC3E}">
        <p14:creationId xmlns:p14="http://schemas.microsoft.com/office/powerpoint/2010/main" val="196574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8066" y="740798"/>
            <a:ext cx="4629954"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849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8066" y="740798"/>
            <a:ext cx="4629954" cy="3656347"/>
          </a:xfr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61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49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759" y="273928"/>
            <a:ext cx="5801732" cy="43602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033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grpSp>
        <p:nvGrpSpPr>
          <p:cNvPr id="5" name="组合 3"/>
          <p:cNvGrpSpPr/>
          <p:nvPr userDrawn="1"/>
        </p:nvGrpSpPr>
        <p:grpSpPr bwMode="auto">
          <a:xfrm flipH="1">
            <a:off x="-1" y="248094"/>
            <a:ext cx="1797478" cy="507363"/>
            <a:chOff x="2370576" y="533400"/>
            <a:chExt cx="2417494" cy="675969"/>
          </a:xfrm>
          <a:solidFill>
            <a:srgbClr val="EE1C39"/>
          </a:solidFill>
        </p:grpSpPr>
        <p:sp>
          <p:nvSpPr>
            <p:cNvPr id="13" name="矩形 1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ea typeface="微软雅黑" panose="020B0503020204020204" pitchFamily="34" charset="-122"/>
                <a:cs typeface="+mn-ea"/>
                <a:sym typeface="+mn-lt"/>
              </a:endParaRPr>
            </a:p>
          </p:txBody>
        </p:sp>
        <p:sp>
          <p:nvSpPr>
            <p:cNvPr id="14" name="椭圆 1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ea typeface="微软雅黑" panose="020B0503020204020204" pitchFamily="34" charset="-122"/>
                <a:cs typeface="+mn-ea"/>
                <a:sym typeface="+mn-lt"/>
              </a:endParaRPr>
            </a:p>
          </p:txBody>
        </p:sp>
      </p:grpSp>
      <p:sp>
        <p:nvSpPr>
          <p:cNvPr id="15" name="文本框 12"/>
          <p:cNvSpPr txBox="1">
            <a:spLocks noChangeArrowheads="1"/>
          </p:cNvSpPr>
          <p:nvPr userDrawn="1"/>
        </p:nvSpPr>
        <p:spPr bwMode="auto">
          <a:xfrm>
            <a:off x="-1" y="370411"/>
            <a:ext cx="1796402" cy="25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6" tIns="32518" rIns="65036" bIns="32518">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293213560"/>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p:spPr>
        <p:txBody>
          <a:bodyPr anchor="b"/>
          <a:lstStyle>
            <a:lvl1pPr algn="ctr">
              <a:defRPr sz="4501"/>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199" y="2702363"/>
            <a:ext cx="6859191" cy="1242205"/>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84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849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p:spPr>
        <p:txBody>
          <a:bodyPr anchor="b"/>
          <a:lstStyle>
            <a:lvl1pPr>
              <a:defRPr sz="4501"/>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996" y="3443160"/>
            <a:ext cx="7888070" cy="1125488"/>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429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759" y="1369642"/>
            <a:ext cx="3886875" cy="32645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954" y="1369642"/>
            <a:ext cx="3886875" cy="32645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7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951" y="1261261"/>
            <a:ext cx="3869012"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951" y="1879386"/>
            <a:ext cx="3869012" cy="27642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954" y="1261261"/>
            <a:ext cx="3888066"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954" y="1879386"/>
            <a:ext cx="3888066" cy="27642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754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250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2673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ea typeface="微软雅黑" panose="020B0503020204020204" pitchFamily="34" charset="-122"/>
              </a:defRPr>
            </a:lvl1pPr>
          </a:lstStyle>
          <a:p>
            <a:fld id="{43A93E93-166D-47F5-9EF1-ACEABE24AEEA}" type="datetimeFigureOut">
              <a:rPr lang="zh-CN" altLang="en-US" smtClean="0"/>
              <a:pPr/>
              <a:t>2017/9/11</a:t>
            </a:fld>
            <a:endParaRPr lang="zh-CN" altLang="en-US" dirty="0"/>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ea typeface="微软雅黑" panose="020B0503020204020204" pitchFamily="34" charset="-122"/>
              </a:defRPr>
            </a:lvl1pPr>
          </a:lstStyle>
          <a:p>
            <a:fld id="{118D5ACA-62CA-46DB-AD6B-12EDD6D51A23}" type="slidenum">
              <a:rPr lang="zh-CN" altLang="en-US" smtClean="0"/>
              <a:pPr/>
              <a:t>‹#›</a:t>
            </a:fld>
            <a:endParaRPr lang="zh-CN" altLang="en-US" dirty="0"/>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9" r:id="rId1"/>
    <p:sldLayoutId id="2147483980" r:id="rId2"/>
  </p:sldLayoutIdLst>
  <p:transition spd="med" advClick="0" advTm="0">
    <p:push dir="r"/>
  </p:transition>
  <p:timing>
    <p:tnLst>
      <p:par>
        <p:cTn id="1" dur="indefinite" restart="never" nodeType="tmRoot"/>
      </p:par>
    </p:tnLst>
  </p:timing>
  <p:txStyles>
    <p:titleStyle>
      <a:lvl1pPr algn="l" defTabSz="650321" rtl="0" eaLnBrk="1" latinLnBrk="0" hangingPunct="1">
        <a:lnSpc>
          <a:spcPct val="90000"/>
        </a:lnSpc>
        <a:spcBef>
          <a:spcPct val="0"/>
        </a:spcBef>
        <a:buNone/>
        <a:defRPr sz="3100" kern="1200">
          <a:solidFill>
            <a:schemeClr val="tx1"/>
          </a:solidFill>
          <a:latin typeface="+mj-lt"/>
          <a:ea typeface="微软雅黑" panose="020B0503020204020204" pitchFamily="34" charset="-122"/>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微软雅黑" panose="020B0503020204020204" pitchFamily="34" charset="-122"/>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微软雅黑" panose="020B0503020204020204" pitchFamily="34" charset="-122"/>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微软雅黑" panose="020B0503020204020204" pitchFamily="34" charset="-122"/>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微软雅黑" panose="020B0503020204020204" pitchFamily="34" charset="-122"/>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759" y="273929"/>
            <a:ext cx="7888070" cy="99447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759" y="1369642"/>
            <a:ext cx="7888070" cy="326451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759" y="4768735"/>
            <a:ext cx="2057757" cy="273928"/>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fontAlgn="auto">
                <a:spcBef>
                  <a:spcPts val="0"/>
                </a:spcBef>
                <a:spcAft>
                  <a:spcPts val="0"/>
                </a:spcAft>
              </a:pPr>
              <a:t>2017/9/11</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9476" y="4768735"/>
            <a:ext cx="3086636" cy="273928"/>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9072" y="4768735"/>
            <a:ext cx="2057757" cy="273928"/>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AA4E786F-588D-4932-A7B2-AE3451FA4ACA}" type="slidenum">
              <a:rPr lang="zh-CN" altLang="en-US" smtClean="0">
                <a:solidFill>
                  <a:prstClr val="black">
                    <a:tint val="75000"/>
                  </a:prstClr>
                </a:solidFill>
                <a:latin typeface="Calibri" panose="020F0502020204030204"/>
              </a:rPr>
              <a:pPr fontAlgn="auto">
                <a:spcBef>
                  <a:spcPts val="0"/>
                </a:spcBef>
                <a:spcAft>
                  <a:spcPts val="0"/>
                </a:spcAft>
              </a:pPr>
              <a:t>‹#›</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342768320"/>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tyu.jpg"/>
          <p:cNvPicPr>
            <a:picLocks noChangeAspect="1" noChangeArrowheads="1"/>
          </p:cNvPicPr>
          <p:nvPr/>
        </p:nvPicPr>
        <p:blipFill>
          <a:blip r:embed="rId3" cstate="print"/>
          <a:srcRect/>
          <a:stretch>
            <a:fillRect/>
          </a:stretch>
        </p:blipFill>
        <p:spPr bwMode="auto">
          <a:xfrm>
            <a:off x="0" y="-1547"/>
            <a:ext cx="9145588" cy="5146635"/>
          </a:xfrm>
          <a:prstGeom prst="rect">
            <a:avLst/>
          </a:prstGeom>
          <a:noFill/>
        </p:spPr>
      </p:pic>
      <p:sp>
        <p:nvSpPr>
          <p:cNvPr id="18" name="矩形 259"/>
          <p:cNvSpPr>
            <a:spLocks noChangeArrowheads="1"/>
          </p:cNvSpPr>
          <p:nvPr/>
        </p:nvSpPr>
        <p:spPr bwMode="auto">
          <a:xfrm>
            <a:off x="1876030" y="1984612"/>
            <a:ext cx="55770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000" b="1" cap="all" dirty="0">
                <a:solidFill>
                  <a:schemeClr val="tx1">
                    <a:lumMod val="65000"/>
                    <a:lumOff val="35000"/>
                  </a:schemeClr>
                </a:solidFill>
                <a:cs typeface="Arial" panose="020B0604020202020204" pitchFamily="34" charset="0"/>
              </a:rPr>
              <a:t>点击</a:t>
            </a:r>
            <a:r>
              <a:rPr lang="zh-CN" altLang="en-US" sz="4000" b="1" cap="all" dirty="0" smtClean="0">
                <a:solidFill>
                  <a:schemeClr val="tx1">
                    <a:lumMod val="65000"/>
                    <a:lumOff val="35000"/>
                  </a:schemeClr>
                </a:solidFill>
                <a:cs typeface="Arial" panose="020B0604020202020204" pitchFamily="34" charset="0"/>
              </a:rPr>
              <a:t>此处添加您的标题</a:t>
            </a:r>
            <a:endParaRPr lang="zh-CN" altLang="en-US" sz="4000" b="1" cap="all" dirty="0">
              <a:solidFill>
                <a:schemeClr val="tx1">
                  <a:lumMod val="65000"/>
                  <a:lumOff val="35000"/>
                </a:schemeClr>
              </a:solidFill>
              <a:cs typeface="Arial" panose="020B0604020202020204" pitchFamily="34" charset="0"/>
            </a:endParaRPr>
          </a:p>
        </p:txBody>
      </p:sp>
      <p:sp>
        <p:nvSpPr>
          <p:cNvPr id="19" name="矩形 259"/>
          <p:cNvSpPr>
            <a:spLocks noChangeArrowheads="1"/>
          </p:cNvSpPr>
          <p:nvPr/>
        </p:nvSpPr>
        <p:spPr bwMode="auto">
          <a:xfrm>
            <a:off x="1980506" y="2546194"/>
            <a:ext cx="5378494" cy="22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1100" dirty="0" smtClean="0">
                <a:solidFill>
                  <a:schemeClr val="tx1">
                    <a:lumMod val="65000"/>
                    <a:lumOff val="35000"/>
                  </a:schemeClr>
                </a:solidFill>
                <a:latin typeface="Arial" panose="020B0604020202020204" pitchFamily="34" charset="0"/>
                <a:cs typeface="Arial" panose="020B0604020202020204" pitchFamily="34" charset="0"/>
              </a:rPr>
              <a:t>YEAR-END SUMMARY PLAN BUSINESS REPORT PPT IN THE NEW YEAR</a:t>
            </a:r>
            <a:endParaRPr lang="zh-CN" altLang="en-US" sz="11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0" name="矩形 259"/>
          <p:cNvSpPr>
            <a:spLocks noChangeArrowheads="1"/>
          </p:cNvSpPr>
          <p:nvPr/>
        </p:nvSpPr>
        <p:spPr bwMode="auto">
          <a:xfrm>
            <a:off x="3409444" y="1020632"/>
            <a:ext cx="227342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cap="all" dirty="0" smtClean="0">
                <a:solidFill>
                  <a:schemeClr val="accent1"/>
                </a:solidFill>
                <a:latin typeface="Agency FB" panose="020B0503020202020204" pitchFamily="34" charset="0"/>
                <a:cs typeface="Arial" panose="020B0604020202020204" pitchFamily="34" charset="0"/>
              </a:rPr>
              <a:t>2017</a:t>
            </a:r>
            <a:endParaRPr lang="zh-CN" altLang="en-US" sz="7200" b="1" cap="all" dirty="0">
              <a:solidFill>
                <a:schemeClr val="accent1"/>
              </a:solidFill>
              <a:latin typeface="Agency FB" panose="020B0503020202020204" pitchFamily="34" charset="0"/>
              <a:cs typeface="Arial" panose="020B0604020202020204" pitchFamily="34" charset="0"/>
            </a:endParaRPr>
          </a:p>
        </p:txBody>
      </p:sp>
      <p:sp>
        <p:nvSpPr>
          <p:cNvPr id="21" name="矩形 259"/>
          <p:cNvSpPr>
            <a:spLocks noChangeArrowheads="1"/>
          </p:cNvSpPr>
          <p:nvPr/>
        </p:nvSpPr>
        <p:spPr bwMode="auto">
          <a:xfrm>
            <a:off x="1876030" y="3035950"/>
            <a:ext cx="5577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dirty="0">
                <a:solidFill>
                  <a:schemeClr val="tx1">
                    <a:lumMod val="65000"/>
                    <a:lumOff val="35000"/>
                  </a:schemeClr>
                </a:solidFill>
                <a:cs typeface="Arial" panose="020B0604020202020204" pitchFamily="34" charset="0"/>
              </a:rPr>
              <a:t>汇报人</a:t>
            </a:r>
            <a:r>
              <a:rPr lang="zh-CN" altLang="en-US" sz="1200" dirty="0" smtClean="0">
                <a:solidFill>
                  <a:schemeClr val="tx1">
                    <a:lumMod val="65000"/>
                    <a:lumOff val="35000"/>
                  </a:schemeClr>
                </a:solidFill>
                <a:cs typeface="Arial" panose="020B0604020202020204" pitchFamily="34" charset="0"/>
              </a:rPr>
              <a:t>：</a:t>
            </a:r>
            <a:r>
              <a:rPr lang="zh-CN" altLang="en-US" sz="1200" dirty="0">
                <a:solidFill>
                  <a:schemeClr val="tx1">
                    <a:lumMod val="65000"/>
                    <a:lumOff val="35000"/>
                  </a:schemeClr>
                </a:solidFill>
                <a:cs typeface="Arial" panose="020B0604020202020204" pitchFamily="34" charset="0"/>
              </a:rPr>
              <a:t>优</a:t>
            </a:r>
            <a:r>
              <a:rPr lang="zh-CN" altLang="en-US" sz="1200" dirty="0" smtClean="0">
                <a:solidFill>
                  <a:schemeClr val="tx1">
                    <a:lumMod val="65000"/>
                    <a:lumOff val="35000"/>
                  </a:schemeClr>
                </a:solidFill>
                <a:cs typeface="Arial" panose="020B0604020202020204" pitchFamily="34" charset="0"/>
              </a:rPr>
              <a:t>品</a:t>
            </a:r>
            <a:r>
              <a:rPr lang="en-US" altLang="zh-CN" sz="1200" dirty="0" smtClean="0">
                <a:solidFill>
                  <a:schemeClr val="tx1">
                    <a:lumMod val="65000"/>
                    <a:lumOff val="35000"/>
                  </a:schemeClr>
                </a:solidFill>
                <a:cs typeface="Arial" panose="020B0604020202020204" pitchFamily="34" charset="0"/>
              </a:rPr>
              <a:t>PPT</a:t>
            </a:r>
            <a:r>
              <a:rPr lang="zh-CN" altLang="en-US" sz="1200" dirty="0" smtClean="0">
                <a:solidFill>
                  <a:schemeClr val="tx1">
                    <a:lumMod val="65000"/>
                    <a:lumOff val="35000"/>
                  </a:schemeClr>
                </a:solidFill>
                <a:cs typeface="Arial" panose="020B0604020202020204" pitchFamily="34" charset="0"/>
              </a:rPr>
              <a:t>               </a:t>
            </a:r>
            <a:r>
              <a:rPr lang="en-US" altLang="zh-CN" sz="1200" dirty="0" smtClean="0">
                <a:solidFill>
                  <a:schemeClr val="tx1">
                    <a:lumMod val="65000"/>
                    <a:lumOff val="35000"/>
                  </a:schemeClr>
                </a:solidFill>
                <a:cs typeface="Arial" panose="020B0604020202020204" pitchFamily="34" charset="0"/>
              </a:rPr>
              <a:t>REPORT </a:t>
            </a:r>
            <a:r>
              <a:rPr lang="en-US" altLang="zh-CN" sz="1200" dirty="0">
                <a:solidFill>
                  <a:schemeClr val="tx1">
                    <a:lumMod val="65000"/>
                    <a:lumOff val="35000"/>
                  </a:schemeClr>
                </a:solidFill>
                <a:cs typeface="Arial" panose="020B0604020202020204" pitchFamily="34" charset="0"/>
              </a:rPr>
              <a:t>PERSON: </a:t>
            </a:r>
            <a:r>
              <a:rPr lang="en-US" altLang="zh-CN" sz="1200" dirty="0" smtClean="0">
                <a:solidFill>
                  <a:schemeClr val="tx1">
                    <a:lumMod val="65000"/>
                    <a:lumOff val="35000"/>
                  </a:schemeClr>
                </a:solidFill>
                <a:cs typeface="Arial" panose="020B0604020202020204" pitchFamily="34" charset="0"/>
              </a:rPr>
              <a:t>YPPPT</a:t>
            </a:r>
            <a:endParaRPr lang="zh-CN" altLang="en-US" sz="1200" dirty="0">
              <a:solidFill>
                <a:schemeClr val="tx1">
                  <a:lumMod val="65000"/>
                  <a:lumOff val="35000"/>
                </a:schemeClr>
              </a:solidFill>
              <a:cs typeface="Arial" panose="020B0604020202020204" pitchFamily="34" charset="0"/>
            </a:endParaRPr>
          </a:p>
        </p:txBody>
      </p:sp>
    </p:spTree>
    <p:extLst>
      <p:ext uri="{BB962C8B-B14F-4D97-AF65-F5344CB8AC3E}">
        <p14:creationId xmlns:p14="http://schemas.microsoft.com/office/powerpoint/2010/main" val="2485609393"/>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0"/>
                                        </p:tgtEl>
                                        <p:attrNameLst>
                                          <p:attrName>ppt_y</p:attrName>
                                        </p:attrNameLst>
                                      </p:cBhvr>
                                      <p:tavLst>
                                        <p:tav tm="0">
                                          <p:val>
                                            <p:strVal val="#ppt_y"/>
                                          </p:val>
                                        </p:tav>
                                        <p:tav tm="100000">
                                          <p:val>
                                            <p:strVal val="#ppt_y"/>
                                          </p:val>
                                        </p:tav>
                                      </p:tavLst>
                                    </p:anim>
                                    <p:anim calcmode="lin" valueType="num">
                                      <p:cBhvr>
                                        <p:cTn id="15"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0"/>
                                        </p:tgtEl>
                                      </p:cBhvr>
                                    </p:animEffect>
                                  </p:childTnLst>
                                </p:cTn>
                              </p:par>
                            </p:childTnLst>
                          </p:cTn>
                        </p:par>
                        <p:par>
                          <p:cTn id="18" fill="hold">
                            <p:stCondLst>
                              <p:cond delay="16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0"/>
                                        </p:tgtEl>
                                      </p:cBhvr>
                                    </p:animEffect>
                                    <p:animScale>
                                      <p:cBhvr>
                                        <p:cTn id="21" dur="250" autoRev="1" fill="hold"/>
                                        <p:tgtEl>
                                          <p:spTgt spid="20"/>
                                        </p:tgtEl>
                                      </p:cBhvr>
                                      <p:by x="105000" y="105000"/>
                                    </p:animScale>
                                  </p:childTnLst>
                                </p:cTn>
                              </p:par>
                            </p:childTnLst>
                          </p:cTn>
                        </p:par>
                        <p:par>
                          <p:cTn id="22" fill="hold">
                            <p:stCondLst>
                              <p:cond delay="21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8"/>
                                        </p:tgtEl>
                                        <p:attrNameLst>
                                          <p:attrName>ppt_y</p:attrName>
                                        </p:attrNameLst>
                                      </p:cBhvr>
                                      <p:tavLst>
                                        <p:tav tm="0">
                                          <p:val>
                                            <p:strVal val="#ppt_y"/>
                                          </p:val>
                                        </p:tav>
                                        <p:tav tm="100000">
                                          <p:val>
                                            <p:strVal val="#ppt_y"/>
                                          </p:val>
                                        </p:tav>
                                      </p:tavLst>
                                    </p:anim>
                                    <p:anim calcmode="lin" valueType="num">
                                      <p:cBhvr>
                                        <p:cTn id="27"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8"/>
                                        </p:tgtEl>
                                      </p:cBhvr>
                                    </p:animEffect>
                                  </p:childTnLst>
                                </p:cTn>
                              </p:par>
                            </p:childTnLst>
                          </p:cTn>
                        </p:par>
                        <p:par>
                          <p:cTn id="30" fill="hold">
                            <p:stCondLst>
                              <p:cond delay="3100"/>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36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9"/>
                                        </p:tgtEl>
                                        <p:attrNameLst>
                                          <p:attrName>ppt_y</p:attrName>
                                        </p:attrNameLst>
                                      </p:cBhvr>
                                      <p:tavLst>
                                        <p:tav tm="0">
                                          <p:val>
                                            <p:strVal val="#ppt_y"/>
                                          </p:val>
                                        </p:tav>
                                        <p:tav tm="100000">
                                          <p:val>
                                            <p:strVal val="#ppt_y"/>
                                          </p:val>
                                        </p:tav>
                                      </p:tavLst>
                                    </p:anim>
                                    <p:anim calcmode="lin" valueType="num">
                                      <p:cBhvr>
                                        <p:cTn id="3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9"/>
                                        </p:tgtEl>
                                      </p:cBhvr>
                                    </p:animEffect>
                                  </p:childTnLst>
                                </p:cTn>
                              </p:par>
                            </p:childTnLst>
                          </p:cTn>
                        </p:par>
                        <p:par>
                          <p:cTn id="42" fill="hold">
                            <p:stCondLst>
                              <p:cond delay="645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695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1"/>
                                        </p:tgtEl>
                                        <p:attrNameLst>
                                          <p:attrName>ppt_y</p:attrName>
                                        </p:attrNameLst>
                                      </p:cBhvr>
                                      <p:tavLst>
                                        <p:tav tm="0">
                                          <p:val>
                                            <p:strVal val="#ppt_y"/>
                                          </p:val>
                                        </p:tav>
                                        <p:tav tm="100000">
                                          <p:val>
                                            <p:strVal val="#ppt_y"/>
                                          </p:val>
                                        </p:tav>
                                      </p:tavLst>
                                    </p:anim>
                                    <p:anim calcmode="lin" valueType="num">
                                      <p:cBhvr>
                                        <p:cTn id="51"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1"/>
                                        </p:tgtEl>
                                      </p:cBhvr>
                                    </p:animEffect>
                                  </p:childTnLst>
                                </p:cTn>
                              </p:par>
                            </p:childTnLst>
                          </p:cTn>
                        </p:par>
                        <p:par>
                          <p:cTn id="54" fill="hold">
                            <p:stCondLst>
                              <p:cond delay="8750"/>
                            </p:stCondLst>
                            <p:childTnLst>
                              <p:par>
                                <p:cTn id="55" presetID="26" presetClass="emph" presetSubtype="0" fill="hold" grpId="1" nodeType="afterEffect">
                                  <p:stCondLst>
                                    <p:cond delay="0"/>
                                  </p:stCondLst>
                                  <p:iterate type="lt">
                                    <p:tmPct val="0"/>
                                  </p:iterate>
                                  <p:childTnLst>
                                    <p:animEffect transition="out" filter="fade">
                                      <p:cBhvr>
                                        <p:cTn id="56" dur="500" tmFilter="0, 0; .2, .5; .8, .5; 1, 0"/>
                                        <p:tgtEl>
                                          <p:spTgt spid="21"/>
                                        </p:tgtEl>
                                      </p:cBhvr>
                                    </p:animEffect>
                                    <p:animScale>
                                      <p:cBhvr>
                                        <p:cTn id="57"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21" grpId="0"/>
      <p:bldP spid="2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1097107" y="1340216"/>
            <a:ext cx="3022023" cy="3021337"/>
            <a:chOff x="1063124" y="1429779"/>
            <a:chExt cx="4513613" cy="4513613"/>
          </a:xfrm>
        </p:grpSpPr>
        <p:sp>
          <p:nvSpPr>
            <p:cNvPr id="25" name="Freeform 8"/>
            <p:cNvSpPr/>
            <p:nvPr/>
          </p:nvSpPr>
          <p:spPr>
            <a:xfrm>
              <a:off x="2067860" y="2434515"/>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solidFill>
              <a:schemeClr val="accent1"/>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7843" tIns="437843" rIns="437843" bIns="437843" numCol="1" spcCol="1270" anchor="ctr" anchorCtr="0">
              <a:noAutofit/>
            </a:bodyPr>
            <a:lstStyle/>
            <a:p>
              <a:pPr algn="ctr" defTabSz="1867273">
                <a:lnSpc>
                  <a:spcPct val="90000"/>
                </a:lnSpc>
                <a:spcAft>
                  <a:spcPct val="35000"/>
                </a:spcAft>
              </a:pPr>
              <a:endParaRPr lang="en-US" sz="4100" dirty="0"/>
            </a:p>
          </p:txBody>
        </p:sp>
        <p:sp>
          <p:nvSpPr>
            <p:cNvPr id="26" name="Freeform 9"/>
            <p:cNvSpPr/>
            <p:nvPr/>
          </p:nvSpPr>
          <p:spPr>
            <a:xfrm>
              <a:off x="2693895" y="1429779"/>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accent1"/>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algn="ctr" defTabSz="933637">
                <a:lnSpc>
                  <a:spcPct val="90000"/>
                </a:lnSpc>
                <a:spcAft>
                  <a:spcPct val="35000"/>
                </a:spcAft>
              </a:pPr>
              <a:r>
                <a:rPr lang="zh-CN" altLang="en-US" dirty="0">
                  <a:solidFill>
                    <a:schemeClr val="bg1"/>
                  </a:solidFill>
                  <a:ea typeface="微软雅黑" panose="020B0503020204020204" pitchFamily="34" charset="-122"/>
                </a:rPr>
                <a:t>标题</a:t>
              </a:r>
              <a:endParaRPr lang="en-US" dirty="0">
                <a:solidFill>
                  <a:schemeClr val="bg1"/>
                </a:solidFill>
              </a:endParaRPr>
            </a:p>
          </p:txBody>
        </p:sp>
        <p:sp>
          <p:nvSpPr>
            <p:cNvPr id="27" name="Freeform 10"/>
            <p:cNvSpPr/>
            <p:nvPr/>
          </p:nvSpPr>
          <p:spPr>
            <a:xfrm>
              <a:off x="4324667" y="306055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accent2"/>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algn="ctr" defTabSz="933637">
                <a:lnSpc>
                  <a:spcPct val="90000"/>
                </a:lnSpc>
                <a:spcAft>
                  <a:spcPct val="35000"/>
                </a:spcAft>
              </a:pPr>
              <a:r>
                <a:rPr lang="zh-CN" altLang="en-US" dirty="0">
                  <a:solidFill>
                    <a:schemeClr val="bg1"/>
                  </a:solidFill>
                  <a:ea typeface="微软雅黑" panose="020B0503020204020204" pitchFamily="34" charset="-122"/>
                </a:rPr>
                <a:t>标题</a:t>
              </a:r>
              <a:endParaRPr lang="en-US" altLang="zh-CN" dirty="0">
                <a:solidFill>
                  <a:schemeClr val="bg1"/>
                </a:solidFill>
                <a:ea typeface="微软雅黑" panose="020B0503020204020204" pitchFamily="34" charset="-122"/>
              </a:endParaRPr>
            </a:p>
          </p:txBody>
        </p:sp>
        <p:sp>
          <p:nvSpPr>
            <p:cNvPr id="28" name="Freeform 11"/>
            <p:cNvSpPr/>
            <p:nvPr/>
          </p:nvSpPr>
          <p:spPr>
            <a:xfrm>
              <a:off x="2693895" y="4691322"/>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accent3"/>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algn="ctr" defTabSz="933637">
                <a:lnSpc>
                  <a:spcPct val="90000"/>
                </a:lnSpc>
                <a:spcAft>
                  <a:spcPct val="35000"/>
                </a:spcAft>
              </a:pPr>
              <a:r>
                <a:rPr lang="zh-CN" altLang="en-US" dirty="0">
                  <a:solidFill>
                    <a:schemeClr val="bg1"/>
                  </a:solidFill>
                  <a:ea typeface="微软雅黑" panose="020B0503020204020204" pitchFamily="34" charset="-122"/>
                </a:rPr>
                <a:t>标题</a:t>
              </a:r>
              <a:endParaRPr lang="en-US" altLang="zh-CN" dirty="0">
                <a:solidFill>
                  <a:schemeClr val="bg1"/>
                </a:solidFill>
                <a:ea typeface="微软雅黑" panose="020B0503020204020204" pitchFamily="34" charset="-122"/>
              </a:endParaRPr>
            </a:p>
          </p:txBody>
        </p:sp>
        <p:sp>
          <p:nvSpPr>
            <p:cNvPr id="29" name="Freeform 12"/>
            <p:cNvSpPr/>
            <p:nvPr/>
          </p:nvSpPr>
          <p:spPr>
            <a:xfrm>
              <a:off x="1063124" y="306055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accent4"/>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algn="ctr" defTabSz="933637">
                <a:lnSpc>
                  <a:spcPct val="90000"/>
                </a:lnSpc>
                <a:spcAft>
                  <a:spcPct val="35000"/>
                </a:spcAft>
              </a:pPr>
              <a:r>
                <a:rPr lang="zh-CN" altLang="en-US" dirty="0">
                  <a:solidFill>
                    <a:schemeClr val="bg1"/>
                  </a:solidFill>
                  <a:ea typeface="微软雅黑" panose="020B0503020204020204" pitchFamily="34" charset="-122"/>
                </a:rPr>
                <a:t>标题</a:t>
              </a:r>
              <a:endParaRPr lang="en-US" altLang="zh-CN" dirty="0">
                <a:solidFill>
                  <a:schemeClr val="bg1"/>
                </a:solidFill>
                <a:ea typeface="微软雅黑" panose="020B0503020204020204" pitchFamily="34" charset="-122"/>
              </a:endParaRPr>
            </a:p>
          </p:txBody>
        </p:sp>
        <p:sp>
          <p:nvSpPr>
            <p:cNvPr id="30" name="TextBox 78"/>
            <p:cNvSpPr txBox="1"/>
            <p:nvPr/>
          </p:nvSpPr>
          <p:spPr>
            <a:xfrm>
              <a:off x="2335762" y="3040254"/>
              <a:ext cx="1968335" cy="1356803"/>
            </a:xfrm>
            <a:prstGeom prst="rect">
              <a:avLst/>
            </a:prstGeom>
            <a:noFill/>
            <a:ln w="3175">
              <a:noFill/>
            </a:ln>
          </p:spPr>
          <p:txBody>
            <a:bodyPr wrap="square" rtlCol="0">
              <a:spAutoFit/>
            </a:bodyPr>
            <a:lstStyle/>
            <a:p>
              <a:pPr algn="ctr"/>
              <a:r>
                <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EXCLUSIVE </a:t>
              </a:r>
            </a:p>
            <a:p>
              <a:pPr algn="ctr"/>
              <a:endPar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Sed</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ut</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perspiciatis</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unde</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omnis</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iste</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natus</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error sit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voluptatem</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accusantium</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doloremque</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laudantium</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totam</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rem</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aperiam</a:t>
              </a:r>
              <a:r>
                <a:rPr lang="en-US"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p:txBody>
        </p:sp>
      </p:grpSp>
      <p:sp>
        <p:nvSpPr>
          <p:cNvPr id="31" name="TextBox 54"/>
          <p:cNvSpPr txBox="1"/>
          <p:nvPr/>
        </p:nvSpPr>
        <p:spPr>
          <a:xfrm>
            <a:off x="4683791" y="1687864"/>
            <a:ext cx="415349" cy="530190"/>
          </a:xfrm>
          <a:prstGeom prst="rect">
            <a:avLst/>
          </a:prstGeom>
          <a:noFill/>
        </p:spPr>
        <p:txBody>
          <a:bodyPr wrap="square" lIns="37228" tIns="18614" rIns="37228" bIns="18614" rtlCol="0">
            <a:spAutoFit/>
          </a:bodyPr>
          <a:lstStyle/>
          <a:p>
            <a:r>
              <a:rPr lang="id-ID" sz="3200" dirty="0">
                <a:solidFill>
                  <a:schemeClr val="bg1">
                    <a:lumMod val="50000"/>
                  </a:schemeClr>
                </a:solidFill>
                <a:latin typeface="+mj-lt"/>
                <a:ea typeface="微软雅黑" panose="020B0503020204020204" pitchFamily="34" charset="-122"/>
              </a:rPr>
              <a:t>1</a:t>
            </a:r>
            <a:r>
              <a:rPr lang="en-US" sz="3200" dirty="0">
                <a:solidFill>
                  <a:schemeClr val="bg1">
                    <a:lumMod val="50000"/>
                  </a:schemeClr>
                </a:solidFill>
                <a:latin typeface="+mj-lt"/>
                <a:ea typeface="微软雅黑" panose="020B0503020204020204" pitchFamily="34" charset="-122"/>
              </a:rPr>
              <a:t>.</a:t>
            </a:r>
            <a:endParaRPr lang="id-ID" sz="3200" dirty="0">
              <a:solidFill>
                <a:schemeClr val="bg1">
                  <a:lumMod val="50000"/>
                </a:schemeClr>
              </a:solidFill>
              <a:latin typeface="+mj-lt"/>
              <a:ea typeface="微软雅黑" panose="020B0503020204020204" pitchFamily="34" charset="-122"/>
            </a:endParaRPr>
          </a:p>
        </p:txBody>
      </p:sp>
      <p:sp>
        <p:nvSpPr>
          <p:cNvPr id="32" name="Rectangle 19"/>
          <p:cNvSpPr/>
          <p:nvPr/>
        </p:nvSpPr>
        <p:spPr>
          <a:xfrm>
            <a:off x="5044718" y="1749688"/>
            <a:ext cx="2944726" cy="660839"/>
          </a:xfrm>
          <a:prstGeom prst="rect">
            <a:avLst/>
          </a:prstGeom>
        </p:spPr>
        <p:txBody>
          <a:bodyPr wrap="square" lIns="37228" tIns="18614" rIns="37228" bIns="18614">
            <a:spAutoFit/>
          </a:bodyPr>
          <a:lstStyle/>
          <a:p>
            <a:pPr>
              <a:lnSpc>
                <a:spcPct val="150000"/>
              </a:lnSpc>
            </a:pPr>
            <a:r>
              <a:rPr lang="zh-CN" altLang="en-US" sz="900" dirty="0">
                <a:solidFill>
                  <a:schemeClr val="bg1">
                    <a:lumMod val="50000"/>
                  </a:schemeClr>
                </a:solidFill>
                <a:latin typeface="微软雅黑" pitchFamily="34" charset="-122"/>
                <a:ea typeface="微软雅黑" pitchFamily="34" charset="-122"/>
              </a:rPr>
              <a:t>在此框中选择粘贴，并选择只保留文字。您的内容打在这后，在此框您的内容打在这里，或者通过复制您的文本后，</a:t>
            </a:r>
            <a:endParaRPr lang="en-US" altLang="zh-CN" sz="900" dirty="0">
              <a:solidFill>
                <a:schemeClr val="bg1">
                  <a:lumMod val="50000"/>
                </a:schemeClr>
              </a:solidFill>
              <a:latin typeface="微软雅黑" pitchFamily="34" charset="-122"/>
              <a:ea typeface="微软雅黑" pitchFamily="34" charset="-122"/>
            </a:endParaRPr>
          </a:p>
        </p:txBody>
      </p:sp>
      <p:sp>
        <p:nvSpPr>
          <p:cNvPr id="33" name="TextBox 56"/>
          <p:cNvSpPr txBox="1"/>
          <p:nvPr/>
        </p:nvSpPr>
        <p:spPr>
          <a:xfrm>
            <a:off x="4683791" y="2300731"/>
            <a:ext cx="415349" cy="533920"/>
          </a:xfrm>
          <a:prstGeom prst="rect">
            <a:avLst/>
          </a:prstGeom>
          <a:noFill/>
        </p:spPr>
        <p:txBody>
          <a:bodyPr wrap="square" lIns="37228" tIns="18614" rIns="37228" bIns="18614" rtlCol="0">
            <a:spAutoFit/>
          </a:bodyPr>
          <a:lstStyle/>
          <a:p>
            <a:r>
              <a:rPr lang="en-US" sz="3200" dirty="0">
                <a:solidFill>
                  <a:schemeClr val="bg1">
                    <a:lumMod val="50000"/>
                  </a:schemeClr>
                </a:solidFill>
                <a:latin typeface="+mj-lt"/>
                <a:ea typeface="微软雅黑" panose="020B0503020204020204" pitchFamily="34" charset="-122"/>
              </a:rPr>
              <a:t>2.</a:t>
            </a:r>
            <a:endParaRPr lang="id-ID" sz="3200" dirty="0">
              <a:solidFill>
                <a:schemeClr val="bg1">
                  <a:lumMod val="50000"/>
                </a:schemeClr>
              </a:solidFill>
              <a:latin typeface="+mj-lt"/>
              <a:ea typeface="微软雅黑" panose="020B0503020204020204" pitchFamily="34" charset="-122"/>
            </a:endParaRPr>
          </a:p>
        </p:txBody>
      </p:sp>
      <p:sp>
        <p:nvSpPr>
          <p:cNvPr id="34" name="Rectangle 19"/>
          <p:cNvSpPr/>
          <p:nvPr/>
        </p:nvSpPr>
        <p:spPr>
          <a:xfrm>
            <a:off x="5044718" y="2362554"/>
            <a:ext cx="2944726" cy="660839"/>
          </a:xfrm>
          <a:prstGeom prst="rect">
            <a:avLst/>
          </a:prstGeom>
        </p:spPr>
        <p:txBody>
          <a:bodyPr wrap="square" lIns="37228" tIns="18614" rIns="37228" bIns="18614">
            <a:spAutoFit/>
          </a:bodyPr>
          <a:lstStyle/>
          <a:p>
            <a:pPr>
              <a:lnSpc>
                <a:spcPct val="150000"/>
              </a:lnSpc>
            </a:pPr>
            <a:r>
              <a:rPr lang="zh-CN" altLang="en-US" sz="900" dirty="0">
                <a:solidFill>
                  <a:schemeClr val="bg1">
                    <a:lumMod val="50000"/>
                  </a:schemeClr>
                </a:solidFill>
                <a:latin typeface="微软雅黑" pitchFamily="34" charset="-122"/>
                <a:ea typeface="微软雅黑" pitchFamily="34" charset="-122"/>
              </a:rPr>
              <a:t>在此框中选择粘贴，并选择只保留文字。您的内容打在这后，在此框您的内容打在这里，或者通过复制您的文本后，</a:t>
            </a:r>
            <a:endParaRPr lang="en-US" altLang="zh-CN" sz="900" dirty="0">
              <a:solidFill>
                <a:schemeClr val="bg1">
                  <a:lumMod val="50000"/>
                </a:schemeClr>
              </a:solidFill>
              <a:latin typeface="微软雅黑" pitchFamily="34" charset="-122"/>
              <a:ea typeface="微软雅黑" pitchFamily="34" charset="-122"/>
            </a:endParaRPr>
          </a:p>
        </p:txBody>
      </p:sp>
      <p:sp>
        <p:nvSpPr>
          <p:cNvPr id="35" name="TextBox 58"/>
          <p:cNvSpPr txBox="1"/>
          <p:nvPr/>
        </p:nvSpPr>
        <p:spPr>
          <a:xfrm>
            <a:off x="4683791" y="2923968"/>
            <a:ext cx="415349" cy="533920"/>
          </a:xfrm>
          <a:prstGeom prst="rect">
            <a:avLst/>
          </a:prstGeom>
          <a:noFill/>
        </p:spPr>
        <p:txBody>
          <a:bodyPr wrap="square" lIns="37228" tIns="18614" rIns="37228" bIns="18614" rtlCol="0">
            <a:spAutoFit/>
          </a:bodyPr>
          <a:lstStyle/>
          <a:p>
            <a:r>
              <a:rPr lang="en-US" sz="3200" dirty="0">
                <a:solidFill>
                  <a:schemeClr val="bg1">
                    <a:lumMod val="50000"/>
                  </a:schemeClr>
                </a:solidFill>
                <a:latin typeface="+mj-lt"/>
                <a:ea typeface="微软雅黑" panose="020B0503020204020204" pitchFamily="34" charset="-122"/>
              </a:rPr>
              <a:t>3.</a:t>
            </a:r>
            <a:endParaRPr lang="id-ID" sz="3200" dirty="0">
              <a:solidFill>
                <a:schemeClr val="bg1">
                  <a:lumMod val="50000"/>
                </a:schemeClr>
              </a:solidFill>
              <a:latin typeface="+mj-lt"/>
              <a:ea typeface="微软雅黑" panose="020B0503020204020204" pitchFamily="34" charset="-122"/>
            </a:endParaRPr>
          </a:p>
        </p:txBody>
      </p:sp>
      <p:sp>
        <p:nvSpPr>
          <p:cNvPr id="36" name="Rectangle 19"/>
          <p:cNvSpPr/>
          <p:nvPr/>
        </p:nvSpPr>
        <p:spPr>
          <a:xfrm>
            <a:off x="5044718" y="2985791"/>
            <a:ext cx="2944726" cy="660839"/>
          </a:xfrm>
          <a:prstGeom prst="rect">
            <a:avLst/>
          </a:prstGeom>
        </p:spPr>
        <p:txBody>
          <a:bodyPr wrap="square" lIns="37228" tIns="18614" rIns="37228" bIns="18614">
            <a:spAutoFit/>
          </a:bodyPr>
          <a:lstStyle/>
          <a:p>
            <a:pPr>
              <a:lnSpc>
                <a:spcPct val="150000"/>
              </a:lnSpc>
            </a:pPr>
            <a:r>
              <a:rPr lang="zh-CN" altLang="en-US" sz="900" dirty="0">
                <a:solidFill>
                  <a:schemeClr val="bg1">
                    <a:lumMod val="50000"/>
                  </a:schemeClr>
                </a:solidFill>
                <a:latin typeface="微软雅黑" pitchFamily="34" charset="-122"/>
                <a:ea typeface="微软雅黑" pitchFamily="34" charset="-122"/>
              </a:rPr>
              <a:t>在此框中选择粘贴，并选择只保留文字。您的内容打在这后，在此框您的内容打在这里，或者通过复制您的文本后，</a:t>
            </a:r>
            <a:endParaRPr lang="en-US" altLang="zh-CN" sz="900" dirty="0">
              <a:solidFill>
                <a:schemeClr val="bg1">
                  <a:lumMod val="50000"/>
                </a:schemeClr>
              </a:solidFill>
              <a:latin typeface="微软雅黑" pitchFamily="34" charset="-122"/>
              <a:ea typeface="微软雅黑" pitchFamily="34" charset="-122"/>
            </a:endParaRPr>
          </a:p>
        </p:txBody>
      </p:sp>
      <p:cxnSp>
        <p:nvCxnSpPr>
          <p:cNvPr id="37" name="直接连接符 36"/>
          <p:cNvCxnSpPr/>
          <p:nvPr/>
        </p:nvCxnSpPr>
        <p:spPr>
          <a:xfrm>
            <a:off x="4794358" y="2304697"/>
            <a:ext cx="3195083" cy="0"/>
          </a:xfrm>
          <a:prstGeom prst="line">
            <a:avLst/>
          </a:prstGeom>
          <a:ln>
            <a:solidFill>
              <a:srgbClr val="65953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94358" y="2879701"/>
            <a:ext cx="3195083" cy="0"/>
          </a:xfrm>
          <a:prstGeom prst="line">
            <a:avLst/>
          </a:prstGeom>
          <a:ln>
            <a:solidFill>
              <a:srgbClr val="659532"/>
            </a:solidFill>
          </a:ln>
        </p:spPr>
        <p:style>
          <a:lnRef idx="1">
            <a:schemeClr val="accent1"/>
          </a:lnRef>
          <a:fillRef idx="0">
            <a:schemeClr val="accent1"/>
          </a:fillRef>
          <a:effectRef idx="0">
            <a:schemeClr val="accent1"/>
          </a:effectRef>
          <a:fontRef idx="minor">
            <a:schemeClr val="tx1"/>
          </a:fontRef>
        </p:style>
      </p:cxnSp>
      <p:sp>
        <p:nvSpPr>
          <p:cNvPr id="39" name="TextBox 58"/>
          <p:cNvSpPr txBox="1"/>
          <p:nvPr/>
        </p:nvSpPr>
        <p:spPr>
          <a:xfrm>
            <a:off x="4683791" y="3555360"/>
            <a:ext cx="415349" cy="533920"/>
          </a:xfrm>
          <a:prstGeom prst="rect">
            <a:avLst/>
          </a:prstGeom>
          <a:noFill/>
        </p:spPr>
        <p:txBody>
          <a:bodyPr wrap="square" lIns="37228" tIns="18614" rIns="37228" bIns="18614" rtlCol="0">
            <a:spAutoFit/>
          </a:bodyPr>
          <a:lstStyle/>
          <a:p>
            <a:r>
              <a:rPr lang="en-US" sz="3200" dirty="0">
                <a:solidFill>
                  <a:schemeClr val="bg1">
                    <a:lumMod val="50000"/>
                  </a:schemeClr>
                </a:solidFill>
                <a:latin typeface="+mj-lt"/>
                <a:ea typeface="微软雅黑" panose="020B0503020204020204" pitchFamily="34" charset="-122"/>
              </a:rPr>
              <a:t>4.</a:t>
            </a:r>
            <a:endParaRPr lang="id-ID" sz="3200" dirty="0">
              <a:solidFill>
                <a:schemeClr val="bg1">
                  <a:lumMod val="50000"/>
                </a:schemeClr>
              </a:solidFill>
              <a:latin typeface="+mj-lt"/>
              <a:ea typeface="微软雅黑" panose="020B0503020204020204" pitchFamily="34" charset="-122"/>
            </a:endParaRPr>
          </a:p>
        </p:txBody>
      </p:sp>
      <p:sp>
        <p:nvSpPr>
          <p:cNvPr id="40" name="Rectangle 19"/>
          <p:cNvSpPr/>
          <p:nvPr/>
        </p:nvSpPr>
        <p:spPr>
          <a:xfrm>
            <a:off x="5044718" y="3633913"/>
            <a:ext cx="2944726" cy="660839"/>
          </a:xfrm>
          <a:prstGeom prst="rect">
            <a:avLst/>
          </a:prstGeom>
        </p:spPr>
        <p:txBody>
          <a:bodyPr wrap="square" lIns="37228" tIns="18614" rIns="37228" bIns="18614">
            <a:spAutoFit/>
          </a:bodyPr>
          <a:lstStyle/>
          <a:p>
            <a:pPr>
              <a:lnSpc>
                <a:spcPct val="150000"/>
              </a:lnSpc>
            </a:pPr>
            <a:r>
              <a:rPr lang="zh-CN" altLang="en-US" sz="900" dirty="0">
                <a:solidFill>
                  <a:schemeClr val="bg1">
                    <a:lumMod val="50000"/>
                  </a:schemeClr>
                </a:solidFill>
                <a:latin typeface="微软雅黑" pitchFamily="34" charset="-122"/>
                <a:ea typeface="微软雅黑" pitchFamily="34" charset="-122"/>
              </a:rPr>
              <a:t>在此框中选择粘贴，并选择只保留文字。您的内容打在这后，在此框您的内容打在这里，或者通过复制您的文本后，</a:t>
            </a:r>
            <a:endParaRPr lang="en-US" altLang="zh-CN" sz="900" dirty="0">
              <a:solidFill>
                <a:schemeClr val="bg1">
                  <a:lumMod val="50000"/>
                </a:schemeClr>
              </a:solidFill>
              <a:latin typeface="微软雅黑" pitchFamily="34" charset="-122"/>
              <a:ea typeface="微软雅黑" pitchFamily="34" charset="-122"/>
            </a:endParaRPr>
          </a:p>
        </p:txBody>
      </p:sp>
      <p:cxnSp>
        <p:nvCxnSpPr>
          <p:cNvPr id="41" name="直接连接符 40"/>
          <p:cNvCxnSpPr/>
          <p:nvPr/>
        </p:nvCxnSpPr>
        <p:spPr>
          <a:xfrm>
            <a:off x="4794358" y="3511093"/>
            <a:ext cx="3195083" cy="0"/>
          </a:xfrm>
          <a:prstGeom prst="line">
            <a:avLst/>
          </a:prstGeom>
          <a:ln>
            <a:solidFill>
              <a:srgbClr val="6595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924422"/>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randombar(horizontal)">
                                      <p:cBhvr>
                                        <p:cTn id="21" dur="500"/>
                                        <p:tgtEl>
                                          <p:spTgt spid="33"/>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childTnLst>
                          </p:cTn>
                        </p:par>
                        <p:par>
                          <p:cTn id="27" fill="hold">
                            <p:stCondLst>
                              <p:cond delay="2500"/>
                            </p:stCondLst>
                            <p:childTnLst>
                              <p:par>
                                <p:cTn id="28" presetID="1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p:tgtEl>
                                          <p:spTgt spid="38"/>
                                        </p:tgtEl>
                                        <p:attrNameLst>
                                          <p:attrName>ppt_y</p:attrName>
                                        </p:attrNameLst>
                                      </p:cBhvr>
                                      <p:tavLst>
                                        <p:tav tm="0">
                                          <p:val>
                                            <p:strVal val="#ppt_y+#ppt_h*1.125000"/>
                                          </p:val>
                                        </p:tav>
                                        <p:tav tm="100000">
                                          <p:val>
                                            <p:strVal val="#ppt_y"/>
                                          </p:val>
                                        </p:tav>
                                      </p:tavLst>
                                    </p:anim>
                                    <p:animEffect transition="in" filter="wipe(up)">
                                      <p:cBhvr>
                                        <p:cTn id="31" dur="500"/>
                                        <p:tgtEl>
                                          <p:spTgt spid="38"/>
                                        </p:tgtEl>
                                      </p:cBhvr>
                                    </p:animEffect>
                                  </p:childTnLst>
                                </p:cTn>
                              </p:par>
                            </p:childTnLst>
                          </p:cTn>
                        </p:par>
                        <p:par>
                          <p:cTn id="32" fill="hold">
                            <p:stCondLst>
                              <p:cond delay="3000"/>
                            </p:stCondLst>
                            <p:childTnLst>
                              <p:par>
                                <p:cTn id="33" presetID="14" presetClass="entr" presetSubtype="1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randombar(horizontal)">
                                      <p:cBhvr>
                                        <p:cTn id="35" dur="500"/>
                                        <p:tgtEl>
                                          <p:spTgt spid="3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p:tgtEl>
                                          <p:spTgt spid="36"/>
                                        </p:tgtEl>
                                        <p:attrNameLst>
                                          <p:attrName>ppt_y</p:attrName>
                                        </p:attrNameLst>
                                      </p:cBhvr>
                                      <p:tavLst>
                                        <p:tav tm="0">
                                          <p:val>
                                            <p:strVal val="#ppt_y+#ppt_h*1.125000"/>
                                          </p:val>
                                        </p:tav>
                                        <p:tav tm="100000">
                                          <p:val>
                                            <p:strVal val="#ppt_y"/>
                                          </p:val>
                                        </p:tav>
                                      </p:tavLst>
                                    </p:anim>
                                    <p:animEffect transition="in" filter="wipe(up)">
                                      <p:cBhvr>
                                        <p:cTn id="40" dur="500"/>
                                        <p:tgtEl>
                                          <p:spTgt spid="36"/>
                                        </p:tgtEl>
                                      </p:cBhvr>
                                    </p:animEffect>
                                  </p:childTnLst>
                                </p:cTn>
                              </p:par>
                            </p:childTnLst>
                          </p:cTn>
                        </p:par>
                        <p:par>
                          <p:cTn id="41" fill="hold">
                            <p:stCondLst>
                              <p:cond delay="4000"/>
                            </p:stCondLst>
                            <p:childTnLst>
                              <p:par>
                                <p:cTn id="42" presetID="12" presetClass="entr" presetSubtype="4"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p:tgtEl>
                                          <p:spTgt spid="41"/>
                                        </p:tgtEl>
                                        <p:attrNameLst>
                                          <p:attrName>ppt_y</p:attrName>
                                        </p:attrNameLst>
                                      </p:cBhvr>
                                      <p:tavLst>
                                        <p:tav tm="0">
                                          <p:val>
                                            <p:strVal val="#ppt_y+#ppt_h*1.125000"/>
                                          </p:val>
                                        </p:tav>
                                        <p:tav tm="100000">
                                          <p:val>
                                            <p:strVal val="#ppt_y"/>
                                          </p:val>
                                        </p:tav>
                                      </p:tavLst>
                                    </p:anim>
                                    <p:animEffect transition="in" filter="wipe(up)">
                                      <p:cBhvr>
                                        <p:cTn id="45" dur="500"/>
                                        <p:tgtEl>
                                          <p:spTgt spid="41"/>
                                        </p:tgtEl>
                                      </p:cBhvr>
                                    </p:animEffect>
                                  </p:childTnLst>
                                </p:cTn>
                              </p:par>
                            </p:childTnLst>
                          </p:cTn>
                        </p:par>
                        <p:par>
                          <p:cTn id="46" fill="hold">
                            <p:stCondLst>
                              <p:cond delay="4500"/>
                            </p:stCondLst>
                            <p:childTnLst>
                              <p:par>
                                <p:cTn id="47" presetID="14" presetClass="entr" presetSubtype="1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randombar(horizontal)">
                                      <p:cBhvr>
                                        <p:cTn id="49" dur="500"/>
                                        <p:tgtEl>
                                          <p:spTgt spid="39"/>
                                        </p:tgtEl>
                                      </p:cBhvr>
                                    </p:animEffect>
                                  </p:childTnLst>
                                </p:cTn>
                              </p:par>
                            </p:childTnLst>
                          </p:cTn>
                        </p:par>
                        <p:par>
                          <p:cTn id="50" fill="hold">
                            <p:stCondLst>
                              <p:cond delay="5000"/>
                            </p:stCondLst>
                            <p:childTnLst>
                              <p:par>
                                <p:cTn id="51" presetID="12" presetClass="entr" presetSubtype="4" fill="hold" grpId="0"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p:tgtEl>
                                          <p:spTgt spid="40"/>
                                        </p:tgtEl>
                                        <p:attrNameLst>
                                          <p:attrName>ppt_y</p:attrName>
                                        </p:attrNameLst>
                                      </p:cBhvr>
                                      <p:tavLst>
                                        <p:tav tm="0">
                                          <p:val>
                                            <p:strVal val="#ppt_y+#ppt_h*1.125000"/>
                                          </p:val>
                                        </p:tav>
                                        <p:tav tm="100000">
                                          <p:val>
                                            <p:strVal val="#ppt_y"/>
                                          </p:val>
                                        </p:tav>
                                      </p:tavLst>
                                    </p:anim>
                                    <p:animEffect transition="in" filter="wipe(up)">
                                      <p:cBhvr>
                                        <p:cTn id="54" dur="500"/>
                                        <p:tgtEl>
                                          <p:spTgt spid="40"/>
                                        </p:tgtEl>
                                      </p:cBhvr>
                                    </p:animEffect>
                                  </p:childTnLst>
                                </p:cTn>
                              </p:par>
                            </p:childTnLst>
                          </p:cTn>
                        </p:par>
                        <p:par>
                          <p:cTn id="55" fill="hold">
                            <p:stCondLst>
                              <p:cond delay="5500"/>
                            </p:stCondLst>
                            <p:childTnLst>
                              <p:par>
                                <p:cTn id="56" presetID="2" presetClass="entr" presetSubtype="8" fill="hold" nodeType="after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0-#ppt_w/2"/>
                                          </p:val>
                                        </p:tav>
                                        <p:tav tm="100000">
                                          <p:val>
                                            <p:strVal val="#ppt_x"/>
                                          </p:val>
                                        </p:tav>
                                      </p:tavLst>
                                    </p:anim>
                                    <p:anim calcmode="lin" valueType="num">
                                      <p:cBhvr additive="base">
                                        <p:cTn id="5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4430107" y="1470913"/>
            <a:ext cx="3791441" cy="2990094"/>
            <a:chOff x="1921807" y="2102218"/>
            <a:chExt cx="3711146" cy="3361171"/>
          </a:xfrm>
        </p:grpSpPr>
        <p:sp>
          <p:nvSpPr>
            <p:cNvPr id="7" name="TextBox 12"/>
            <p:cNvSpPr txBox="1"/>
            <p:nvPr/>
          </p:nvSpPr>
          <p:spPr>
            <a:xfrm>
              <a:off x="1939639" y="4469323"/>
              <a:ext cx="2717004" cy="467206"/>
            </a:xfrm>
            <a:prstGeom prst="rect">
              <a:avLst/>
            </a:prstGeom>
            <a:noFill/>
          </p:spPr>
          <p:txBody>
            <a:bodyPr wrap="square" rtlCol="0">
              <a:spAutoFit/>
            </a:bodyPr>
            <a:lstStyle/>
            <a:p>
              <a:r>
                <a:rPr lang="zh-CN" altLang="en-US" sz="2100" spc="-15" dirty="0">
                  <a:solidFill>
                    <a:schemeClr val="bg1">
                      <a:lumMod val="65000"/>
                    </a:schemeClr>
                  </a:solidFill>
                  <a:latin typeface="微软雅黑" panose="020B0503020204020204" pitchFamily="34" charset="-122"/>
                  <a:ea typeface="微软雅黑" panose="020B0503020204020204" pitchFamily="34" charset="-122"/>
                </a:rPr>
                <a:t>加入你的标题</a:t>
              </a:r>
            </a:p>
          </p:txBody>
        </p:sp>
        <p:cxnSp>
          <p:nvCxnSpPr>
            <p:cNvPr id="9" name="直接连接符 8"/>
            <p:cNvCxnSpPr/>
            <p:nvPr/>
          </p:nvCxnSpPr>
          <p:spPr>
            <a:xfrm>
              <a:off x="1994717" y="4992619"/>
              <a:ext cx="35353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14"/>
            <p:cNvSpPr txBox="1"/>
            <p:nvPr/>
          </p:nvSpPr>
          <p:spPr>
            <a:xfrm>
              <a:off x="1921807" y="5073041"/>
              <a:ext cx="3711146" cy="390348"/>
            </a:xfrm>
            <a:prstGeom prst="rect">
              <a:avLst/>
            </a:prstGeom>
            <a:noFill/>
          </p:spPr>
          <p:txBody>
            <a:bodyPr wrap="square" rtlCol="0">
              <a:spAutoFit/>
            </a:bodyPr>
            <a:lstStyle/>
            <a:p>
              <a:pPr>
                <a:lnSpc>
                  <a:spcPct val="92000"/>
                </a:lnSpc>
              </a:pPr>
              <a:r>
                <a:rPr lang="en-US" altLang="zh-CN" sz="900" kern="1600" spc="-30" dirty="0" err="1">
                  <a:solidFill>
                    <a:schemeClr val="bg1">
                      <a:lumMod val="65000"/>
                    </a:schemeClr>
                  </a:solidFill>
                  <a:ea typeface="微软雅黑" panose="020B0503020204020204" pitchFamily="34" charset="-122"/>
                </a:rPr>
                <a:t>Donec</a:t>
              </a:r>
              <a:r>
                <a:rPr lang="en-US" altLang="zh-CN" sz="900" kern="1600" spc="-30" dirty="0">
                  <a:solidFill>
                    <a:schemeClr val="bg1">
                      <a:lumMod val="65000"/>
                    </a:schemeClr>
                  </a:solidFill>
                  <a:ea typeface="微软雅黑" panose="020B0503020204020204" pitchFamily="34" charset="-122"/>
                </a:rPr>
                <a:t> id </a:t>
              </a:r>
              <a:r>
                <a:rPr lang="en-US" altLang="zh-CN" sz="900" kern="1600" spc="-30" dirty="0" err="1">
                  <a:solidFill>
                    <a:schemeClr val="bg1">
                      <a:lumMod val="65000"/>
                    </a:schemeClr>
                  </a:solidFill>
                  <a:ea typeface="微软雅黑" panose="020B0503020204020204" pitchFamily="34" charset="-122"/>
                </a:rPr>
                <a:t>elit</a:t>
              </a:r>
              <a:r>
                <a:rPr lang="en-US" altLang="zh-CN" sz="900" kern="1600" spc="-30" dirty="0">
                  <a:solidFill>
                    <a:schemeClr val="bg1">
                      <a:lumMod val="65000"/>
                    </a:schemeClr>
                  </a:solidFill>
                  <a:ea typeface="微软雅黑" panose="020B0503020204020204" pitchFamily="34" charset="-122"/>
                </a:rPr>
                <a:t> non mi </a:t>
              </a:r>
              <a:r>
                <a:rPr lang="en-US" altLang="zh-CN" sz="900" kern="1600" spc="-30" dirty="0" err="1">
                  <a:solidFill>
                    <a:schemeClr val="bg1">
                      <a:lumMod val="65000"/>
                    </a:schemeClr>
                  </a:solidFill>
                  <a:ea typeface="微软雅黑" panose="020B0503020204020204" pitchFamily="34" charset="-122"/>
                </a:rPr>
                <a:t>porta</a:t>
              </a:r>
              <a:r>
                <a:rPr lang="en-US" altLang="zh-CN" sz="900" kern="1600" spc="-30" dirty="0">
                  <a:solidFill>
                    <a:schemeClr val="bg1">
                      <a:lumMod val="65000"/>
                    </a:schemeClr>
                  </a:solidFill>
                  <a:ea typeface="微软雅黑" panose="020B0503020204020204" pitchFamily="34" charset="-122"/>
                </a:rPr>
                <a:t> </a:t>
              </a:r>
              <a:r>
                <a:rPr lang="en-US" altLang="zh-CN" sz="900" kern="1600" spc="-30" dirty="0" err="1">
                  <a:solidFill>
                    <a:schemeClr val="bg1">
                      <a:lumMod val="65000"/>
                    </a:schemeClr>
                  </a:solidFill>
                  <a:ea typeface="微软雅黑" panose="020B0503020204020204" pitchFamily="34" charset="-122"/>
                </a:rPr>
                <a:t>gravida</a:t>
              </a:r>
              <a:r>
                <a:rPr lang="en-US" altLang="zh-CN" sz="900" kern="1600" spc="-30" dirty="0">
                  <a:solidFill>
                    <a:schemeClr val="bg1">
                      <a:lumMod val="65000"/>
                    </a:schemeClr>
                  </a:solidFill>
                  <a:ea typeface="微软雅黑" panose="020B0503020204020204" pitchFamily="34" charset="-122"/>
                </a:rPr>
                <a:t> at </a:t>
              </a:r>
              <a:r>
                <a:rPr lang="en-US" altLang="zh-CN" sz="900" kern="1600" spc="-30" dirty="0" err="1">
                  <a:solidFill>
                    <a:schemeClr val="bg1">
                      <a:lumMod val="65000"/>
                    </a:schemeClr>
                  </a:solidFill>
                  <a:ea typeface="微软雅黑" panose="020B0503020204020204" pitchFamily="34" charset="-122"/>
                </a:rPr>
                <a:t>eget</a:t>
              </a:r>
              <a:r>
                <a:rPr lang="en-US" altLang="zh-CN" sz="900" kern="16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metus</a:t>
              </a:r>
              <a:r>
                <a:rPr lang="en-US" altLang="zh-CN" sz="9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Fusce</a:t>
              </a:r>
              <a:r>
                <a:rPr lang="en-US" altLang="zh-CN" sz="9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dapibus</a:t>
              </a:r>
              <a:r>
                <a:rPr lang="en-US" altLang="zh-CN" sz="9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tellus</a:t>
              </a:r>
              <a:r>
                <a:rPr lang="en-US" altLang="zh-CN" sz="900" spc="-30" dirty="0">
                  <a:solidFill>
                    <a:schemeClr val="bg1">
                      <a:lumMod val="65000"/>
                    </a:schemeClr>
                  </a:solidFill>
                  <a:ea typeface="微软雅黑" panose="020B0503020204020204" pitchFamily="34" charset="-122"/>
                </a:rPr>
                <a:t> ac </a:t>
              </a:r>
              <a:r>
                <a:rPr lang="en-US" altLang="zh-CN" sz="900" spc="-30" dirty="0" err="1">
                  <a:solidFill>
                    <a:schemeClr val="bg1">
                      <a:lumMod val="65000"/>
                    </a:schemeClr>
                  </a:solidFill>
                  <a:ea typeface="微软雅黑" panose="020B0503020204020204" pitchFamily="34" charset="-122"/>
                </a:rPr>
                <a:t>cursus</a:t>
              </a:r>
              <a:r>
                <a:rPr lang="en-US" altLang="zh-CN" sz="900" spc="-30" dirty="0">
                  <a:solidFill>
                    <a:schemeClr val="bg1">
                      <a:lumMod val="65000"/>
                    </a:schemeClr>
                  </a:solidFill>
                  <a:ea typeface="微软雅黑" panose="020B0503020204020204" pitchFamily="34" charset="-122"/>
                </a:rPr>
                <a:t>. </a:t>
              </a:r>
              <a:r>
                <a:rPr lang="en-US" altLang="zh-CN" sz="900" kern="1600" spc="-30" dirty="0" err="1">
                  <a:solidFill>
                    <a:schemeClr val="bg1">
                      <a:lumMod val="65000"/>
                    </a:schemeClr>
                  </a:solidFill>
                  <a:ea typeface="微软雅黑" panose="020B0503020204020204" pitchFamily="34" charset="-122"/>
                </a:rPr>
                <a:t>Donec</a:t>
              </a:r>
              <a:r>
                <a:rPr lang="en-US" altLang="zh-CN" sz="900" kern="1600" spc="-30" dirty="0">
                  <a:solidFill>
                    <a:schemeClr val="bg1">
                      <a:lumMod val="65000"/>
                    </a:schemeClr>
                  </a:solidFill>
                  <a:ea typeface="微软雅黑" panose="020B0503020204020204" pitchFamily="34" charset="-122"/>
                </a:rPr>
                <a:t> id </a:t>
              </a:r>
              <a:r>
                <a:rPr lang="en-US" altLang="zh-CN" sz="900" kern="1600" spc="-30" dirty="0" err="1">
                  <a:solidFill>
                    <a:schemeClr val="bg1">
                      <a:lumMod val="65000"/>
                    </a:schemeClr>
                  </a:solidFill>
                  <a:ea typeface="微软雅黑" panose="020B0503020204020204" pitchFamily="34" charset="-122"/>
                </a:rPr>
                <a:t>elit</a:t>
              </a:r>
              <a:r>
                <a:rPr lang="en-US" altLang="zh-CN" sz="900" kern="1600" spc="-30" dirty="0">
                  <a:solidFill>
                    <a:schemeClr val="bg1">
                      <a:lumMod val="65000"/>
                    </a:schemeClr>
                  </a:solidFill>
                  <a:ea typeface="微软雅黑" panose="020B0503020204020204" pitchFamily="34" charset="-122"/>
                </a:rPr>
                <a:t> non mi </a:t>
              </a:r>
              <a:r>
                <a:rPr lang="en-US" altLang="zh-CN" sz="900" kern="1600" spc="-30" dirty="0" err="1">
                  <a:solidFill>
                    <a:schemeClr val="bg1">
                      <a:lumMod val="65000"/>
                    </a:schemeClr>
                  </a:solidFill>
                  <a:ea typeface="微软雅黑" panose="020B0503020204020204" pitchFamily="34" charset="-122"/>
                </a:rPr>
                <a:t>porta</a:t>
              </a:r>
              <a:r>
                <a:rPr lang="en-US" altLang="zh-CN" sz="900" kern="1600" spc="-30" dirty="0">
                  <a:solidFill>
                    <a:schemeClr val="bg1">
                      <a:lumMod val="65000"/>
                    </a:schemeClr>
                  </a:solidFill>
                  <a:ea typeface="微软雅黑" panose="020B0503020204020204" pitchFamily="34" charset="-122"/>
                </a:rPr>
                <a:t> </a:t>
              </a:r>
              <a:r>
                <a:rPr lang="en-US" altLang="zh-CN" sz="900" kern="1600" spc="-30" dirty="0" err="1">
                  <a:solidFill>
                    <a:schemeClr val="bg1">
                      <a:lumMod val="65000"/>
                    </a:schemeClr>
                  </a:solidFill>
                  <a:ea typeface="微软雅黑" panose="020B0503020204020204" pitchFamily="34" charset="-122"/>
                </a:rPr>
                <a:t>gravida</a:t>
              </a:r>
              <a:r>
                <a:rPr lang="en-US" altLang="zh-CN" sz="900" kern="1600" spc="-30" dirty="0">
                  <a:solidFill>
                    <a:schemeClr val="bg1">
                      <a:lumMod val="65000"/>
                    </a:schemeClr>
                  </a:solidFill>
                  <a:ea typeface="微软雅黑" panose="020B0503020204020204" pitchFamily="34" charset="-122"/>
                </a:rPr>
                <a:t> at </a:t>
              </a:r>
              <a:r>
                <a:rPr lang="en-US" altLang="zh-CN" sz="900" kern="1600" spc="-30" dirty="0" err="1">
                  <a:solidFill>
                    <a:schemeClr val="bg1">
                      <a:lumMod val="65000"/>
                    </a:schemeClr>
                  </a:solidFill>
                  <a:ea typeface="微软雅黑" panose="020B0503020204020204" pitchFamily="34" charset="-122"/>
                </a:rPr>
                <a:t>eget</a:t>
              </a:r>
              <a:r>
                <a:rPr lang="en-US" altLang="zh-CN" sz="900" kern="16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metus</a:t>
              </a:r>
              <a:r>
                <a:rPr lang="en-US" altLang="zh-CN" sz="9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Fusce</a:t>
              </a:r>
              <a:r>
                <a:rPr lang="en-US" altLang="zh-CN" sz="9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dapibus</a:t>
              </a:r>
              <a:r>
                <a:rPr lang="en-US" altLang="zh-CN" sz="900" spc="-30" dirty="0">
                  <a:solidFill>
                    <a:schemeClr val="bg1">
                      <a:lumMod val="65000"/>
                    </a:schemeClr>
                  </a:solidFill>
                  <a:ea typeface="微软雅黑" panose="020B0503020204020204" pitchFamily="34" charset="-122"/>
                </a:rPr>
                <a:t>, </a:t>
              </a:r>
              <a:r>
                <a:rPr lang="en-US" altLang="zh-CN" sz="900" spc="-30" dirty="0" err="1">
                  <a:solidFill>
                    <a:schemeClr val="bg1">
                      <a:lumMod val="65000"/>
                    </a:schemeClr>
                  </a:solidFill>
                  <a:ea typeface="微软雅黑" panose="020B0503020204020204" pitchFamily="34" charset="-122"/>
                </a:rPr>
                <a:t>tellus</a:t>
              </a:r>
              <a:r>
                <a:rPr lang="en-US" altLang="zh-CN" sz="900" spc="-30" dirty="0">
                  <a:solidFill>
                    <a:schemeClr val="bg1">
                      <a:lumMod val="65000"/>
                    </a:schemeClr>
                  </a:solidFill>
                  <a:ea typeface="微软雅黑" panose="020B0503020204020204" pitchFamily="34" charset="-122"/>
                </a:rPr>
                <a:t> ac cursus. </a:t>
              </a:r>
            </a:p>
          </p:txBody>
        </p:sp>
        <p:sp>
          <p:nvSpPr>
            <p:cNvPr id="12" name="矩形 11"/>
            <p:cNvSpPr/>
            <p:nvPr/>
          </p:nvSpPr>
          <p:spPr>
            <a:xfrm>
              <a:off x="2008391" y="2102218"/>
              <a:ext cx="3532018" cy="2256886"/>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solidFill>
                  <a:schemeClr val="bg1">
                    <a:lumMod val="50000"/>
                  </a:schemeClr>
                </a:solidFill>
                <a:ea typeface="微软雅黑" panose="020B0503020204020204" pitchFamily="34" charset="-122"/>
              </a:endParaRPr>
            </a:p>
          </p:txBody>
        </p:sp>
      </p:grpSp>
      <p:grpSp>
        <p:nvGrpSpPr>
          <p:cNvPr id="3" name="组合 18"/>
          <p:cNvGrpSpPr/>
          <p:nvPr/>
        </p:nvGrpSpPr>
        <p:grpSpPr>
          <a:xfrm>
            <a:off x="1076211" y="1472237"/>
            <a:ext cx="3107578" cy="2965670"/>
            <a:chOff x="6220893" y="1742935"/>
            <a:chExt cx="4896054" cy="4093808"/>
          </a:xfrm>
        </p:grpSpPr>
        <p:sp>
          <p:nvSpPr>
            <p:cNvPr id="20" name="矩形 19"/>
            <p:cNvSpPr/>
            <p:nvPr/>
          </p:nvSpPr>
          <p:spPr>
            <a:xfrm>
              <a:off x="6220893" y="1742935"/>
              <a:ext cx="4852269" cy="40938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dirty="0">
                <a:solidFill>
                  <a:schemeClr val="bg1"/>
                </a:solidFill>
                <a:ea typeface="微软雅黑" panose="020B0503020204020204" pitchFamily="34" charset="-122"/>
              </a:endParaRPr>
            </a:p>
          </p:txBody>
        </p:sp>
        <p:sp>
          <p:nvSpPr>
            <p:cNvPr id="21" name="矩形 7"/>
            <p:cNvSpPr>
              <a:spLocks noChangeArrowheads="1"/>
            </p:cNvSpPr>
            <p:nvPr/>
          </p:nvSpPr>
          <p:spPr bwMode="auto">
            <a:xfrm>
              <a:off x="6487956" y="3303378"/>
              <a:ext cx="4302354" cy="162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800" dirty="0">
                  <a:solidFill>
                    <a:schemeClr val="bg1">
                      <a:lumMod val="50000"/>
                    </a:schemeClr>
                  </a:solidFill>
                  <a:ea typeface="微软雅黑" panose="020B0503020204020204" pitchFamily="34" charset="-122"/>
                </a:rPr>
                <a:t>此处添加详细文本描述，建议与标题相关并符合整体语言风格，语言描述尽量简洁生动。尽量将每页幻灯片的字数控制在  </a:t>
              </a:r>
              <a:r>
                <a:rPr lang="en-US" altLang="zh-CN" sz="800" dirty="0">
                  <a:solidFill>
                    <a:schemeClr val="bg1">
                      <a:lumMod val="50000"/>
                    </a:schemeClr>
                  </a:solidFill>
                  <a:ea typeface="微软雅黑" panose="020B0503020204020204" pitchFamily="34" charset="-122"/>
                </a:rPr>
                <a:t>200</a:t>
              </a:r>
              <a:r>
                <a:rPr lang="zh-CN" altLang="en-US" sz="800" dirty="0">
                  <a:solidFill>
                    <a:schemeClr val="bg1">
                      <a:lumMod val="50000"/>
                    </a:schemeClr>
                  </a:solidFill>
                  <a:ea typeface="微软雅黑" panose="020B0503020204020204" pitchFamily="34" charset="-122"/>
                </a:rPr>
                <a:t>字以内此处添加详细文本描述，建议与标题相关并符合整体语言风格，语言描述尽量。尽量将每页幻灯片的字数控制在  </a:t>
              </a:r>
              <a:r>
                <a:rPr lang="en-US" altLang="zh-CN" sz="800" dirty="0">
                  <a:solidFill>
                    <a:schemeClr val="bg1">
                      <a:lumMod val="50000"/>
                    </a:schemeClr>
                  </a:solidFill>
                  <a:ea typeface="微软雅黑" panose="020B0503020204020204" pitchFamily="34" charset="-122"/>
                </a:rPr>
                <a:t>200</a:t>
              </a:r>
              <a:r>
                <a:rPr lang="zh-CN" altLang="en-US" sz="800" dirty="0">
                  <a:solidFill>
                    <a:schemeClr val="bg1">
                      <a:lumMod val="50000"/>
                    </a:schemeClr>
                  </a:solidFill>
                  <a:ea typeface="微软雅黑" panose="020B0503020204020204" pitchFamily="34" charset="-122"/>
                </a:rPr>
                <a:t>字以内此处添加详细文本描述，建议与标题相关并符合整体语言风格，语言描述尽量简洁生动。</a:t>
              </a:r>
            </a:p>
          </p:txBody>
        </p:sp>
        <p:sp>
          <p:nvSpPr>
            <p:cNvPr id="22" name="矩形 21"/>
            <p:cNvSpPr>
              <a:spLocks noChangeArrowheads="1"/>
            </p:cNvSpPr>
            <p:nvPr/>
          </p:nvSpPr>
          <p:spPr bwMode="auto">
            <a:xfrm>
              <a:off x="6589563" y="2352515"/>
              <a:ext cx="4527384" cy="82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1100" dirty="0">
                  <a:solidFill>
                    <a:schemeClr val="bg1">
                      <a:lumMod val="50000"/>
                    </a:schemeClr>
                  </a:solidFill>
                  <a:ea typeface="微软雅黑" panose="020B0503020204020204" pitchFamily="34" charset="-122"/>
                </a:rPr>
                <a:t>VEHICULANULLA QUIS LOREM UT LIBERO MALESUADA FEUGIATMALESUADA FEUGIAT</a:t>
              </a:r>
            </a:p>
            <a:p>
              <a:pPr eaLnBrk="1" hangingPunct="1"/>
              <a:endParaRPr lang="zh-CN" altLang="en-US" sz="1100" dirty="0">
                <a:solidFill>
                  <a:schemeClr val="bg1">
                    <a:lumMod val="50000"/>
                  </a:schemeClr>
                </a:solidFill>
                <a:ea typeface="微软雅黑" panose="020B0503020204020204" pitchFamily="34" charset="-122"/>
              </a:endParaRPr>
            </a:p>
          </p:txBody>
        </p:sp>
      </p:grpSp>
    </p:spTree>
    <p:extLst>
      <p:ext uri="{BB962C8B-B14F-4D97-AF65-F5344CB8AC3E}">
        <p14:creationId xmlns:p14="http://schemas.microsoft.com/office/powerpoint/2010/main" val="1487369697"/>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22"/>
          <p:cNvCxnSpPr/>
          <p:nvPr/>
        </p:nvCxnSpPr>
        <p:spPr>
          <a:xfrm>
            <a:off x="2715739" y="2178228"/>
            <a:ext cx="1124196" cy="0"/>
          </a:xfrm>
          <a:prstGeom prst="straightConnector1">
            <a:avLst/>
          </a:prstGeom>
          <a:ln w="19050">
            <a:solidFill>
              <a:schemeClr val="bg1">
                <a:lumMod val="6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24"/>
          <p:cNvCxnSpPr/>
          <p:nvPr/>
        </p:nvCxnSpPr>
        <p:spPr>
          <a:xfrm>
            <a:off x="5206046" y="2178228"/>
            <a:ext cx="1124196" cy="0"/>
          </a:xfrm>
          <a:prstGeom prst="straightConnector1">
            <a:avLst/>
          </a:prstGeom>
          <a:ln w="19050">
            <a:solidFill>
              <a:schemeClr val="bg1">
                <a:lumMod val="6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nvGrpSpPr>
          <p:cNvPr id="2" name="Group 21"/>
          <p:cNvGrpSpPr/>
          <p:nvPr/>
        </p:nvGrpSpPr>
        <p:grpSpPr>
          <a:xfrm>
            <a:off x="1464886" y="1610560"/>
            <a:ext cx="1135596" cy="1135338"/>
            <a:chOff x="2019765" y="1757191"/>
            <a:chExt cx="1513668" cy="1513668"/>
          </a:xfrm>
          <a:solidFill>
            <a:schemeClr val="accent1"/>
          </a:solidFill>
        </p:grpSpPr>
        <p:grpSp>
          <p:nvGrpSpPr>
            <p:cNvPr id="3" name="Group 20"/>
            <p:cNvGrpSpPr/>
            <p:nvPr/>
          </p:nvGrpSpPr>
          <p:grpSpPr>
            <a:xfrm>
              <a:off x="2019765" y="1757191"/>
              <a:ext cx="1513668" cy="1513668"/>
              <a:chOff x="2019765" y="1694131"/>
              <a:chExt cx="1513668" cy="1513668"/>
            </a:xfrm>
            <a:grpFill/>
          </p:grpSpPr>
          <p:sp>
            <p:nvSpPr>
              <p:cNvPr id="13" name="Teardrop 9"/>
              <p:cNvSpPr/>
              <p:nvPr/>
            </p:nvSpPr>
            <p:spPr>
              <a:xfrm rot="8028697">
                <a:off x="2019765" y="1694131"/>
                <a:ext cx="1513668" cy="15136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00" b="1" dirty="0">
                  <a:solidFill>
                    <a:schemeClr val="bg1"/>
                  </a:solidFill>
                  <a:ea typeface="微软雅黑" panose="020B0503020204020204" pitchFamily="34" charset="-122"/>
                </a:endParaRPr>
              </a:p>
            </p:txBody>
          </p:sp>
          <p:sp>
            <p:nvSpPr>
              <p:cNvPr id="14" name="Teardrop 3"/>
              <p:cNvSpPr/>
              <p:nvPr/>
            </p:nvSpPr>
            <p:spPr>
              <a:xfrm rot="8028697">
                <a:off x="2084879" y="1759244"/>
                <a:ext cx="1383446" cy="138344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00" b="1" dirty="0">
                  <a:solidFill>
                    <a:schemeClr val="bg1"/>
                  </a:solidFill>
                  <a:ea typeface="微软雅黑" panose="020B0503020204020204" pitchFamily="34" charset="-122"/>
                </a:endParaRPr>
              </a:p>
            </p:txBody>
          </p:sp>
        </p:grpSp>
        <p:sp>
          <p:nvSpPr>
            <p:cNvPr id="12" name="Rectangle 60"/>
            <p:cNvSpPr/>
            <p:nvPr/>
          </p:nvSpPr>
          <p:spPr>
            <a:xfrm>
              <a:off x="2267937" y="2294437"/>
              <a:ext cx="1066820" cy="615696"/>
            </a:xfrm>
            <a:prstGeom prst="rect">
              <a:avLst/>
            </a:prstGeom>
            <a:grpFill/>
            <a:ln>
              <a:noFill/>
            </a:ln>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取得成果</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承担责任</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4" name="Group 23"/>
          <p:cNvGrpSpPr/>
          <p:nvPr/>
        </p:nvGrpSpPr>
        <p:grpSpPr>
          <a:xfrm>
            <a:off x="3973109" y="1587221"/>
            <a:ext cx="1135596" cy="1135338"/>
            <a:chOff x="5339165" y="1757191"/>
            <a:chExt cx="1513668" cy="1513668"/>
          </a:xfrm>
          <a:solidFill>
            <a:schemeClr val="accent2"/>
          </a:solidFill>
        </p:grpSpPr>
        <p:grpSp>
          <p:nvGrpSpPr>
            <p:cNvPr id="5" name="Group 19"/>
            <p:cNvGrpSpPr/>
            <p:nvPr/>
          </p:nvGrpSpPr>
          <p:grpSpPr>
            <a:xfrm>
              <a:off x="5339165" y="1757191"/>
              <a:ext cx="1513668" cy="1513668"/>
              <a:chOff x="5339165" y="1694131"/>
              <a:chExt cx="1513668" cy="1513668"/>
            </a:xfrm>
            <a:grpFill/>
          </p:grpSpPr>
          <p:sp>
            <p:nvSpPr>
              <p:cNvPr id="18" name="Teardrop 10"/>
              <p:cNvSpPr/>
              <p:nvPr/>
            </p:nvSpPr>
            <p:spPr>
              <a:xfrm rot="8028697">
                <a:off x="5339165" y="1694131"/>
                <a:ext cx="1513668" cy="15136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a:solidFill>
                    <a:schemeClr val="bg1"/>
                  </a:solidFill>
                  <a:ea typeface="微软雅黑" panose="020B0503020204020204" pitchFamily="34" charset="-122"/>
                </a:endParaRPr>
              </a:p>
            </p:txBody>
          </p:sp>
          <p:sp>
            <p:nvSpPr>
              <p:cNvPr id="19" name="Teardrop 4"/>
              <p:cNvSpPr/>
              <p:nvPr/>
            </p:nvSpPr>
            <p:spPr>
              <a:xfrm rot="8028697">
                <a:off x="5404278" y="1759242"/>
                <a:ext cx="1383446" cy="138344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a:solidFill>
                    <a:schemeClr val="bg1"/>
                  </a:solidFill>
                  <a:ea typeface="微软雅黑" panose="020B0503020204020204" pitchFamily="34" charset="-122"/>
                </a:endParaRPr>
              </a:p>
            </p:txBody>
          </p:sp>
        </p:grpSp>
        <p:sp>
          <p:nvSpPr>
            <p:cNvPr id="17" name="Rectangle 61"/>
            <p:cNvSpPr/>
            <p:nvPr/>
          </p:nvSpPr>
          <p:spPr>
            <a:xfrm>
              <a:off x="5422645" y="2252752"/>
              <a:ext cx="1291848" cy="348894"/>
            </a:xfrm>
            <a:prstGeom prst="rect">
              <a:avLst/>
            </a:prstGeom>
            <a:grpFill/>
          </p:spPr>
          <p:txBody>
            <a:bodyPr wrap="square">
              <a:spAutoFit/>
            </a:bodyPr>
            <a:lstStyle/>
            <a:p>
              <a:pPr algn="ctr"/>
              <a:r>
                <a:rPr lang="zh-CN" altLang="en-US" sz="1100" b="1" dirty="0">
                  <a:solidFill>
                    <a:schemeClr val="bg1"/>
                  </a:solidFill>
                  <a:latin typeface="微软雅黑" panose="020B0503020204020204" pitchFamily="34" charset="-122"/>
                  <a:ea typeface="微软雅黑" panose="020B0503020204020204" pitchFamily="34" charset="-122"/>
                </a:rPr>
                <a:t>鼓舞、委</a:t>
              </a:r>
              <a:r>
                <a:rPr lang="zh-CN" altLang="en-US" sz="1100" b="1" dirty="0" smtClean="0">
                  <a:solidFill>
                    <a:schemeClr val="bg1"/>
                  </a:solidFill>
                  <a:latin typeface="微软雅黑" panose="020B0503020204020204" pitchFamily="34" charset="-122"/>
                  <a:ea typeface="微软雅黑" panose="020B0503020204020204" pitchFamily="34" charset="-122"/>
                </a:rPr>
                <a:t>任</a:t>
              </a:r>
              <a:endParaRPr lang="vi-VN" sz="1100" b="1" dirty="0">
                <a:solidFill>
                  <a:schemeClr val="bg1"/>
                </a:solidFill>
                <a:ea typeface="微软雅黑" panose="020B0503020204020204" pitchFamily="34" charset="-122"/>
              </a:endParaRPr>
            </a:p>
          </p:txBody>
        </p:sp>
      </p:grpSp>
      <p:grpSp>
        <p:nvGrpSpPr>
          <p:cNvPr id="8" name="Group 25"/>
          <p:cNvGrpSpPr/>
          <p:nvPr/>
        </p:nvGrpSpPr>
        <p:grpSpPr>
          <a:xfrm>
            <a:off x="6445497" y="1610560"/>
            <a:ext cx="1135596" cy="1135338"/>
            <a:chOff x="8658562" y="1757191"/>
            <a:chExt cx="1513668" cy="1513668"/>
          </a:xfrm>
          <a:solidFill>
            <a:schemeClr val="accent3"/>
          </a:solidFill>
        </p:grpSpPr>
        <p:grpSp>
          <p:nvGrpSpPr>
            <p:cNvPr id="9" name="Group 18"/>
            <p:cNvGrpSpPr/>
            <p:nvPr/>
          </p:nvGrpSpPr>
          <p:grpSpPr>
            <a:xfrm>
              <a:off x="8658562" y="1757191"/>
              <a:ext cx="1513668" cy="1513668"/>
              <a:chOff x="8658562" y="1694131"/>
              <a:chExt cx="1513668" cy="1513668"/>
            </a:xfrm>
            <a:grpFill/>
          </p:grpSpPr>
          <p:sp>
            <p:nvSpPr>
              <p:cNvPr id="23" name="Teardrop 11"/>
              <p:cNvSpPr/>
              <p:nvPr/>
            </p:nvSpPr>
            <p:spPr>
              <a:xfrm rot="8028697">
                <a:off x="8658562" y="1694131"/>
                <a:ext cx="1513668" cy="151366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00" b="1" dirty="0">
                  <a:solidFill>
                    <a:schemeClr val="bg1"/>
                  </a:solidFill>
                  <a:ea typeface="微软雅黑" panose="020B0503020204020204" pitchFamily="34" charset="-122"/>
                </a:endParaRPr>
              </a:p>
            </p:txBody>
          </p:sp>
          <p:sp>
            <p:nvSpPr>
              <p:cNvPr id="24" name="Teardrop 5"/>
              <p:cNvSpPr/>
              <p:nvPr/>
            </p:nvSpPr>
            <p:spPr>
              <a:xfrm rot="8028697">
                <a:off x="8723676" y="1759244"/>
                <a:ext cx="1383446" cy="138344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200" b="1" dirty="0">
                  <a:solidFill>
                    <a:schemeClr val="bg1"/>
                  </a:solidFill>
                  <a:ea typeface="微软雅黑" panose="020B0503020204020204" pitchFamily="34" charset="-122"/>
                </a:endParaRPr>
              </a:p>
            </p:txBody>
          </p:sp>
        </p:grpSp>
        <p:sp>
          <p:nvSpPr>
            <p:cNvPr id="22" name="Rectangle 62"/>
            <p:cNvSpPr/>
            <p:nvPr/>
          </p:nvSpPr>
          <p:spPr>
            <a:xfrm>
              <a:off x="8945534" y="2225007"/>
              <a:ext cx="1066820" cy="615696"/>
            </a:xfrm>
            <a:prstGeom prst="rect">
              <a:avLst/>
            </a:prstGeom>
            <a:grpFill/>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谈判达成</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交易</a:t>
              </a:r>
              <a:endParaRPr lang="vi-VN" sz="1200" b="1" dirty="0">
                <a:solidFill>
                  <a:schemeClr val="bg1"/>
                </a:solidFill>
                <a:ea typeface="微软雅黑" panose="020B0503020204020204" pitchFamily="34" charset="-122"/>
              </a:endParaRPr>
            </a:p>
          </p:txBody>
        </p:sp>
      </p:grpSp>
      <p:grpSp>
        <p:nvGrpSpPr>
          <p:cNvPr id="10" name="组合 24"/>
          <p:cNvGrpSpPr/>
          <p:nvPr/>
        </p:nvGrpSpPr>
        <p:grpSpPr>
          <a:xfrm>
            <a:off x="942340" y="3004197"/>
            <a:ext cx="2270189" cy="348865"/>
            <a:chOff x="3002037" y="1465798"/>
            <a:chExt cx="7067433" cy="369332"/>
          </a:xfrm>
          <a:solidFill>
            <a:schemeClr val="accent1"/>
          </a:solidFill>
          <a:effectLst/>
        </p:grpSpPr>
        <p:sp>
          <p:nvSpPr>
            <p:cNvPr id="26" name="矩形 25"/>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21920" tIns="60960" rIns="121920" bIns="60960" numCol="1" rtlCol="0" anchor="t" anchorCtr="0" compatLnSpc="1"/>
            <a:lstStyle/>
            <a:p>
              <a:pPr algn="ctr" fontAlgn="base">
                <a:spcBef>
                  <a:spcPct val="0"/>
                </a:spcBef>
                <a:spcAft>
                  <a:spcPct val="0"/>
                </a:spcAft>
              </a:pPr>
              <a:endParaRPr lang="zh-CN" altLang="en-US" sz="1000" dirty="0">
                <a:latin typeface="微软雅黑" panose="020B0503020204020204" pitchFamily="34" charset="-122"/>
                <a:ea typeface="微软雅黑" panose="020B0503020204020204" pitchFamily="34" charset="-122"/>
              </a:endParaRPr>
            </a:p>
          </p:txBody>
        </p:sp>
        <p:sp>
          <p:nvSpPr>
            <p:cNvPr id="27" name="TextBox 4"/>
            <p:cNvSpPr txBox="1"/>
            <p:nvPr/>
          </p:nvSpPr>
          <p:spPr>
            <a:xfrm>
              <a:off x="3691436" y="1500687"/>
              <a:ext cx="5688630" cy="325934"/>
            </a:xfrm>
            <a:prstGeom prst="rect">
              <a:avLst/>
            </a:prstGeom>
            <a:grpFill/>
            <a:ln>
              <a:noFill/>
            </a:ln>
          </p:spPr>
          <p:txBody>
            <a:bodyPr wrap="square" rtlCol="0">
              <a:spAutoFit/>
            </a:bodyPr>
            <a:lstStyle/>
            <a:p>
              <a:pPr algn="ctr"/>
              <a:r>
                <a:rPr lang="zh-CN" altLang="en-US" sz="1400" dirty="0">
                  <a:solidFill>
                    <a:srgbClr val="F8F8F8"/>
                  </a:solidFill>
                  <a:latin typeface="微软雅黑" panose="020B0503020204020204" pitchFamily="34" charset="-122"/>
                  <a:ea typeface="微软雅黑" panose="020B0503020204020204" pitchFamily="34" charset="-122"/>
                </a:rPr>
                <a:t>单击此处添加标题</a:t>
              </a:r>
            </a:p>
          </p:txBody>
        </p:sp>
      </p:grpSp>
      <p:sp>
        <p:nvSpPr>
          <p:cNvPr id="28" name="TextBox 9"/>
          <p:cNvSpPr txBox="1"/>
          <p:nvPr/>
        </p:nvSpPr>
        <p:spPr>
          <a:xfrm>
            <a:off x="942340" y="3427267"/>
            <a:ext cx="2270189" cy="1029821"/>
          </a:xfrm>
          <a:prstGeom prst="rect">
            <a:avLst/>
          </a:prstGeom>
          <a:noFill/>
        </p:spPr>
        <p:txBody>
          <a:bodyPr wrap="square" lIns="68585" tIns="34292" rIns="68585" bIns="34292" rtlCol="0">
            <a:spAutoFit/>
          </a:bodyPr>
          <a:lstStyle/>
          <a:p>
            <a:pPr algn="ctr">
              <a:lnSpc>
                <a:spcPct val="13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grpSp>
        <p:nvGrpSpPr>
          <p:cNvPr id="11" name="组合 28"/>
          <p:cNvGrpSpPr/>
          <p:nvPr/>
        </p:nvGrpSpPr>
        <p:grpSpPr>
          <a:xfrm>
            <a:off x="3427029" y="3004197"/>
            <a:ext cx="2270189" cy="348865"/>
            <a:chOff x="3002037" y="1465798"/>
            <a:chExt cx="7067433" cy="369332"/>
          </a:xfrm>
          <a:solidFill>
            <a:schemeClr val="accent1">
              <a:lumMod val="75000"/>
            </a:schemeClr>
          </a:solidFill>
          <a:effectLst/>
        </p:grpSpPr>
        <p:sp>
          <p:nvSpPr>
            <p:cNvPr id="30" name="矩形 29"/>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21920" tIns="60960" rIns="121920" bIns="60960" numCol="1" rtlCol="0" anchor="t" anchorCtr="0" compatLnSpc="1"/>
            <a:lstStyle/>
            <a:p>
              <a:pPr algn="ctr" fontAlgn="base">
                <a:spcBef>
                  <a:spcPct val="0"/>
                </a:spcBef>
                <a:spcAft>
                  <a:spcPct val="0"/>
                </a:spcAft>
              </a:pPr>
              <a:endParaRPr lang="zh-CN" altLang="en-US" sz="1000" dirty="0">
                <a:latin typeface="微软雅黑" panose="020B0503020204020204" pitchFamily="34" charset="-122"/>
                <a:ea typeface="微软雅黑" panose="020B0503020204020204" pitchFamily="34" charset="-122"/>
              </a:endParaRPr>
            </a:p>
          </p:txBody>
        </p:sp>
        <p:sp>
          <p:nvSpPr>
            <p:cNvPr id="31" name="TextBox 4"/>
            <p:cNvSpPr txBox="1"/>
            <p:nvPr/>
          </p:nvSpPr>
          <p:spPr>
            <a:xfrm>
              <a:off x="3691436" y="1500687"/>
              <a:ext cx="5688630" cy="325934"/>
            </a:xfrm>
            <a:prstGeom prst="rect">
              <a:avLst/>
            </a:prstGeom>
            <a:grpFill/>
            <a:ln>
              <a:noFill/>
            </a:ln>
          </p:spPr>
          <p:txBody>
            <a:bodyPr wrap="square" rtlCol="0">
              <a:spAutoFit/>
            </a:bodyPr>
            <a:lstStyle/>
            <a:p>
              <a:pPr algn="ctr"/>
              <a:r>
                <a:rPr lang="zh-CN" altLang="en-US" sz="1400" dirty="0">
                  <a:solidFill>
                    <a:srgbClr val="F8F8F8"/>
                  </a:solidFill>
                  <a:latin typeface="微软雅黑" panose="020B0503020204020204" pitchFamily="34" charset="-122"/>
                  <a:ea typeface="微软雅黑" panose="020B0503020204020204" pitchFamily="34" charset="-122"/>
                </a:rPr>
                <a:t>单击此处添加标题</a:t>
              </a:r>
            </a:p>
          </p:txBody>
        </p:sp>
      </p:grpSp>
      <p:sp>
        <p:nvSpPr>
          <p:cNvPr id="32" name="TextBox 9"/>
          <p:cNvSpPr txBox="1"/>
          <p:nvPr/>
        </p:nvSpPr>
        <p:spPr>
          <a:xfrm>
            <a:off x="3427029" y="3427267"/>
            <a:ext cx="2270189" cy="1029821"/>
          </a:xfrm>
          <a:prstGeom prst="rect">
            <a:avLst/>
          </a:prstGeom>
          <a:noFill/>
        </p:spPr>
        <p:txBody>
          <a:bodyPr wrap="square" lIns="68585" tIns="34292" rIns="68585" bIns="34292" rtlCol="0">
            <a:spAutoFit/>
          </a:bodyPr>
          <a:lstStyle/>
          <a:p>
            <a:pPr algn="ctr">
              <a:lnSpc>
                <a:spcPct val="13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grpSp>
        <p:nvGrpSpPr>
          <p:cNvPr id="15" name="组合 32"/>
          <p:cNvGrpSpPr/>
          <p:nvPr/>
        </p:nvGrpSpPr>
        <p:grpSpPr>
          <a:xfrm>
            <a:off x="5886619" y="3004197"/>
            <a:ext cx="2270189" cy="348865"/>
            <a:chOff x="3002037" y="1465798"/>
            <a:chExt cx="7067433" cy="369332"/>
          </a:xfrm>
          <a:solidFill>
            <a:schemeClr val="accent3"/>
          </a:solidFill>
          <a:effectLst/>
        </p:grpSpPr>
        <p:sp>
          <p:nvSpPr>
            <p:cNvPr id="34" name="矩形 33"/>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21920" tIns="60960" rIns="121920" bIns="60960" numCol="1" rtlCol="0" anchor="t" anchorCtr="0" compatLnSpc="1"/>
            <a:lstStyle/>
            <a:p>
              <a:pPr algn="ctr" fontAlgn="base">
                <a:spcBef>
                  <a:spcPct val="0"/>
                </a:spcBef>
                <a:spcAft>
                  <a:spcPct val="0"/>
                </a:spcAft>
              </a:pPr>
              <a:endParaRPr lang="zh-CN" altLang="en-US" sz="1000" dirty="0">
                <a:latin typeface="微软雅黑" panose="020B0503020204020204" pitchFamily="34" charset="-122"/>
                <a:ea typeface="微软雅黑" panose="020B0503020204020204" pitchFamily="34" charset="-122"/>
              </a:endParaRPr>
            </a:p>
          </p:txBody>
        </p:sp>
        <p:sp>
          <p:nvSpPr>
            <p:cNvPr id="35" name="TextBox 4"/>
            <p:cNvSpPr txBox="1"/>
            <p:nvPr/>
          </p:nvSpPr>
          <p:spPr>
            <a:xfrm>
              <a:off x="3691436" y="1500687"/>
              <a:ext cx="5688630" cy="325934"/>
            </a:xfrm>
            <a:prstGeom prst="rect">
              <a:avLst/>
            </a:prstGeom>
            <a:grpFill/>
            <a:ln>
              <a:noFill/>
            </a:ln>
          </p:spPr>
          <p:txBody>
            <a:bodyPr wrap="square" rtlCol="0">
              <a:spAutoFit/>
            </a:bodyPr>
            <a:lstStyle/>
            <a:p>
              <a:pPr algn="ctr"/>
              <a:r>
                <a:rPr lang="zh-CN" altLang="en-US" sz="1400" dirty="0">
                  <a:solidFill>
                    <a:srgbClr val="F8F8F8"/>
                  </a:solidFill>
                  <a:latin typeface="微软雅黑" panose="020B0503020204020204" pitchFamily="34" charset="-122"/>
                  <a:ea typeface="微软雅黑" panose="020B0503020204020204" pitchFamily="34" charset="-122"/>
                </a:rPr>
                <a:t>单击此处添加标题</a:t>
              </a:r>
            </a:p>
          </p:txBody>
        </p:sp>
      </p:grpSp>
      <p:sp>
        <p:nvSpPr>
          <p:cNvPr id="36" name="TextBox 9"/>
          <p:cNvSpPr txBox="1"/>
          <p:nvPr/>
        </p:nvSpPr>
        <p:spPr>
          <a:xfrm>
            <a:off x="5886619" y="3427267"/>
            <a:ext cx="2270189" cy="1029821"/>
          </a:xfrm>
          <a:prstGeom prst="rect">
            <a:avLst/>
          </a:prstGeom>
          <a:noFill/>
        </p:spPr>
        <p:txBody>
          <a:bodyPr wrap="square" lIns="68585" tIns="34292" rIns="68585" bIns="34292" rtlCol="0">
            <a:spAutoFit/>
          </a:bodyPr>
          <a:lstStyle/>
          <a:p>
            <a:pPr algn="ctr">
              <a:lnSpc>
                <a:spcPct val="13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spTree>
    <p:extLst>
      <p:ext uri="{BB962C8B-B14F-4D97-AF65-F5344CB8AC3E}">
        <p14:creationId xmlns:p14="http://schemas.microsoft.com/office/powerpoint/2010/main" val="2205571676"/>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47"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750"/>
                                        <p:tgtEl>
                                          <p:spTgt spid="10"/>
                                        </p:tgtEl>
                                      </p:cBhvr>
                                    </p:animEffect>
                                  </p:childTnLst>
                                </p:cTn>
                              </p:par>
                            </p:childTnLst>
                          </p:cTn>
                        </p:par>
                        <p:par>
                          <p:cTn id="34" fill="hold">
                            <p:stCondLst>
                              <p:cond delay="3250"/>
                            </p:stCondLst>
                            <p:childTnLst>
                              <p:par>
                                <p:cTn id="35" presetID="12" presetClass="entr" presetSubtype="4" fill="hold" grpId="0" nodeType="afterEffect">
                                  <p:stCondLst>
                                    <p:cond delay="0"/>
                                  </p:stCondLst>
                                  <p:iterate type="lt">
                                    <p:tmPct val="5983"/>
                                  </p:iterate>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250"/>
                                        <p:tgtEl>
                                          <p:spTgt spid="28"/>
                                        </p:tgtEl>
                                        <p:attrNameLst>
                                          <p:attrName>ppt_y</p:attrName>
                                        </p:attrNameLst>
                                      </p:cBhvr>
                                      <p:tavLst>
                                        <p:tav tm="0">
                                          <p:val>
                                            <p:strVal val="#ppt_y+#ppt_h*1.125000"/>
                                          </p:val>
                                        </p:tav>
                                        <p:tav tm="100000">
                                          <p:val>
                                            <p:strVal val="#ppt_y"/>
                                          </p:val>
                                        </p:tav>
                                      </p:tavLst>
                                    </p:anim>
                                    <p:animEffect transition="in" filter="wipe(up)">
                                      <p:cBhvr>
                                        <p:cTn id="38" dur="250"/>
                                        <p:tgtEl>
                                          <p:spTgt spid="28"/>
                                        </p:tgtEl>
                                      </p:cBhvr>
                                    </p:animEffect>
                                  </p:childTnLst>
                                </p:cTn>
                              </p:par>
                            </p:childTnLst>
                          </p:cTn>
                        </p:par>
                        <p:par>
                          <p:cTn id="39" fill="hold">
                            <p:stCondLst>
                              <p:cond delay="5115"/>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750"/>
                                        <p:tgtEl>
                                          <p:spTgt spid="11"/>
                                        </p:tgtEl>
                                      </p:cBhvr>
                                    </p:animEffect>
                                  </p:childTnLst>
                                </p:cTn>
                              </p:par>
                            </p:childTnLst>
                          </p:cTn>
                        </p:par>
                        <p:par>
                          <p:cTn id="43" fill="hold">
                            <p:stCondLst>
                              <p:cond delay="5865"/>
                            </p:stCondLst>
                            <p:childTnLst>
                              <p:par>
                                <p:cTn id="44" presetID="12" presetClass="entr" presetSubtype="4" fill="hold" grpId="0" nodeType="afterEffect">
                                  <p:stCondLst>
                                    <p:cond delay="0"/>
                                  </p:stCondLst>
                                  <p:iterate type="lt">
                                    <p:tmPct val="5983"/>
                                  </p:iterate>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250"/>
                                        <p:tgtEl>
                                          <p:spTgt spid="32"/>
                                        </p:tgtEl>
                                        <p:attrNameLst>
                                          <p:attrName>ppt_y</p:attrName>
                                        </p:attrNameLst>
                                      </p:cBhvr>
                                      <p:tavLst>
                                        <p:tav tm="0">
                                          <p:val>
                                            <p:strVal val="#ppt_y+#ppt_h*1.125000"/>
                                          </p:val>
                                        </p:tav>
                                        <p:tav tm="100000">
                                          <p:val>
                                            <p:strVal val="#ppt_y"/>
                                          </p:val>
                                        </p:tav>
                                      </p:tavLst>
                                    </p:anim>
                                    <p:animEffect transition="in" filter="wipe(up)">
                                      <p:cBhvr>
                                        <p:cTn id="47" dur="250"/>
                                        <p:tgtEl>
                                          <p:spTgt spid="32"/>
                                        </p:tgtEl>
                                      </p:cBhvr>
                                    </p:animEffect>
                                  </p:childTnLst>
                                </p:cTn>
                              </p:par>
                            </p:childTnLst>
                          </p:cTn>
                        </p:par>
                        <p:par>
                          <p:cTn id="48" fill="hold">
                            <p:stCondLst>
                              <p:cond delay="7731"/>
                            </p:stCondLst>
                            <p:childTnLst>
                              <p:par>
                                <p:cTn id="49" presetID="22" presetClass="entr" presetSubtype="8"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750"/>
                                        <p:tgtEl>
                                          <p:spTgt spid="15"/>
                                        </p:tgtEl>
                                      </p:cBhvr>
                                    </p:animEffect>
                                  </p:childTnLst>
                                </p:cTn>
                              </p:par>
                            </p:childTnLst>
                          </p:cTn>
                        </p:par>
                        <p:par>
                          <p:cTn id="52" fill="hold">
                            <p:stCondLst>
                              <p:cond delay="8481"/>
                            </p:stCondLst>
                            <p:childTnLst>
                              <p:par>
                                <p:cTn id="53" presetID="12" presetClass="entr" presetSubtype="4" fill="hold" grpId="0" nodeType="afterEffect">
                                  <p:stCondLst>
                                    <p:cond delay="0"/>
                                  </p:stCondLst>
                                  <p:iterate type="lt">
                                    <p:tmPct val="5983"/>
                                  </p:iterate>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250"/>
                                        <p:tgtEl>
                                          <p:spTgt spid="36"/>
                                        </p:tgtEl>
                                        <p:attrNameLst>
                                          <p:attrName>ppt_y</p:attrName>
                                        </p:attrNameLst>
                                      </p:cBhvr>
                                      <p:tavLst>
                                        <p:tav tm="0">
                                          <p:val>
                                            <p:strVal val="#ppt_y+#ppt_h*1.125000"/>
                                          </p:val>
                                        </p:tav>
                                        <p:tav tm="100000">
                                          <p:val>
                                            <p:strVal val="#ppt_y"/>
                                          </p:val>
                                        </p:tav>
                                      </p:tavLst>
                                    </p:anim>
                                    <p:animEffect transition="in" filter="wipe(up)">
                                      <p:cBhvr>
                                        <p:cTn id="56"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tyu.jpg"/>
          <p:cNvPicPr>
            <a:picLocks noChangeAspect="1" noChangeArrowheads="1"/>
          </p:cNvPicPr>
          <p:nvPr/>
        </p:nvPicPr>
        <p:blipFill>
          <a:blip r:embed="rId3" cstate="print"/>
          <a:srcRect/>
          <a:stretch>
            <a:fillRect/>
          </a:stretch>
        </p:blipFill>
        <p:spPr bwMode="auto">
          <a:xfrm>
            <a:off x="0" y="-1547"/>
            <a:ext cx="9145588" cy="5146635"/>
          </a:xfrm>
          <a:prstGeom prst="rect">
            <a:avLst/>
          </a:prstGeom>
          <a:noFill/>
        </p:spPr>
      </p:pic>
      <p:sp>
        <p:nvSpPr>
          <p:cNvPr id="13" name="TextBox 48"/>
          <p:cNvSpPr txBox="1"/>
          <p:nvPr/>
        </p:nvSpPr>
        <p:spPr>
          <a:xfrm>
            <a:off x="3800969" y="1841218"/>
            <a:ext cx="2816801" cy="481674"/>
          </a:xfrm>
          <a:prstGeom prst="rect">
            <a:avLst/>
          </a:prstGeom>
          <a:noFill/>
        </p:spPr>
        <p:txBody>
          <a:bodyPr wrap="square" lIns="0" tIns="0" rIns="0" bIns="0" rtlCol="0">
            <a:spAutoFit/>
          </a:bodyPr>
          <a:lstStyle/>
          <a:p>
            <a:r>
              <a:rPr lang="zh-CN" altLang="en-US" sz="31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a:t>
            </a:r>
            <a:endParaRPr lang="en-GB" altLang="zh-CN" sz="3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3800970" y="2420996"/>
            <a:ext cx="3686695" cy="277085"/>
          </a:xfrm>
          <a:prstGeom prst="rect">
            <a:avLst/>
          </a:prstGeom>
          <a:noFill/>
        </p:spPr>
        <p:txBody>
          <a:bodyPr wrap="square" lIns="0" tIns="0" rIns="0" bIns="0" rtlCol="0">
            <a:spAutoFit/>
          </a:bodyPr>
          <a:lstStyle/>
          <a:p>
            <a:pP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315746" y="1388327"/>
            <a:ext cx="1562185"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6" tIns="32518" rIns="65036" bIns="3251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00" cap="all" spc="213" dirty="0" smtClean="0">
                <a:solidFill>
                  <a:schemeClr val="accent1"/>
                </a:solidFill>
                <a:latin typeface="Impact" panose="020B0806030902050204" pitchFamily="34" charset="0"/>
                <a:cs typeface="Arial" panose="020B0604020202020204" pitchFamily="34" charset="0"/>
              </a:rPr>
              <a:t>03</a:t>
            </a:r>
            <a:endParaRPr lang="zh-CN" altLang="en-US" sz="9800" cap="all" spc="213"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44135"/>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5"/>
                                        </p:tgtEl>
                                        <p:attrNameLst>
                                          <p:attrName>ppt_y</p:attrName>
                                        </p:attrNameLst>
                                      </p:cBhvr>
                                      <p:tavLst>
                                        <p:tav tm="0">
                                          <p:val>
                                            <p:strVal val="#ppt_y"/>
                                          </p:val>
                                        </p:tav>
                                        <p:tav tm="100000">
                                          <p:val>
                                            <p:strVal val="#ppt_y"/>
                                          </p:val>
                                        </p:tav>
                                      </p:tavLst>
                                    </p:anim>
                                    <p:anim calcmode="lin" valueType="num">
                                      <p:cBhvr>
                                        <p:cTn id="1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5"/>
                                        </p:tgtEl>
                                      </p:cBhvr>
                                    </p:animEffect>
                                  </p:childTnLst>
                                </p:cTn>
                              </p:par>
                            </p:childTnLst>
                          </p:cTn>
                        </p:par>
                        <p:par>
                          <p:cTn id="18" fill="hold">
                            <p:stCondLst>
                              <p:cond delay="15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5"/>
                                        </p:tgtEl>
                                      </p:cBhvr>
                                    </p:animEffect>
                                    <p:animScale>
                                      <p:cBhvr>
                                        <p:cTn id="21" dur="250" autoRev="1" fill="hold"/>
                                        <p:tgtEl>
                                          <p:spTgt spid="15"/>
                                        </p:tgtEl>
                                      </p:cBhvr>
                                      <p:by x="105000" y="105000"/>
                                    </p:animScale>
                                  </p:childTnLst>
                                </p:cTn>
                              </p:par>
                            </p:childTnLst>
                          </p:cTn>
                        </p:par>
                        <p:par>
                          <p:cTn id="22" fill="hold">
                            <p:stCondLst>
                              <p:cond delay="205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13"/>
                                        </p:tgtEl>
                                        <p:attrNameLst>
                                          <p:attrName>style.visibility</p:attrName>
                                        </p:attrNameLst>
                                      </p:cBhvr>
                                      <p:to>
                                        <p:strVal val="visible"/>
                                      </p:to>
                                    </p:set>
                                    <p:animEffect transition="in" filter="wipe(left)">
                                      <p:cBhvr>
                                        <p:cTn id="25" dur="200"/>
                                        <p:tgtEl>
                                          <p:spTgt spid="13"/>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13"/>
                                        </p:tgtEl>
                                      </p:cBhvr>
                                      <p:to x="80000" y="100000"/>
                                    </p:animScale>
                                    <p:anim by="(#ppt_w*0.10)" calcmode="lin" valueType="num">
                                      <p:cBhvr>
                                        <p:cTn id="28" dur="50" autoRev="1" fill="hold">
                                          <p:stCondLst>
                                            <p:cond delay="0"/>
                                          </p:stCondLst>
                                        </p:cTn>
                                        <p:tgtEl>
                                          <p:spTgt spid="13"/>
                                        </p:tgtEl>
                                        <p:attrNameLst>
                                          <p:attrName>ppt_x</p:attrName>
                                        </p:attrNameLst>
                                      </p:cBhvr>
                                    </p:anim>
                                    <p:anim by="(-#ppt_w*0.10)" calcmode="lin" valueType="num">
                                      <p:cBhvr>
                                        <p:cTn id="29" dur="50" autoRev="1" fill="hold">
                                          <p:stCondLst>
                                            <p:cond delay="0"/>
                                          </p:stCondLst>
                                        </p:cTn>
                                        <p:tgtEl>
                                          <p:spTgt spid="13"/>
                                        </p:tgtEl>
                                        <p:attrNameLst>
                                          <p:attrName>ppt_y</p:attrName>
                                        </p:attrNameLst>
                                      </p:cBhvr>
                                    </p:anim>
                                    <p:animRot by="-480000">
                                      <p:cBhvr>
                                        <p:cTn id="30" dur="50" autoRev="1" fill="hold">
                                          <p:stCondLst>
                                            <p:cond delay="0"/>
                                          </p:stCondLst>
                                        </p:cTn>
                                        <p:tgtEl>
                                          <p:spTgt spid="13"/>
                                        </p:tgtEl>
                                        <p:attrNameLst>
                                          <p:attrName>r</p:attrName>
                                        </p:attrNameLst>
                                      </p:cBhvr>
                                    </p:animRot>
                                  </p:childTnLst>
                                </p:cTn>
                              </p:par>
                            </p:childTnLst>
                          </p:cTn>
                        </p:par>
                        <p:par>
                          <p:cTn id="31" fill="hold">
                            <p:stCondLst>
                              <p:cond delay="261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4"/>
                                        </p:tgtEl>
                                        <p:attrNameLst>
                                          <p:attrName>style.visibility</p:attrName>
                                        </p:attrNameLst>
                                      </p:cBhvr>
                                      <p:to>
                                        <p:strVal val="visible"/>
                                      </p:to>
                                    </p:set>
                                    <p:animEffect transition="in" filter="wipe(left)">
                                      <p:cBhvr>
                                        <p:cTn id="34" dur="200"/>
                                        <p:tgtEl>
                                          <p:spTgt spid="14"/>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4"/>
                                        </p:tgtEl>
                                      </p:cBhvr>
                                      <p:to x="80000" y="100000"/>
                                    </p:animScale>
                                    <p:anim by="(#ppt_w*0.10)" calcmode="lin" valueType="num">
                                      <p:cBhvr>
                                        <p:cTn id="37" dur="50" autoRev="1" fill="hold">
                                          <p:stCondLst>
                                            <p:cond delay="0"/>
                                          </p:stCondLst>
                                        </p:cTn>
                                        <p:tgtEl>
                                          <p:spTgt spid="14"/>
                                        </p:tgtEl>
                                        <p:attrNameLst>
                                          <p:attrName>ppt_x</p:attrName>
                                        </p:attrNameLst>
                                      </p:cBhvr>
                                    </p:anim>
                                    <p:anim by="(-#ppt_w*0.10)" calcmode="lin" valueType="num">
                                      <p:cBhvr>
                                        <p:cTn id="38" dur="50" autoRev="1" fill="hold">
                                          <p:stCondLst>
                                            <p:cond delay="0"/>
                                          </p:stCondLst>
                                        </p:cTn>
                                        <p:tgtEl>
                                          <p:spTgt spid="14"/>
                                        </p:tgtEl>
                                        <p:attrNameLst>
                                          <p:attrName>ppt_y</p:attrName>
                                        </p:attrNameLst>
                                      </p:cBhvr>
                                    </p:anim>
                                    <p:animRot by="-480000">
                                      <p:cBhvr>
                                        <p:cTn id="39"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7"/>
          <p:cNvSpPr/>
          <p:nvPr/>
        </p:nvSpPr>
        <p:spPr>
          <a:xfrm flipV="1">
            <a:off x="1908879" y="2112220"/>
            <a:ext cx="1607304" cy="1622708"/>
          </a:xfrm>
          <a:custGeom>
            <a:avLst/>
            <a:gdLst/>
            <a:ahLst/>
            <a:cxnLst/>
            <a:rect l="l" t="t" r="r" b="b"/>
            <a:pathLst>
              <a:path w="1466046" h="1479704">
                <a:moveTo>
                  <a:pt x="734095" y="1479704"/>
                </a:moveTo>
                <a:cubicBezTo>
                  <a:pt x="891399" y="1479475"/>
                  <a:pt x="1048629" y="1428756"/>
                  <a:pt x="1180078" y="1327587"/>
                </a:cubicBezTo>
                <a:cubicBezTo>
                  <a:pt x="1442975" y="1125247"/>
                  <a:pt x="1537193" y="771557"/>
                  <a:pt x="1409790" y="465247"/>
                </a:cubicBezTo>
                <a:lnTo>
                  <a:pt x="874841" y="466030"/>
                </a:lnTo>
                <a:lnTo>
                  <a:pt x="723498" y="0"/>
                </a:lnTo>
                <a:lnTo>
                  <a:pt x="572012" y="466472"/>
                </a:lnTo>
                <a:lnTo>
                  <a:pt x="55436" y="467228"/>
                </a:lnTo>
                <a:cubicBezTo>
                  <a:pt x="-71070" y="773908"/>
                  <a:pt x="24181" y="1127321"/>
                  <a:pt x="287669" y="1328891"/>
                </a:cubicBezTo>
                <a:cubicBezTo>
                  <a:pt x="419413" y="1429676"/>
                  <a:pt x="576791" y="1479934"/>
                  <a:pt x="734095" y="14797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dirty="0">
              <a:solidFill>
                <a:srgbClr val="D20402"/>
              </a:solidFill>
              <a:latin typeface="微软雅黑" panose="020B0503020204020204" pitchFamily="34" charset="-122"/>
              <a:ea typeface="微软雅黑" panose="020B0503020204020204" pitchFamily="34" charset="-122"/>
              <a:cs typeface="+mn-ea"/>
            </a:endParaRPr>
          </a:p>
        </p:txBody>
      </p:sp>
      <p:sp>
        <p:nvSpPr>
          <p:cNvPr id="40" name="等腰三角形 7"/>
          <p:cNvSpPr/>
          <p:nvPr/>
        </p:nvSpPr>
        <p:spPr>
          <a:xfrm flipV="1">
            <a:off x="4359820" y="1923386"/>
            <a:ext cx="1271595" cy="1283781"/>
          </a:xfrm>
          <a:custGeom>
            <a:avLst/>
            <a:gdLst/>
            <a:ahLst/>
            <a:cxnLst/>
            <a:rect l="l" t="t" r="r" b="b"/>
            <a:pathLst>
              <a:path w="1466046" h="1479704">
                <a:moveTo>
                  <a:pt x="734095" y="1479704"/>
                </a:moveTo>
                <a:cubicBezTo>
                  <a:pt x="891399" y="1479475"/>
                  <a:pt x="1048629" y="1428756"/>
                  <a:pt x="1180078" y="1327587"/>
                </a:cubicBezTo>
                <a:cubicBezTo>
                  <a:pt x="1442975" y="1125247"/>
                  <a:pt x="1537193" y="771557"/>
                  <a:pt x="1409790" y="465247"/>
                </a:cubicBezTo>
                <a:lnTo>
                  <a:pt x="874841" y="466030"/>
                </a:lnTo>
                <a:lnTo>
                  <a:pt x="723498" y="0"/>
                </a:lnTo>
                <a:lnTo>
                  <a:pt x="572012" y="466472"/>
                </a:lnTo>
                <a:lnTo>
                  <a:pt x="55436" y="467228"/>
                </a:lnTo>
                <a:cubicBezTo>
                  <a:pt x="-71070" y="773908"/>
                  <a:pt x="24181" y="1127321"/>
                  <a:pt x="287669" y="1328891"/>
                </a:cubicBezTo>
                <a:cubicBezTo>
                  <a:pt x="419413" y="1429676"/>
                  <a:pt x="576791" y="1479934"/>
                  <a:pt x="734095" y="147970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dirty="0">
              <a:solidFill>
                <a:srgbClr val="D20402"/>
              </a:solidFill>
              <a:latin typeface="微软雅黑" panose="020B0503020204020204" pitchFamily="34" charset="-122"/>
              <a:ea typeface="微软雅黑" panose="020B0503020204020204" pitchFamily="34" charset="-122"/>
              <a:cs typeface="+mn-ea"/>
            </a:endParaRPr>
          </a:p>
        </p:txBody>
      </p:sp>
      <p:sp>
        <p:nvSpPr>
          <p:cNvPr id="46" name="等腰三角形 7"/>
          <p:cNvSpPr/>
          <p:nvPr/>
        </p:nvSpPr>
        <p:spPr>
          <a:xfrm flipV="1">
            <a:off x="6419323" y="1711095"/>
            <a:ext cx="1016792" cy="1026537"/>
          </a:xfrm>
          <a:custGeom>
            <a:avLst/>
            <a:gdLst/>
            <a:ahLst/>
            <a:cxnLst/>
            <a:rect l="l" t="t" r="r" b="b"/>
            <a:pathLst>
              <a:path w="1466046" h="1479704">
                <a:moveTo>
                  <a:pt x="734095" y="1479704"/>
                </a:moveTo>
                <a:cubicBezTo>
                  <a:pt x="891399" y="1479475"/>
                  <a:pt x="1048629" y="1428756"/>
                  <a:pt x="1180078" y="1327587"/>
                </a:cubicBezTo>
                <a:cubicBezTo>
                  <a:pt x="1442975" y="1125247"/>
                  <a:pt x="1537193" y="771557"/>
                  <a:pt x="1409790" y="465247"/>
                </a:cubicBezTo>
                <a:lnTo>
                  <a:pt x="874841" y="466030"/>
                </a:lnTo>
                <a:lnTo>
                  <a:pt x="723498" y="0"/>
                </a:lnTo>
                <a:lnTo>
                  <a:pt x="572012" y="466472"/>
                </a:lnTo>
                <a:lnTo>
                  <a:pt x="55436" y="467228"/>
                </a:lnTo>
                <a:cubicBezTo>
                  <a:pt x="-71070" y="773908"/>
                  <a:pt x="24181" y="1127321"/>
                  <a:pt x="287669" y="1328891"/>
                </a:cubicBezTo>
                <a:cubicBezTo>
                  <a:pt x="419413" y="1429676"/>
                  <a:pt x="576791" y="1479934"/>
                  <a:pt x="734095" y="14797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dirty="0">
              <a:solidFill>
                <a:srgbClr val="D20402"/>
              </a:solidFill>
              <a:latin typeface="微软雅黑" panose="020B0503020204020204" pitchFamily="34" charset="-122"/>
              <a:ea typeface="微软雅黑" panose="020B0503020204020204" pitchFamily="34" charset="-122"/>
              <a:cs typeface="+mn-ea"/>
            </a:endParaRPr>
          </a:p>
        </p:txBody>
      </p:sp>
      <p:sp>
        <p:nvSpPr>
          <p:cNvPr id="47" name="TextBox 46"/>
          <p:cNvSpPr txBox="1"/>
          <p:nvPr/>
        </p:nvSpPr>
        <p:spPr>
          <a:xfrm>
            <a:off x="1466300" y="4133638"/>
            <a:ext cx="2647320" cy="276991"/>
          </a:xfrm>
          <a:prstGeom prst="rect">
            <a:avLst/>
          </a:prstGeom>
          <a:noFill/>
          <a:ln>
            <a:noFill/>
          </a:ln>
        </p:spPr>
        <p:txBody>
          <a:bodyPr wrap="none" lIns="91449" tIns="45725" rIns="91449" bIns="4572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rPr>
              <a:t>点击添加文字内容，内容简要详尽。</a:t>
            </a:r>
          </a:p>
        </p:txBody>
      </p:sp>
      <p:sp>
        <p:nvSpPr>
          <p:cNvPr id="48" name="梯形 47"/>
          <p:cNvSpPr/>
          <p:nvPr/>
        </p:nvSpPr>
        <p:spPr>
          <a:xfrm>
            <a:off x="1570892" y="3602816"/>
            <a:ext cx="2322382" cy="211358"/>
          </a:xfrm>
          <a:prstGeom prst="trapezoid">
            <a:avLst>
              <a:gd name="adj" fmla="val 2999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49" name="梯形 48"/>
          <p:cNvSpPr/>
          <p:nvPr/>
        </p:nvSpPr>
        <p:spPr>
          <a:xfrm>
            <a:off x="4011818" y="3092831"/>
            <a:ext cx="1963066" cy="178657"/>
          </a:xfrm>
          <a:prstGeom prst="trapezoid">
            <a:avLst>
              <a:gd name="adj" fmla="val 2999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50" name="梯形 49"/>
          <p:cNvSpPr/>
          <p:nvPr/>
        </p:nvSpPr>
        <p:spPr>
          <a:xfrm>
            <a:off x="6080857" y="2661409"/>
            <a:ext cx="1670698" cy="152049"/>
          </a:xfrm>
          <a:prstGeom prst="trapezoid">
            <a:avLst>
              <a:gd name="adj" fmla="val 2999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cxnSp>
        <p:nvCxnSpPr>
          <p:cNvPr id="56" name="直接连接符 55"/>
          <p:cNvCxnSpPr/>
          <p:nvPr/>
        </p:nvCxnSpPr>
        <p:spPr>
          <a:xfrm>
            <a:off x="1570892" y="4119119"/>
            <a:ext cx="2322382"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52983" y="3822786"/>
            <a:ext cx="1262085" cy="307768"/>
          </a:xfrm>
          <a:prstGeom prst="rect">
            <a:avLst/>
          </a:prstGeom>
          <a:noFill/>
        </p:spPr>
        <p:txBody>
          <a:bodyPr wrap="none" lIns="91449" tIns="45725" rIns="91449" bIns="45725"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添加文字标题</a:t>
            </a:r>
          </a:p>
        </p:txBody>
      </p:sp>
      <p:sp>
        <p:nvSpPr>
          <p:cNvPr id="72" name="TextBox 71"/>
          <p:cNvSpPr txBox="1"/>
          <p:nvPr/>
        </p:nvSpPr>
        <p:spPr>
          <a:xfrm>
            <a:off x="3914244" y="3517102"/>
            <a:ext cx="2236880" cy="246213"/>
          </a:xfrm>
          <a:prstGeom prst="rect">
            <a:avLst/>
          </a:prstGeom>
          <a:noFill/>
          <a:ln>
            <a:noFill/>
          </a:ln>
        </p:spPr>
        <p:txBody>
          <a:bodyPr wrap="none" lIns="91449" tIns="45725" rIns="91449" bIns="45725" rtlCol="0">
            <a:spAutoFit/>
          </a:bodyPr>
          <a:lstStyle/>
          <a:p>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rPr>
              <a:t>点击添加文字内容，内容简要详尽。</a:t>
            </a:r>
          </a:p>
        </p:txBody>
      </p:sp>
      <p:cxnSp>
        <p:nvCxnSpPr>
          <p:cNvPr id="73" name="直接连接符 72"/>
          <p:cNvCxnSpPr/>
          <p:nvPr/>
        </p:nvCxnSpPr>
        <p:spPr>
          <a:xfrm>
            <a:off x="4021344" y="3517083"/>
            <a:ext cx="1963066"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379003" y="3274848"/>
            <a:ext cx="1108169" cy="276991"/>
          </a:xfrm>
          <a:prstGeom prst="rect">
            <a:avLst/>
          </a:prstGeom>
          <a:noFill/>
        </p:spPr>
        <p:txBody>
          <a:bodyPr wrap="none" lIns="91449" tIns="45725" rIns="91449" bIns="4572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rPr>
              <a:t>添加文字标题</a:t>
            </a:r>
          </a:p>
        </p:txBody>
      </p:sp>
      <p:sp>
        <p:nvSpPr>
          <p:cNvPr id="75" name="TextBox 74"/>
          <p:cNvSpPr txBox="1"/>
          <p:nvPr/>
        </p:nvSpPr>
        <p:spPr>
          <a:xfrm>
            <a:off x="6028420" y="3030774"/>
            <a:ext cx="1826440" cy="215436"/>
          </a:xfrm>
          <a:prstGeom prst="rect">
            <a:avLst/>
          </a:prstGeom>
          <a:noFill/>
          <a:ln>
            <a:noFill/>
          </a:ln>
        </p:spPr>
        <p:txBody>
          <a:bodyPr wrap="none" lIns="91449" tIns="45725" rIns="91449" bIns="45725" rtlCol="0">
            <a:spAutoFit/>
          </a:bodyPr>
          <a:lstStyle/>
          <a:p>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cs typeface="+mn-ea"/>
              </a:rPr>
              <a:t>点击添加文字内容，内容简要详尽。</a:t>
            </a:r>
          </a:p>
        </p:txBody>
      </p:sp>
      <p:cxnSp>
        <p:nvCxnSpPr>
          <p:cNvPr id="76" name="直接连接符 75"/>
          <p:cNvCxnSpPr/>
          <p:nvPr/>
        </p:nvCxnSpPr>
        <p:spPr>
          <a:xfrm>
            <a:off x="6080857" y="3039432"/>
            <a:ext cx="1670698"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44726" y="2813459"/>
            <a:ext cx="954255" cy="246213"/>
          </a:xfrm>
          <a:prstGeom prst="rect">
            <a:avLst/>
          </a:prstGeom>
          <a:noFill/>
        </p:spPr>
        <p:txBody>
          <a:bodyPr wrap="none" lIns="91449" tIns="45725" rIns="91449" bIns="45725" rtlCol="0">
            <a:spAutoFit/>
          </a:bodyPr>
          <a:lstStyle/>
          <a:p>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rPr>
              <a:t>添加文字标题</a:t>
            </a:r>
          </a:p>
        </p:txBody>
      </p:sp>
      <p:sp>
        <p:nvSpPr>
          <p:cNvPr id="78" name="TextBox 77"/>
          <p:cNvSpPr txBox="1"/>
          <p:nvPr/>
        </p:nvSpPr>
        <p:spPr>
          <a:xfrm>
            <a:off x="9607830" y="6206105"/>
            <a:ext cx="1621220" cy="523212"/>
          </a:xfrm>
          <a:prstGeom prst="rect">
            <a:avLst/>
          </a:prstGeom>
          <a:noFill/>
        </p:spPr>
        <p:txBody>
          <a:bodyPr wrap="none" lIns="91449" tIns="45725" rIns="91449" bIns="45725"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cs typeface="+mn-ea"/>
              </a:rPr>
              <a:t>0.5 </a:t>
            </a:r>
            <a:r>
              <a:rPr lang="zh-CN" altLang="en-US" sz="1400" dirty="0">
                <a:solidFill>
                  <a:schemeClr val="bg1"/>
                </a:solidFill>
                <a:latin typeface="微软雅黑" panose="020B0503020204020204" pitchFamily="34" charset="-122"/>
                <a:ea typeface="微软雅黑" panose="020B0503020204020204" pitchFamily="34" charset="-122"/>
                <a:cs typeface="+mn-ea"/>
              </a:rPr>
              <a:t>秒延迟符，无</a:t>
            </a:r>
            <a:endParaRPr lang="en-US" altLang="zh-CN" sz="1400" dirty="0">
              <a:solidFill>
                <a:schemeClr val="bg1"/>
              </a:solidFill>
              <a:latin typeface="微软雅黑" panose="020B0503020204020204" pitchFamily="34" charset="-122"/>
              <a:ea typeface="微软雅黑" panose="020B0503020204020204" pitchFamily="34" charset="-122"/>
              <a:cs typeface="+mn-ea"/>
            </a:endParaRPr>
          </a:p>
          <a:p>
            <a:r>
              <a:rPr lang="zh-CN" altLang="en-US" sz="1400" dirty="0">
                <a:solidFill>
                  <a:schemeClr val="bg1"/>
                </a:solidFill>
                <a:latin typeface="微软雅黑" panose="020B0503020204020204" pitchFamily="34" charset="-122"/>
                <a:ea typeface="微软雅黑" panose="020B0503020204020204" pitchFamily="34" charset="-122"/>
                <a:cs typeface="+mn-ea"/>
              </a:rPr>
              <a:t>意义，可删除</a:t>
            </a:r>
            <a:r>
              <a:rPr lang="en-US" altLang="zh-CN" sz="1400" dirty="0">
                <a:solidFill>
                  <a:schemeClr val="bg1"/>
                </a:solidFill>
                <a:latin typeface="微软雅黑" panose="020B0503020204020204" pitchFamily="34" charset="-122"/>
                <a:ea typeface="微软雅黑" panose="020B0503020204020204" pitchFamily="34" charset="-122"/>
                <a:cs typeface="+mn-ea"/>
              </a:rPr>
              <a:t>.</a:t>
            </a:r>
            <a:endParaRPr lang="zh-CN" altLang="en-US" sz="1400" dirty="0">
              <a:solidFill>
                <a:schemeClr val="bg1"/>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917370238"/>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randombar(horizontal)">
                                      <p:cBhvr>
                                        <p:cTn id="27" dur="500"/>
                                        <p:tgtEl>
                                          <p:spTgt spid="49"/>
                                        </p:tgtEl>
                                      </p:cBhvr>
                                    </p:animEffect>
                                  </p:childTnLst>
                                </p:cTn>
                              </p:par>
                            </p:childTnLst>
                          </p:cTn>
                        </p:par>
                        <p:par>
                          <p:cTn id="28" fill="hold">
                            <p:stCondLst>
                              <p:cond delay="2500"/>
                            </p:stCondLst>
                            <p:childTnLst>
                              <p:par>
                                <p:cTn id="29" presetID="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wipe(left)">
                                      <p:cBhvr>
                                        <p:cTn id="36" dur="500"/>
                                        <p:tgtEl>
                                          <p:spTgt spid="7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down)">
                                      <p:cBhvr>
                                        <p:cTn id="40" dur="500"/>
                                        <p:tgtEl>
                                          <p:spTgt spid="7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wipe(up)">
                                      <p:cBhvr>
                                        <p:cTn id="43" dur="500"/>
                                        <p:tgtEl>
                                          <p:spTgt spid="72"/>
                                        </p:tgtEl>
                                      </p:cBhvr>
                                    </p:animEffect>
                                  </p:childTnLst>
                                </p:cTn>
                              </p:par>
                            </p:childTnLst>
                          </p:cTn>
                        </p:par>
                        <p:par>
                          <p:cTn id="44" fill="hold">
                            <p:stCondLst>
                              <p:cond delay="4000"/>
                            </p:stCondLst>
                            <p:childTnLst>
                              <p:par>
                                <p:cTn id="45" presetID="14" presetClass="entr" presetSubtype="1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randombar(horizontal)">
                                      <p:cBhvr>
                                        <p:cTn id="47" dur="500"/>
                                        <p:tgtEl>
                                          <p:spTgt spid="50"/>
                                        </p:tgtEl>
                                      </p:cBhvr>
                                    </p:animEffect>
                                  </p:childTnLst>
                                </p:cTn>
                              </p:par>
                            </p:childTnLst>
                          </p:cTn>
                        </p:par>
                        <p:par>
                          <p:cTn id="48" fill="hold">
                            <p:stCondLst>
                              <p:cond delay="4500"/>
                            </p:stCondLst>
                            <p:childTnLst>
                              <p:par>
                                <p:cTn id="49" presetID="2" presetClass="entr" presetSubtype="1"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0-#ppt_h/2"/>
                                          </p:val>
                                        </p:tav>
                                        <p:tav tm="100000">
                                          <p:val>
                                            <p:strVal val="#ppt_y"/>
                                          </p:val>
                                        </p:tav>
                                      </p:tavLst>
                                    </p:anim>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wipe(left)">
                                      <p:cBhvr>
                                        <p:cTn id="56" dur="500"/>
                                        <p:tgtEl>
                                          <p:spTgt spid="76"/>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up)">
                                      <p:cBhvr>
                                        <p:cTn id="60" dur="500"/>
                                        <p:tgtEl>
                                          <p:spTgt spid="7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wipe(down)">
                                      <p:cBhvr>
                                        <p:cTn id="63" dur="500"/>
                                        <p:tgtEl>
                                          <p:spTgt spid="77"/>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6" grpId="0" animBg="1"/>
      <p:bldP spid="47" grpId="0"/>
      <p:bldP spid="48" grpId="0" animBg="1"/>
      <p:bldP spid="49" grpId="0" animBg="1"/>
      <p:bldP spid="50" grpId="0" animBg="1"/>
      <p:bldP spid="57" grpId="0"/>
      <p:bldP spid="72" grpId="0"/>
      <p:bldP spid="74" grpId="0"/>
      <p:bldP spid="75" grpId="0"/>
      <p:bldP spid="77"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六边形 6"/>
          <p:cNvSpPr>
            <a:spLocks noChangeAspect="1"/>
          </p:cNvSpPr>
          <p:nvPr/>
        </p:nvSpPr>
        <p:spPr>
          <a:xfrm rot="10800000" flipH="1">
            <a:off x="3846848" y="1742006"/>
            <a:ext cx="839457" cy="723506"/>
          </a:xfrm>
          <a:prstGeom prst="hexagon">
            <a:avLst>
              <a:gd name="adj" fmla="val 28557"/>
              <a:gd name="vf" fmla="val 11547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endParaRPr lang="zh-CN" altLang="en-US" sz="1200" dirty="0">
              <a:ea typeface="微软雅黑" panose="020B0503020204020204" pitchFamily="34" charset="-122"/>
            </a:endParaRPr>
          </a:p>
        </p:txBody>
      </p:sp>
      <p:sp>
        <p:nvSpPr>
          <p:cNvPr id="9" name="六边形 8"/>
          <p:cNvSpPr>
            <a:spLocks noChangeAspect="1"/>
          </p:cNvSpPr>
          <p:nvPr/>
        </p:nvSpPr>
        <p:spPr>
          <a:xfrm rot="10800000">
            <a:off x="1620978" y="1715169"/>
            <a:ext cx="2191524" cy="723506"/>
          </a:xfrm>
          <a:prstGeom prst="hexagon">
            <a:avLst>
              <a:gd name="adj" fmla="val 28557"/>
              <a:gd name="vf" fmla="val 11547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endParaRPr lang="zh-CN" altLang="en-US" sz="1200" dirty="0">
              <a:ea typeface="微软雅黑" panose="020B0503020204020204" pitchFamily="34" charset="-122"/>
            </a:endParaRPr>
          </a:p>
        </p:txBody>
      </p:sp>
      <p:sp>
        <p:nvSpPr>
          <p:cNvPr id="10" name="六边形 9"/>
          <p:cNvSpPr>
            <a:spLocks noChangeAspect="1"/>
          </p:cNvSpPr>
          <p:nvPr/>
        </p:nvSpPr>
        <p:spPr>
          <a:xfrm rot="10800000" flipH="1">
            <a:off x="3846847" y="2561225"/>
            <a:ext cx="839457" cy="723506"/>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endParaRPr lang="zh-CN" altLang="en-US" sz="1200" dirty="0">
              <a:ea typeface="微软雅黑" panose="020B0503020204020204" pitchFamily="34" charset="-122"/>
            </a:endParaRPr>
          </a:p>
        </p:txBody>
      </p:sp>
      <p:sp>
        <p:nvSpPr>
          <p:cNvPr id="12" name="六边形 11"/>
          <p:cNvSpPr>
            <a:spLocks noChangeAspect="1"/>
          </p:cNvSpPr>
          <p:nvPr/>
        </p:nvSpPr>
        <p:spPr>
          <a:xfrm rot="10800000">
            <a:off x="1620978" y="2536348"/>
            <a:ext cx="2191524" cy="723506"/>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endParaRPr lang="zh-CN" altLang="en-US" sz="1200" dirty="0">
              <a:ea typeface="微软雅黑" panose="020B0503020204020204" pitchFamily="34" charset="-122"/>
            </a:endParaRPr>
          </a:p>
        </p:txBody>
      </p:sp>
      <p:sp>
        <p:nvSpPr>
          <p:cNvPr id="13" name="六边形 12"/>
          <p:cNvSpPr>
            <a:spLocks noChangeAspect="1"/>
          </p:cNvSpPr>
          <p:nvPr/>
        </p:nvSpPr>
        <p:spPr>
          <a:xfrm rot="10800000" flipH="1">
            <a:off x="3846846" y="3380444"/>
            <a:ext cx="839457" cy="723506"/>
          </a:xfrm>
          <a:prstGeom prst="hexagon">
            <a:avLst>
              <a:gd name="adj" fmla="val 28557"/>
              <a:gd name="vf" fmla="val 11547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endParaRPr lang="zh-CN" altLang="en-US" sz="1200" dirty="0">
              <a:ea typeface="微软雅黑" panose="020B0503020204020204" pitchFamily="34" charset="-122"/>
            </a:endParaRPr>
          </a:p>
        </p:txBody>
      </p:sp>
      <p:sp>
        <p:nvSpPr>
          <p:cNvPr id="14" name="六边形 13"/>
          <p:cNvSpPr>
            <a:spLocks noChangeAspect="1"/>
          </p:cNvSpPr>
          <p:nvPr/>
        </p:nvSpPr>
        <p:spPr>
          <a:xfrm rot="10800000">
            <a:off x="1620979" y="3355566"/>
            <a:ext cx="2191524" cy="723506"/>
          </a:xfrm>
          <a:prstGeom prst="hexagon">
            <a:avLst>
              <a:gd name="adj" fmla="val 28557"/>
              <a:gd name="vf" fmla="val 11547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endParaRPr lang="zh-CN" altLang="en-US" sz="1200" dirty="0">
              <a:ea typeface="微软雅黑" panose="020B0503020204020204" pitchFamily="34" charset="-122"/>
            </a:endParaRPr>
          </a:p>
        </p:txBody>
      </p:sp>
      <p:grpSp>
        <p:nvGrpSpPr>
          <p:cNvPr id="2" name="组合 14"/>
          <p:cNvGrpSpPr>
            <a:grpSpLocks noChangeAspect="1"/>
          </p:cNvGrpSpPr>
          <p:nvPr/>
        </p:nvGrpSpPr>
        <p:grpSpPr>
          <a:xfrm flipH="1">
            <a:off x="4104036" y="2845159"/>
            <a:ext cx="325083" cy="246945"/>
            <a:chOff x="4268086" y="4221191"/>
            <a:chExt cx="509646" cy="387231"/>
          </a:xfrm>
          <a:solidFill>
            <a:srgbClr val="FEFEFE"/>
          </a:solidFill>
          <a:effectLst/>
        </p:grpSpPr>
        <p:sp>
          <p:nvSpPr>
            <p:cNvPr id="26"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27"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grpSp>
      <p:grpSp>
        <p:nvGrpSpPr>
          <p:cNvPr id="3" name="组合 15"/>
          <p:cNvGrpSpPr/>
          <p:nvPr/>
        </p:nvGrpSpPr>
        <p:grpSpPr>
          <a:xfrm flipH="1">
            <a:off x="4135829" y="2009097"/>
            <a:ext cx="261495" cy="250032"/>
            <a:chOff x="1004888" y="993775"/>
            <a:chExt cx="2438400" cy="2332038"/>
          </a:xfrm>
          <a:solidFill>
            <a:srgbClr val="FEFEFE"/>
          </a:solidFill>
          <a:effectLst/>
        </p:grpSpPr>
        <p:sp>
          <p:nvSpPr>
            <p:cNvPr id="24"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25" name="任意多边形 19"/>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ea typeface="微软雅黑" panose="020B0503020204020204" pitchFamily="34" charset="-122"/>
              </a:endParaRPr>
            </a:p>
          </p:txBody>
        </p:sp>
      </p:grpSp>
      <p:grpSp>
        <p:nvGrpSpPr>
          <p:cNvPr id="4" name="组合 16"/>
          <p:cNvGrpSpPr>
            <a:grpSpLocks noChangeAspect="1"/>
          </p:cNvGrpSpPr>
          <p:nvPr/>
        </p:nvGrpSpPr>
        <p:grpSpPr>
          <a:xfrm flipH="1">
            <a:off x="4121470" y="3601724"/>
            <a:ext cx="255424" cy="288825"/>
            <a:chOff x="4994016" y="4872553"/>
            <a:chExt cx="406394" cy="459644"/>
          </a:xfrm>
          <a:solidFill>
            <a:srgbClr val="FEFEFE"/>
          </a:solidFill>
          <a:effectLst/>
        </p:grpSpPr>
        <p:sp>
          <p:nvSpPr>
            <p:cNvPr id="21" name="Freeform 148"/>
            <p:cNvSpPr>
              <a:spLocks noEditPoints="1"/>
            </p:cNvSpPr>
            <p:nvPr/>
          </p:nvSpPr>
          <p:spPr bwMode="auto">
            <a:xfrm>
              <a:off x="5049137" y="4872553"/>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dirty="0">
                <a:solidFill>
                  <a:prstClr val="black"/>
                </a:solidFill>
                <a:ea typeface="微软雅黑" panose="020B0503020204020204" pitchFamily="34" charset="-122"/>
              </a:endParaRPr>
            </a:p>
          </p:txBody>
        </p:sp>
        <p:sp>
          <p:nvSpPr>
            <p:cNvPr id="2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dirty="0">
                <a:solidFill>
                  <a:prstClr val="black"/>
                </a:solidFill>
                <a:ea typeface="微软雅黑" panose="020B0503020204020204" pitchFamily="34" charset="-122"/>
              </a:endParaRPr>
            </a:p>
          </p:txBody>
        </p:sp>
        <p:sp>
          <p:nvSpPr>
            <p:cNvPr id="2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dirty="0">
                <a:solidFill>
                  <a:prstClr val="black"/>
                </a:solidFill>
                <a:ea typeface="微软雅黑" panose="020B0503020204020204" pitchFamily="34" charset="-122"/>
              </a:endParaRPr>
            </a:p>
          </p:txBody>
        </p:sp>
      </p:grpSp>
      <p:sp>
        <p:nvSpPr>
          <p:cNvPr id="18" name="文本框 17"/>
          <p:cNvSpPr txBox="1"/>
          <p:nvPr/>
        </p:nvSpPr>
        <p:spPr>
          <a:xfrm flipH="1">
            <a:off x="1772489" y="1787293"/>
            <a:ext cx="1860429" cy="792760"/>
          </a:xfrm>
          <a:prstGeom prst="rect">
            <a:avLst/>
          </a:prstGeom>
          <a:noFill/>
          <a:effectLst/>
        </p:spPr>
        <p:txBody>
          <a:bodyPr wrap="none" lIns="68585" tIns="34292" rIns="68585" bIns="34292" rtlCol="0">
            <a:spAutoFit/>
          </a:bodyPr>
          <a:lstStyle/>
          <a:p>
            <a:r>
              <a:rPr lang="en-US" altLang="zh-CN" sz="1200" b="1" dirty="0">
                <a:solidFill>
                  <a:schemeClr val="bg1"/>
                </a:solidFill>
                <a:latin typeface="方正姚体" panose="02010601030101010101" pitchFamily="2" charset="-122"/>
                <a:ea typeface="方正姚体" panose="02010601030101010101" pitchFamily="2" charset="-122"/>
              </a:rPr>
              <a:t>   </a:t>
            </a:r>
            <a:r>
              <a:rPr lang="en-US" altLang="zh-CN" sz="1100" b="1" dirty="0">
                <a:solidFill>
                  <a:schemeClr val="bg1"/>
                </a:solidFill>
                <a:latin typeface="方正姚体" panose="02010601030101010101" pitchFamily="2" charset="-122"/>
                <a:ea typeface="方正姚体" panose="02010601030101010101" pitchFamily="2" charset="-122"/>
              </a:rPr>
              <a:t>MORE  THAN  TEMPLATE</a:t>
            </a:r>
          </a:p>
          <a:p>
            <a:r>
              <a:rPr lang="en-US" altLang="zh-CN" sz="800" dirty="0">
                <a:solidFill>
                  <a:schemeClr val="bg1"/>
                </a:solidFill>
                <a:latin typeface="方正姚体" panose="02010601030101010101" pitchFamily="2" charset="-122"/>
                <a:ea typeface="方正姚体" panose="02010601030101010101" pitchFamily="2" charset="-122"/>
              </a:rPr>
              <a:t>Click here to add  you to the Center of the  </a:t>
            </a:r>
          </a:p>
          <a:p>
            <a:r>
              <a:rPr lang="en-US" altLang="zh-CN" sz="800" dirty="0">
                <a:solidFill>
                  <a:schemeClr val="bg1"/>
                </a:solidFill>
                <a:latin typeface="方正姚体" panose="02010601030101010101" pitchFamily="2" charset="-122"/>
                <a:ea typeface="方正姚体" panose="02010601030101010101" pitchFamily="2" charset="-122"/>
              </a:rPr>
              <a:t>narrative thought</a:t>
            </a:r>
          </a:p>
          <a:p>
            <a:endParaRPr lang="en-US" altLang="zh-CN" sz="800" dirty="0">
              <a:solidFill>
                <a:schemeClr val="bg1"/>
              </a:solidFill>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flipH="1">
            <a:off x="1806835" y="2583020"/>
            <a:ext cx="1860429" cy="792760"/>
          </a:xfrm>
          <a:prstGeom prst="rect">
            <a:avLst/>
          </a:prstGeom>
          <a:noFill/>
          <a:effectLst/>
        </p:spPr>
        <p:txBody>
          <a:bodyPr wrap="none" lIns="68585" tIns="34292" rIns="68585" bIns="34292" rtlCol="0">
            <a:spAutoFit/>
          </a:bodyPr>
          <a:lstStyle/>
          <a:p>
            <a:r>
              <a:rPr lang="en-US" altLang="zh-CN" sz="1200" b="1" dirty="0">
                <a:solidFill>
                  <a:schemeClr val="bg1"/>
                </a:solidFill>
                <a:latin typeface="方正姚体" panose="02010601030101010101" pitchFamily="2" charset="-122"/>
                <a:ea typeface="方正姚体" panose="02010601030101010101" pitchFamily="2" charset="-122"/>
              </a:rPr>
              <a:t>   </a:t>
            </a:r>
            <a:r>
              <a:rPr lang="en-US" altLang="zh-CN" sz="1100" b="1" dirty="0">
                <a:solidFill>
                  <a:schemeClr val="bg1"/>
                </a:solidFill>
                <a:latin typeface="方正姚体" panose="02010601030101010101" pitchFamily="2" charset="-122"/>
                <a:ea typeface="方正姚体" panose="02010601030101010101" pitchFamily="2" charset="-122"/>
              </a:rPr>
              <a:t>MORE  THAN  TEMPLATE</a:t>
            </a:r>
          </a:p>
          <a:p>
            <a:r>
              <a:rPr lang="en-US" altLang="zh-CN" sz="800" dirty="0">
                <a:solidFill>
                  <a:schemeClr val="bg1"/>
                </a:solidFill>
                <a:latin typeface="方正姚体" panose="02010601030101010101" pitchFamily="2" charset="-122"/>
                <a:ea typeface="方正姚体" panose="02010601030101010101" pitchFamily="2" charset="-122"/>
              </a:rPr>
              <a:t>Click here to add  you to the Center of the  </a:t>
            </a:r>
          </a:p>
          <a:p>
            <a:r>
              <a:rPr lang="en-US" altLang="zh-CN" sz="800" dirty="0">
                <a:solidFill>
                  <a:schemeClr val="bg1"/>
                </a:solidFill>
                <a:latin typeface="方正姚体" panose="02010601030101010101" pitchFamily="2" charset="-122"/>
                <a:ea typeface="方正姚体" panose="02010601030101010101" pitchFamily="2" charset="-122"/>
              </a:rPr>
              <a:t>narrative thought</a:t>
            </a:r>
          </a:p>
          <a:p>
            <a:endParaRPr lang="en-US" altLang="zh-CN" sz="800" dirty="0">
              <a:solidFill>
                <a:schemeClr val="bg1"/>
              </a:solidFill>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flipH="1">
            <a:off x="1811171" y="3452100"/>
            <a:ext cx="1860429" cy="746578"/>
          </a:xfrm>
          <a:prstGeom prst="rect">
            <a:avLst/>
          </a:prstGeom>
          <a:noFill/>
          <a:effectLst/>
        </p:spPr>
        <p:txBody>
          <a:bodyPr wrap="none" lIns="68585" tIns="34292" rIns="68585" bIns="34292" rtlCol="0">
            <a:spAutoFit/>
          </a:bodyPr>
          <a:lstStyle/>
          <a:p>
            <a:r>
              <a:rPr lang="en-US" altLang="zh-CN" sz="1100" b="1" dirty="0">
                <a:solidFill>
                  <a:schemeClr val="bg1"/>
                </a:solidFill>
                <a:latin typeface="方正姚体" panose="02010601030101010101" pitchFamily="2" charset="-122"/>
                <a:ea typeface="方正姚体" panose="02010601030101010101" pitchFamily="2" charset="-122"/>
              </a:rPr>
              <a:t>   MORE  THAN  TEMPLATE</a:t>
            </a:r>
          </a:p>
          <a:p>
            <a:r>
              <a:rPr lang="en-US" altLang="zh-CN" sz="800" dirty="0">
                <a:solidFill>
                  <a:schemeClr val="bg1"/>
                </a:solidFill>
                <a:latin typeface="方正姚体" panose="02010601030101010101" pitchFamily="2" charset="-122"/>
                <a:ea typeface="方正姚体" panose="02010601030101010101" pitchFamily="2" charset="-122"/>
              </a:rPr>
              <a:t>Click here to add  you to the Center of the  </a:t>
            </a:r>
          </a:p>
          <a:p>
            <a:r>
              <a:rPr lang="en-US" altLang="zh-CN" sz="800" dirty="0">
                <a:solidFill>
                  <a:schemeClr val="bg1"/>
                </a:solidFill>
                <a:latin typeface="方正姚体" panose="02010601030101010101" pitchFamily="2" charset="-122"/>
                <a:ea typeface="方正姚体" panose="02010601030101010101" pitchFamily="2" charset="-122"/>
              </a:rPr>
              <a:t>narrative thought</a:t>
            </a:r>
          </a:p>
          <a:p>
            <a:endParaRPr lang="en-US" altLang="zh-CN" sz="800" dirty="0">
              <a:solidFill>
                <a:schemeClr val="bg1"/>
              </a:solidFill>
              <a:ea typeface="微软雅黑" panose="020B0503020204020204" pitchFamily="34" charset="-122"/>
            </a:endParaRPr>
          </a:p>
          <a:p>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28" name="Oval 20"/>
          <p:cNvSpPr/>
          <p:nvPr/>
        </p:nvSpPr>
        <p:spPr>
          <a:xfrm>
            <a:off x="4863075" y="1952464"/>
            <a:ext cx="275201" cy="2751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r>
              <a:rPr lang="en-US" sz="1500" dirty="0">
                <a:solidFill>
                  <a:schemeClr val="bg1"/>
                </a:solidFill>
                <a:latin typeface="微软雅黑" panose="020B0503020204020204" pitchFamily="34" charset="-122"/>
                <a:ea typeface="微软雅黑" panose="020B0503020204020204" pitchFamily="34" charset="-122"/>
              </a:rPr>
              <a:t>1</a:t>
            </a:r>
          </a:p>
        </p:txBody>
      </p:sp>
      <p:sp>
        <p:nvSpPr>
          <p:cNvPr id="29" name="TextBox 22"/>
          <p:cNvSpPr txBox="1"/>
          <p:nvPr/>
        </p:nvSpPr>
        <p:spPr>
          <a:xfrm>
            <a:off x="5215393" y="1855971"/>
            <a:ext cx="2851714" cy="577249"/>
          </a:xfrm>
          <a:prstGeom prst="rect">
            <a:avLst/>
          </a:prstGeom>
          <a:noFill/>
        </p:spPr>
        <p:txBody>
          <a:bodyPr wrap="square" lIns="68585" tIns="34292" rIns="68585" bIns="34292" rtlCol="0">
            <a:spAutoFit/>
          </a:bodyPr>
          <a:lstStyle/>
          <a:p>
            <a:r>
              <a:rPr lang="zh-CN" altLang="en-US" sz="15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图片方案</a:t>
            </a:r>
            <a:endParaRPr lang="en-US" sz="15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此处添加详细文本描述，建议与标题相关并符合整体语言风格，语言描述尽量简洁生动。</a:t>
            </a:r>
            <a:endParaRPr 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0" name="Oval 23"/>
          <p:cNvSpPr/>
          <p:nvPr/>
        </p:nvSpPr>
        <p:spPr>
          <a:xfrm>
            <a:off x="4863076" y="2752366"/>
            <a:ext cx="275201" cy="2751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r>
              <a:rPr lang="en-US" sz="1500" dirty="0">
                <a:solidFill>
                  <a:schemeClr val="bg1"/>
                </a:solidFill>
                <a:latin typeface="微软雅黑" panose="020B0503020204020204" pitchFamily="34" charset="-122"/>
                <a:ea typeface="微软雅黑" panose="020B0503020204020204" pitchFamily="34" charset="-122"/>
              </a:rPr>
              <a:t>2</a:t>
            </a:r>
          </a:p>
        </p:txBody>
      </p:sp>
      <p:sp>
        <p:nvSpPr>
          <p:cNvPr id="31" name="TextBox 24"/>
          <p:cNvSpPr txBox="1"/>
          <p:nvPr/>
        </p:nvSpPr>
        <p:spPr>
          <a:xfrm>
            <a:off x="5215393" y="2659086"/>
            <a:ext cx="2851714" cy="577249"/>
          </a:xfrm>
          <a:prstGeom prst="rect">
            <a:avLst/>
          </a:prstGeom>
          <a:noFill/>
        </p:spPr>
        <p:txBody>
          <a:bodyPr wrap="square" lIns="68585" tIns="34292" rIns="68585" bIns="34292" rtlCol="0">
            <a:spAutoFit/>
          </a:bodyPr>
          <a:lstStyle/>
          <a:p>
            <a:r>
              <a:rPr lang="zh-CN" altLang="en-US" sz="15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视频方案</a:t>
            </a:r>
            <a:endParaRPr lang="en-US" sz="15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此处添加详细文本描述，建议与标题相关并符合整体语言风格，语言描述尽量简洁生动。</a:t>
            </a:r>
            <a:endParaRPr 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2" name="Oval 23"/>
          <p:cNvSpPr/>
          <p:nvPr/>
        </p:nvSpPr>
        <p:spPr>
          <a:xfrm>
            <a:off x="4863076" y="3587196"/>
            <a:ext cx="275201" cy="2751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5" tIns="34292" rIns="68585" bIns="34292" rtlCol="0" anchor="ctr"/>
          <a:lstStyle/>
          <a:p>
            <a:pPr algn="ctr"/>
            <a:r>
              <a:rPr lang="en-US" sz="1500" dirty="0">
                <a:solidFill>
                  <a:schemeClr val="bg1"/>
                </a:solidFill>
                <a:latin typeface="微软雅黑" panose="020B0503020204020204" pitchFamily="34" charset="-122"/>
                <a:ea typeface="微软雅黑" panose="020B0503020204020204" pitchFamily="34" charset="-122"/>
              </a:rPr>
              <a:t>2</a:t>
            </a:r>
          </a:p>
        </p:txBody>
      </p:sp>
      <p:sp>
        <p:nvSpPr>
          <p:cNvPr id="33" name="TextBox 24"/>
          <p:cNvSpPr txBox="1"/>
          <p:nvPr/>
        </p:nvSpPr>
        <p:spPr>
          <a:xfrm>
            <a:off x="5215393" y="3493915"/>
            <a:ext cx="2851714" cy="577249"/>
          </a:xfrm>
          <a:prstGeom prst="rect">
            <a:avLst/>
          </a:prstGeom>
          <a:noFill/>
        </p:spPr>
        <p:txBody>
          <a:bodyPr wrap="square" lIns="68585" tIns="34292" rIns="68585" bIns="34292" rtlCol="0">
            <a:spAutoFit/>
          </a:bodyPr>
          <a:lstStyle/>
          <a:p>
            <a:r>
              <a:rPr lang="zh-CN" altLang="en-US" sz="15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视频方案</a:t>
            </a:r>
            <a:endParaRPr lang="en-US" sz="15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此处添加详细文本描述，建议与标题相关并符合整体语言风格，语言描述尽量简洁生动。</a:t>
            </a:r>
            <a:endParaRPr 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8995555"/>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250" fill="hold"/>
                                        <p:tgtEl>
                                          <p:spTgt spid="29"/>
                                        </p:tgtEl>
                                        <p:attrNameLst>
                                          <p:attrName>ppt_x</p:attrName>
                                        </p:attrNameLst>
                                      </p:cBhvr>
                                      <p:tavLst>
                                        <p:tav tm="0">
                                          <p:val>
                                            <p:strVal val="#ppt_x"/>
                                          </p:val>
                                        </p:tav>
                                        <p:tav tm="100000">
                                          <p:val>
                                            <p:strVal val="#ppt_x"/>
                                          </p:val>
                                        </p:tav>
                                      </p:tavLst>
                                    </p:anim>
                                    <p:anim calcmode="lin" valueType="num">
                                      <p:cBhvr additive="base">
                                        <p:cTn id="13" dur="25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250" fill="hold"/>
                                        <p:tgtEl>
                                          <p:spTgt spid="30"/>
                                        </p:tgtEl>
                                        <p:attrNameLst>
                                          <p:attrName>ppt_x</p:attrName>
                                        </p:attrNameLst>
                                      </p:cBhvr>
                                      <p:tavLst>
                                        <p:tav tm="0">
                                          <p:val>
                                            <p:strVal val="#ppt_x"/>
                                          </p:val>
                                        </p:tav>
                                        <p:tav tm="100000">
                                          <p:val>
                                            <p:strVal val="#ppt_x"/>
                                          </p:val>
                                        </p:tav>
                                      </p:tavLst>
                                    </p:anim>
                                    <p:anim calcmode="lin" valueType="num">
                                      <p:cBhvr additive="base">
                                        <p:cTn id="18" dur="250" fill="hold"/>
                                        <p:tgtEl>
                                          <p:spTgt spid="30"/>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250" fill="hold"/>
                                        <p:tgtEl>
                                          <p:spTgt spid="31"/>
                                        </p:tgtEl>
                                        <p:attrNameLst>
                                          <p:attrName>ppt_x</p:attrName>
                                        </p:attrNameLst>
                                      </p:cBhvr>
                                      <p:tavLst>
                                        <p:tav tm="0">
                                          <p:val>
                                            <p:strVal val="#ppt_x"/>
                                          </p:val>
                                        </p:tav>
                                        <p:tav tm="100000">
                                          <p:val>
                                            <p:strVal val="#ppt_x"/>
                                          </p:val>
                                        </p:tav>
                                      </p:tavLst>
                                    </p:anim>
                                    <p:anim calcmode="lin" valueType="num">
                                      <p:cBhvr additive="base">
                                        <p:cTn id="23" dur="250" fill="hold"/>
                                        <p:tgtEl>
                                          <p:spTgt spid="31"/>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250" fill="hold"/>
                                        <p:tgtEl>
                                          <p:spTgt spid="32"/>
                                        </p:tgtEl>
                                        <p:attrNameLst>
                                          <p:attrName>ppt_x</p:attrName>
                                        </p:attrNameLst>
                                      </p:cBhvr>
                                      <p:tavLst>
                                        <p:tav tm="0">
                                          <p:val>
                                            <p:strVal val="#ppt_x"/>
                                          </p:val>
                                        </p:tav>
                                        <p:tav tm="100000">
                                          <p:val>
                                            <p:strVal val="#ppt_x"/>
                                          </p:val>
                                        </p:tav>
                                      </p:tavLst>
                                    </p:anim>
                                    <p:anim calcmode="lin" valueType="num">
                                      <p:cBhvr additive="base">
                                        <p:cTn id="28" dur="250" fill="hold"/>
                                        <p:tgtEl>
                                          <p:spTgt spid="32"/>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250" fill="hold"/>
                                        <p:tgtEl>
                                          <p:spTgt spid="33"/>
                                        </p:tgtEl>
                                        <p:attrNameLst>
                                          <p:attrName>ppt_x</p:attrName>
                                        </p:attrNameLst>
                                      </p:cBhvr>
                                      <p:tavLst>
                                        <p:tav tm="0">
                                          <p:val>
                                            <p:strVal val="#ppt_x"/>
                                          </p:val>
                                        </p:tav>
                                        <p:tav tm="100000">
                                          <p:val>
                                            <p:strVal val="#ppt_x"/>
                                          </p:val>
                                        </p:tav>
                                      </p:tavLst>
                                    </p:anim>
                                    <p:anim calcmode="lin" valueType="num">
                                      <p:cBhvr additive="base">
                                        <p:cTn id="33" dur="250" fill="hold"/>
                                        <p:tgtEl>
                                          <p:spTgt spid="33"/>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250"/>
                                        <p:tgtEl>
                                          <p:spTgt spid="7"/>
                                        </p:tgtEl>
                                      </p:cBhvr>
                                    </p:animEffect>
                                    <p:anim calcmode="lin" valueType="num">
                                      <p:cBhvr>
                                        <p:cTn id="38" dur="250" fill="hold"/>
                                        <p:tgtEl>
                                          <p:spTgt spid="7"/>
                                        </p:tgtEl>
                                        <p:attrNameLst>
                                          <p:attrName>ppt_x</p:attrName>
                                        </p:attrNameLst>
                                      </p:cBhvr>
                                      <p:tavLst>
                                        <p:tav tm="0">
                                          <p:val>
                                            <p:strVal val="#ppt_x"/>
                                          </p:val>
                                        </p:tav>
                                        <p:tav tm="100000">
                                          <p:val>
                                            <p:strVal val="#ppt_x"/>
                                          </p:val>
                                        </p:tav>
                                      </p:tavLst>
                                    </p:anim>
                                    <p:anim calcmode="lin" valueType="num">
                                      <p:cBhvr>
                                        <p:cTn id="39" dur="25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1750"/>
                            </p:stCondLst>
                            <p:childTnLst>
                              <p:par>
                                <p:cTn id="41" presetID="42"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anim calcmode="lin" valueType="num">
                                      <p:cBhvr>
                                        <p:cTn id="44" dur="250" fill="hold"/>
                                        <p:tgtEl>
                                          <p:spTgt spid="10"/>
                                        </p:tgtEl>
                                        <p:attrNameLst>
                                          <p:attrName>ppt_x</p:attrName>
                                        </p:attrNameLst>
                                      </p:cBhvr>
                                      <p:tavLst>
                                        <p:tav tm="0">
                                          <p:val>
                                            <p:strVal val="#ppt_x"/>
                                          </p:val>
                                        </p:tav>
                                        <p:tav tm="100000">
                                          <p:val>
                                            <p:strVal val="#ppt_x"/>
                                          </p:val>
                                        </p:tav>
                                      </p:tavLst>
                                    </p:anim>
                                    <p:anim calcmode="lin" valueType="num">
                                      <p:cBhvr>
                                        <p:cTn id="45" dur="2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anim calcmode="lin" valueType="num">
                                      <p:cBhvr>
                                        <p:cTn id="50" dur="250" fill="hold"/>
                                        <p:tgtEl>
                                          <p:spTgt spid="13"/>
                                        </p:tgtEl>
                                        <p:attrNameLst>
                                          <p:attrName>ppt_x</p:attrName>
                                        </p:attrNameLst>
                                      </p:cBhvr>
                                      <p:tavLst>
                                        <p:tav tm="0">
                                          <p:val>
                                            <p:strVal val="#ppt_x"/>
                                          </p:val>
                                        </p:tav>
                                        <p:tav tm="100000">
                                          <p:val>
                                            <p:strVal val="#ppt_x"/>
                                          </p:val>
                                        </p:tav>
                                      </p:tavLst>
                                    </p:anim>
                                    <p:anim calcmode="lin" valueType="num">
                                      <p:cBhvr>
                                        <p:cTn id="51" dur="25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2250"/>
                            </p:stCondLst>
                            <p:childTnLst>
                              <p:par>
                                <p:cTn id="53" presetID="42" presetClass="entr" presetSubtype="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250"/>
                                        <p:tgtEl>
                                          <p:spTgt spid="2"/>
                                        </p:tgtEl>
                                      </p:cBhvr>
                                    </p:animEffect>
                                    <p:anim calcmode="lin" valueType="num">
                                      <p:cBhvr>
                                        <p:cTn id="56" dur="250" fill="hold"/>
                                        <p:tgtEl>
                                          <p:spTgt spid="2"/>
                                        </p:tgtEl>
                                        <p:attrNameLst>
                                          <p:attrName>ppt_x</p:attrName>
                                        </p:attrNameLst>
                                      </p:cBhvr>
                                      <p:tavLst>
                                        <p:tav tm="0">
                                          <p:val>
                                            <p:strVal val="#ppt_x"/>
                                          </p:val>
                                        </p:tav>
                                        <p:tav tm="100000">
                                          <p:val>
                                            <p:strVal val="#ppt_x"/>
                                          </p:val>
                                        </p:tav>
                                      </p:tavLst>
                                    </p:anim>
                                    <p:anim calcmode="lin" valueType="num">
                                      <p:cBhvr>
                                        <p:cTn id="57" dur="250" fill="hold"/>
                                        <p:tgtEl>
                                          <p:spTgt spid="2"/>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250"/>
                                        <p:tgtEl>
                                          <p:spTgt spid="3"/>
                                        </p:tgtEl>
                                      </p:cBhvr>
                                    </p:animEffect>
                                    <p:anim calcmode="lin" valueType="num">
                                      <p:cBhvr>
                                        <p:cTn id="62" dur="250" fill="hold"/>
                                        <p:tgtEl>
                                          <p:spTgt spid="3"/>
                                        </p:tgtEl>
                                        <p:attrNameLst>
                                          <p:attrName>ppt_x</p:attrName>
                                        </p:attrNameLst>
                                      </p:cBhvr>
                                      <p:tavLst>
                                        <p:tav tm="0">
                                          <p:val>
                                            <p:strVal val="#ppt_x"/>
                                          </p:val>
                                        </p:tav>
                                        <p:tav tm="100000">
                                          <p:val>
                                            <p:strVal val="#ppt_x"/>
                                          </p:val>
                                        </p:tav>
                                      </p:tavLst>
                                    </p:anim>
                                    <p:anim calcmode="lin" valueType="num">
                                      <p:cBhvr>
                                        <p:cTn id="63" dur="250" fill="hold"/>
                                        <p:tgtEl>
                                          <p:spTgt spid="3"/>
                                        </p:tgtEl>
                                        <p:attrNameLst>
                                          <p:attrName>ppt_y</p:attrName>
                                        </p:attrNameLst>
                                      </p:cBhvr>
                                      <p:tavLst>
                                        <p:tav tm="0">
                                          <p:val>
                                            <p:strVal val="#ppt_y+.1"/>
                                          </p:val>
                                        </p:tav>
                                        <p:tav tm="100000">
                                          <p:val>
                                            <p:strVal val="#ppt_y"/>
                                          </p:val>
                                        </p:tav>
                                      </p:tavLst>
                                    </p:anim>
                                  </p:childTnLst>
                                </p:cTn>
                              </p:par>
                            </p:childTnLst>
                          </p:cTn>
                        </p:par>
                        <p:par>
                          <p:cTn id="64" fill="hold">
                            <p:stCondLst>
                              <p:cond delay="2750"/>
                            </p:stCondLst>
                            <p:childTnLst>
                              <p:par>
                                <p:cTn id="65" presetID="42" presetClass="entr" presetSubtype="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50"/>
                                        <p:tgtEl>
                                          <p:spTgt spid="4"/>
                                        </p:tgtEl>
                                      </p:cBhvr>
                                    </p:animEffect>
                                    <p:anim calcmode="lin" valueType="num">
                                      <p:cBhvr>
                                        <p:cTn id="68" dur="250" fill="hold"/>
                                        <p:tgtEl>
                                          <p:spTgt spid="4"/>
                                        </p:tgtEl>
                                        <p:attrNameLst>
                                          <p:attrName>ppt_x</p:attrName>
                                        </p:attrNameLst>
                                      </p:cBhvr>
                                      <p:tavLst>
                                        <p:tav tm="0">
                                          <p:val>
                                            <p:strVal val="#ppt_x"/>
                                          </p:val>
                                        </p:tav>
                                        <p:tav tm="100000">
                                          <p:val>
                                            <p:strVal val="#ppt_x"/>
                                          </p:val>
                                        </p:tav>
                                      </p:tavLst>
                                    </p:anim>
                                    <p:anim calcmode="lin" valueType="num">
                                      <p:cBhvr>
                                        <p:cTn id="69" dur="250" fill="hold"/>
                                        <p:tgtEl>
                                          <p:spTgt spid="4"/>
                                        </p:tgtEl>
                                        <p:attrNameLst>
                                          <p:attrName>ppt_y</p:attrName>
                                        </p:attrNameLst>
                                      </p:cBhvr>
                                      <p:tavLst>
                                        <p:tav tm="0">
                                          <p:val>
                                            <p:strVal val="#ppt_y+.1"/>
                                          </p:val>
                                        </p:tav>
                                        <p:tav tm="100000">
                                          <p:val>
                                            <p:strVal val="#ppt_y"/>
                                          </p:val>
                                        </p:tav>
                                      </p:tavLst>
                                    </p:anim>
                                  </p:childTnLst>
                                </p:cTn>
                              </p:par>
                            </p:childTnLst>
                          </p:cTn>
                        </p:par>
                        <p:par>
                          <p:cTn id="70" fill="hold">
                            <p:stCondLst>
                              <p:cond delay="3000"/>
                            </p:stCondLst>
                            <p:childTnLst>
                              <p:par>
                                <p:cTn id="71" presetID="42"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250"/>
                                        <p:tgtEl>
                                          <p:spTgt spid="18"/>
                                        </p:tgtEl>
                                      </p:cBhvr>
                                    </p:animEffect>
                                    <p:anim calcmode="lin" valueType="num">
                                      <p:cBhvr>
                                        <p:cTn id="74" dur="250" fill="hold"/>
                                        <p:tgtEl>
                                          <p:spTgt spid="18"/>
                                        </p:tgtEl>
                                        <p:attrNameLst>
                                          <p:attrName>ppt_x</p:attrName>
                                        </p:attrNameLst>
                                      </p:cBhvr>
                                      <p:tavLst>
                                        <p:tav tm="0">
                                          <p:val>
                                            <p:strVal val="#ppt_x"/>
                                          </p:val>
                                        </p:tav>
                                        <p:tav tm="100000">
                                          <p:val>
                                            <p:strVal val="#ppt_x"/>
                                          </p:val>
                                        </p:tav>
                                      </p:tavLst>
                                    </p:anim>
                                    <p:anim calcmode="lin" valueType="num">
                                      <p:cBhvr>
                                        <p:cTn id="75" dur="250" fill="hold"/>
                                        <p:tgtEl>
                                          <p:spTgt spid="18"/>
                                        </p:tgtEl>
                                        <p:attrNameLst>
                                          <p:attrName>ppt_y</p:attrName>
                                        </p:attrNameLst>
                                      </p:cBhvr>
                                      <p:tavLst>
                                        <p:tav tm="0">
                                          <p:val>
                                            <p:strVal val="#ppt_y+.1"/>
                                          </p:val>
                                        </p:tav>
                                        <p:tav tm="100000">
                                          <p:val>
                                            <p:strVal val="#ppt_y"/>
                                          </p:val>
                                        </p:tav>
                                      </p:tavLst>
                                    </p:anim>
                                  </p:childTnLst>
                                </p:cTn>
                              </p:par>
                            </p:childTnLst>
                          </p:cTn>
                        </p:par>
                        <p:par>
                          <p:cTn id="76" fill="hold">
                            <p:stCondLst>
                              <p:cond delay="3250"/>
                            </p:stCondLst>
                            <p:childTnLst>
                              <p:par>
                                <p:cTn id="77" presetID="42"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250"/>
                                        <p:tgtEl>
                                          <p:spTgt spid="19"/>
                                        </p:tgtEl>
                                      </p:cBhvr>
                                    </p:animEffect>
                                    <p:anim calcmode="lin" valueType="num">
                                      <p:cBhvr>
                                        <p:cTn id="80" dur="250" fill="hold"/>
                                        <p:tgtEl>
                                          <p:spTgt spid="19"/>
                                        </p:tgtEl>
                                        <p:attrNameLst>
                                          <p:attrName>ppt_x</p:attrName>
                                        </p:attrNameLst>
                                      </p:cBhvr>
                                      <p:tavLst>
                                        <p:tav tm="0">
                                          <p:val>
                                            <p:strVal val="#ppt_x"/>
                                          </p:val>
                                        </p:tav>
                                        <p:tav tm="100000">
                                          <p:val>
                                            <p:strVal val="#ppt_x"/>
                                          </p:val>
                                        </p:tav>
                                      </p:tavLst>
                                    </p:anim>
                                    <p:anim calcmode="lin" valueType="num">
                                      <p:cBhvr>
                                        <p:cTn id="81" dur="250" fill="hold"/>
                                        <p:tgtEl>
                                          <p:spTgt spid="19"/>
                                        </p:tgtEl>
                                        <p:attrNameLst>
                                          <p:attrName>ppt_y</p:attrName>
                                        </p:attrNameLst>
                                      </p:cBhvr>
                                      <p:tavLst>
                                        <p:tav tm="0">
                                          <p:val>
                                            <p:strVal val="#ppt_y+.1"/>
                                          </p:val>
                                        </p:tav>
                                        <p:tav tm="100000">
                                          <p:val>
                                            <p:strVal val="#ppt_y"/>
                                          </p:val>
                                        </p:tav>
                                      </p:tavLst>
                                    </p:anim>
                                  </p:childTnLst>
                                </p:cTn>
                              </p:par>
                            </p:childTnLst>
                          </p:cTn>
                        </p:par>
                        <p:par>
                          <p:cTn id="82" fill="hold">
                            <p:stCondLst>
                              <p:cond delay="3500"/>
                            </p:stCondLst>
                            <p:childTnLst>
                              <p:par>
                                <p:cTn id="83" presetID="42" presetClass="entr" presetSubtype="0"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250"/>
                                        <p:tgtEl>
                                          <p:spTgt spid="20"/>
                                        </p:tgtEl>
                                      </p:cBhvr>
                                    </p:animEffect>
                                    <p:anim calcmode="lin" valueType="num">
                                      <p:cBhvr>
                                        <p:cTn id="86" dur="250" fill="hold"/>
                                        <p:tgtEl>
                                          <p:spTgt spid="20"/>
                                        </p:tgtEl>
                                        <p:attrNameLst>
                                          <p:attrName>ppt_x</p:attrName>
                                        </p:attrNameLst>
                                      </p:cBhvr>
                                      <p:tavLst>
                                        <p:tav tm="0">
                                          <p:val>
                                            <p:strVal val="#ppt_x"/>
                                          </p:val>
                                        </p:tav>
                                        <p:tav tm="100000">
                                          <p:val>
                                            <p:strVal val="#ppt_x"/>
                                          </p:val>
                                        </p:tav>
                                      </p:tavLst>
                                    </p:anim>
                                    <p:anim calcmode="lin" valueType="num">
                                      <p:cBhvr>
                                        <p:cTn id="87" dur="250" fill="hold"/>
                                        <p:tgtEl>
                                          <p:spTgt spid="20"/>
                                        </p:tgtEl>
                                        <p:attrNameLst>
                                          <p:attrName>ppt_y</p:attrName>
                                        </p:attrNameLst>
                                      </p:cBhvr>
                                      <p:tavLst>
                                        <p:tav tm="0">
                                          <p:val>
                                            <p:strVal val="#ppt_y+.1"/>
                                          </p:val>
                                        </p:tav>
                                        <p:tav tm="100000">
                                          <p:val>
                                            <p:strVal val="#ppt_y"/>
                                          </p:val>
                                        </p:tav>
                                      </p:tavLst>
                                    </p:anim>
                                  </p:childTnLst>
                                </p:cTn>
                              </p:par>
                            </p:childTnLst>
                          </p:cTn>
                        </p:par>
                        <p:par>
                          <p:cTn id="88" fill="hold">
                            <p:stCondLst>
                              <p:cond delay="3750"/>
                            </p:stCondLst>
                            <p:childTnLst>
                              <p:par>
                                <p:cTn id="89" presetID="42" presetClass="entr" presetSubtype="0"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250"/>
                                        <p:tgtEl>
                                          <p:spTgt spid="9"/>
                                        </p:tgtEl>
                                      </p:cBhvr>
                                    </p:animEffect>
                                    <p:anim calcmode="lin" valueType="num">
                                      <p:cBhvr>
                                        <p:cTn id="92" dur="250" fill="hold"/>
                                        <p:tgtEl>
                                          <p:spTgt spid="9"/>
                                        </p:tgtEl>
                                        <p:attrNameLst>
                                          <p:attrName>ppt_x</p:attrName>
                                        </p:attrNameLst>
                                      </p:cBhvr>
                                      <p:tavLst>
                                        <p:tav tm="0">
                                          <p:val>
                                            <p:strVal val="#ppt_x"/>
                                          </p:val>
                                        </p:tav>
                                        <p:tav tm="100000">
                                          <p:val>
                                            <p:strVal val="#ppt_x"/>
                                          </p:val>
                                        </p:tav>
                                      </p:tavLst>
                                    </p:anim>
                                    <p:anim calcmode="lin" valueType="num">
                                      <p:cBhvr>
                                        <p:cTn id="93" dur="250" fill="hold"/>
                                        <p:tgtEl>
                                          <p:spTgt spid="9"/>
                                        </p:tgtEl>
                                        <p:attrNameLst>
                                          <p:attrName>ppt_y</p:attrName>
                                        </p:attrNameLst>
                                      </p:cBhvr>
                                      <p:tavLst>
                                        <p:tav tm="0">
                                          <p:val>
                                            <p:strVal val="#ppt_y+.1"/>
                                          </p:val>
                                        </p:tav>
                                        <p:tav tm="100000">
                                          <p:val>
                                            <p:strVal val="#ppt_y"/>
                                          </p:val>
                                        </p:tav>
                                      </p:tavLst>
                                    </p:anim>
                                  </p:childTnLst>
                                </p:cTn>
                              </p:par>
                            </p:childTnLst>
                          </p:cTn>
                        </p:par>
                        <p:par>
                          <p:cTn id="94" fill="hold">
                            <p:stCondLst>
                              <p:cond delay="4000"/>
                            </p:stCondLst>
                            <p:childTnLst>
                              <p:par>
                                <p:cTn id="95" presetID="42" presetClass="entr" presetSubtype="0" fill="hold" grpId="0"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250"/>
                                        <p:tgtEl>
                                          <p:spTgt spid="12"/>
                                        </p:tgtEl>
                                      </p:cBhvr>
                                    </p:animEffect>
                                    <p:anim calcmode="lin" valueType="num">
                                      <p:cBhvr>
                                        <p:cTn id="98" dur="250" fill="hold"/>
                                        <p:tgtEl>
                                          <p:spTgt spid="12"/>
                                        </p:tgtEl>
                                        <p:attrNameLst>
                                          <p:attrName>ppt_x</p:attrName>
                                        </p:attrNameLst>
                                      </p:cBhvr>
                                      <p:tavLst>
                                        <p:tav tm="0">
                                          <p:val>
                                            <p:strVal val="#ppt_x"/>
                                          </p:val>
                                        </p:tav>
                                        <p:tav tm="100000">
                                          <p:val>
                                            <p:strVal val="#ppt_x"/>
                                          </p:val>
                                        </p:tav>
                                      </p:tavLst>
                                    </p:anim>
                                    <p:anim calcmode="lin" valueType="num">
                                      <p:cBhvr>
                                        <p:cTn id="99" dur="250" fill="hold"/>
                                        <p:tgtEl>
                                          <p:spTgt spid="12"/>
                                        </p:tgtEl>
                                        <p:attrNameLst>
                                          <p:attrName>ppt_y</p:attrName>
                                        </p:attrNameLst>
                                      </p:cBhvr>
                                      <p:tavLst>
                                        <p:tav tm="0">
                                          <p:val>
                                            <p:strVal val="#ppt_y+.1"/>
                                          </p:val>
                                        </p:tav>
                                        <p:tav tm="100000">
                                          <p:val>
                                            <p:strVal val="#ppt_y"/>
                                          </p:val>
                                        </p:tav>
                                      </p:tavLst>
                                    </p:anim>
                                  </p:childTnLst>
                                </p:cTn>
                              </p:par>
                            </p:childTnLst>
                          </p:cTn>
                        </p:par>
                        <p:par>
                          <p:cTn id="100" fill="hold">
                            <p:stCondLst>
                              <p:cond delay="4250"/>
                            </p:stCondLst>
                            <p:childTnLst>
                              <p:par>
                                <p:cTn id="101" presetID="42" presetClass="entr" presetSubtype="0"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250"/>
                                        <p:tgtEl>
                                          <p:spTgt spid="14"/>
                                        </p:tgtEl>
                                      </p:cBhvr>
                                    </p:animEffect>
                                    <p:anim calcmode="lin" valueType="num">
                                      <p:cBhvr>
                                        <p:cTn id="104" dur="250" fill="hold"/>
                                        <p:tgtEl>
                                          <p:spTgt spid="14"/>
                                        </p:tgtEl>
                                        <p:attrNameLst>
                                          <p:attrName>ppt_x</p:attrName>
                                        </p:attrNameLst>
                                      </p:cBhvr>
                                      <p:tavLst>
                                        <p:tav tm="0">
                                          <p:val>
                                            <p:strVal val="#ppt_x"/>
                                          </p:val>
                                        </p:tav>
                                        <p:tav tm="100000">
                                          <p:val>
                                            <p:strVal val="#ppt_x"/>
                                          </p:val>
                                        </p:tav>
                                      </p:tavLst>
                                    </p:anim>
                                    <p:anim calcmode="lin" valueType="num">
                                      <p:cBhvr>
                                        <p:cTn id="105"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3" grpId="0" animBg="1"/>
      <p:bldP spid="14" grpId="0" animBg="1"/>
      <p:bldP spid="18" grpId="0"/>
      <p:bldP spid="19" grpId="0"/>
      <p:bldP spid="20" grpId="0"/>
      <p:bldP spid="28" grpId="0" animBg="1"/>
      <p:bldP spid="29" grpId="0"/>
      <p:bldP spid="30" grpId="0" animBg="1"/>
      <p:bldP spid="31" grpId="0"/>
      <p:bldP spid="32"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2"/>
          <p:cNvSpPr/>
          <p:nvPr/>
        </p:nvSpPr>
        <p:spPr>
          <a:xfrm>
            <a:off x="2436272" y="2639519"/>
            <a:ext cx="2376677" cy="1750131"/>
          </a:xfrm>
          <a:prstGeom prst="ellipse">
            <a:avLst/>
          </a:prstGeom>
          <a:blipFill dpi="0" rotWithShape="1">
            <a:blip r:embed="rId3" cstate="print"/>
            <a:srcRect/>
            <a:stretch>
              <a:fillRect/>
            </a:stretch>
          </a:blip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anchor="ctr"/>
          <a:lstStyle/>
          <a:p>
            <a:pPr algn="ctr">
              <a:defRPr/>
            </a:pPr>
            <a:endParaRPr lang="en-US" dirty="0">
              <a:solidFill>
                <a:schemeClr val="bg1">
                  <a:lumMod val="95000"/>
                </a:schemeClr>
              </a:solidFill>
            </a:endParaRPr>
          </a:p>
        </p:txBody>
      </p:sp>
      <p:grpSp>
        <p:nvGrpSpPr>
          <p:cNvPr id="2" name="组合 42"/>
          <p:cNvGrpSpPr/>
          <p:nvPr/>
        </p:nvGrpSpPr>
        <p:grpSpPr>
          <a:xfrm>
            <a:off x="5292874" y="1598185"/>
            <a:ext cx="1965664" cy="276999"/>
            <a:chOff x="8641357" y="2133647"/>
            <a:chExt cx="2620431" cy="369217"/>
          </a:xfrm>
        </p:grpSpPr>
        <p:sp>
          <p:nvSpPr>
            <p:cNvPr id="44" name="Freeform 512"/>
            <p:cNvSpPr>
              <a:spLocks/>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sz="1200">
                <a:solidFill>
                  <a:schemeClr val="bg1">
                    <a:lumMod val="50000"/>
                  </a:schemeClr>
                </a:solidFill>
                <a:latin typeface="微软雅黑" pitchFamily="34" charset="-122"/>
                <a:ea typeface="微软雅黑" pitchFamily="34" charset="-122"/>
              </a:endParaRPr>
            </a:p>
          </p:txBody>
        </p:sp>
        <p:sp>
          <p:nvSpPr>
            <p:cNvPr id="45" name="TextBox 44"/>
            <p:cNvSpPr txBox="1"/>
            <p:nvPr/>
          </p:nvSpPr>
          <p:spPr>
            <a:xfrm>
              <a:off x="8784482" y="2133647"/>
              <a:ext cx="2477306" cy="369217"/>
            </a:xfrm>
            <a:prstGeom prst="rect">
              <a:avLst/>
            </a:prstGeom>
            <a:noFill/>
          </p:spPr>
          <p:txBody>
            <a:bodyPr wrap="square" rtlCol="0">
              <a:spAutoFit/>
            </a:bodyPr>
            <a:lstStyle/>
            <a:p>
              <a:r>
                <a:rPr lang="zh-CN" altLang="en-US" sz="1200" dirty="0" smtClean="0">
                  <a:solidFill>
                    <a:schemeClr val="bg1">
                      <a:lumMod val="50000"/>
                    </a:schemeClr>
                  </a:solidFill>
                  <a:latin typeface="微软雅黑" pitchFamily="34" charset="-122"/>
                  <a:ea typeface="微软雅黑" pitchFamily="34" charset="-122"/>
                </a:rPr>
                <a:t>点击输入小标题</a:t>
              </a:r>
              <a:endParaRPr lang="zh-CN" altLang="zh-CN" sz="1200" dirty="0">
                <a:solidFill>
                  <a:schemeClr val="bg1">
                    <a:lumMod val="50000"/>
                  </a:schemeClr>
                </a:solidFill>
                <a:latin typeface="微软雅黑" pitchFamily="34" charset="-122"/>
                <a:ea typeface="微软雅黑" pitchFamily="34" charset="-122"/>
              </a:endParaRPr>
            </a:p>
          </p:txBody>
        </p:sp>
      </p:grpSp>
      <p:sp>
        <p:nvSpPr>
          <p:cNvPr id="46" name="TextBox 45"/>
          <p:cNvSpPr txBox="1"/>
          <p:nvPr/>
        </p:nvSpPr>
        <p:spPr>
          <a:xfrm>
            <a:off x="5403520" y="1924745"/>
            <a:ext cx="2592738" cy="1685091"/>
          </a:xfrm>
          <a:prstGeom prst="rect">
            <a:avLst/>
          </a:prstGeom>
          <a:noFill/>
        </p:spPr>
        <p:txBody>
          <a:bodyPr wrap="square" lIns="68594" tIns="34297" rIns="68594" bIns="34297" rtlCol="0">
            <a:spAutoFit/>
          </a:bodyPr>
          <a:lstStyle/>
          <a:p>
            <a:pPr>
              <a:lnSpc>
                <a:spcPct val="150000"/>
              </a:lnSpc>
            </a:pPr>
            <a:r>
              <a:rPr lang="zh-CN" altLang="zh-CN" sz="1050" dirty="0" smtClean="0">
                <a:solidFill>
                  <a:schemeClr val="bg1">
                    <a:lumMod val="50000"/>
                  </a:schemeClr>
                </a:solidFill>
                <a:latin typeface="微软雅黑" pitchFamily="34" charset="-122"/>
                <a:ea typeface="微软雅黑" pitchFamily="34" charset="-122"/>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sz="1050" dirty="0" smtClean="0">
              <a:solidFill>
                <a:schemeClr val="bg1">
                  <a:lumMod val="50000"/>
                </a:schemeClr>
              </a:solidFill>
              <a:latin typeface="微软雅黑" pitchFamily="34" charset="-122"/>
              <a:ea typeface="微软雅黑" pitchFamily="34" charset="-122"/>
            </a:endParaRPr>
          </a:p>
          <a:p>
            <a:endParaRPr lang="zh-CN" altLang="en-US" sz="1050" dirty="0">
              <a:solidFill>
                <a:schemeClr val="bg1">
                  <a:lumMod val="50000"/>
                </a:schemeClr>
              </a:solidFill>
              <a:latin typeface="微软雅黑" pitchFamily="34" charset="-122"/>
              <a:ea typeface="微软雅黑" pitchFamily="34" charset="-122"/>
            </a:endParaRPr>
          </a:p>
        </p:txBody>
      </p:sp>
      <p:sp>
        <p:nvSpPr>
          <p:cNvPr id="47" name="Rectangle 2"/>
          <p:cNvSpPr/>
          <p:nvPr/>
        </p:nvSpPr>
        <p:spPr>
          <a:xfrm>
            <a:off x="1017230" y="1344068"/>
            <a:ext cx="2582691" cy="1750131"/>
          </a:xfrm>
          <a:prstGeom prst="ellipse">
            <a:avLst/>
          </a:prstGeom>
          <a:blipFill dpi="0" rotWithShape="1">
            <a:blip r:embed="rId4" cstate="print"/>
            <a:srcRect/>
            <a:stretch>
              <a:fillRect/>
            </a:stretch>
          </a:blip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anchor="ctr"/>
          <a:lstStyle/>
          <a:p>
            <a:pPr algn="ctr">
              <a:defRPr/>
            </a:pPr>
            <a:endParaRPr lang="en-US" dirty="0">
              <a:solidFill>
                <a:schemeClr val="bg1">
                  <a:lumMod val="50000"/>
                </a:schemeClr>
              </a:solidFill>
            </a:endParaRPr>
          </a:p>
        </p:txBody>
      </p:sp>
    </p:spTree>
    <p:extLst>
      <p:ext uri="{BB962C8B-B14F-4D97-AF65-F5344CB8AC3E}">
        <p14:creationId xmlns:p14="http://schemas.microsoft.com/office/powerpoint/2010/main" val="5143416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750"/>
                                        <p:tgtEl>
                                          <p:spTgt spid="46"/>
                                        </p:tgtEl>
                                      </p:cBhvr>
                                    </p:animEffect>
                                    <p:anim calcmode="lin" valueType="num">
                                      <p:cBhvr>
                                        <p:cTn id="21" dur="750" fill="hold"/>
                                        <p:tgtEl>
                                          <p:spTgt spid="46"/>
                                        </p:tgtEl>
                                        <p:attrNameLst>
                                          <p:attrName>ppt_x</p:attrName>
                                        </p:attrNameLst>
                                      </p:cBhvr>
                                      <p:tavLst>
                                        <p:tav tm="0">
                                          <p:val>
                                            <p:strVal val="#ppt_x"/>
                                          </p:val>
                                        </p:tav>
                                        <p:tav tm="100000">
                                          <p:val>
                                            <p:strVal val="#ppt_x"/>
                                          </p:val>
                                        </p:tav>
                                      </p:tavLst>
                                    </p:anim>
                                    <p:anim calcmode="lin" valueType="num">
                                      <p:cBhvr>
                                        <p:cTn id="22" dur="75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2418896" y="2424648"/>
            <a:ext cx="771149" cy="277305"/>
          </a:xfrm>
          <a:custGeom>
            <a:avLst/>
            <a:gdLst>
              <a:gd name="connsiteX0" fmla="*/ 0 w 1070811"/>
              <a:gd name="connsiteY0" fmla="*/ 385011 h 385011"/>
              <a:gd name="connsiteX1" fmla="*/ 324853 w 1070811"/>
              <a:gd name="connsiteY1" fmla="*/ 0 h 385011"/>
              <a:gd name="connsiteX2" fmla="*/ 1070811 w 1070811"/>
              <a:gd name="connsiteY2" fmla="*/ 0 h 385011"/>
              <a:gd name="connsiteX0" fmla="*/ 0 w 1070811"/>
              <a:gd name="connsiteY0" fmla="*/ 385011 h 385011"/>
              <a:gd name="connsiteX1" fmla="*/ 324853 w 1070811"/>
              <a:gd name="connsiteY1" fmla="*/ 0 h 385011"/>
              <a:gd name="connsiteX2" fmla="*/ 1070811 w 1070811"/>
              <a:gd name="connsiteY2" fmla="*/ 0 h 385011"/>
              <a:gd name="connsiteX0" fmla="*/ 0 w 1070811"/>
              <a:gd name="connsiteY0" fmla="*/ 385011 h 385011"/>
              <a:gd name="connsiteX1" fmla="*/ 324853 w 1070811"/>
              <a:gd name="connsiteY1" fmla="*/ 0 h 385011"/>
              <a:gd name="connsiteX2" fmla="*/ 1070811 w 1070811"/>
              <a:gd name="connsiteY2" fmla="*/ 0 h 385011"/>
            </a:gdLst>
            <a:ahLst/>
            <a:cxnLst>
              <a:cxn ang="0">
                <a:pos x="connsiteX0" y="connsiteY0"/>
              </a:cxn>
              <a:cxn ang="0">
                <a:pos x="connsiteX1" y="connsiteY1"/>
              </a:cxn>
              <a:cxn ang="0">
                <a:pos x="connsiteX2" y="connsiteY2"/>
              </a:cxn>
            </a:cxnLst>
            <a:rect l="l" t="t" r="r" b="b"/>
            <a:pathLst>
              <a:path w="1070811" h="385011">
                <a:moveTo>
                  <a:pt x="0" y="385011"/>
                </a:moveTo>
                <a:cubicBezTo>
                  <a:pt x="48126" y="208548"/>
                  <a:pt x="156411" y="8021"/>
                  <a:pt x="324853" y="0"/>
                </a:cubicBezTo>
                <a:lnTo>
                  <a:pt x="1070811" y="0"/>
                </a:lnTo>
              </a:path>
            </a:pathLst>
          </a:custGeom>
          <a:noFill/>
          <a:ln w="142875">
            <a:solidFill>
              <a:schemeClr val="bg1">
                <a:lumMod val="8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endParaRPr lang="zh-CN" altLang="en-US" dirty="0">
              <a:solidFill>
                <a:schemeClr val="tx1">
                  <a:lumMod val="65000"/>
                  <a:lumOff val="35000"/>
                </a:schemeClr>
              </a:solidFill>
              <a:ea typeface="微软雅黑" panose="020B0503020204020204" pitchFamily="34" charset="-122"/>
            </a:endParaRPr>
          </a:p>
        </p:txBody>
      </p:sp>
      <p:sp>
        <p:nvSpPr>
          <p:cNvPr id="10" name="任意多边形 9"/>
          <p:cNvSpPr/>
          <p:nvPr/>
        </p:nvSpPr>
        <p:spPr>
          <a:xfrm>
            <a:off x="2089638" y="3291225"/>
            <a:ext cx="511420" cy="753922"/>
          </a:xfrm>
          <a:custGeom>
            <a:avLst/>
            <a:gdLst>
              <a:gd name="connsiteX0" fmla="*/ 709863 w 709863"/>
              <a:gd name="connsiteY0" fmla="*/ 1046747 h 1046747"/>
              <a:gd name="connsiteX1" fmla="*/ 709863 w 709863"/>
              <a:gd name="connsiteY1" fmla="*/ 854242 h 1046747"/>
              <a:gd name="connsiteX2" fmla="*/ 481263 w 709863"/>
              <a:gd name="connsiteY2" fmla="*/ 697832 h 1046747"/>
              <a:gd name="connsiteX3" fmla="*/ 336884 w 709863"/>
              <a:gd name="connsiteY3" fmla="*/ 697832 h 1046747"/>
              <a:gd name="connsiteX4" fmla="*/ 0 w 709863"/>
              <a:gd name="connsiteY4" fmla="*/ 517358 h 1046747"/>
              <a:gd name="connsiteX5" fmla="*/ 0 w 709863"/>
              <a:gd name="connsiteY5" fmla="*/ 0 h 1046747"/>
              <a:gd name="connsiteX0" fmla="*/ 711024 w 711024"/>
              <a:gd name="connsiteY0" fmla="*/ 1046747 h 1046747"/>
              <a:gd name="connsiteX1" fmla="*/ 711024 w 711024"/>
              <a:gd name="connsiteY1" fmla="*/ 854242 h 1046747"/>
              <a:gd name="connsiteX2" fmla="*/ 482424 w 711024"/>
              <a:gd name="connsiteY2" fmla="*/ 697832 h 1046747"/>
              <a:gd name="connsiteX3" fmla="*/ 338045 w 711024"/>
              <a:gd name="connsiteY3" fmla="*/ 697832 h 1046747"/>
              <a:gd name="connsiteX4" fmla="*/ 1161 w 711024"/>
              <a:gd name="connsiteY4" fmla="*/ 517358 h 1046747"/>
              <a:gd name="connsiteX5" fmla="*/ 1161 w 711024"/>
              <a:gd name="connsiteY5" fmla="*/ 0 h 1046747"/>
              <a:gd name="connsiteX0" fmla="*/ 711024 w 711024"/>
              <a:gd name="connsiteY0" fmla="*/ 1046747 h 1046747"/>
              <a:gd name="connsiteX1" fmla="*/ 711024 w 711024"/>
              <a:gd name="connsiteY1" fmla="*/ 854242 h 1046747"/>
              <a:gd name="connsiteX2" fmla="*/ 482424 w 711024"/>
              <a:gd name="connsiteY2" fmla="*/ 697832 h 1046747"/>
              <a:gd name="connsiteX3" fmla="*/ 338045 w 711024"/>
              <a:gd name="connsiteY3" fmla="*/ 697832 h 1046747"/>
              <a:gd name="connsiteX4" fmla="*/ 1161 w 711024"/>
              <a:gd name="connsiteY4" fmla="*/ 517358 h 1046747"/>
              <a:gd name="connsiteX5" fmla="*/ 1161 w 711024"/>
              <a:gd name="connsiteY5" fmla="*/ 0 h 1046747"/>
              <a:gd name="connsiteX0" fmla="*/ 711024 w 712634"/>
              <a:gd name="connsiteY0" fmla="*/ 1046747 h 1046747"/>
              <a:gd name="connsiteX1" fmla="*/ 711024 w 712634"/>
              <a:gd name="connsiteY1" fmla="*/ 854242 h 1046747"/>
              <a:gd name="connsiteX2" fmla="*/ 482424 w 712634"/>
              <a:gd name="connsiteY2" fmla="*/ 697832 h 1046747"/>
              <a:gd name="connsiteX3" fmla="*/ 338045 w 712634"/>
              <a:gd name="connsiteY3" fmla="*/ 697832 h 1046747"/>
              <a:gd name="connsiteX4" fmla="*/ 1161 w 712634"/>
              <a:gd name="connsiteY4" fmla="*/ 517358 h 1046747"/>
              <a:gd name="connsiteX5" fmla="*/ 1161 w 712634"/>
              <a:gd name="connsiteY5" fmla="*/ 0 h 1046747"/>
              <a:gd name="connsiteX0" fmla="*/ 710066 w 711676"/>
              <a:gd name="connsiteY0" fmla="*/ 1046747 h 1046747"/>
              <a:gd name="connsiteX1" fmla="*/ 710066 w 711676"/>
              <a:gd name="connsiteY1" fmla="*/ 854242 h 1046747"/>
              <a:gd name="connsiteX2" fmla="*/ 481466 w 711676"/>
              <a:gd name="connsiteY2" fmla="*/ 697832 h 1046747"/>
              <a:gd name="connsiteX3" fmla="*/ 337087 w 711676"/>
              <a:gd name="connsiteY3" fmla="*/ 697832 h 1046747"/>
              <a:gd name="connsiteX4" fmla="*/ 203 w 711676"/>
              <a:gd name="connsiteY4" fmla="*/ 517358 h 1046747"/>
              <a:gd name="connsiteX5" fmla="*/ 203 w 711676"/>
              <a:gd name="connsiteY5" fmla="*/ 0 h 1046747"/>
              <a:gd name="connsiteX0" fmla="*/ 710087 w 711697"/>
              <a:gd name="connsiteY0" fmla="*/ 1046747 h 1046747"/>
              <a:gd name="connsiteX1" fmla="*/ 710087 w 711697"/>
              <a:gd name="connsiteY1" fmla="*/ 854242 h 1046747"/>
              <a:gd name="connsiteX2" fmla="*/ 481487 w 711697"/>
              <a:gd name="connsiteY2" fmla="*/ 697832 h 1046747"/>
              <a:gd name="connsiteX3" fmla="*/ 337108 w 711697"/>
              <a:gd name="connsiteY3" fmla="*/ 697832 h 1046747"/>
              <a:gd name="connsiteX4" fmla="*/ 224 w 711697"/>
              <a:gd name="connsiteY4" fmla="*/ 517358 h 1046747"/>
              <a:gd name="connsiteX5" fmla="*/ 224 w 711697"/>
              <a:gd name="connsiteY5" fmla="*/ 0 h 1046747"/>
              <a:gd name="connsiteX0" fmla="*/ 709863 w 711473"/>
              <a:gd name="connsiteY0" fmla="*/ 1046747 h 1046747"/>
              <a:gd name="connsiteX1" fmla="*/ 709863 w 711473"/>
              <a:gd name="connsiteY1" fmla="*/ 854242 h 1046747"/>
              <a:gd name="connsiteX2" fmla="*/ 481263 w 711473"/>
              <a:gd name="connsiteY2" fmla="*/ 697832 h 1046747"/>
              <a:gd name="connsiteX3" fmla="*/ 336884 w 711473"/>
              <a:gd name="connsiteY3" fmla="*/ 697832 h 1046747"/>
              <a:gd name="connsiteX4" fmla="*/ 0 w 711473"/>
              <a:gd name="connsiteY4" fmla="*/ 517358 h 1046747"/>
              <a:gd name="connsiteX5" fmla="*/ 0 w 711473"/>
              <a:gd name="connsiteY5" fmla="*/ 0 h 1046747"/>
              <a:gd name="connsiteX0" fmla="*/ 709863 w 710152"/>
              <a:gd name="connsiteY0" fmla="*/ 1046747 h 1046747"/>
              <a:gd name="connsiteX1" fmla="*/ 709863 w 710152"/>
              <a:gd name="connsiteY1" fmla="*/ 854242 h 1046747"/>
              <a:gd name="connsiteX2" fmla="*/ 481263 w 710152"/>
              <a:gd name="connsiteY2" fmla="*/ 697832 h 1046747"/>
              <a:gd name="connsiteX3" fmla="*/ 336884 w 710152"/>
              <a:gd name="connsiteY3" fmla="*/ 697832 h 1046747"/>
              <a:gd name="connsiteX4" fmla="*/ 0 w 710152"/>
              <a:gd name="connsiteY4" fmla="*/ 517358 h 1046747"/>
              <a:gd name="connsiteX5" fmla="*/ 0 w 710152"/>
              <a:gd name="connsiteY5" fmla="*/ 0 h 104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0152" h="1046747">
                <a:moveTo>
                  <a:pt x="709863" y="1046747"/>
                </a:moveTo>
                <a:lnTo>
                  <a:pt x="709863" y="854242"/>
                </a:lnTo>
                <a:cubicBezTo>
                  <a:pt x="717884" y="693820"/>
                  <a:pt x="557463" y="725905"/>
                  <a:pt x="481263" y="697832"/>
                </a:cubicBezTo>
                <a:lnTo>
                  <a:pt x="336884" y="697832"/>
                </a:lnTo>
                <a:cubicBezTo>
                  <a:pt x="200526" y="685800"/>
                  <a:pt x="4010" y="673769"/>
                  <a:pt x="0" y="517358"/>
                </a:cubicBezTo>
                <a:lnTo>
                  <a:pt x="0" y="0"/>
                </a:lnTo>
              </a:path>
            </a:pathLst>
          </a:custGeom>
          <a:noFill/>
          <a:ln w="142875">
            <a:solidFill>
              <a:schemeClr val="bg1">
                <a:lumMod val="8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endParaRPr lang="zh-CN" altLang="en-US" dirty="0">
              <a:solidFill>
                <a:schemeClr val="tx1">
                  <a:lumMod val="65000"/>
                  <a:lumOff val="35000"/>
                </a:schemeClr>
              </a:solidFill>
              <a:ea typeface="微软雅黑" panose="020B0503020204020204" pitchFamily="34" charset="-122"/>
            </a:endParaRPr>
          </a:p>
        </p:txBody>
      </p:sp>
      <p:sp>
        <p:nvSpPr>
          <p:cNvPr id="11" name="任意多边形 10"/>
          <p:cNvSpPr/>
          <p:nvPr/>
        </p:nvSpPr>
        <p:spPr>
          <a:xfrm>
            <a:off x="4177807" y="2632625"/>
            <a:ext cx="520314" cy="831914"/>
          </a:xfrm>
          <a:custGeom>
            <a:avLst/>
            <a:gdLst>
              <a:gd name="connsiteX0" fmla="*/ 0 w 721894"/>
              <a:gd name="connsiteY0" fmla="*/ 0 h 1155032"/>
              <a:gd name="connsiteX1" fmla="*/ 0 w 721894"/>
              <a:gd name="connsiteY1" fmla="*/ 300790 h 1155032"/>
              <a:gd name="connsiteX2" fmla="*/ 252663 w 721894"/>
              <a:gd name="connsiteY2" fmla="*/ 529390 h 1155032"/>
              <a:gd name="connsiteX3" fmla="*/ 433136 w 721894"/>
              <a:gd name="connsiteY3" fmla="*/ 529390 h 1155032"/>
              <a:gd name="connsiteX4" fmla="*/ 721894 w 721894"/>
              <a:gd name="connsiteY4" fmla="*/ 745958 h 1155032"/>
              <a:gd name="connsiteX5" fmla="*/ 721894 w 721894"/>
              <a:gd name="connsiteY5" fmla="*/ 1155032 h 1155032"/>
              <a:gd name="connsiteX0" fmla="*/ 0 w 721894"/>
              <a:gd name="connsiteY0" fmla="*/ 0 h 1155032"/>
              <a:gd name="connsiteX1" fmla="*/ 0 w 721894"/>
              <a:gd name="connsiteY1" fmla="*/ 300790 h 1155032"/>
              <a:gd name="connsiteX2" fmla="*/ 252663 w 721894"/>
              <a:gd name="connsiteY2" fmla="*/ 529390 h 1155032"/>
              <a:gd name="connsiteX3" fmla="*/ 433136 w 721894"/>
              <a:gd name="connsiteY3" fmla="*/ 529390 h 1155032"/>
              <a:gd name="connsiteX4" fmla="*/ 721894 w 721894"/>
              <a:gd name="connsiteY4" fmla="*/ 745958 h 1155032"/>
              <a:gd name="connsiteX5" fmla="*/ 721894 w 721894"/>
              <a:gd name="connsiteY5" fmla="*/ 1155032 h 1155032"/>
              <a:gd name="connsiteX0" fmla="*/ 0 w 721894"/>
              <a:gd name="connsiteY0" fmla="*/ 0 h 1155032"/>
              <a:gd name="connsiteX1" fmla="*/ 0 w 721894"/>
              <a:gd name="connsiteY1" fmla="*/ 300790 h 1155032"/>
              <a:gd name="connsiteX2" fmla="*/ 252663 w 721894"/>
              <a:gd name="connsiteY2" fmla="*/ 529390 h 1155032"/>
              <a:gd name="connsiteX3" fmla="*/ 433136 w 721894"/>
              <a:gd name="connsiteY3" fmla="*/ 529390 h 1155032"/>
              <a:gd name="connsiteX4" fmla="*/ 721894 w 721894"/>
              <a:gd name="connsiteY4" fmla="*/ 745958 h 1155032"/>
              <a:gd name="connsiteX5" fmla="*/ 721894 w 721894"/>
              <a:gd name="connsiteY5" fmla="*/ 1155032 h 1155032"/>
              <a:gd name="connsiteX0" fmla="*/ 0 w 722402"/>
              <a:gd name="connsiteY0" fmla="*/ 0 h 1155032"/>
              <a:gd name="connsiteX1" fmla="*/ 0 w 722402"/>
              <a:gd name="connsiteY1" fmla="*/ 300790 h 1155032"/>
              <a:gd name="connsiteX2" fmla="*/ 252663 w 722402"/>
              <a:gd name="connsiteY2" fmla="*/ 529390 h 1155032"/>
              <a:gd name="connsiteX3" fmla="*/ 433136 w 722402"/>
              <a:gd name="connsiteY3" fmla="*/ 529390 h 1155032"/>
              <a:gd name="connsiteX4" fmla="*/ 721894 w 722402"/>
              <a:gd name="connsiteY4" fmla="*/ 745958 h 1155032"/>
              <a:gd name="connsiteX5" fmla="*/ 721894 w 722402"/>
              <a:gd name="connsiteY5" fmla="*/ 1155032 h 1155032"/>
              <a:gd name="connsiteX0" fmla="*/ 0 w 722503"/>
              <a:gd name="connsiteY0" fmla="*/ 0 h 1155032"/>
              <a:gd name="connsiteX1" fmla="*/ 0 w 722503"/>
              <a:gd name="connsiteY1" fmla="*/ 300790 h 1155032"/>
              <a:gd name="connsiteX2" fmla="*/ 252663 w 722503"/>
              <a:gd name="connsiteY2" fmla="*/ 529390 h 1155032"/>
              <a:gd name="connsiteX3" fmla="*/ 433136 w 722503"/>
              <a:gd name="connsiteY3" fmla="*/ 529390 h 1155032"/>
              <a:gd name="connsiteX4" fmla="*/ 721894 w 722503"/>
              <a:gd name="connsiteY4" fmla="*/ 745958 h 1155032"/>
              <a:gd name="connsiteX5" fmla="*/ 721894 w 722503"/>
              <a:gd name="connsiteY5" fmla="*/ 1155032 h 115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2503" h="1155032">
                <a:moveTo>
                  <a:pt x="0" y="0"/>
                </a:moveTo>
                <a:lnTo>
                  <a:pt x="0" y="300790"/>
                </a:lnTo>
                <a:cubicBezTo>
                  <a:pt x="12032" y="437148"/>
                  <a:pt x="144379" y="525379"/>
                  <a:pt x="252663" y="529390"/>
                </a:cubicBezTo>
                <a:lnTo>
                  <a:pt x="433136" y="529390"/>
                </a:lnTo>
                <a:cubicBezTo>
                  <a:pt x="565484" y="541421"/>
                  <a:pt x="733925" y="589548"/>
                  <a:pt x="721894" y="745958"/>
                </a:cubicBezTo>
                <a:lnTo>
                  <a:pt x="721894" y="1155032"/>
                </a:lnTo>
              </a:path>
            </a:pathLst>
          </a:custGeom>
          <a:noFill/>
          <a:ln w="142875">
            <a:solidFill>
              <a:schemeClr val="bg1">
                <a:lumMod val="8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endParaRPr lang="zh-CN" altLang="en-US" dirty="0">
              <a:solidFill>
                <a:schemeClr val="tx1">
                  <a:lumMod val="65000"/>
                  <a:lumOff val="35000"/>
                </a:schemeClr>
              </a:solidFill>
              <a:ea typeface="微软雅黑" panose="020B0503020204020204" pitchFamily="34" charset="-122"/>
            </a:endParaRPr>
          </a:p>
        </p:txBody>
      </p:sp>
      <p:sp>
        <p:nvSpPr>
          <p:cNvPr id="12" name="任意多边形 11"/>
          <p:cNvSpPr/>
          <p:nvPr/>
        </p:nvSpPr>
        <p:spPr>
          <a:xfrm>
            <a:off x="5694111" y="3273894"/>
            <a:ext cx="805808" cy="649932"/>
          </a:xfrm>
          <a:custGeom>
            <a:avLst/>
            <a:gdLst>
              <a:gd name="connsiteX0" fmla="*/ 0 w 1118937"/>
              <a:gd name="connsiteY0" fmla="*/ 902368 h 902368"/>
              <a:gd name="connsiteX1" fmla="*/ 770021 w 1118937"/>
              <a:gd name="connsiteY1" fmla="*/ 902368 h 902368"/>
              <a:gd name="connsiteX2" fmla="*/ 1118937 w 1118937"/>
              <a:gd name="connsiteY2" fmla="*/ 577516 h 902368"/>
              <a:gd name="connsiteX3" fmla="*/ 1118937 w 1118937"/>
              <a:gd name="connsiteY3" fmla="*/ 0 h 902368"/>
              <a:gd name="connsiteX0" fmla="*/ 0 w 1118937"/>
              <a:gd name="connsiteY0" fmla="*/ 902368 h 902368"/>
              <a:gd name="connsiteX1" fmla="*/ 770021 w 1118937"/>
              <a:gd name="connsiteY1" fmla="*/ 902368 h 902368"/>
              <a:gd name="connsiteX2" fmla="*/ 1118937 w 1118937"/>
              <a:gd name="connsiteY2" fmla="*/ 577516 h 902368"/>
              <a:gd name="connsiteX3" fmla="*/ 1118937 w 1118937"/>
              <a:gd name="connsiteY3" fmla="*/ 0 h 902368"/>
              <a:gd name="connsiteX0" fmla="*/ 0 w 1118937"/>
              <a:gd name="connsiteY0" fmla="*/ 902368 h 902368"/>
              <a:gd name="connsiteX1" fmla="*/ 770021 w 1118937"/>
              <a:gd name="connsiteY1" fmla="*/ 902368 h 902368"/>
              <a:gd name="connsiteX2" fmla="*/ 1118937 w 1118937"/>
              <a:gd name="connsiteY2" fmla="*/ 577516 h 902368"/>
              <a:gd name="connsiteX3" fmla="*/ 1118937 w 1118937"/>
              <a:gd name="connsiteY3" fmla="*/ 0 h 902368"/>
            </a:gdLst>
            <a:ahLst/>
            <a:cxnLst>
              <a:cxn ang="0">
                <a:pos x="connsiteX0" y="connsiteY0"/>
              </a:cxn>
              <a:cxn ang="0">
                <a:pos x="connsiteX1" y="connsiteY1"/>
              </a:cxn>
              <a:cxn ang="0">
                <a:pos x="connsiteX2" y="connsiteY2"/>
              </a:cxn>
              <a:cxn ang="0">
                <a:pos x="connsiteX3" y="connsiteY3"/>
              </a:cxn>
            </a:cxnLst>
            <a:rect l="l" t="t" r="r" b="b"/>
            <a:pathLst>
              <a:path w="1118937" h="902368">
                <a:moveTo>
                  <a:pt x="0" y="902368"/>
                </a:moveTo>
                <a:lnTo>
                  <a:pt x="770021" y="902368"/>
                </a:lnTo>
                <a:cubicBezTo>
                  <a:pt x="934452" y="902368"/>
                  <a:pt x="1110917" y="878305"/>
                  <a:pt x="1118937" y="577516"/>
                </a:cubicBezTo>
                <a:lnTo>
                  <a:pt x="1118937" y="0"/>
                </a:lnTo>
              </a:path>
            </a:pathLst>
          </a:custGeom>
          <a:noFill/>
          <a:ln w="142875">
            <a:solidFill>
              <a:schemeClr val="bg1">
                <a:lumMod val="8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endParaRPr lang="zh-CN" altLang="en-US" dirty="0">
              <a:solidFill>
                <a:schemeClr val="tx1">
                  <a:lumMod val="65000"/>
                  <a:lumOff val="35000"/>
                </a:schemeClr>
              </a:solidFill>
              <a:ea typeface="微软雅黑" panose="020B0503020204020204" pitchFamily="34" charset="-122"/>
            </a:endParaRPr>
          </a:p>
        </p:txBody>
      </p:sp>
      <p:sp>
        <p:nvSpPr>
          <p:cNvPr id="13" name="任意多边形 12"/>
          <p:cNvSpPr/>
          <p:nvPr/>
        </p:nvSpPr>
        <p:spPr>
          <a:xfrm>
            <a:off x="6654667" y="1913368"/>
            <a:ext cx="0" cy="511280"/>
          </a:xfrm>
          <a:custGeom>
            <a:avLst/>
            <a:gdLst>
              <a:gd name="connsiteX0" fmla="*/ 0 w 0"/>
              <a:gd name="connsiteY0" fmla="*/ 709863 h 709863"/>
              <a:gd name="connsiteX1" fmla="*/ 0 w 0"/>
              <a:gd name="connsiteY1" fmla="*/ 0 h 709863"/>
            </a:gdLst>
            <a:ahLst/>
            <a:cxnLst>
              <a:cxn ang="0">
                <a:pos x="connsiteX0" y="connsiteY0"/>
              </a:cxn>
              <a:cxn ang="0">
                <a:pos x="connsiteX1" y="connsiteY1"/>
              </a:cxn>
            </a:cxnLst>
            <a:rect l="l" t="t" r="r" b="b"/>
            <a:pathLst>
              <a:path h="709863">
                <a:moveTo>
                  <a:pt x="0" y="709863"/>
                </a:moveTo>
                <a:lnTo>
                  <a:pt x="0" y="0"/>
                </a:lnTo>
              </a:path>
            </a:pathLst>
          </a:custGeom>
          <a:noFill/>
          <a:ln w="142875">
            <a:solidFill>
              <a:schemeClr val="bg1">
                <a:lumMod val="8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68594" tIns="34297" rIns="68594" bIns="34297" rtlCol="0" anchor="ctr"/>
          <a:lstStyle/>
          <a:p>
            <a:pPr algn="ctr"/>
            <a:endParaRPr lang="zh-CN" altLang="en-US" dirty="0">
              <a:solidFill>
                <a:schemeClr val="tx1">
                  <a:lumMod val="65000"/>
                  <a:lumOff val="35000"/>
                </a:schemeClr>
              </a:solidFill>
              <a:ea typeface="微软雅黑" panose="020B0503020204020204" pitchFamily="34" charset="-122"/>
            </a:endParaRPr>
          </a:p>
        </p:txBody>
      </p:sp>
      <p:grpSp>
        <p:nvGrpSpPr>
          <p:cNvPr id="2" name="组合 13"/>
          <p:cNvGrpSpPr/>
          <p:nvPr/>
        </p:nvGrpSpPr>
        <p:grpSpPr>
          <a:xfrm>
            <a:off x="2112746" y="3687246"/>
            <a:ext cx="1872434" cy="1042497"/>
            <a:chOff x="2516183" y="4995253"/>
            <a:chExt cx="2496145" cy="1389567"/>
          </a:xfrm>
        </p:grpSpPr>
        <p:sp>
          <p:nvSpPr>
            <p:cNvPr id="15" name="任意多边形 14"/>
            <p:cNvSpPr>
              <a:spLocks/>
            </p:cNvSpPr>
            <p:nvPr/>
          </p:nvSpPr>
          <p:spPr bwMode="auto">
            <a:xfrm>
              <a:off x="2516183" y="4995253"/>
              <a:ext cx="2496145" cy="138956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bg1"/>
                </a:solidFill>
                <a:ea typeface="微软雅黑" panose="020B0503020204020204" pitchFamily="34" charset="-122"/>
              </a:endParaRPr>
            </a:p>
          </p:txBody>
        </p:sp>
        <p:sp>
          <p:nvSpPr>
            <p:cNvPr id="16" name="文本框 15"/>
            <p:cNvSpPr txBox="1"/>
            <p:nvPr/>
          </p:nvSpPr>
          <p:spPr>
            <a:xfrm>
              <a:off x="3107383" y="5628565"/>
              <a:ext cx="1203748" cy="410243"/>
            </a:xfrm>
            <a:prstGeom prst="rect">
              <a:avLst/>
            </a:prstGeom>
            <a:noFill/>
          </p:spPr>
          <p:txBody>
            <a:bodyPr wrap="non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输入标题</a:t>
              </a:r>
              <a:endParaRPr lang="zh-CN" altLang="en-US" sz="1400" b="1" dirty="0">
                <a:solidFill>
                  <a:schemeClr val="bg1"/>
                </a:solidFill>
                <a:latin typeface="幼圆" panose="02010509060101010101" pitchFamily="49" charset="-122"/>
                <a:ea typeface="幼圆" panose="02010509060101010101" pitchFamily="49" charset="-122"/>
              </a:endParaRPr>
            </a:p>
          </p:txBody>
        </p:sp>
      </p:grpSp>
      <p:grpSp>
        <p:nvGrpSpPr>
          <p:cNvPr id="3" name="组合 16"/>
          <p:cNvGrpSpPr/>
          <p:nvPr/>
        </p:nvGrpSpPr>
        <p:grpSpPr>
          <a:xfrm>
            <a:off x="1491781" y="2489814"/>
            <a:ext cx="1291962" cy="719314"/>
            <a:chOff x="1688378" y="3399173"/>
            <a:chExt cx="1722317" cy="958789"/>
          </a:xfrm>
        </p:grpSpPr>
        <p:sp>
          <p:nvSpPr>
            <p:cNvPr id="18" name="任意多边形 17"/>
            <p:cNvSpPr>
              <a:spLocks/>
            </p:cNvSpPr>
            <p:nvPr/>
          </p:nvSpPr>
          <p:spPr bwMode="auto">
            <a:xfrm>
              <a:off x="1688378" y="3399173"/>
              <a:ext cx="1722317" cy="958789"/>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bg1"/>
                </a:solidFill>
                <a:ea typeface="微软雅黑" panose="020B0503020204020204" pitchFamily="34" charset="-122"/>
              </a:endParaRPr>
            </a:p>
          </p:txBody>
        </p:sp>
        <p:sp>
          <p:nvSpPr>
            <p:cNvPr id="19" name="文本框 18"/>
            <p:cNvSpPr txBox="1"/>
            <p:nvPr/>
          </p:nvSpPr>
          <p:spPr>
            <a:xfrm>
              <a:off x="2003261" y="3838984"/>
              <a:ext cx="1066958" cy="369218"/>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输入标题</a:t>
              </a:r>
              <a:endParaRPr lang="zh-CN" altLang="en-US" sz="1200" b="1" dirty="0">
                <a:solidFill>
                  <a:schemeClr val="bg1"/>
                </a:solidFill>
                <a:latin typeface="幼圆" panose="02010509060101010101" pitchFamily="49" charset="-122"/>
                <a:ea typeface="幼圆" panose="02010509060101010101" pitchFamily="49" charset="-122"/>
              </a:endParaRPr>
            </a:p>
          </p:txBody>
        </p:sp>
      </p:grpSp>
      <p:grpSp>
        <p:nvGrpSpPr>
          <p:cNvPr id="4" name="组合 19"/>
          <p:cNvGrpSpPr/>
          <p:nvPr/>
        </p:nvGrpSpPr>
        <p:grpSpPr>
          <a:xfrm>
            <a:off x="3336675" y="1809377"/>
            <a:ext cx="1562158" cy="869748"/>
            <a:chOff x="4147803" y="2492204"/>
            <a:chExt cx="2082516" cy="1159306"/>
          </a:xfrm>
        </p:grpSpPr>
        <p:sp>
          <p:nvSpPr>
            <p:cNvPr id="21" name="任意多边形 20"/>
            <p:cNvSpPr>
              <a:spLocks/>
            </p:cNvSpPr>
            <p:nvPr/>
          </p:nvSpPr>
          <p:spPr bwMode="auto">
            <a:xfrm>
              <a:off x="4147803" y="2492204"/>
              <a:ext cx="2082516" cy="1159306"/>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bg1"/>
                </a:solidFill>
                <a:ea typeface="微软雅黑" panose="020B0503020204020204" pitchFamily="34" charset="-122"/>
              </a:endParaRPr>
            </a:p>
          </p:txBody>
        </p:sp>
        <p:sp>
          <p:nvSpPr>
            <p:cNvPr id="26" name="文本框 25"/>
            <p:cNvSpPr txBox="1"/>
            <p:nvPr/>
          </p:nvSpPr>
          <p:spPr>
            <a:xfrm>
              <a:off x="4595547" y="2982121"/>
              <a:ext cx="1203748" cy="410243"/>
            </a:xfrm>
            <a:prstGeom prst="rect">
              <a:avLst/>
            </a:prstGeom>
            <a:noFill/>
          </p:spPr>
          <p:txBody>
            <a:bodyPr wrap="non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输入标题</a:t>
              </a:r>
              <a:endParaRPr lang="zh-CN" altLang="en-US" sz="1400" b="1" dirty="0">
                <a:solidFill>
                  <a:schemeClr val="bg1"/>
                </a:solidFill>
                <a:latin typeface="幼圆" panose="02010509060101010101" pitchFamily="49" charset="-122"/>
                <a:ea typeface="幼圆" panose="02010509060101010101" pitchFamily="49" charset="-122"/>
              </a:endParaRPr>
            </a:p>
          </p:txBody>
        </p:sp>
      </p:grpSp>
      <p:grpSp>
        <p:nvGrpSpPr>
          <p:cNvPr id="5" name="组合 26"/>
          <p:cNvGrpSpPr/>
          <p:nvPr/>
        </p:nvGrpSpPr>
        <p:grpSpPr>
          <a:xfrm>
            <a:off x="4420415" y="3322981"/>
            <a:ext cx="1339097" cy="745556"/>
            <a:chOff x="5592546" y="4509719"/>
            <a:chExt cx="1785152" cy="993768"/>
          </a:xfrm>
        </p:grpSpPr>
        <p:sp>
          <p:nvSpPr>
            <p:cNvPr id="28" name="任意多边形 27"/>
            <p:cNvSpPr>
              <a:spLocks/>
            </p:cNvSpPr>
            <p:nvPr/>
          </p:nvSpPr>
          <p:spPr bwMode="auto">
            <a:xfrm>
              <a:off x="5592546" y="4509719"/>
              <a:ext cx="1785152" cy="993768"/>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bg1"/>
                </a:solidFill>
                <a:ea typeface="微软雅黑" panose="020B0503020204020204" pitchFamily="34" charset="-122"/>
              </a:endParaRPr>
            </a:p>
          </p:txBody>
        </p:sp>
        <p:sp>
          <p:nvSpPr>
            <p:cNvPr id="29" name="文本框 28"/>
            <p:cNvSpPr txBox="1"/>
            <p:nvPr/>
          </p:nvSpPr>
          <p:spPr>
            <a:xfrm>
              <a:off x="5987703" y="4894775"/>
              <a:ext cx="1066959" cy="369218"/>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输入标题</a:t>
              </a:r>
              <a:endParaRPr lang="zh-CN" altLang="en-US" sz="1200" b="1" dirty="0">
                <a:solidFill>
                  <a:schemeClr val="bg1"/>
                </a:solidFill>
                <a:latin typeface="幼圆" panose="02010509060101010101" pitchFamily="49" charset="-122"/>
                <a:ea typeface="幼圆" panose="02010509060101010101" pitchFamily="49" charset="-122"/>
              </a:endParaRPr>
            </a:p>
          </p:txBody>
        </p:sp>
      </p:grpSp>
      <p:grpSp>
        <p:nvGrpSpPr>
          <p:cNvPr id="6" name="组合 29"/>
          <p:cNvGrpSpPr/>
          <p:nvPr/>
        </p:nvGrpSpPr>
        <p:grpSpPr>
          <a:xfrm>
            <a:off x="5845109" y="2479984"/>
            <a:ext cx="1309619" cy="729145"/>
            <a:chOff x="7491807" y="3386069"/>
            <a:chExt cx="1745856" cy="971893"/>
          </a:xfrm>
        </p:grpSpPr>
        <p:sp>
          <p:nvSpPr>
            <p:cNvPr id="31" name="任意多边形 30"/>
            <p:cNvSpPr>
              <a:spLocks/>
            </p:cNvSpPr>
            <p:nvPr/>
          </p:nvSpPr>
          <p:spPr bwMode="auto">
            <a:xfrm>
              <a:off x="7491807" y="3386069"/>
              <a:ext cx="1745856" cy="97189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bg1"/>
                </a:solidFill>
                <a:ea typeface="微软雅黑" panose="020B0503020204020204" pitchFamily="34" charset="-122"/>
              </a:endParaRPr>
            </a:p>
          </p:txBody>
        </p:sp>
        <p:sp>
          <p:nvSpPr>
            <p:cNvPr id="32" name="文本框 31"/>
            <p:cNvSpPr txBox="1"/>
            <p:nvPr/>
          </p:nvSpPr>
          <p:spPr>
            <a:xfrm>
              <a:off x="7859911" y="3790993"/>
              <a:ext cx="1066959" cy="369218"/>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输入标题</a:t>
              </a:r>
              <a:endParaRPr lang="zh-CN" altLang="en-US" sz="1200" b="1" dirty="0">
                <a:solidFill>
                  <a:schemeClr val="bg1"/>
                </a:solidFill>
                <a:latin typeface="幼圆" panose="02010509060101010101" pitchFamily="49" charset="-122"/>
                <a:ea typeface="幼圆" panose="02010509060101010101" pitchFamily="49" charset="-122"/>
              </a:endParaRPr>
            </a:p>
          </p:txBody>
        </p:sp>
      </p:grpSp>
      <p:grpSp>
        <p:nvGrpSpPr>
          <p:cNvPr id="7" name="组合 32"/>
          <p:cNvGrpSpPr/>
          <p:nvPr/>
        </p:nvGrpSpPr>
        <p:grpSpPr>
          <a:xfrm>
            <a:off x="5965721" y="988368"/>
            <a:ext cx="1486430" cy="827586"/>
            <a:chOff x="7652596" y="1397863"/>
            <a:chExt cx="1981562" cy="1103107"/>
          </a:xfrm>
        </p:grpSpPr>
        <p:sp>
          <p:nvSpPr>
            <p:cNvPr id="34" name="任意多边形 33"/>
            <p:cNvSpPr>
              <a:spLocks/>
            </p:cNvSpPr>
            <p:nvPr/>
          </p:nvSpPr>
          <p:spPr bwMode="auto">
            <a:xfrm>
              <a:off x="7652596" y="1397863"/>
              <a:ext cx="1981562" cy="1103107"/>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bg1"/>
                </a:solidFill>
                <a:ea typeface="微软雅黑" panose="020B0503020204020204" pitchFamily="34" charset="-122"/>
              </a:endParaRPr>
            </a:p>
          </p:txBody>
        </p:sp>
        <p:sp>
          <p:nvSpPr>
            <p:cNvPr id="35" name="文本框 34"/>
            <p:cNvSpPr txBox="1"/>
            <p:nvPr/>
          </p:nvSpPr>
          <p:spPr>
            <a:xfrm>
              <a:off x="8147944" y="1856667"/>
              <a:ext cx="1066958" cy="369218"/>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输入标题</a:t>
              </a:r>
              <a:endParaRPr lang="zh-CN" altLang="en-US" sz="1200" b="1" dirty="0">
                <a:solidFill>
                  <a:schemeClr val="bg1"/>
                </a:solidFill>
                <a:latin typeface="幼圆" panose="02010509060101010101" pitchFamily="49" charset="-122"/>
                <a:ea typeface="幼圆" panose="02010509060101010101" pitchFamily="49" charset="-122"/>
              </a:endParaRPr>
            </a:p>
          </p:txBody>
        </p:sp>
      </p:grpSp>
    </p:spTree>
    <p:extLst>
      <p:ext uri="{BB962C8B-B14F-4D97-AF65-F5344CB8AC3E}">
        <p14:creationId xmlns:p14="http://schemas.microsoft.com/office/powerpoint/2010/main" val="364786188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6000"/>
                            </p:stCondLst>
                            <p:childTnLst>
                              <p:par>
                                <p:cTn id="45" presetID="42"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22" presetClass="entr" presetSubtype="4"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childTnLst>
                          </p:cTn>
                        </p:par>
                        <p:par>
                          <p:cTn id="54" fill="hold">
                            <p:stCondLst>
                              <p:cond delay="7500"/>
                            </p:stCondLst>
                            <p:childTnLst>
                              <p:par>
                                <p:cTn id="55" presetID="42" presetClass="entr" presetSubtype="0"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85917" y="1688588"/>
            <a:ext cx="3429552" cy="423314"/>
          </a:xfrm>
          <a:prstGeom prst="rect">
            <a:avLst/>
          </a:prstGeom>
          <a:noFill/>
        </p:spPr>
        <p:txBody>
          <a:bodyPr wrap="square" lIns="68585" tIns="34292" rIns="68585" bIns="34292"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1" dirty="0">
                <a:solidFill>
                  <a:schemeClr val="bg1">
                    <a:lumMod val="50000"/>
                  </a:schemeClr>
                </a:solidFill>
                <a:ea typeface="微软雅黑" panose="020B0503020204020204" pitchFamily="34" charset="-122"/>
              </a:rPr>
              <a:t>加入标题描述</a:t>
            </a:r>
            <a:endParaRPr lang="en-US" altLang="zh-CN" sz="1200" b="1" dirty="0">
              <a:solidFill>
                <a:schemeClr val="bg1">
                  <a:lumMod val="50000"/>
                </a:schemeClr>
              </a:solidFill>
              <a:ea typeface="微软雅黑" panose="020B0503020204020204" pitchFamily="34" charset="-122"/>
            </a:endParaRPr>
          </a:p>
          <a:p>
            <a:r>
              <a:rPr lang="en-US" altLang="zh-CN" sz="1100" dirty="0">
                <a:solidFill>
                  <a:schemeClr val="bg1">
                    <a:lumMod val="50000"/>
                  </a:schemeClr>
                </a:solidFill>
                <a:ea typeface="微软雅黑" panose="020B0503020204020204" pitchFamily="34" charset="-122"/>
              </a:rPr>
              <a:t>Lorem ipsum dolor sit amet, consectetuer adipiscing elit. </a:t>
            </a:r>
          </a:p>
        </p:txBody>
      </p:sp>
      <p:sp>
        <p:nvSpPr>
          <p:cNvPr id="7" name="文本框 6"/>
          <p:cNvSpPr txBox="1"/>
          <p:nvPr/>
        </p:nvSpPr>
        <p:spPr>
          <a:xfrm>
            <a:off x="1485916" y="2365809"/>
            <a:ext cx="3608690" cy="423314"/>
          </a:xfrm>
          <a:prstGeom prst="rect">
            <a:avLst/>
          </a:prstGeom>
          <a:noFill/>
        </p:spPr>
        <p:txBody>
          <a:bodyPr wrap="square" lIns="68585" tIns="34292" rIns="68585" bIns="34292"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b="1" dirty="0">
                <a:solidFill>
                  <a:schemeClr val="bg1">
                    <a:lumMod val="50000"/>
                  </a:schemeClr>
                </a:solidFill>
                <a:ea typeface="微软雅黑" panose="020B0503020204020204" pitchFamily="34" charset="-122"/>
              </a:rPr>
              <a:t>加入标题描述</a:t>
            </a:r>
            <a:endParaRPr lang="en-US" altLang="zh-CN" sz="1200" b="1" dirty="0">
              <a:solidFill>
                <a:schemeClr val="bg1">
                  <a:lumMod val="50000"/>
                </a:schemeClr>
              </a:solidFill>
              <a:ea typeface="微软雅黑" panose="020B0503020204020204" pitchFamily="34" charset="-122"/>
            </a:endParaRPr>
          </a:p>
          <a:p>
            <a:pPr lvl="0"/>
            <a:r>
              <a:rPr lang="en-US" altLang="zh-CN" sz="1100" dirty="0">
                <a:solidFill>
                  <a:schemeClr val="bg1">
                    <a:lumMod val="50000"/>
                  </a:schemeClr>
                </a:solidFill>
                <a:ea typeface="微软雅黑" panose="020B0503020204020204" pitchFamily="34" charset="-122"/>
              </a:rPr>
              <a:t>Lorem ipsum dolor sit </a:t>
            </a:r>
            <a:r>
              <a:rPr lang="en-US" altLang="zh-CN" sz="1100" dirty="0" err="1">
                <a:solidFill>
                  <a:schemeClr val="bg1">
                    <a:lumMod val="50000"/>
                  </a:schemeClr>
                </a:solidFill>
                <a:ea typeface="微软雅黑" panose="020B0503020204020204" pitchFamily="34" charset="-122"/>
              </a:rPr>
              <a:t>amet</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consectetuer</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adipiscing</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elit</a:t>
            </a:r>
            <a:r>
              <a:rPr lang="en-US" altLang="zh-CN" sz="1100" dirty="0">
                <a:solidFill>
                  <a:schemeClr val="bg1">
                    <a:lumMod val="50000"/>
                  </a:schemeClr>
                </a:solidFill>
                <a:ea typeface="微软雅黑" panose="020B0503020204020204" pitchFamily="34" charset="-122"/>
              </a:rPr>
              <a:t>. </a:t>
            </a:r>
          </a:p>
        </p:txBody>
      </p:sp>
      <p:sp>
        <p:nvSpPr>
          <p:cNvPr id="9" name="文本框 8"/>
          <p:cNvSpPr txBox="1"/>
          <p:nvPr/>
        </p:nvSpPr>
        <p:spPr>
          <a:xfrm>
            <a:off x="1485916" y="3043029"/>
            <a:ext cx="3608690" cy="423314"/>
          </a:xfrm>
          <a:prstGeom prst="rect">
            <a:avLst/>
          </a:prstGeom>
          <a:noFill/>
        </p:spPr>
        <p:txBody>
          <a:bodyPr wrap="square" lIns="68585" tIns="34292" rIns="68585" bIns="34292"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b="1" dirty="0">
                <a:solidFill>
                  <a:schemeClr val="bg1">
                    <a:lumMod val="50000"/>
                  </a:schemeClr>
                </a:solidFill>
                <a:ea typeface="微软雅黑" panose="020B0503020204020204" pitchFamily="34" charset="-122"/>
              </a:rPr>
              <a:t>加入标题描述</a:t>
            </a:r>
            <a:endParaRPr lang="en-US" altLang="zh-CN" sz="1200" b="1" dirty="0">
              <a:solidFill>
                <a:schemeClr val="bg1">
                  <a:lumMod val="50000"/>
                </a:schemeClr>
              </a:solidFill>
              <a:ea typeface="微软雅黑" panose="020B0503020204020204" pitchFamily="34" charset="-122"/>
            </a:endParaRPr>
          </a:p>
          <a:p>
            <a:pPr lvl="0"/>
            <a:r>
              <a:rPr lang="en-US" altLang="zh-CN" sz="1100" dirty="0">
                <a:solidFill>
                  <a:schemeClr val="bg1">
                    <a:lumMod val="50000"/>
                  </a:schemeClr>
                </a:solidFill>
                <a:ea typeface="微软雅黑" panose="020B0503020204020204" pitchFamily="34" charset="-122"/>
              </a:rPr>
              <a:t>Lorem ipsum dolor sit </a:t>
            </a:r>
            <a:r>
              <a:rPr lang="en-US" altLang="zh-CN" sz="1100" dirty="0" err="1">
                <a:solidFill>
                  <a:schemeClr val="bg1">
                    <a:lumMod val="50000"/>
                  </a:schemeClr>
                </a:solidFill>
                <a:ea typeface="微软雅黑" panose="020B0503020204020204" pitchFamily="34" charset="-122"/>
              </a:rPr>
              <a:t>amet</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consectetuer</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adipiscing</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elit</a:t>
            </a:r>
            <a:r>
              <a:rPr lang="en-US" altLang="zh-CN" sz="1100" dirty="0">
                <a:solidFill>
                  <a:schemeClr val="bg1">
                    <a:lumMod val="50000"/>
                  </a:schemeClr>
                </a:solidFill>
                <a:ea typeface="微软雅黑" panose="020B0503020204020204" pitchFamily="34" charset="-122"/>
              </a:rPr>
              <a:t>. </a:t>
            </a:r>
          </a:p>
        </p:txBody>
      </p:sp>
      <p:sp>
        <p:nvSpPr>
          <p:cNvPr id="10" name="文本框 9"/>
          <p:cNvSpPr txBox="1"/>
          <p:nvPr/>
        </p:nvSpPr>
        <p:spPr>
          <a:xfrm>
            <a:off x="1485916" y="3720249"/>
            <a:ext cx="3608690" cy="423314"/>
          </a:xfrm>
          <a:prstGeom prst="rect">
            <a:avLst/>
          </a:prstGeom>
          <a:noFill/>
        </p:spPr>
        <p:txBody>
          <a:bodyPr wrap="square" lIns="68585" tIns="34292" rIns="68585" bIns="34292"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b="1" dirty="0">
                <a:solidFill>
                  <a:schemeClr val="bg1">
                    <a:lumMod val="50000"/>
                  </a:schemeClr>
                </a:solidFill>
                <a:ea typeface="微软雅黑" panose="020B0503020204020204" pitchFamily="34" charset="-122"/>
              </a:rPr>
              <a:t>加入标题描述</a:t>
            </a:r>
            <a:endParaRPr lang="en-US" altLang="zh-CN" sz="1200" b="1" dirty="0">
              <a:solidFill>
                <a:schemeClr val="bg1">
                  <a:lumMod val="50000"/>
                </a:schemeClr>
              </a:solidFill>
              <a:ea typeface="微软雅黑" panose="020B0503020204020204" pitchFamily="34" charset="-122"/>
            </a:endParaRPr>
          </a:p>
          <a:p>
            <a:pPr lvl="0"/>
            <a:r>
              <a:rPr lang="en-US" altLang="zh-CN" sz="1100" dirty="0">
                <a:solidFill>
                  <a:schemeClr val="bg1">
                    <a:lumMod val="50000"/>
                  </a:schemeClr>
                </a:solidFill>
                <a:ea typeface="微软雅黑" panose="020B0503020204020204" pitchFamily="34" charset="-122"/>
              </a:rPr>
              <a:t>Lorem ipsum dolor sit </a:t>
            </a:r>
            <a:r>
              <a:rPr lang="en-US" altLang="zh-CN" sz="1100" dirty="0" err="1">
                <a:solidFill>
                  <a:schemeClr val="bg1">
                    <a:lumMod val="50000"/>
                  </a:schemeClr>
                </a:solidFill>
                <a:ea typeface="微软雅黑" panose="020B0503020204020204" pitchFamily="34" charset="-122"/>
              </a:rPr>
              <a:t>amet</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consectetuer</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adipiscing</a:t>
            </a:r>
            <a:r>
              <a:rPr lang="en-US" altLang="zh-CN" sz="1100" dirty="0">
                <a:solidFill>
                  <a:schemeClr val="bg1">
                    <a:lumMod val="50000"/>
                  </a:schemeClr>
                </a:solidFill>
                <a:ea typeface="微软雅黑" panose="020B0503020204020204" pitchFamily="34" charset="-122"/>
              </a:rPr>
              <a:t> </a:t>
            </a:r>
            <a:r>
              <a:rPr lang="en-US" altLang="zh-CN" sz="1100" dirty="0" err="1">
                <a:solidFill>
                  <a:schemeClr val="bg1">
                    <a:lumMod val="50000"/>
                  </a:schemeClr>
                </a:solidFill>
                <a:ea typeface="微软雅黑" panose="020B0503020204020204" pitchFamily="34" charset="-122"/>
              </a:rPr>
              <a:t>elit</a:t>
            </a:r>
            <a:r>
              <a:rPr lang="en-US" altLang="zh-CN" sz="1100" dirty="0">
                <a:solidFill>
                  <a:schemeClr val="bg1">
                    <a:lumMod val="50000"/>
                  </a:schemeClr>
                </a:solidFill>
                <a:ea typeface="微软雅黑" panose="020B0503020204020204" pitchFamily="34" charset="-122"/>
              </a:rPr>
              <a:t>. </a:t>
            </a:r>
          </a:p>
        </p:txBody>
      </p:sp>
      <p:grpSp>
        <p:nvGrpSpPr>
          <p:cNvPr id="2" name="组合 11"/>
          <p:cNvGrpSpPr/>
          <p:nvPr/>
        </p:nvGrpSpPr>
        <p:grpSpPr>
          <a:xfrm>
            <a:off x="5094606" y="1661818"/>
            <a:ext cx="2506451" cy="2505883"/>
            <a:chOff x="2601227" y="2771221"/>
            <a:chExt cx="2241550" cy="2241550"/>
          </a:xfrm>
        </p:grpSpPr>
        <p:sp>
          <p:nvSpPr>
            <p:cNvPr id="13" name="Freeform 22"/>
            <p:cNvSpPr/>
            <p:nvPr/>
          </p:nvSpPr>
          <p:spPr bwMode="auto">
            <a:xfrm>
              <a:off x="3774389" y="2771221"/>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chemeClr val="accent2"/>
            </a:solidFill>
            <a:ln w="6350">
              <a:noFill/>
            </a:ln>
          </p:spPr>
          <p:txBody>
            <a:bodyPr/>
            <a:lstStyle/>
            <a:p>
              <a:endParaRPr lang="zh-CN" altLang="en-US" dirty="0">
                <a:latin typeface="Impact" panose="020B0806030902050204" pitchFamily="34" charset="0"/>
                <a:ea typeface="微软雅黑" panose="020B0503020204020204" pitchFamily="34" charset="-122"/>
              </a:endParaRPr>
            </a:p>
          </p:txBody>
        </p:sp>
        <p:sp>
          <p:nvSpPr>
            <p:cNvPr id="14" name="Freeform 23"/>
            <p:cNvSpPr/>
            <p:nvPr/>
          </p:nvSpPr>
          <p:spPr bwMode="auto">
            <a:xfrm>
              <a:off x="3561664" y="3944384"/>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3"/>
            </a:solidFill>
            <a:ln>
              <a:noFill/>
            </a:ln>
          </p:spPr>
          <p:txBody>
            <a:bodyPr/>
            <a:lstStyle/>
            <a:p>
              <a:endParaRPr lang="zh-CN" altLang="en-US" dirty="0">
                <a:latin typeface="Impact" panose="020B0806030902050204" pitchFamily="34" charset="0"/>
                <a:ea typeface="微软雅黑" panose="020B0503020204020204" pitchFamily="34" charset="-122"/>
              </a:endParaRPr>
            </a:p>
          </p:txBody>
        </p:sp>
        <p:sp>
          <p:nvSpPr>
            <p:cNvPr id="15" name="Freeform 24"/>
            <p:cNvSpPr/>
            <p:nvPr/>
          </p:nvSpPr>
          <p:spPr bwMode="auto">
            <a:xfrm>
              <a:off x="2601227" y="3730071"/>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chemeClr val="accent4"/>
            </a:solidFill>
            <a:ln w="6350">
              <a:noFill/>
            </a:ln>
          </p:spPr>
          <p:txBody>
            <a:bodyPr/>
            <a:lstStyle/>
            <a:p>
              <a:endParaRPr lang="zh-CN" altLang="en-US" dirty="0">
                <a:latin typeface="Impact" panose="020B0806030902050204" pitchFamily="34" charset="0"/>
                <a:ea typeface="微软雅黑" panose="020B0503020204020204" pitchFamily="34" charset="-122"/>
              </a:endParaRPr>
            </a:p>
          </p:txBody>
        </p:sp>
        <p:sp>
          <p:nvSpPr>
            <p:cNvPr id="16" name="Freeform 25"/>
            <p:cNvSpPr/>
            <p:nvPr/>
          </p:nvSpPr>
          <p:spPr bwMode="auto">
            <a:xfrm>
              <a:off x="2601227" y="2771221"/>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solidFill>
            <a:ln>
              <a:noFill/>
            </a:ln>
          </p:spPr>
          <p:txBody>
            <a:bodyPr/>
            <a:lstStyle/>
            <a:p>
              <a:endParaRPr lang="zh-CN" altLang="en-US" dirty="0">
                <a:latin typeface="Impact" panose="020B0806030902050204" pitchFamily="34" charset="0"/>
                <a:ea typeface="微软雅黑" panose="020B0503020204020204" pitchFamily="34" charset="-122"/>
              </a:endParaRPr>
            </a:p>
          </p:txBody>
        </p:sp>
        <p:sp>
          <p:nvSpPr>
            <p:cNvPr id="17" name="矩形 16"/>
            <p:cNvSpPr/>
            <p:nvPr/>
          </p:nvSpPr>
          <p:spPr>
            <a:xfrm>
              <a:off x="2817207" y="3025563"/>
              <a:ext cx="636425"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Impact" panose="020B0806030902050204" pitchFamily="34" charset="0"/>
                  <a:ea typeface="微软雅黑" panose="020B0503020204020204" pitchFamily="34" charset="-122"/>
                </a:rPr>
                <a:t>01</a:t>
              </a:r>
              <a:endParaRPr lang="zh-CN" altLang="en-US" sz="2400" b="1" dirty="0">
                <a:latin typeface="Impact" panose="020B0806030902050204" pitchFamily="34" charset="0"/>
                <a:ea typeface="微软雅黑" panose="020B0503020204020204" pitchFamily="34" charset="-122"/>
              </a:endParaRPr>
            </a:p>
          </p:txBody>
        </p:sp>
        <p:sp>
          <p:nvSpPr>
            <p:cNvPr id="18" name="矩形 17"/>
            <p:cNvSpPr/>
            <p:nvPr/>
          </p:nvSpPr>
          <p:spPr>
            <a:xfrm>
              <a:off x="4050646" y="3031135"/>
              <a:ext cx="636425"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Impact" panose="020B0806030902050204" pitchFamily="34" charset="0"/>
                  <a:ea typeface="微软雅黑" panose="020B0503020204020204" pitchFamily="34" charset="-122"/>
                </a:rPr>
                <a:t>02</a:t>
              </a:r>
              <a:endParaRPr lang="zh-CN" altLang="en-US" sz="2400" b="1" dirty="0">
                <a:solidFill>
                  <a:schemeClr val="bg1"/>
                </a:solidFill>
                <a:latin typeface="Impact" panose="020B0806030902050204" pitchFamily="34" charset="0"/>
                <a:ea typeface="微软雅黑" panose="020B0503020204020204" pitchFamily="34" charset="-122"/>
              </a:endParaRPr>
            </a:p>
          </p:txBody>
        </p:sp>
        <p:sp>
          <p:nvSpPr>
            <p:cNvPr id="19" name="矩形 18"/>
            <p:cNvSpPr/>
            <p:nvPr/>
          </p:nvSpPr>
          <p:spPr>
            <a:xfrm>
              <a:off x="2817206" y="4253494"/>
              <a:ext cx="636425"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Impact" panose="020B0806030902050204" pitchFamily="34" charset="0"/>
                  <a:ea typeface="微软雅黑" panose="020B0503020204020204" pitchFamily="34" charset="-122"/>
                </a:rPr>
                <a:t>03</a:t>
              </a:r>
              <a:endParaRPr lang="zh-CN" altLang="en-US" sz="2400" b="1" dirty="0">
                <a:solidFill>
                  <a:schemeClr val="bg1"/>
                </a:solidFill>
                <a:latin typeface="Impact" panose="020B0806030902050204" pitchFamily="34" charset="0"/>
                <a:ea typeface="微软雅黑" panose="020B0503020204020204" pitchFamily="34" charset="-122"/>
              </a:endParaRPr>
            </a:p>
          </p:txBody>
        </p:sp>
        <p:sp>
          <p:nvSpPr>
            <p:cNvPr id="20" name="矩形 19"/>
            <p:cNvSpPr/>
            <p:nvPr/>
          </p:nvSpPr>
          <p:spPr>
            <a:xfrm>
              <a:off x="3993626" y="4253494"/>
              <a:ext cx="636425"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Impact" panose="020B0806030902050204" pitchFamily="34" charset="0"/>
                  <a:ea typeface="微软雅黑" panose="020B0503020204020204" pitchFamily="34" charset="-122"/>
                </a:rPr>
                <a:t>04</a:t>
              </a:r>
              <a:endParaRPr lang="zh-CN" altLang="en-US" sz="2400" b="1" dirty="0">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227694998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ppt_x"/>
                                          </p:val>
                                        </p:tav>
                                        <p:tav tm="100000">
                                          <p:val>
                                            <p:strVal val="#ppt_x"/>
                                          </p:val>
                                        </p:tav>
                                      </p:tavLst>
                                    </p:anim>
                                    <p:anim calcmode="lin" valueType="num">
                                      <p:cBhvr additive="base">
                                        <p:cTn id="13" dur="25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ppt_x"/>
                                          </p:val>
                                        </p:tav>
                                        <p:tav tm="100000">
                                          <p:val>
                                            <p:strVal val="#ppt_x"/>
                                          </p:val>
                                        </p:tav>
                                      </p:tavLst>
                                    </p:anim>
                                    <p:anim calcmode="lin" valueType="num">
                                      <p:cBhvr additive="base">
                                        <p:cTn id="18" dur="25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ppt_x"/>
                                          </p:val>
                                        </p:tav>
                                        <p:tav tm="100000">
                                          <p:val>
                                            <p:strVal val="#ppt_x"/>
                                          </p:val>
                                        </p:tav>
                                      </p:tavLst>
                                    </p:anim>
                                    <p:anim calcmode="lin" valueType="num">
                                      <p:cBhvr additive="base">
                                        <p:cTn id="23" dur="25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tyu.jpg"/>
          <p:cNvPicPr>
            <a:picLocks noChangeAspect="1" noChangeArrowheads="1"/>
          </p:cNvPicPr>
          <p:nvPr/>
        </p:nvPicPr>
        <p:blipFill>
          <a:blip r:embed="rId3" cstate="print"/>
          <a:srcRect/>
          <a:stretch>
            <a:fillRect/>
          </a:stretch>
        </p:blipFill>
        <p:spPr bwMode="auto">
          <a:xfrm>
            <a:off x="0" y="-1547"/>
            <a:ext cx="9145588" cy="5146635"/>
          </a:xfrm>
          <a:prstGeom prst="rect">
            <a:avLst/>
          </a:prstGeom>
          <a:noFill/>
        </p:spPr>
      </p:pic>
      <p:sp>
        <p:nvSpPr>
          <p:cNvPr id="13" name="TextBox 48"/>
          <p:cNvSpPr txBox="1"/>
          <p:nvPr/>
        </p:nvSpPr>
        <p:spPr>
          <a:xfrm>
            <a:off x="3800969" y="1841218"/>
            <a:ext cx="2816801" cy="481674"/>
          </a:xfrm>
          <a:prstGeom prst="rect">
            <a:avLst/>
          </a:prstGeom>
          <a:noFill/>
        </p:spPr>
        <p:txBody>
          <a:bodyPr wrap="square" lIns="0" tIns="0" rIns="0" bIns="0" rtlCol="0">
            <a:spAutoFit/>
          </a:bodyPr>
          <a:lstStyle/>
          <a:p>
            <a:r>
              <a:rPr lang="zh-CN" altLang="en-US" sz="31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a:t>
            </a:r>
            <a:endParaRPr lang="en-GB" altLang="zh-CN" sz="3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3800970" y="2420996"/>
            <a:ext cx="3686695" cy="277085"/>
          </a:xfrm>
          <a:prstGeom prst="rect">
            <a:avLst/>
          </a:prstGeom>
          <a:noFill/>
        </p:spPr>
        <p:txBody>
          <a:bodyPr wrap="square" lIns="0" tIns="0" rIns="0" bIns="0" rtlCol="0">
            <a:spAutoFit/>
          </a:bodyPr>
          <a:lstStyle/>
          <a:p>
            <a:pP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315746" y="1388327"/>
            <a:ext cx="1562185"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6" tIns="32518" rIns="65036" bIns="3251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00" cap="all" spc="213" dirty="0" smtClean="0">
                <a:solidFill>
                  <a:schemeClr val="accent1"/>
                </a:solidFill>
                <a:latin typeface="Impact" panose="020B0806030902050204" pitchFamily="34" charset="0"/>
                <a:cs typeface="Arial" panose="020B0604020202020204" pitchFamily="34" charset="0"/>
              </a:rPr>
              <a:t>04</a:t>
            </a:r>
            <a:endParaRPr lang="zh-CN" altLang="en-US" sz="9800" cap="all" spc="213"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4413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5"/>
                                        </p:tgtEl>
                                        <p:attrNameLst>
                                          <p:attrName>ppt_y</p:attrName>
                                        </p:attrNameLst>
                                      </p:cBhvr>
                                      <p:tavLst>
                                        <p:tav tm="0">
                                          <p:val>
                                            <p:strVal val="#ppt_y"/>
                                          </p:val>
                                        </p:tav>
                                        <p:tav tm="100000">
                                          <p:val>
                                            <p:strVal val="#ppt_y"/>
                                          </p:val>
                                        </p:tav>
                                      </p:tavLst>
                                    </p:anim>
                                    <p:anim calcmode="lin" valueType="num">
                                      <p:cBhvr>
                                        <p:cTn id="1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5"/>
                                        </p:tgtEl>
                                      </p:cBhvr>
                                    </p:animEffect>
                                  </p:childTnLst>
                                </p:cTn>
                              </p:par>
                            </p:childTnLst>
                          </p:cTn>
                        </p:par>
                        <p:par>
                          <p:cTn id="18" fill="hold">
                            <p:stCondLst>
                              <p:cond delay="15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5"/>
                                        </p:tgtEl>
                                      </p:cBhvr>
                                    </p:animEffect>
                                    <p:animScale>
                                      <p:cBhvr>
                                        <p:cTn id="21" dur="250" autoRev="1" fill="hold"/>
                                        <p:tgtEl>
                                          <p:spTgt spid="15"/>
                                        </p:tgtEl>
                                      </p:cBhvr>
                                      <p:by x="105000" y="105000"/>
                                    </p:animScale>
                                  </p:childTnLst>
                                </p:cTn>
                              </p:par>
                            </p:childTnLst>
                          </p:cTn>
                        </p:par>
                        <p:par>
                          <p:cTn id="22" fill="hold">
                            <p:stCondLst>
                              <p:cond delay="205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13"/>
                                        </p:tgtEl>
                                        <p:attrNameLst>
                                          <p:attrName>style.visibility</p:attrName>
                                        </p:attrNameLst>
                                      </p:cBhvr>
                                      <p:to>
                                        <p:strVal val="visible"/>
                                      </p:to>
                                    </p:set>
                                    <p:animEffect transition="in" filter="wipe(left)">
                                      <p:cBhvr>
                                        <p:cTn id="25" dur="200"/>
                                        <p:tgtEl>
                                          <p:spTgt spid="13"/>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13"/>
                                        </p:tgtEl>
                                      </p:cBhvr>
                                      <p:to x="80000" y="100000"/>
                                    </p:animScale>
                                    <p:anim by="(#ppt_w*0.10)" calcmode="lin" valueType="num">
                                      <p:cBhvr>
                                        <p:cTn id="28" dur="50" autoRev="1" fill="hold">
                                          <p:stCondLst>
                                            <p:cond delay="0"/>
                                          </p:stCondLst>
                                        </p:cTn>
                                        <p:tgtEl>
                                          <p:spTgt spid="13"/>
                                        </p:tgtEl>
                                        <p:attrNameLst>
                                          <p:attrName>ppt_x</p:attrName>
                                        </p:attrNameLst>
                                      </p:cBhvr>
                                    </p:anim>
                                    <p:anim by="(-#ppt_w*0.10)" calcmode="lin" valueType="num">
                                      <p:cBhvr>
                                        <p:cTn id="29" dur="50" autoRev="1" fill="hold">
                                          <p:stCondLst>
                                            <p:cond delay="0"/>
                                          </p:stCondLst>
                                        </p:cTn>
                                        <p:tgtEl>
                                          <p:spTgt spid="13"/>
                                        </p:tgtEl>
                                        <p:attrNameLst>
                                          <p:attrName>ppt_y</p:attrName>
                                        </p:attrNameLst>
                                      </p:cBhvr>
                                    </p:anim>
                                    <p:animRot by="-480000">
                                      <p:cBhvr>
                                        <p:cTn id="30" dur="50" autoRev="1" fill="hold">
                                          <p:stCondLst>
                                            <p:cond delay="0"/>
                                          </p:stCondLst>
                                        </p:cTn>
                                        <p:tgtEl>
                                          <p:spTgt spid="13"/>
                                        </p:tgtEl>
                                        <p:attrNameLst>
                                          <p:attrName>r</p:attrName>
                                        </p:attrNameLst>
                                      </p:cBhvr>
                                    </p:animRot>
                                  </p:childTnLst>
                                </p:cTn>
                              </p:par>
                            </p:childTnLst>
                          </p:cTn>
                        </p:par>
                        <p:par>
                          <p:cTn id="31" fill="hold">
                            <p:stCondLst>
                              <p:cond delay="261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4"/>
                                        </p:tgtEl>
                                        <p:attrNameLst>
                                          <p:attrName>style.visibility</p:attrName>
                                        </p:attrNameLst>
                                      </p:cBhvr>
                                      <p:to>
                                        <p:strVal val="visible"/>
                                      </p:to>
                                    </p:set>
                                    <p:animEffect transition="in" filter="wipe(left)">
                                      <p:cBhvr>
                                        <p:cTn id="34" dur="200"/>
                                        <p:tgtEl>
                                          <p:spTgt spid="14"/>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4"/>
                                        </p:tgtEl>
                                      </p:cBhvr>
                                      <p:to x="80000" y="100000"/>
                                    </p:animScale>
                                    <p:anim by="(#ppt_w*0.10)" calcmode="lin" valueType="num">
                                      <p:cBhvr>
                                        <p:cTn id="37" dur="50" autoRev="1" fill="hold">
                                          <p:stCondLst>
                                            <p:cond delay="0"/>
                                          </p:stCondLst>
                                        </p:cTn>
                                        <p:tgtEl>
                                          <p:spTgt spid="14"/>
                                        </p:tgtEl>
                                        <p:attrNameLst>
                                          <p:attrName>ppt_x</p:attrName>
                                        </p:attrNameLst>
                                      </p:cBhvr>
                                    </p:anim>
                                    <p:anim by="(-#ppt_w*0.10)" calcmode="lin" valueType="num">
                                      <p:cBhvr>
                                        <p:cTn id="38" dur="50" autoRev="1" fill="hold">
                                          <p:stCondLst>
                                            <p:cond delay="0"/>
                                          </p:stCondLst>
                                        </p:cTn>
                                        <p:tgtEl>
                                          <p:spTgt spid="14"/>
                                        </p:tgtEl>
                                        <p:attrNameLst>
                                          <p:attrName>ppt_y</p:attrName>
                                        </p:attrNameLst>
                                      </p:cBhvr>
                                    </p:anim>
                                    <p:animRot by="-480000">
                                      <p:cBhvr>
                                        <p:cTn id="39"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0"/>
          <p:cNvGrpSpPr/>
          <p:nvPr/>
        </p:nvGrpSpPr>
        <p:grpSpPr>
          <a:xfrm>
            <a:off x="2268538" y="1075903"/>
            <a:ext cx="2303947" cy="643270"/>
            <a:chOff x="1409700" y="1155700"/>
            <a:chExt cx="3071396" cy="857428"/>
          </a:xfrm>
        </p:grpSpPr>
        <p:sp>
          <p:nvSpPr>
            <p:cNvPr id="31" name="文本框 30"/>
            <p:cNvSpPr txBox="1"/>
            <p:nvPr/>
          </p:nvSpPr>
          <p:spPr>
            <a:xfrm>
              <a:off x="1409700" y="1155700"/>
              <a:ext cx="1272143" cy="738664"/>
            </a:xfrm>
            <a:prstGeom prst="rect">
              <a:avLst/>
            </a:prstGeom>
            <a:noFill/>
          </p:spPr>
          <p:txBody>
            <a:bodyPr wrap="none" rtlCol="0">
              <a:spAutoFit/>
            </a:bodyPr>
            <a:lstStyle/>
            <a:p>
              <a:pPr defTabSz="685937">
                <a:defRPr/>
              </a:pPr>
              <a:r>
                <a:rPr lang="zh-CN" altLang="en-US" sz="3000" b="1" dirty="0">
                  <a:solidFill>
                    <a:srgbClr val="000000">
                      <a:lumMod val="85000"/>
                      <a:lumOff val="15000"/>
                    </a:srgbClr>
                  </a:solidFill>
                  <a:latin typeface="Arial"/>
                  <a:ea typeface="微软雅黑"/>
                </a:rPr>
                <a:t>目录</a:t>
              </a:r>
            </a:p>
          </p:txBody>
        </p:sp>
        <p:sp>
          <p:nvSpPr>
            <p:cNvPr id="32" name="文本框 31"/>
            <p:cNvSpPr txBox="1"/>
            <p:nvPr/>
          </p:nvSpPr>
          <p:spPr>
            <a:xfrm>
              <a:off x="2747288" y="1520685"/>
              <a:ext cx="1733808" cy="492443"/>
            </a:xfrm>
            <a:prstGeom prst="rect">
              <a:avLst/>
            </a:prstGeom>
            <a:noFill/>
          </p:spPr>
          <p:txBody>
            <a:bodyPr wrap="none" rtlCol="0">
              <a:spAutoFit/>
            </a:bodyPr>
            <a:lstStyle/>
            <a:p>
              <a:pPr defTabSz="685937">
                <a:defRPr/>
              </a:pPr>
              <a:r>
                <a:rPr lang="en-US" altLang="zh-CN" dirty="0">
                  <a:solidFill>
                    <a:srgbClr val="000000">
                      <a:lumMod val="85000"/>
                      <a:lumOff val="15000"/>
                    </a:srgbClr>
                  </a:solidFill>
                  <a:latin typeface="Arial"/>
                  <a:ea typeface="微软雅黑"/>
                </a:rPr>
                <a:t>CONTENT</a:t>
              </a:r>
              <a:endParaRPr lang="zh-CN" altLang="en-US" dirty="0">
                <a:solidFill>
                  <a:srgbClr val="000000">
                    <a:lumMod val="85000"/>
                    <a:lumOff val="15000"/>
                  </a:srgbClr>
                </a:solidFill>
                <a:latin typeface="Arial"/>
                <a:ea typeface="微软雅黑"/>
              </a:endParaRPr>
            </a:p>
          </p:txBody>
        </p:sp>
        <p:cxnSp>
          <p:nvCxnSpPr>
            <p:cNvPr id="34" name="直接连接符 33"/>
            <p:cNvCxnSpPr>
              <a:cxnSpLocks/>
            </p:cNvCxnSpPr>
            <p:nvPr/>
          </p:nvCxnSpPr>
          <p:spPr>
            <a:xfrm flipH="1">
              <a:off x="2451765" y="1461463"/>
              <a:ext cx="413246" cy="461506"/>
            </a:xfrm>
            <a:prstGeom prst="line">
              <a:avLst/>
            </a:prstGeom>
            <a:ln w="25400" cap="rnd">
              <a:solidFill>
                <a:schemeClr val="bg2">
                  <a:lumMod val="25000"/>
                </a:schemeClr>
              </a:solidFill>
              <a:round/>
            </a:ln>
          </p:spPr>
          <p:style>
            <a:lnRef idx="1">
              <a:schemeClr val="accent1"/>
            </a:lnRef>
            <a:fillRef idx="0">
              <a:schemeClr val="accent1"/>
            </a:fillRef>
            <a:effectRef idx="0">
              <a:schemeClr val="accent1"/>
            </a:effectRef>
            <a:fontRef idx="minor">
              <a:schemeClr val="tx1"/>
            </a:fontRef>
          </p:style>
        </p:cxnSp>
      </p:grpSp>
      <p:grpSp>
        <p:nvGrpSpPr>
          <p:cNvPr id="6" name="组合 11"/>
          <p:cNvGrpSpPr/>
          <p:nvPr/>
        </p:nvGrpSpPr>
        <p:grpSpPr>
          <a:xfrm>
            <a:off x="2423803" y="2109900"/>
            <a:ext cx="4691160" cy="378371"/>
            <a:chOff x="1616683" y="2533939"/>
            <a:chExt cx="6253794" cy="504338"/>
          </a:xfrm>
        </p:grpSpPr>
        <p:grpSp>
          <p:nvGrpSpPr>
            <p:cNvPr id="7" name="组合 37"/>
            <p:cNvGrpSpPr/>
            <p:nvPr/>
          </p:nvGrpSpPr>
          <p:grpSpPr>
            <a:xfrm>
              <a:off x="1616683" y="2533939"/>
              <a:ext cx="3095048" cy="430886"/>
              <a:chOff x="8258783" y="2250998"/>
              <a:chExt cx="3095048" cy="430886"/>
            </a:xfrm>
          </p:grpSpPr>
          <p:sp>
            <p:nvSpPr>
              <p:cNvPr id="36" name="矩形 35"/>
              <p:cNvSpPr/>
              <p:nvPr/>
            </p:nvSpPr>
            <p:spPr>
              <a:xfrm>
                <a:off x="8258783" y="2358640"/>
                <a:ext cx="651753" cy="1848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37">
                  <a:defRPr/>
                </a:pPr>
                <a:endParaRPr lang="zh-CN" altLang="en-US" sz="1400" dirty="0">
                  <a:solidFill>
                    <a:schemeClr val="bg1">
                      <a:lumMod val="50000"/>
                    </a:schemeClr>
                  </a:solidFill>
                  <a:latin typeface="Arial"/>
                  <a:ea typeface="微软雅黑"/>
                </a:endParaRPr>
              </a:p>
            </p:txBody>
          </p:sp>
          <p:sp>
            <p:nvSpPr>
              <p:cNvPr id="37" name="文本框 36"/>
              <p:cNvSpPr txBox="1"/>
              <p:nvPr/>
            </p:nvSpPr>
            <p:spPr>
              <a:xfrm>
                <a:off x="9055766" y="2250998"/>
                <a:ext cx="2298065" cy="430886"/>
              </a:xfrm>
              <a:prstGeom prst="rect">
                <a:avLst/>
              </a:prstGeom>
              <a:noFill/>
            </p:spPr>
            <p:txBody>
              <a:bodyPr wrap="none" rtlCol="0">
                <a:spAutoFit/>
              </a:bodyPr>
              <a:lstStyle/>
              <a:p>
                <a:pPr defTabSz="685937">
                  <a:defRPr/>
                </a:pPr>
                <a:r>
                  <a:rPr lang="zh-CN" altLang="en-US" sz="1500" b="1" dirty="0">
                    <a:solidFill>
                      <a:schemeClr val="bg1">
                        <a:lumMod val="50000"/>
                      </a:schemeClr>
                    </a:solidFill>
                    <a:latin typeface="Arial"/>
                    <a:ea typeface="微软雅黑"/>
                  </a:rPr>
                  <a:t>标题文字添加此处</a:t>
                </a:r>
              </a:p>
            </p:txBody>
          </p:sp>
        </p:grpSp>
        <p:grpSp>
          <p:nvGrpSpPr>
            <p:cNvPr id="10" name="组合 9"/>
            <p:cNvGrpSpPr/>
            <p:nvPr/>
          </p:nvGrpSpPr>
          <p:grpSpPr>
            <a:xfrm>
              <a:off x="4711731" y="2545834"/>
              <a:ext cx="3158746" cy="492443"/>
              <a:chOff x="4711731" y="2545834"/>
              <a:chExt cx="3158746" cy="492443"/>
            </a:xfrm>
          </p:grpSpPr>
          <p:cxnSp>
            <p:nvCxnSpPr>
              <p:cNvPr id="8" name="直接连接符 7"/>
              <p:cNvCxnSpPr>
                <a:stCxn id="37" idx="3"/>
              </p:cNvCxnSpPr>
              <p:nvPr/>
            </p:nvCxnSpPr>
            <p:spPr>
              <a:xfrm flipV="1">
                <a:off x="4711731" y="2730502"/>
                <a:ext cx="2501870" cy="18881"/>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312205" y="2545834"/>
                <a:ext cx="558272" cy="492443"/>
              </a:xfrm>
              <a:prstGeom prst="rect">
                <a:avLst/>
              </a:prstGeom>
              <a:noFill/>
            </p:spPr>
            <p:txBody>
              <a:bodyPr wrap="none" rtlCol="0">
                <a:spAutoFit/>
              </a:bodyPr>
              <a:lstStyle/>
              <a:p>
                <a:r>
                  <a:rPr lang="en-US" altLang="zh-CN" dirty="0">
                    <a:solidFill>
                      <a:schemeClr val="bg1">
                        <a:lumMod val="50000"/>
                      </a:schemeClr>
                    </a:solidFill>
                    <a:ea typeface="微软雅黑" panose="020B0503020204020204" pitchFamily="34" charset="-122"/>
                  </a:rPr>
                  <a:t>04</a:t>
                </a:r>
                <a:endParaRPr lang="zh-CN" altLang="en-US" dirty="0">
                  <a:solidFill>
                    <a:schemeClr val="bg1">
                      <a:lumMod val="50000"/>
                    </a:schemeClr>
                  </a:solidFill>
                  <a:ea typeface="微软雅黑" panose="020B0503020204020204" pitchFamily="34" charset="-122"/>
                </a:endParaRPr>
              </a:p>
            </p:txBody>
          </p:sp>
        </p:grpSp>
      </p:grpSp>
      <p:grpSp>
        <p:nvGrpSpPr>
          <p:cNvPr id="11" name="组合 12"/>
          <p:cNvGrpSpPr/>
          <p:nvPr/>
        </p:nvGrpSpPr>
        <p:grpSpPr>
          <a:xfrm>
            <a:off x="2423803" y="2642865"/>
            <a:ext cx="4691160" cy="369447"/>
            <a:chOff x="1616683" y="3244334"/>
            <a:chExt cx="6253794" cy="492443"/>
          </a:xfrm>
        </p:grpSpPr>
        <p:grpSp>
          <p:nvGrpSpPr>
            <p:cNvPr id="12" name="组合 38"/>
            <p:cNvGrpSpPr/>
            <p:nvPr/>
          </p:nvGrpSpPr>
          <p:grpSpPr>
            <a:xfrm>
              <a:off x="1616683" y="3259013"/>
              <a:ext cx="3095048" cy="430886"/>
              <a:chOff x="8258783" y="2250998"/>
              <a:chExt cx="3095048" cy="430886"/>
            </a:xfrm>
          </p:grpSpPr>
          <p:sp>
            <p:nvSpPr>
              <p:cNvPr id="40" name="矩形 39"/>
              <p:cNvSpPr/>
              <p:nvPr/>
            </p:nvSpPr>
            <p:spPr>
              <a:xfrm>
                <a:off x="8258783" y="2358640"/>
                <a:ext cx="651753" cy="1848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37">
                  <a:defRPr/>
                </a:pPr>
                <a:endParaRPr lang="zh-CN" altLang="en-US" sz="1400" dirty="0">
                  <a:solidFill>
                    <a:schemeClr val="bg1">
                      <a:lumMod val="50000"/>
                    </a:schemeClr>
                  </a:solidFill>
                  <a:latin typeface="Arial"/>
                  <a:ea typeface="微软雅黑"/>
                </a:endParaRPr>
              </a:p>
            </p:txBody>
          </p:sp>
          <p:sp>
            <p:nvSpPr>
              <p:cNvPr id="41" name="文本框 40"/>
              <p:cNvSpPr txBox="1"/>
              <p:nvPr/>
            </p:nvSpPr>
            <p:spPr>
              <a:xfrm>
                <a:off x="9055766" y="2250998"/>
                <a:ext cx="2298065" cy="430886"/>
              </a:xfrm>
              <a:prstGeom prst="rect">
                <a:avLst/>
              </a:prstGeom>
              <a:noFill/>
            </p:spPr>
            <p:txBody>
              <a:bodyPr wrap="none" rtlCol="0">
                <a:spAutoFit/>
              </a:bodyPr>
              <a:lstStyle/>
              <a:p>
                <a:pPr defTabSz="685937">
                  <a:defRPr/>
                </a:pPr>
                <a:r>
                  <a:rPr lang="zh-CN" altLang="en-US" sz="1500" b="1" dirty="0">
                    <a:solidFill>
                      <a:schemeClr val="bg1">
                        <a:lumMod val="50000"/>
                      </a:schemeClr>
                    </a:solidFill>
                    <a:latin typeface="Arial"/>
                    <a:ea typeface="微软雅黑"/>
                  </a:rPr>
                  <a:t>标题文字添加此处</a:t>
                </a:r>
              </a:p>
            </p:txBody>
          </p:sp>
        </p:grpSp>
        <p:grpSp>
          <p:nvGrpSpPr>
            <p:cNvPr id="13" name="组合 28"/>
            <p:cNvGrpSpPr/>
            <p:nvPr/>
          </p:nvGrpSpPr>
          <p:grpSpPr>
            <a:xfrm>
              <a:off x="4650175" y="3244334"/>
              <a:ext cx="3220302" cy="492443"/>
              <a:chOff x="4650175" y="2545834"/>
              <a:chExt cx="3220302" cy="492443"/>
            </a:xfrm>
          </p:grpSpPr>
          <p:cxnSp>
            <p:nvCxnSpPr>
              <p:cNvPr id="33" name="直接连接符 32"/>
              <p:cNvCxnSpPr/>
              <p:nvPr/>
            </p:nvCxnSpPr>
            <p:spPr>
              <a:xfrm flipV="1">
                <a:off x="4650175" y="2730500"/>
                <a:ext cx="2563425" cy="3494"/>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312205" y="2545834"/>
                <a:ext cx="558272" cy="492443"/>
              </a:xfrm>
              <a:prstGeom prst="rect">
                <a:avLst/>
              </a:prstGeom>
              <a:noFill/>
            </p:spPr>
            <p:txBody>
              <a:bodyPr wrap="none" rtlCol="0">
                <a:spAutoFit/>
              </a:bodyPr>
              <a:lstStyle/>
              <a:p>
                <a:r>
                  <a:rPr lang="en-US" altLang="zh-CN" dirty="0">
                    <a:solidFill>
                      <a:schemeClr val="bg1">
                        <a:lumMod val="50000"/>
                      </a:schemeClr>
                    </a:solidFill>
                    <a:ea typeface="微软雅黑" panose="020B0503020204020204" pitchFamily="34" charset="-122"/>
                  </a:rPr>
                  <a:t>09</a:t>
                </a:r>
                <a:endParaRPr lang="zh-CN" altLang="en-US" dirty="0">
                  <a:solidFill>
                    <a:schemeClr val="bg1">
                      <a:lumMod val="50000"/>
                    </a:schemeClr>
                  </a:solidFill>
                  <a:ea typeface="微软雅黑" panose="020B0503020204020204" pitchFamily="34" charset="-122"/>
                </a:endParaRPr>
              </a:p>
            </p:txBody>
          </p:sp>
        </p:grpSp>
      </p:grpSp>
      <p:grpSp>
        <p:nvGrpSpPr>
          <p:cNvPr id="14" name="组合 13"/>
          <p:cNvGrpSpPr/>
          <p:nvPr/>
        </p:nvGrpSpPr>
        <p:grpSpPr>
          <a:xfrm>
            <a:off x="2423803" y="3197845"/>
            <a:ext cx="4691160" cy="369446"/>
            <a:chOff x="1616683" y="3984083"/>
            <a:chExt cx="6253794" cy="492443"/>
          </a:xfrm>
        </p:grpSpPr>
        <p:grpSp>
          <p:nvGrpSpPr>
            <p:cNvPr id="15" name="组合 41"/>
            <p:cNvGrpSpPr/>
            <p:nvPr/>
          </p:nvGrpSpPr>
          <p:grpSpPr>
            <a:xfrm>
              <a:off x="1616683" y="3984087"/>
              <a:ext cx="3095048" cy="430887"/>
              <a:chOff x="8258783" y="2250998"/>
              <a:chExt cx="3095048" cy="430887"/>
            </a:xfrm>
          </p:grpSpPr>
          <p:sp>
            <p:nvSpPr>
              <p:cNvPr id="43" name="矩形 42"/>
              <p:cNvSpPr/>
              <p:nvPr/>
            </p:nvSpPr>
            <p:spPr>
              <a:xfrm>
                <a:off x="8258783" y="2358640"/>
                <a:ext cx="651753" cy="1848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37">
                  <a:defRPr/>
                </a:pPr>
                <a:endParaRPr lang="zh-CN" altLang="en-US" sz="1400" dirty="0">
                  <a:solidFill>
                    <a:schemeClr val="bg1">
                      <a:lumMod val="50000"/>
                    </a:schemeClr>
                  </a:solidFill>
                  <a:latin typeface="Arial"/>
                  <a:ea typeface="微软雅黑"/>
                </a:endParaRPr>
              </a:p>
            </p:txBody>
          </p:sp>
          <p:sp>
            <p:nvSpPr>
              <p:cNvPr id="44" name="文本框 43"/>
              <p:cNvSpPr txBox="1"/>
              <p:nvPr/>
            </p:nvSpPr>
            <p:spPr>
              <a:xfrm>
                <a:off x="9055766" y="2250998"/>
                <a:ext cx="2298065" cy="430887"/>
              </a:xfrm>
              <a:prstGeom prst="rect">
                <a:avLst/>
              </a:prstGeom>
              <a:noFill/>
            </p:spPr>
            <p:txBody>
              <a:bodyPr wrap="none" rtlCol="0">
                <a:spAutoFit/>
              </a:bodyPr>
              <a:lstStyle/>
              <a:p>
                <a:pPr defTabSz="685937">
                  <a:defRPr/>
                </a:pPr>
                <a:r>
                  <a:rPr lang="zh-CN" altLang="en-US" sz="1500" b="1" dirty="0">
                    <a:solidFill>
                      <a:schemeClr val="bg1">
                        <a:lumMod val="50000"/>
                      </a:schemeClr>
                    </a:solidFill>
                    <a:latin typeface="Arial"/>
                    <a:ea typeface="微软雅黑"/>
                  </a:rPr>
                  <a:t>标题文字添加此处</a:t>
                </a:r>
              </a:p>
            </p:txBody>
          </p:sp>
        </p:grpSp>
        <p:grpSp>
          <p:nvGrpSpPr>
            <p:cNvPr id="16" name="组合 49"/>
            <p:cNvGrpSpPr/>
            <p:nvPr/>
          </p:nvGrpSpPr>
          <p:grpSpPr>
            <a:xfrm>
              <a:off x="4650175" y="3984083"/>
              <a:ext cx="3220302" cy="492443"/>
              <a:chOff x="4650175" y="2545831"/>
              <a:chExt cx="3220302" cy="492443"/>
            </a:xfrm>
          </p:grpSpPr>
          <p:cxnSp>
            <p:nvCxnSpPr>
              <p:cNvPr id="51" name="直接连接符 50"/>
              <p:cNvCxnSpPr/>
              <p:nvPr/>
            </p:nvCxnSpPr>
            <p:spPr>
              <a:xfrm flipV="1">
                <a:off x="4650175" y="2730500"/>
                <a:ext cx="2563425" cy="3494"/>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312205" y="2545831"/>
                <a:ext cx="558272" cy="492443"/>
              </a:xfrm>
              <a:prstGeom prst="rect">
                <a:avLst/>
              </a:prstGeom>
              <a:noFill/>
            </p:spPr>
            <p:txBody>
              <a:bodyPr wrap="none" rtlCol="0">
                <a:spAutoFit/>
              </a:bodyPr>
              <a:lstStyle/>
              <a:p>
                <a:r>
                  <a:rPr lang="en-US" altLang="zh-CN" dirty="0">
                    <a:solidFill>
                      <a:schemeClr val="bg1">
                        <a:lumMod val="50000"/>
                      </a:schemeClr>
                    </a:solidFill>
                    <a:ea typeface="微软雅黑" panose="020B0503020204020204" pitchFamily="34" charset="-122"/>
                  </a:rPr>
                  <a:t>13</a:t>
                </a:r>
                <a:endParaRPr lang="zh-CN" altLang="en-US" dirty="0">
                  <a:solidFill>
                    <a:schemeClr val="bg1">
                      <a:lumMod val="50000"/>
                    </a:schemeClr>
                  </a:solidFill>
                  <a:ea typeface="微软雅黑" panose="020B0503020204020204" pitchFamily="34" charset="-122"/>
                </a:endParaRPr>
              </a:p>
            </p:txBody>
          </p:sp>
        </p:grpSp>
      </p:grpSp>
      <p:grpSp>
        <p:nvGrpSpPr>
          <p:cNvPr id="17" name="组合 14"/>
          <p:cNvGrpSpPr/>
          <p:nvPr/>
        </p:nvGrpSpPr>
        <p:grpSpPr>
          <a:xfrm>
            <a:off x="2423803" y="3715265"/>
            <a:ext cx="4691160" cy="369447"/>
            <a:chOff x="1616683" y="4673757"/>
            <a:chExt cx="6253794" cy="492443"/>
          </a:xfrm>
        </p:grpSpPr>
        <p:grpSp>
          <p:nvGrpSpPr>
            <p:cNvPr id="18" name="组合 44"/>
            <p:cNvGrpSpPr/>
            <p:nvPr/>
          </p:nvGrpSpPr>
          <p:grpSpPr>
            <a:xfrm>
              <a:off x="1616683" y="4709160"/>
              <a:ext cx="3095048" cy="430886"/>
              <a:chOff x="8258783" y="2250998"/>
              <a:chExt cx="3095048" cy="430886"/>
            </a:xfrm>
          </p:grpSpPr>
          <p:sp>
            <p:nvSpPr>
              <p:cNvPr id="46" name="矩形 45"/>
              <p:cNvSpPr/>
              <p:nvPr/>
            </p:nvSpPr>
            <p:spPr>
              <a:xfrm>
                <a:off x="8258783" y="2358640"/>
                <a:ext cx="651753" cy="1848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37">
                  <a:defRPr/>
                </a:pPr>
                <a:endParaRPr lang="zh-CN" altLang="en-US" sz="1400" dirty="0">
                  <a:solidFill>
                    <a:schemeClr val="bg1">
                      <a:lumMod val="50000"/>
                    </a:schemeClr>
                  </a:solidFill>
                  <a:latin typeface="Arial"/>
                  <a:ea typeface="微软雅黑"/>
                </a:endParaRPr>
              </a:p>
            </p:txBody>
          </p:sp>
          <p:sp>
            <p:nvSpPr>
              <p:cNvPr id="47" name="文本框 46"/>
              <p:cNvSpPr txBox="1"/>
              <p:nvPr/>
            </p:nvSpPr>
            <p:spPr>
              <a:xfrm>
                <a:off x="9055766" y="2250998"/>
                <a:ext cx="2298065" cy="430886"/>
              </a:xfrm>
              <a:prstGeom prst="rect">
                <a:avLst/>
              </a:prstGeom>
              <a:noFill/>
            </p:spPr>
            <p:txBody>
              <a:bodyPr wrap="none" rtlCol="0">
                <a:spAutoFit/>
              </a:bodyPr>
              <a:lstStyle/>
              <a:p>
                <a:pPr defTabSz="685937">
                  <a:defRPr/>
                </a:pPr>
                <a:r>
                  <a:rPr lang="zh-CN" altLang="en-US" sz="1500" b="1" dirty="0">
                    <a:solidFill>
                      <a:schemeClr val="bg1">
                        <a:lumMod val="50000"/>
                      </a:schemeClr>
                    </a:solidFill>
                    <a:latin typeface="Arial"/>
                    <a:ea typeface="微软雅黑"/>
                  </a:rPr>
                  <a:t>标题文字添加此处</a:t>
                </a:r>
              </a:p>
            </p:txBody>
          </p:sp>
        </p:grpSp>
        <p:grpSp>
          <p:nvGrpSpPr>
            <p:cNvPr id="19" name="组合 52"/>
            <p:cNvGrpSpPr/>
            <p:nvPr/>
          </p:nvGrpSpPr>
          <p:grpSpPr>
            <a:xfrm>
              <a:off x="4650175" y="4673757"/>
              <a:ext cx="3220302" cy="492443"/>
              <a:chOff x="4650175" y="2545834"/>
              <a:chExt cx="3220302" cy="492443"/>
            </a:xfrm>
          </p:grpSpPr>
          <p:cxnSp>
            <p:nvCxnSpPr>
              <p:cNvPr id="54" name="直接连接符 53"/>
              <p:cNvCxnSpPr/>
              <p:nvPr/>
            </p:nvCxnSpPr>
            <p:spPr>
              <a:xfrm flipV="1">
                <a:off x="4650175" y="2730500"/>
                <a:ext cx="2563425" cy="3494"/>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312205" y="2545834"/>
                <a:ext cx="558272" cy="492443"/>
              </a:xfrm>
              <a:prstGeom prst="rect">
                <a:avLst/>
              </a:prstGeom>
              <a:noFill/>
            </p:spPr>
            <p:txBody>
              <a:bodyPr wrap="none" rtlCol="0">
                <a:spAutoFit/>
              </a:bodyPr>
              <a:lstStyle/>
              <a:p>
                <a:r>
                  <a:rPr lang="en-US" altLang="zh-CN" dirty="0">
                    <a:solidFill>
                      <a:schemeClr val="bg1">
                        <a:lumMod val="50000"/>
                      </a:schemeClr>
                    </a:solidFill>
                    <a:ea typeface="微软雅黑" panose="020B0503020204020204" pitchFamily="34" charset="-122"/>
                  </a:rPr>
                  <a:t>18</a:t>
                </a:r>
                <a:endParaRPr lang="zh-CN" altLang="en-US" dirty="0">
                  <a:solidFill>
                    <a:schemeClr val="bg1">
                      <a:lumMod val="50000"/>
                    </a:schemeClr>
                  </a:solidFill>
                  <a:ea typeface="微软雅黑" panose="020B0503020204020204" pitchFamily="34" charset="-122"/>
                </a:endParaRPr>
              </a:p>
            </p:txBody>
          </p:sp>
        </p:grpSp>
      </p:grpSp>
    </p:spTree>
    <p:extLst>
      <p:ext uri="{BB962C8B-B14F-4D97-AF65-F5344CB8AC3E}">
        <p14:creationId xmlns:p14="http://schemas.microsoft.com/office/powerpoint/2010/main" val="1892374772"/>
      </p:ext>
    </p:extLst>
  </p:cSld>
  <p:clrMapOvr>
    <a:masterClrMapping/>
  </p:clrMapOvr>
  <p:transition spd="med">
    <p:randomBa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2" presetClass="entr" presetSubtype="8" fill="hold" nodeType="afterEffect" p14:presetBounceEnd="49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49000">
                                          <p:cBhvr additive="base">
                                            <p:cTn id="12" dur="1000" fill="hold"/>
                                            <p:tgtEl>
                                              <p:spTgt spid="12"/>
                                            </p:tgtEl>
                                            <p:attrNameLst>
                                              <p:attrName>ppt_x</p:attrName>
                                            </p:attrNameLst>
                                          </p:cBhvr>
                                          <p:tavLst>
                                            <p:tav tm="0">
                                              <p:val>
                                                <p:strVal val="0-#ppt_w/2"/>
                                              </p:val>
                                            </p:tav>
                                            <p:tav tm="100000">
                                              <p:val>
                                                <p:strVal val="#ppt_x"/>
                                              </p:val>
                                            </p:tav>
                                          </p:tavLst>
                                        </p:anim>
                                        <p:anim calcmode="lin" valueType="num" p14:bounceEnd="49000">
                                          <p:cBhvr additive="base">
                                            <p:cTn id="13" dur="1000" fill="hold"/>
                                            <p:tgtEl>
                                              <p:spTgt spid="1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14:presetBounceEnd="49000">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14:bounceEnd="49000">
                                          <p:cBhvr additive="base">
                                            <p:cTn id="16" dur="1000" fill="hold"/>
                                            <p:tgtEl>
                                              <p:spTgt spid="13"/>
                                            </p:tgtEl>
                                            <p:attrNameLst>
                                              <p:attrName>ppt_x</p:attrName>
                                            </p:attrNameLst>
                                          </p:cBhvr>
                                          <p:tavLst>
                                            <p:tav tm="0">
                                              <p:val>
                                                <p:strVal val="0-#ppt_w/2"/>
                                              </p:val>
                                            </p:tav>
                                            <p:tav tm="100000">
                                              <p:val>
                                                <p:strVal val="#ppt_x"/>
                                              </p:val>
                                            </p:tav>
                                          </p:tavLst>
                                        </p:anim>
                                        <p:anim calcmode="lin" valueType="num" p14:bounceEnd="49000">
                                          <p:cBhvr additive="base">
                                            <p:cTn id="17" dur="1000" fill="hold"/>
                                            <p:tgtEl>
                                              <p:spTgt spid="13"/>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14:presetBounceEnd="49000">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14:bounceEnd="49000">
                                          <p:cBhvr additive="base">
                                            <p:cTn id="20" dur="1000" fill="hold"/>
                                            <p:tgtEl>
                                              <p:spTgt spid="14"/>
                                            </p:tgtEl>
                                            <p:attrNameLst>
                                              <p:attrName>ppt_x</p:attrName>
                                            </p:attrNameLst>
                                          </p:cBhvr>
                                          <p:tavLst>
                                            <p:tav tm="0">
                                              <p:val>
                                                <p:strVal val="0-#ppt_w/2"/>
                                              </p:val>
                                            </p:tav>
                                            <p:tav tm="100000">
                                              <p:val>
                                                <p:strVal val="#ppt_x"/>
                                              </p:val>
                                            </p:tav>
                                          </p:tavLst>
                                        </p:anim>
                                        <p:anim calcmode="lin" valueType="num" p14:bounceEnd="49000">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14:presetBounceEnd="49000">
                                      <p:stCondLst>
                                        <p:cond delay="750"/>
                                      </p:stCondLst>
                                      <p:childTnLst>
                                        <p:set>
                                          <p:cBhvr>
                                            <p:cTn id="23" dur="1" fill="hold">
                                              <p:stCondLst>
                                                <p:cond delay="0"/>
                                              </p:stCondLst>
                                            </p:cTn>
                                            <p:tgtEl>
                                              <p:spTgt spid="15"/>
                                            </p:tgtEl>
                                            <p:attrNameLst>
                                              <p:attrName>style.visibility</p:attrName>
                                            </p:attrNameLst>
                                          </p:cBhvr>
                                          <p:to>
                                            <p:strVal val="visible"/>
                                          </p:to>
                                        </p:set>
                                        <p:anim calcmode="lin" valueType="num" p14:bounceEnd="49000">
                                          <p:cBhvr additive="base">
                                            <p:cTn id="24" dur="1000" fill="hold"/>
                                            <p:tgtEl>
                                              <p:spTgt spid="15"/>
                                            </p:tgtEl>
                                            <p:attrNameLst>
                                              <p:attrName>ppt_x</p:attrName>
                                            </p:attrNameLst>
                                          </p:cBhvr>
                                          <p:tavLst>
                                            <p:tav tm="0">
                                              <p:val>
                                                <p:strVal val="0-#ppt_w/2"/>
                                              </p:val>
                                            </p:tav>
                                            <p:tav tm="100000">
                                              <p:val>
                                                <p:strVal val="#ppt_x"/>
                                              </p:val>
                                            </p:tav>
                                          </p:tavLst>
                                        </p:anim>
                                        <p:anim calcmode="lin" valueType="num" p14:bounceEnd="49000">
                                          <p:cBhvr additive="base">
                                            <p:cTn id="25"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0-#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25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1000" fill="hold"/>
                                            <p:tgtEl>
                                              <p:spTgt spid="11"/>
                                            </p:tgtEl>
                                            <p:attrNameLst>
                                              <p:attrName>ppt_x</p:attrName>
                                            </p:attrNameLst>
                                          </p:cBhvr>
                                          <p:tavLst>
                                            <p:tav tm="0">
                                              <p:val>
                                                <p:strVal val="0-#ppt_w/2"/>
                                              </p:val>
                                            </p:tav>
                                            <p:tav tm="100000">
                                              <p:val>
                                                <p:strVal val="#ppt_x"/>
                                              </p:val>
                                            </p:tav>
                                          </p:tavLst>
                                        </p:anim>
                                        <p:anim calcmode="lin" valueType="num">
                                          <p:cBhvr additive="base">
                                            <p:cTn id="17" dur="10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0-#ppt_w/2"/>
                                              </p:val>
                                            </p:tav>
                                            <p:tav tm="100000">
                                              <p:val>
                                                <p:strVal val="#ppt_x"/>
                                              </p:val>
                                            </p:tav>
                                          </p:tavLst>
                                        </p:anim>
                                        <p:anim calcmode="lin" valueType="num">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75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70385" y="2275272"/>
            <a:ext cx="1252041" cy="1252210"/>
            <a:chOff x="8758992" y="2664460"/>
            <a:chExt cx="1669098" cy="1669098"/>
          </a:xfrm>
        </p:grpSpPr>
        <p:sp>
          <p:nvSpPr>
            <p:cNvPr id="3" name="任意多边形 43"/>
            <p:cNvSpPr/>
            <p:nvPr/>
          </p:nvSpPr>
          <p:spPr>
            <a:xfrm>
              <a:off x="8758992" y="2664460"/>
              <a:ext cx="1669098" cy="1669098"/>
            </a:xfrm>
            <a:custGeom>
              <a:avLst/>
              <a:gdLst>
                <a:gd name="connsiteX0" fmla="*/ 800633 w 1669098"/>
                <a:gd name="connsiteY0" fmla="*/ 0 h 1669098"/>
                <a:gd name="connsiteX1" fmla="*/ 868465 w 1669098"/>
                <a:gd name="connsiteY1" fmla="*/ 0 h 1669098"/>
                <a:gd name="connsiteX2" fmla="*/ 885423 w 1669098"/>
                <a:gd name="connsiteY2" fmla="*/ 16958 h 1669098"/>
                <a:gd name="connsiteX3" fmla="*/ 885423 w 1669098"/>
                <a:gd name="connsiteY3" fmla="*/ 76706 h 1669098"/>
                <a:gd name="connsiteX4" fmla="*/ 912297 w 1669098"/>
                <a:gd name="connsiteY4" fmla="*/ 78063 h 1669098"/>
                <a:gd name="connsiteX5" fmla="*/ 981741 w 1669098"/>
                <a:gd name="connsiteY5" fmla="*/ 88661 h 1669098"/>
                <a:gd name="connsiteX6" fmla="*/ 997017 w 1669098"/>
                <a:gd name="connsiteY6" fmla="*/ 31650 h 1669098"/>
                <a:gd name="connsiteX7" fmla="*/ 1017786 w 1669098"/>
                <a:gd name="connsiteY7" fmla="*/ 19658 h 1669098"/>
                <a:gd name="connsiteX8" fmla="*/ 1083307 w 1669098"/>
                <a:gd name="connsiteY8" fmla="*/ 37215 h 1669098"/>
                <a:gd name="connsiteX9" fmla="*/ 1095298 w 1669098"/>
                <a:gd name="connsiteY9" fmla="*/ 57984 h 1669098"/>
                <a:gd name="connsiteX10" fmla="*/ 1079226 w 1669098"/>
                <a:gd name="connsiteY10" fmla="*/ 117966 h 1669098"/>
                <a:gd name="connsiteX11" fmla="*/ 1130536 w 1669098"/>
                <a:gd name="connsiteY11" fmla="*/ 133894 h 1669098"/>
                <a:gd name="connsiteX12" fmla="*/ 1168448 w 1669098"/>
                <a:gd name="connsiteY12" fmla="*/ 154472 h 1669098"/>
                <a:gd name="connsiteX13" fmla="*/ 1199286 w 1669098"/>
                <a:gd name="connsiteY13" fmla="*/ 101058 h 1669098"/>
                <a:gd name="connsiteX14" fmla="*/ 1222451 w 1669098"/>
                <a:gd name="connsiteY14" fmla="*/ 94851 h 1669098"/>
                <a:gd name="connsiteX15" fmla="*/ 1281196 w 1669098"/>
                <a:gd name="connsiteY15" fmla="*/ 128766 h 1669098"/>
                <a:gd name="connsiteX16" fmla="*/ 1287403 w 1669098"/>
                <a:gd name="connsiteY16" fmla="*/ 151932 h 1669098"/>
                <a:gd name="connsiteX17" fmla="*/ 1257903 w 1669098"/>
                <a:gd name="connsiteY17" fmla="*/ 203027 h 1669098"/>
                <a:gd name="connsiteX18" fmla="*/ 1259703 w 1669098"/>
                <a:gd name="connsiteY18" fmla="*/ 204003 h 1669098"/>
                <a:gd name="connsiteX19" fmla="*/ 1332821 w 1669098"/>
                <a:gd name="connsiteY19" fmla="*/ 264331 h 1669098"/>
                <a:gd name="connsiteX20" fmla="*/ 1376700 w 1669098"/>
                <a:gd name="connsiteY20" fmla="*/ 220452 h 1669098"/>
                <a:gd name="connsiteX21" fmla="*/ 1400682 w 1669098"/>
                <a:gd name="connsiteY21" fmla="*/ 220452 h 1669098"/>
                <a:gd name="connsiteX22" fmla="*/ 1448646 w 1669098"/>
                <a:gd name="connsiteY22" fmla="*/ 268416 h 1669098"/>
                <a:gd name="connsiteX23" fmla="*/ 1448646 w 1669098"/>
                <a:gd name="connsiteY23" fmla="*/ 292398 h 1669098"/>
                <a:gd name="connsiteX24" fmla="*/ 1404767 w 1669098"/>
                <a:gd name="connsiteY24" fmla="*/ 336277 h 1669098"/>
                <a:gd name="connsiteX25" fmla="*/ 1465095 w 1669098"/>
                <a:gd name="connsiteY25" fmla="*/ 409395 h 1669098"/>
                <a:gd name="connsiteX26" fmla="*/ 1466071 w 1669098"/>
                <a:gd name="connsiteY26" fmla="*/ 411195 h 1669098"/>
                <a:gd name="connsiteX27" fmla="*/ 1517167 w 1669098"/>
                <a:gd name="connsiteY27" fmla="*/ 381695 h 1669098"/>
                <a:gd name="connsiteX28" fmla="*/ 1540332 w 1669098"/>
                <a:gd name="connsiteY28" fmla="*/ 387902 h 1669098"/>
                <a:gd name="connsiteX29" fmla="*/ 1574248 w 1669098"/>
                <a:gd name="connsiteY29" fmla="*/ 446647 h 1669098"/>
                <a:gd name="connsiteX30" fmla="*/ 1568041 w 1669098"/>
                <a:gd name="connsiteY30" fmla="*/ 469812 h 1669098"/>
                <a:gd name="connsiteX31" fmla="*/ 1514626 w 1669098"/>
                <a:gd name="connsiteY31" fmla="*/ 500651 h 1669098"/>
                <a:gd name="connsiteX32" fmla="*/ 1535204 w 1669098"/>
                <a:gd name="connsiteY32" fmla="*/ 538562 h 1669098"/>
                <a:gd name="connsiteX33" fmla="*/ 1551132 w 1669098"/>
                <a:gd name="connsiteY33" fmla="*/ 589872 h 1669098"/>
                <a:gd name="connsiteX34" fmla="*/ 1611114 w 1669098"/>
                <a:gd name="connsiteY34" fmla="*/ 573800 h 1669098"/>
                <a:gd name="connsiteX35" fmla="*/ 1631883 w 1669098"/>
                <a:gd name="connsiteY35" fmla="*/ 585792 h 1669098"/>
                <a:gd name="connsiteX36" fmla="*/ 1649440 w 1669098"/>
                <a:gd name="connsiteY36" fmla="*/ 651312 h 1669098"/>
                <a:gd name="connsiteX37" fmla="*/ 1637448 w 1669098"/>
                <a:gd name="connsiteY37" fmla="*/ 672081 h 1669098"/>
                <a:gd name="connsiteX38" fmla="*/ 1580437 w 1669098"/>
                <a:gd name="connsiteY38" fmla="*/ 687357 h 1669098"/>
                <a:gd name="connsiteX39" fmla="*/ 1591035 w 1669098"/>
                <a:gd name="connsiteY39" fmla="*/ 756801 h 1669098"/>
                <a:gd name="connsiteX40" fmla="*/ 1592392 w 1669098"/>
                <a:gd name="connsiteY40" fmla="*/ 783675 h 1669098"/>
                <a:gd name="connsiteX41" fmla="*/ 1652140 w 1669098"/>
                <a:gd name="connsiteY41" fmla="*/ 783675 h 1669098"/>
                <a:gd name="connsiteX42" fmla="*/ 1669098 w 1669098"/>
                <a:gd name="connsiteY42" fmla="*/ 800633 h 1669098"/>
                <a:gd name="connsiteX43" fmla="*/ 1669098 w 1669098"/>
                <a:gd name="connsiteY43" fmla="*/ 868465 h 1669098"/>
                <a:gd name="connsiteX44" fmla="*/ 1652140 w 1669098"/>
                <a:gd name="connsiteY44" fmla="*/ 885423 h 1669098"/>
                <a:gd name="connsiteX45" fmla="*/ 1592392 w 1669098"/>
                <a:gd name="connsiteY45" fmla="*/ 885423 h 1669098"/>
                <a:gd name="connsiteX46" fmla="*/ 1591035 w 1669098"/>
                <a:gd name="connsiteY46" fmla="*/ 912297 h 1669098"/>
                <a:gd name="connsiteX47" fmla="*/ 1580437 w 1669098"/>
                <a:gd name="connsiteY47" fmla="*/ 981741 h 1669098"/>
                <a:gd name="connsiteX48" fmla="*/ 1637448 w 1669098"/>
                <a:gd name="connsiteY48" fmla="*/ 997017 h 1669098"/>
                <a:gd name="connsiteX49" fmla="*/ 1649440 w 1669098"/>
                <a:gd name="connsiteY49" fmla="*/ 1017786 h 1669098"/>
                <a:gd name="connsiteX50" fmla="*/ 1631883 w 1669098"/>
                <a:gd name="connsiteY50" fmla="*/ 1083307 h 1669098"/>
                <a:gd name="connsiteX51" fmla="*/ 1611114 w 1669098"/>
                <a:gd name="connsiteY51" fmla="*/ 1095298 h 1669098"/>
                <a:gd name="connsiteX52" fmla="*/ 1551132 w 1669098"/>
                <a:gd name="connsiteY52" fmla="*/ 1079226 h 1669098"/>
                <a:gd name="connsiteX53" fmla="*/ 1535204 w 1669098"/>
                <a:gd name="connsiteY53" fmla="*/ 1130536 h 1669098"/>
                <a:gd name="connsiteX54" fmla="*/ 1514626 w 1669098"/>
                <a:gd name="connsiteY54" fmla="*/ 1168447 h 1669098"/>
                <a:gd name="connsiteX55" fmla="*/ 1568041 w 1669098"/>
                <a:gd name="connsiteY55" fmla="*/ 1199286 h 1669098"/>
                <a:gd name="connsiteX56" fmla="*/ 1574248 w 1669098"/>
                <a:gd name="connsiteY56" fmla="*/ 1222451 h 1669098"/>
                <a:gd name="connsiteX57" fmla="*/ 1540332 w 1669098"/>
                <a:gd name="connsiteY57" fmla="*/ 1281196 h 1669098"/>
                <a:gd name="connsiteX58" fmla="*/ 1517167 w 1669098"/>
                <a:gd name="connsiteY58" fmla="*/ 1287403 h 1669098"/>
                <a:gd name="connsiteX59" fmla="*/ 1466071 w 1669098"/>
                <a:gd name="connsiteY59" fmla="*/ 1257903 h 1669098"/>
                <a:gd name="connsiteX60" fmla="*/ 1465095 w 1669098"/>
                <a:gd name="connsiteY60" fmla="*/ 1259703 h 1669098"/>
                <a:gd name="connsiteX61" fmla="*/ 1404767 w 1669098"/>
                <a:gd name="connsiteY61" fmla="*/ 1332821 h 1669098"/>
                <a:gd name="connsiteX62" fmla="*/ 1448646 w 1669098"/>
                <a:gd name="connsiteY62" fmla="*/ 1376700 h 1669098"/>
                <a:gd name="connsiteX63" fmla="*/ 1448646 w 1669098"/>
                <a:gd name="connsiteY63" fmla="*/ 1400682 h 1669098"/>
                <a:gd name="connsiteX64" fmla="*/ 1400682 w 1669098"/>
                <a:gd name="connsiteY64" fmla="*/ 1448647 h 1669098"/>
                <a:gd name="connsiteX65" fmla="*/ 1376700 w 1669098"/>
                <a:gd name="connsiteY65" fmla="*/ 1448647 h 1669098"/>
                <a:gd name="connsiteX66" fmla="*/ 1332820 w 1669098"/>
                <a:gd name="connsiteY66" fmla="*/ 1404767 h 1669098"/>
                <a:gd name="connsiteX67" fmla="*/ 1259703 w 1669098"/>
                <a:gd name="connsiteY67" fmla="*/ 1465095 h 1669098"/>
                <a:gd name="connsiteX68" fmla="*/ 1257903 w 1669098"/>
                <a:gd name="connsiteY68" fmla="*/ 1466071 h 1669098"/>
                <a:gd name="connsiteX69" fmla="*/ 1287403 w 1669098"/>
                <a:gd name="connsiteY69" fmla="*/ 1517167 h 1669098"/>
                <a:gd name="connsiteX70" fmla="*/ 1281196 w 1669098"/>
                <a:gd name="connsiteY70" fmla="*/ 1540332 h 1669098"/>
                <a:gd name="connsiteX71" fmla="*/ 1222451 w 1669098"/>
                <a:gd name="connsiteY71" fmla="*/ 1574248 h 1669098"/>
                <a:gd name="connsiteX72" fmla="*/ 1199286 w 1669098"/>
                <a:gd name="connsiteY72" fmla="*/ 1568041 h 1669098"/>
                <a:gd name="connsiteX73" fmla="*/ 1168447 w 1669098"/>
                <a:gd name="connsiteY73" fmla="*/ 1514626 h 1669098"/>
                <a:gd name="connsiteX74" fmla="*/ 1130536 w 1669098"/>
                <a:gd name="connsiteY74" fmla="*/ 1535204 h 1669098"/>
                <a:gd name="connsiteX75" fmla="*/ 1079226 w 1669098"/>
                <a:gd name="connsiteY75" fmla="*/ 1551132 h 1669098"/>
                <a:gd name="connsiteX76" fmla="*/ 1095298 w 1669098"/>
                <a:gd name="connsiteY76" fmla="*/ 1611114 h 1669098"/>
                <a:gd name="connsiteX77" fmla="*/ 1083307 w 1669098"/>
                <a:gd name="connsiteY77" fmla="*/ 1631883 h 1669098"/>
                <a:gd name="connsiteX78" fmla="*/ 1017786 w 1669098"/>
                <a:gd name="connsiteY78" fmla="*/ 1649440 h 1669098"/>
                <a:gd name="connsiteX79" fmla="*/ 997017 w 1669098"/>
                <a:gd name="connsiteY79" fmla="*/ 1637448 h 1669098"/>
                <a:gd name="connsiteX80" fmla="*/ 981741 w 1669098"/>
                <a:gd name="connsiteY80" fmla="*/ 1580437 h 1669098"/>
                <a:gd name="connsiteX81" fmla="*/ 912297 w 1669098"/>
                <a:gd name="connsiteY81" fmla="*/ 1591035 h 1669098"/>
                <a:gd name="connsiteX82" fmla="*/ 885423 w 1669098"/>
                <a:gd name="connsiteY82" fmla="*/ 1592392 h 1669098"/>
                <a:gd name="connsiteX83" fmla="*/ 885423 w 1669098"/>
                <a:gd name="connsiteY83" fmla="*/ 1652140 h 1669098"/>
                <a:gd name="connsiteX84" fmla="*/ 868465 w 1669098"/>
                <a:gd name="connsiteY84" fmla="*/ 1669098 h 1669098"/>
                <a:gd name="connsiteX85" fmla="*/ 800633 w 1669098"/>
                <a:gd name="connsiteY85" fmla="*/ 1669098 h 1669098"/>
                <a:gd name="connsiteX86" fmla="*/ 783675 w 1669098"/>
                <a:gd name="connsiteY86" fmla="*/ 1652140 h 1669098"/>
                <a:gd name="connsiteX87" fmla="*/ 783675 w 1669098"/>
                <a:gd name="connsiteY87" fmla="*/ 1592392 h 1669098"/>
                <a:gd name="connsiteX88" fmla="*/ 756801 w 1669098"/>
                <a:gd name="connsiteY88" fmla="*/ 1591035 h 1669098"/>
                <a:gd name="connsiteX89" fmla="*/ 687357 w 1669098"/>
                <a:gd name="connsiteY89" fmla="*/ 1580437 h 1669098"/>
                <a:gd name="connsiteX90" fmla="*/ 672081 w 1669098"/>
                <a:gd name="connsiteY90" fmla="*/ 1637448 h 1669098"/>
                <a:gd name="connsiteX91" fmla="*/ 651312 w 1669098"/>
                <a:gd name="connsiteY91" fmla="*/ 1649440 h 1669098"/>
                <a:gd name="connsiteX92" fmla="*/ 585791 w 1669098"/>
                <a:gd name="connsiteY92" fmla="*/ 1631883 h 1669098"/>
                <a:gd name="connsiteX93" fmla="*/ 573800 w 1669098"/>
                <a:gd name="connsiteY93" fmla="*/ 1611114 h 1669098"/>
                <a:gd name="connsiteX94" fmla="*/ 589872 w 1669098"/>
                <a:gd name="connsiteY94" fmla="*/ 1551132 h 1669098"/>
                <a:gd name="connsiteX95" fmla="*/ 538562 w 1669098"/>
                <a:gd name="connsiteY95" fmla="*/ 1535204 h 1669098"/>
                <a:gd name="connsiteX96" fmla="*/ 500651 w 1669098"/>
                <a:gd name="connsiteY96" fmla="*/ 1514626 h 1669098"/>
                <a:gd name="connsiteX97" fmla="*/ 469812 w 1669098"/>
                <a:gd name="connsiteY97" fmla="*/ 1568041 h 1669098"/>
                <a:gd name="connsiteX98" fmla="*/ 446647 w 1669098"/>
                <a:gd name="connsiteY98" fmla="*/ 1574248 h 1669098"/>
                <a:gd name="connsiteX99" fmla="*/ 387902 w 1669098"/>
                <a:gd name="connsiteY99" fmla="*/ 1540332 h 1669098"/>
                <a:gd name="connsiteX100" fmla="*/ 381695 w 1669098"/>
                <a:gd name="connsiteY100" fmla="*/ 1517167 h 1669098"/>
                <a:gd name="connsiteX101" fmla="*/ 411195 w 1669098"/>
                <a:gd name="connsiteY101" fmla="*/ 1466071 h 1669098"/>
                <a:gd name="connsiteX102" fmla="*/ 409395 w 1669098"/>
                <a:gd name="connsiteY102" fmla="*/ 1465095 h 1669098"/>
                <a:gd name="connsiteX103" fmla="*/ 336278 w 1669098"/>
                <a:gd name="connsiteY103" fmla="*/ 1404767 h 1669098"/>
                <a:gd name="connsiteX104" fmla="*/ 292398 w 1669098"/>
                <a:gd name="connsiteY104" fmla="*/ 1448647 h 1669098"/>
                <a:gd name="connsiteX105" fmla="*/ 268416 w 1669098"/>
                <a:gd name="connsiteY105" fmla="*/ 1448647 h 1669098"/>
                <a:gd name="connsiteX106" fmla="*/ 220452 w 1669098"/>
                <a:gd name="connsiteY106" fmla="*/ 1400682 h 1669098"/>
                <a:gd name="connsiteX107" fmla="*/ 220452 w 1669098"/>
                <a:gd name="connsiteY107" fmla="*/ 1376700 h 1669098"/>
                <a:gd name="connsiteX108" fmla="*/ 264331 w 1669098"/>
                <a:gd name="connsiteY108" fmla="*/ 1332821 h 1669098"/>
                <a:gd name="connsiteX109" fmla="*/ 204003 w 1669098"/>
                <a:gd name="connsiteY109" fmla="*/ 1259703 h 1669098"/>
                <a:gd name="connsiteX110" fmla="*/ 203027 w 1669098"/>
                <a:gd name="connsiteY110" fmla="*/ 1257903 h 1669098"/>
                <a:gd name="connsiteX111" fmla="*/ 151931 w 1669098"/>
                <a:gd name="connsiteY111" fmla="*/ 1287403 h 1669098"/>
                <a:gd name="connsiteX112" fmla="*/ 128766 w 1669098"/>
                <a:gd name="connsiteY112" fmla="*/ 1281196 h 1669098"/>
                <a:gd name="connsiteX113" fmla="*/ 94850 w 1669098"/>
                <a:gd name="connsiteY113" fmla="*/ 1222451 h 1669098"/>
                <a:gd name="connsiteX114" fmla="*/ 101057 w 1669098"/>
                <a:gd name="connsiteY114" fmla="*/ 1199286 h 1669098"/>
                <a:gd name="connsiteX115" fmla="*/ 154472 w 1669098"/>
                <a:gd name="connsiteY115" fmla="*/ 1168447 h 1669098"/>
                <a:gd name="connsiteX116" fmla="*/ 133894 w 1669098"/>
                <a:gd name="connsiteY116" fmla="*/ 1130536 h 1669098"/>
                <a:gd name="connsiteX117" fmla="*/ 117966 w 1669098"/>
                <a:gd name="connsiteY117" fmla="*/ 1079226 h 1669098"/>
                <a:gd name="connsiteX118" fmla="*/ 57984 w 1669098"/>
                <a:gd name="connsiteY118" fmla="*/ 1095298 h 1669098"/>
                <a:gd name="connsiteX119" fmla="*/ 37215 w 1669098"/>
                <a:gd name="connsiteY119" fmla="*/ 1083307 h 1669098"/>
                <a:gd name="connsiteX120" fmla="*/ 19658 w 1669098"/>
                <a:gd name="connsiteY120" fmla="*/ 1017786 h 1669098"/>
                <a:gd name="connsiteX121" fmla="*/ 31650 w 1669098"/>
                <a:gd name="connsiteY121" fmla="*/ 997017 h 1669098"/>
                <a:gd name="connsiteX122" fmla="*/ 88661 w 1669098"/>
                <a:gd name="connsiteY122" fmla="*/ 981741 h 1669098"/>
                <a:gd name="connsiteX123" fmla="*/ 78063 w 1669098"/>
                <a:gd name="connsiteY123" fmla="*/ 912297 h 1669098"/>
                <a:gd name="connsiteX124" fmla="*/ 76706 w 1669098"/>
                <a:gd name="connsiteY124" fmla="*/ 885423 h 1669098"/>
                <a:gd name="connsiteX125" fmla="*/ 16958 w 1669098"/>
                <a:gd name="connsiteY125" fmla="*/ 885423 h 1669098"/>
                <a:gd name="connsiteX126" fmla="*/ 0 w 1669098"/>
                <a:gd name="connsiteY126" fmla="*/ 868465 h 1669098"/>
                <a:gd name="connsiteX127" fmla="*/ 0 w 1669098"/>
                <a:gd name="connsiteY127" fmla="*/ 800633 h 1669098"/>
                <a:gd name="connsiteX128" fmla="*/ 16958 w 1669098"/>
                <a:gd name="connsiteY128" fmla="*/ 783675 h 1669098"/>
                <a:gd name="connsiteX129" fmla="*/ 76706 w 1669098"/>
                <a:gd name="connsiteY129" fmla="*/ 783675 h 1669098"/>
                <a:gd name="connsiteX130" fmla="*/ 78063 w 1669098"/>
                <a:gd name="connsiteY130" fmla="*/ 756801 h 1669098"/>
                <a:gd name="connsiteX131" fmla="*/ 88661 w 1669098"/>
                <a:gd name="connsiteY131" fmla="*/ 687357 h 1669098"/>
                <a:gd name="connsiteX132" fmla="*/ 31650 w 1669098"/>
                <a:gd name="connsiteY132" fmla="*/ 672081 h 1669098"/>
                <a:gd name="connsiteX133" fmla="*/ 19658 w 1669098"/>
                <a:gd name="connsiteY133" fmla="*/ 651312 h 1669098"/>
                <a:gd name="connsiteX134" fmla="*/ 37215 w 1669098"/>
                <a:gd name="connsiteY134" fmla="*/ 585792 h 1669098"/>
                <a:gd name="connsiteX135" fmla="*/ 57984 w 1669098"/>
                <a:gd name="connsiteY135" fmla="*/ 573800 h 1669098"/>
                <a:gd name="connsiteX136" fmla="*/ 117966 w 1669098"/>
                <a:gd name="connsiteY136" fmla="*/ 589872 h 1669098"/>
                <a:gd name="connsiteX137" fmla="*/ 133894 w 1669098"/>
                <a:gd name="connsiteY137" fmla="*/ 538562 h 1669098"/>
                <a:gd name="connsiteX138" fmla="*/ 154472 w 1669098"/>
                <a:gd name="connsiteY138" fmla="*/ 500651 h 1669098"/>
                <a:gd name="connsiteX139" fmla="*/ 101057 w 1669098"/>
                <a:gd name="connsiteY139" fmla="*/ 469812 h 1669098"/>
                <a:gd name="connsiteX140" fmla="*/ 94850 w 1669098"/>
                <a:gd name="connsiteY140" fmla="*/ 446647 h 1669098"/>
                <a:gd name="connsiteX141" fmla="*/ 128766 w 1669098"/>
                <a:gd name="connsiteY141" fmla="*/ 387902 h 1669098"/>
                <a:gd name="connsiteX142" fmla="*/ 151931 w 1669098"/>
                <a:gd name="connsiteY142" fmla="*/ 381695 h 1669098"/>
                <a:gd name="connsiteX143" fmla="*/ 203027 w 1669098"/>
                <a:gd name="connsiteY143" fmla="*/ 411195 h 1669098"/>
                <a:gd name="connsiteX144" fmla="*/ 204003 w 1669098"/>
                <a:gd name="connsiteY144" fmla="*/ 409395 h 1669098"/>
                <a:gd name="connsiteX145" fmla="*/ 264331 w 1669098"/>
                <a:gd name="connsiteY145" fmla="*/ 336277 h 1669098"/>
                <a:gd name="connsiteX146" fmla="*/ 220452 w 1669098"/>
                <a:gd name="connsiteY146" fmla="*/ 292398 h 1669098"/>
                <a:gd name="connsiteX147" fmla="*/ 220452 w 1669098"/>
                <a:gd name="connsiteY147" fmla="*/ 268416 h 1669098"/>
                <a:gd name="connsiteX148" fmla="*/ 268416 w 1669098"/>
                <a:gd name="connsiteY148" fmla="*/ 220452 h 1669098"/>
                <a:gd name="connsiteX149" fmla="*/ 292398 w 1669098"/>
                <a:gd name="connsiteY149" fmla="*/ 220452 h 1669098"/>
                <a:gd name="connsiteX150" fmla="*/ 336277 w 1669098"/>
                <a:gd name="connsiteY150" fmla="*/ 264331 h 1669098"/>
                <a:gd name="connsiteX151" fmla="*/ 409395 w 1669098"/>
                <a:gd name="connsiteY151" fmla="*/ 204003 h 1669098"/>
                <a:gd name="connsiteX152" fmla="*/ 411195 w 1669098"/>
                <a:gd name="connsiteY152" fmla="*/ 203027 h 1669098"/>
                <a:gd name="connsiteX153" fmla="*/ 381695 w 1669098"/>
                <a:gd name="connsiteY153" fmla="*/ 151932 h 1669098"/>
                <a:gd name="connsiteX154" fmla="*/ 387902 w 1669098"/>
                <a:gd name="connsiteY154" fmla="*/ 128766 h 1669098"/>
                <a:gd name="connsiteX155" fmla="*/ 446647 w 1669098"/>
                <a:gd name="connsiteY155" fmla="*/ 94850 h 1669098"/>
                <a:gd name="connsiteX156" fmla="*/ 469812 w 1669098"/>
                <a:gd name="connsiteY156" fmla="*/ 101057 h 1669098"/>
                <a:gd name="connsiteX157" fmla="*/ 500651 w 1669098"/>
                <a:gd name="connsiteY157" fmla="*/ 154472 h 1669098"/>
                <a:gd name="connsiteX158" fmla="*/ 538562 w 1669098"/>
                <a:gd name="connsiteY158" fmla="*/ 133894 h 1669098"/>
                <a:gd name="connsiteX159" fmla="*/ 589872 w 1669098"/>
                <a:gd name="connsiteY159" fmla="*/ 117966 h 1669098"/>
                <a:gd name="connsiteX160" fmla="*/ 573800 w 1669098"/>
                <a:gd name="connsiteY160" fmla="*/ 57984 h 1669098"/>
                <a:gd name="connsiteX161" fmla="*/ 585791 w 1669098"/>
                <a:gd name="connsiteY161" fmla="*/ 37215 h 1669098"/>
                <a:gd name="connsiteX162" fmla="*/ 651312 w 1669098"/>
                <a:gd name="connsiteY162" fmla="*/ 19658 h 1669098"/>
                <a:gd name="connsiteX163" fmla="*/ 672081 w 1669098"/>
                <a:gd name="connsiteY163" fmla="*/ 31650 h 1669098"/>
                <a:gd name="connsiteX164" fmla="*/ 687357 w 1669098"/>
                <a:gd name="connsiteY164" fmla="*/ 88661 h 1669098"/>
                <a:gd name="connsiteX165" fmla="*/ 756801 w 1669098"/>
                <a:gd name="connsiteY165" fmla="*/ 78063 h 1669098"/>
                <a:gd name="connsiteX166" fmla="*/ 783675 w 1669098"/>
                <a:gd name="connsiteY166" fmla="*/ 76706 h 1669098"/>
                <a:gd name="connsiteX167" fmla="*/ 783675 w 1669098"/>
                <a:gd name="connsiteY167" fmla="*/ 16958 h 1669098"/>
                <a:gd name="connsiteX168" fmla="*/ 800633 w 1669098"/>
                <a:gd name="connsiteY168" fmla="*/ 0 h 1669098"/>
                <a:gd name="connsiteX169" fmla="*/ 834549 w 1669098"/>
                <a:gd name="connsiteY169" fmla="*/ 187960 h 1669098"/>
                <a:gd name="connsiteX170" fmla="*/ 187960 w 1669098"/>
                <a:gd name="connsiteY170" fmla="*/ 834549 h 1669098"/>
                <a:gd name="connsiteX171" fmla="*/ 834549 w 1669098"/>
                <a:gd name="connsiteY171" fmla="*/ 1481138 h 1669098"/>
                <a:gd name="connsiteX172" fmla="*/ 1481138 w 1669098"/>
                <a:gd name="connsiteY172" fmla="*/ 834549 h 1669098"/>
                <a:gd name="connsiteX173" fmla="*/ 834549 w 1669098"/>
                <a:gd name="connsiteY173" fmla="*/ 187960 h 166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669098" h="1669098">
                  <a:moveTo>
                    <a:pt x="800633" y="0"/>
                  </a:moveTo>
                  <a:lnTo>
                    <a:pt x="868465" y="0"/>
                  </a:lnTo>
                  <a:cubicBezTo>
                    <a:pt x="877831" y="0"/>
                    <a:pt x="885423" y="7592"/>
                    <a:pt x="885423" y="16958"/>
                  </a:cubicBezTo>
                  <a:lnTo>
                    <a:pt x="885423" y="76706"/>
                  </a:lnTo>
                  <a:lnTo>
                    <a:pt x="912297" y="78063"/>
                  </a:lnTo>
                  <a:lnTo>
                    <a:pt x="981741" y="88661"/>
                  </a:lnTo>
                  <a:lnTo>
                    <a:pt x="997017" y="31650"/>
                  </a:lnTo>
                  <a:cubicBezTo>
                    <a:pt x="999441" y="22603"/>
                    <a:pt x="1008739" y="17235"/>
                    <a:pt x="1017786" y="19658"/>
                  </a:cubicBezTo>
                  <a:lnTo>
                    <a:pt x="1083307" y="37215"/>
                  </a:lnTo>
                  <a:cubicBezTo>
                    <a:pt x="1092353" y="39639"/>
                    <a:pt x="1097722" y="48937"/>
                    <a:pt x="1095298" y="57984"/>
                  </a:cubicBezTo>
                  <a:lnTo>
                    <a:pt x="1079226" y="117966"/>
                  </a:lnTo>
                  <a:lnTo>
                    <a:pt x="1130536" y="133894"/>
                  </a:lnTo>
                  <a:lnTo>
                    <a:pt x="1168448" y="154472"/>
                  </a:lnTo>
                  <a:lnTo>
                    <a:pt x="1199286" y="101058"/>
                  </a:lnTo>
                  <a:cubicBezTo>
                    <a:pt x="1203969" y="92946"/>
                    <a:pt x="1214340" y="90168"/>
                    <a:pt x="1222451" y="94851"/>
                  </a:cubicBezTo>
                  <a:lnTo>
                    <a:pt x="1281196" y="128766"/>
                  </a:lnTo>
                  <a:cubicBezTo>
                    <a:pt x="1289307" y="133449"/>
                    <a:pt x="1292086" y="143820"/>
                    <a:pt x="1287403" y="151932"/>
                  </a:cubicBezTo>
                  <a:lnTo>
                    <a:pt x="1257903" y="203027"/>
                  </a:lnTo>
                  <a:lnTo>
                    <a:pt x="1259703" y="204003"/>
                  </a:lnTo>
                  <a:lnTo>
                    <a:pt x="1332821" y="264331"/>
                  </a:lnTo>
                  <a:lnTo>
                    <a:pt x="1376700" y="220452"/>
                  </a:lnTo>
                  <a:cubicBezTo>
                    <a:pt x="1383323" y="213829"/>
                    <a:pt x="1394059" y="213829"/>
                    <a:pt x="1400682" y="220452"/>
                  </a:cubicBezTo>
                  <a:lnTo>
                    <a:pt x="1448646" y="268416"/>
                  </a:lnTo>
                  <a:cubicBezTo>
                    <a:pt x="1455269" y="275039"/>
                    <a:pt x="1455269" y="285776"/>
                    <a:pt x="1448646" y="292398"/>
                  </a:cubicBezTo>
                  <a:lnTo>
                    <a:pt x="1404767" y="336277"/>
                  </a:lnTo>
                  <a:lnTo>
                    <a:pt x="1465095" y="409395"/>
                  </a:lnTo>
                  <a:lnTo>
                    <a:pt x="1466071" y="411195"/>
                  </a:lnTo>
                  <a:lnTo>
                    <a:pt x="1517167" y="381695"/>
                  </a:lnTo>
                  <a:cubicBezTo>
                    <a:pt x="1525278" y="377012"/>
                    <a:pt x="1535649" y="379791"/>
                    <a:pt x="1540332" y="387902"/>
                  </a:cubicBezTo>
                  <a:lnTo>
                    <a:pt x="1574248" y="446647"/>
                  </a:lnTo>
                  <a:cubicBezTo>
                    <a:pt x="1578931" y="454758"/>
                    <a:pt x="1576152" y="465129"/>
                    <a:pt x="1568041" y="469812"/>
                  </a:cubicBezTo>
                  <a:lnTo>
                    <a:pt x="1514626" y="500651"/>
                  </a:lnTo>
                  <a:lnTo>
                    <a:pt x="1535204" y="538562"/>
                  </a:lnTo>
                  <a:lnTo>
                    <a:pt x="1551132" y="589872"/>
                  </a:lnTo>
                  <a:lnTo>
                    <a:pt x="1611114" y="573800"/>
                  </a:lnTo>
                  <a:cubicBezTo>
                    <a:pt x="1620161" y="571376"/>
                    <a:pt x="1629459" y="576745"/>
                    <a:pt x="1631883" y="585792"/>
                  </a:cubicBezTo>
                  <a:lnTo>
                    <a:pt x="1649440" y="651312"/>
                  </a:lnTo>
                  <a:cubicBezTo>
                    <a:pt x="1651864" y="660359"/>
                    <a:pt x="1646495" y="669657"/>
                    <a:pt x="1637448" y="672081"/>
                  </a:cubicBezTo>
                  <a:lnTo>
                    <a:pt x="1580437" y="687357"/>
                  </a:lnTo>
                  <a:lnTo>
                    <a:pt x="1591035" y="756801"/>
                  </a:lnTo>
                  <a:lnTo>
                    <a:pt x="1592392" y="783675"/>
                  </a:lnTo>
                  <a:lnTo>
                    <a:pt x="1652140" y="783675"/>
                  </a:lnTo>
                  <a:cubicBezTo>
                    <a:pt x="1661506" y="783675"/>
                    <a:pt x="1669098" y="791267"/>
                    <a:pt x="1669098" y="800633"/>
                  </a:cubicBezTo>
                  <a:lnTo>
                    <a:pt x="1669098" y="868465"/>
                  </a:lnTo>
                  <a:cubicBezTo>
                    <a:pt x="1669098" y="877831"/>
                    <a:pt x="1661506" y="885423"/>
                    <a:pt x="1652140" y="885423"/>
                  </a:cubicBezTo>
                  <a:lnTo>
                    <a:pt x="1592392" y="885423"/>
                  </a:lnTo>
                  <a:lnTo>
                    <a:pt x="1591035" y="912297"/>
                  </a:lnTo>
                  <a:lnTo>
                    <a:pt x="1580437" y="981741"/>
                  </a:lnTo>
                  <a:lnTo>
                    <a:pt x="1637448" y="997017"/>
                  </a:lnTo>
                  <a:cubicBezTo>
                    <a:pt x="1646495" y="999441"/>
                    <a:pt x="1651864" y="1008739"/>
                    <a:pt x="1649440" y="1017786"/>
                  </a:cubicBezTo>
                  <a:lnTo>
                    <a:pt x="1631883" y="1083307"/>
                  </a:lnTo>
                  <a:cubicBezTo>
                    <a:pt x="1629459" y="1092353"/>
                    <a:pt x="1620161" y="1097722"/>
                    <a:pt x="1611114" y="1095298"/>
                  </a:cubicBezTo>
                  <a:lnTo>
                    <a:pt x="1551132" y="1079226"/>
                  </a:lnTo>
                  <a:lnTo>
                    <a:pt x="1535204" y="1130536"/>
                  </a:lnTo>
                  <a:lnTo>
                    <a:pt x="1514626" y="1168447"/>
                  </a:lnTo>
                  <a:lnTo>
                    <a:pt x="1568041" y="1199286"/>
                  </a:lnTo>
                  <a:cubicBezTo>
                    <a:pt x="1576152" y="1203969"/>
                    <a:pt x="1578931" y="1214340"/>
                    <a:pt x="1574248" y="1222451"/>
                  </a:cubicBezTo>
                  <a:lnTo>
                    <a:pt x="1540332" y="1281196"/>
                  </a:lnTo>
                  <a:cubicBezTo>
                    <a:pt x="1535649" y="1289307"/>
                    <a:pt x="1525278" y="1292086"/>
                    <a:pt x="1517167" y="1287403"/>
                  </a:cubicBezTo>
                  <a:lnTo>
                    <a:pt x="1466071" y="1257903"/>
                  </a:lnTo>
                  <a:lnTo>
                    <a:pt x="1465095" y="1259703"/>
                  </a:lnTo>
                  <a:lnTo>
                    <a:pt x="1404767" y="1332821"/>
                  </a:lnTo>
                  <a:lnTo>
                    <a:pt x="1448646" y="1376700"/>
                  </a:lnTo>
                  <a:cubicBezTo>
                    <a:pt x="1455269" y="1383323"/>
                    <a:pt x="1455269" y="1394059"/>
                    <a:pt x="1448646" y="1400682"/>
                  </a:cubicBezTo>
                  <a:lnTo>
                    <a:pt x="1400682" y="1448647"/>
                  </a:lnTo>
                  <a:cubicBezTo>
                    <a:pt x="1394059" y="1455269"/>
                    <a:pt x="1383323" y="1455269"/>
                    <a:pt x="1376700" y="1448647"/>
                  </a:cubicBezTo>
                  <a:lnTo>
                    <a:pt x="1332820" y="1404767"/>
                  </a:lnTo>
                  <a:lnTo>
                    <a:pt x="1259703" y="1465095"/>
                  </a:lnTo>
                  <a:lnTo>
                    <a:pt x="1257903" y="1466071"/>
                  </a:lnTo>
                  <a:lnTo>
                    <a:pt x="1287403" y="1517167"/>
                  </a:lnTo>
                  <a:cubicBezTo>
                    <a:pt x="1292086" y="1525278"/>
                    <a:pt x="1289307" y="1535649"/>
                    <a:pt x="1281196" y="1540332"/>
                  </a:cubicBezTo>
                  <a:lnTo>
                    <a:pt x="1222451" y="1574248"/>
                  </a:lnTo>
                  <a:cubicBezTo>
                    <a:pt x="1214340" y="1578931"/>
                    <a:pt x="1203969" y="1576152"/>
                    <a:pt x="1199286" y="1568041"/>
                  </a:cubicBezTo>
                  <a:lnTo>
                    <a:pt x="1168447" y="1514626"/>
                  </a:lnTo>
                  <a:lnTo>
                    <a:pt x="1130536" y="1535204"/>
                  </a:lnTo>
                  <a:lnTo>
                    <a:pt x="1079226" y="1551132"/>
                  </a:lnTo>
                  <a:lnTo>
                    <a:pt x="1095298" y="1611114"/>
                  </a:lnTo>
                  <a:cubicBezTo>
                    <a:pt x="1097722" y="1620161"/>
                    <a:pt x="1092353" y="1629459"/>
                    <a:pt x="1083307" y="1631883"/>
                  </a:cubicBezTo>
                  <a:lnTo>
                    <a:pt x="1017786" y="1649440"/>
                  </a:lnTo>
                  <a:cubicBezTo>
                    <a:pt x="1008739" y="1651864"/>
                    <a:pt x="999441" y="1646495"/>
                    <a:pt x="997017" y="1637448"/>
                  </a:cubicBezTo>
                  <a:lnTo>
                    <a:pt x="981741" y="1580437"/>
                  </a:lnTo>
                  <a:lnTo>
                    <a:pt x="912297" y="1591035"/>
                  </a:lnTo>
                  <a:lnTo>
                    <a:pt x="885423" y="1592392"/>
                  </a:lnTo>
                  <a:lnTo>
                    <a:pt x="885423" y="1652140"/>
                  </a:lnTo>
                  <a:cubicBezTo>
                    <a:pt x="885423" y="1661506"/>
                    <a:pt x="877831" y="1669098"/>
                    <a:pt x="868465" y="1669098"/>
                  </a:cubicBezTo>
                  <a:lnTo>
                    <a:pt x="800633" y="1669098"/>
                  </a:lnTo>
                  <a:cubicBezTo>
                    <a:pt x="791267" y="1669098"/>
                    <a:pt x="783675" y="1661506"/>
                    <a:pt x="783675" y="1652140"/>
                  </a:cubicBezTo>
                  <a:lnTo>
                    <a:pt x="783675" y="1592392"/>
                  </a:lnTo>
                  <a:lnTo>
                    <a:pt x="756801" y="1591035"/>
                  </a:lnTo>
                  <a:lnTo>
                    <a:pt x="687357" y="1580437"/>
                  </a:lnTo>
                  <a:lnTo>
                    <a:pt x="672081" y="1637448"/>
                  </a:lnTo>
                  <a:cubicBezTo>
                    <a:pt x="669657" y="1646495"/>
                    <a:pt x="660359" y="1651864"/>
                    <a:pt x="651312" y="1649440"/>
                  </a:cubicBezTo>
                  <a:lnTo>
                    <a:pt x="585791" y="1631883"/>
                  </a:lnTo>
                  <a:cubicBezTo>
                    <a:pt x="576745" y="1629459"/>
                    <a:pt x="571376" y="1620161"/>
                    <a:pt x="573800" y="1611114"/>
                  </a:cubicBezTo>
                  <a:lnTo>
                    <a:pt x="589872" y="1551132"/>
                  </a:lnTo>
                  <a:lnTo>
                    <a:pt x="538562" y="1535204"/>
                  </a:lnTo>
                  <a:lnTo>
                    <a:pt x="500651" y="1514626"/>
                  </a:lnTo>
                  <a:lnTo>
                    <a:pt x="469812" y="1568041"/>
                  </a:lnTo>
                  <a:cubicBezTo>
                    <a:pt x="465129" y="1576152"/>
                    <a:pt x="454758" y="1578931"/>
                    <a:pt x="446647" y="1574248"/>
                  </a:cubicBezTo>
                  <a:lnTo>
                    <a:pt x="387902" y="1540332"/>
                  </a:lnTo>
                  <a:cubicBezTo>
                    <a:pt x="379791" y="1535649"/>
                    <a:pt x="377012" y="1525278"/>
                    <a:pt x="381695" y="1517167"/>
                  </a:cubicBezTo>
                  <a:lnTo>
                    <a:pt x="411195" y="1466071"/>
                  </a:lnTo>
                  <a:lnTo>
                    <a:pt x="409395" y="1465095"/>
                  </a:lnTo>
                  <a:lnTo>
                    <a:pt x="336278" y="1404767"/>
                  </a:lnTo>
                  <a:lnTo>
                    <a:pt x="292398" y="1448647"/>
                  </a:lnTo>
                  <a:cubicBezTo>
                    <a:pt x="285775" y="1455269"/>
                    <a:pt x="275039" y="1455269"/>
                    <a:pt x="268416" y="1448647"/>
                  </a:cubicBezTo>
                  <a:lnTo>
                    <a:pt x="220452" y="1400682"/>
                  </a:lnTo>
                  <a:cubicBezTo>
                    <a:pt x="213829" y="1394059"/>
                    <a:pt x="213829" y="1383323"/>
                    <a:pt x="220452" y="1376700"/>
                  </a:cubicBezTo>
                  <a:lnTo>
                    <a:pt x="264331" y="1332821"/>
                  </a:lnTo>
                  <a:lnTo>
                    <a:pt x="204003" y="1259703"/>
                  </a:lnTo>
                  <a:lnTo>
                    <a:pt x="203027" y="1257903"/>
                  </a:lnTo>
                  <a:lnTo>
                    <a:pt x="151931" y="1287403"/>
                  </a:lnTo>
                  <a:cubicBezTo>
                    <a:pt x="143820" y="1292086"/>
                    <a:pt x="133449" y="1289307"/>
                    <a:pt x="128766" y="1281196"/>
                  </a:cubicBezTo>
                  <a:lnTo>
                    <a:pt x="94850" y="1222451"/>
                  </a:lnTo>
                  <a:cubicBezTo>
                    <a:pt x="90167" y="1214340"/>
                    <a:pt x="92946" y="1203969"/>
                    <a:pt x="101057" y="1199286"/>
                  </a:cubicBezTo>
                  <a:lnTo>
                    <a:pt x="154472" y="1168447"/>
                  </a:lnTo>
                  <a:lnTo>
                    <a:pt x="133894" y="1130536"/>
                  </a:lnTo>
                  <a:lnTo>
                    <a:pt x="117966" y="1079226"/>
                  </a:lnTo>
                  <a:lnTo>
                    <a:pt x="57984" y="1095298"/>
                  </a:lnTo>
                  <a:cubicBezTo>
                    <a:pt x="48937" y="1097722"/>
                    <a:pt x="39639" y="1092353"/>
                    <a:pt x="37215" y="1083307"/>
                  </a:cubicBezTo>
                  <a:lnTo>
                    <a:pt x="19658" y="1017786"/>
                  </a:lnTo>
                  <a:cubicBezTo>
                    <a:pt x="17234" y="1008739"/>
                    <a:pt x="22603" y="999441"/>
                    <a:pt x="31650" y="997017"/>
                  </a:cubicBezTo>
                  <a:lnTo>
                    <a:pt x="88661" y="981741"/>
                  </a:lnTo>
                  <a:lnTo>
                    <a:pt x="78063" y="912297"/>
                  </a:lnTo>
                  <a:lnTo>
                    <a:pt x="76706" y="885423"/>
                  </a:lnTo>
                  <a:lnTo>
                    <a:pt x="16958" y="885423"/>
                  </a:lnTo>
                  <a:cubicBezTo>
                    <a:pt x="7592" y="885423"/>
                    <a:pt x="0" y="877831"/>
                    <a:pt x="0" y="868465"/>
                  </a:cubicBezTo>
                  <a:lnTo>
                    <a:pt x="0" y="800633"/>
                  </a:lnTo>
                  <a:cubicBezTo>
                    <a:pt x="0" y="791267"/>
                    <a:pt x="7592" y="783675"/>
                    <a:pt x="16958" y="783675"/>
                  </a:cubicBezTo>
                  <a:lnTo>
                    <a:pt x="76706" y="783675"/>
                  </a:lnTo>
                  <a:lnTo>
                    <a:pt x="78063" y="756801"/>
                  </a:lnTo>
                  <a:lnTo>
                    <a:pt x="88661" y="687357"/>
                  </a:lnTo>
                  <a:lnTo>
                    <a:pt x="31650" y="672081"/>
                  </a:lnTo>
                  <a:cubicBezTo>
                    <a:pt x="22603" y="669657"/>
                    <a:pt x="17234" y="660359"/>
                    <a:pt x="19658" y="651312"/>
                  </a:cubicBezTo>
                  <a:lnTo>
                    <a:pt x="37215" y="585792"/>
                  </a:lnTo>
                  <a:cubicBezTo>
                    <a:pt x="39639" y="576745"/>
                    <a:pt x="48937" y="571376"/>
                    <a:pt x="57984" y="573800"/>
                  </a:cubicBezTo>
                  <a:lnTo>
                    <a:pt x="117966" y="589872"/>
                  </a:lnTo>
                  <a:lnTo>
                    <a:pt x="133894" y="538562"/>
                  </a:lnTo>
                  <a:lnTo>
                    <a:pt x="154472" y="500651"/>
                  </a:lnTo>
                  <a:lnTo>
                    <a:pt x="101057" y="469812"/>
                  </a:lnTo>
                  <a:cubicBezTo>
                    <a:pt x="92946" y="465129"/>
                    <a:pt x="90167" y="454758"/>
                    <a:pt x="94850" y="446647"/>
                  </a:cubicBezTo>
                  <a:lnTo>
                    <a:pt x="128766" y="387902"/>
                  </a:lnTo>
                  <a:cubicBezTo>
                    <a:pt x="133449" y="379791"/>
                    <a:pt x="143820" y="377012"/>
                    <a:pt x="151931" y="381695"/>
                  </a:cubicBezTo>
                  <a:lnTo>
                    <a:pt x="203027" y="411195"/>
                  </a:lnTo>
                  <a:lnTo>
                    <a:pt x="204003" y="409395"/>
                  </a:lnTo>
                  <a:lnTo>
                    <a:pt x="264331" y="336277"/>
                  </a:lnTo>
                  <a:lnTo>
                    <a:pt x="220452" y="292398"/>
                  </a:lnTo>
                  <a:cubicBezTo>
                    <a:pt x="213829" y="285776"/>
                    <a:pt x="213829" y="275039"/>
                    <a:pt x="220452" y="268416"/>
                  </a:cubicBezTo>
                  <a:lnTo>
                    <a:pt x="268416" y="220452"/>
                  </a:lnTo>
                  <a:cubicBezTo>
                    <a:pt x="275039" y="213829"/>
                    <a:pt x="285775" y="213829"/>
                    <a:pt x="292398" y="220452"/>
                  </a:cubicBezTo>
                  <a:lnTo>
                    <a:pt x="336277" y="264331"/>
                  </a:lnTo>
                  <a:lnTo>
                    <a:pt x="409395" y="204003"/>
                  </a:lnTo>
                  <a:lnTo>
                    <a:pt x="411195" y="203027"/>
                  </a:lnTo>
                  <a:lnTo>
                    <a:pt x="381695" y="151932"/>
                  </a:lnTo>
                  <a:cubicBezTo>
                    <a:pt x="377012" y="143820"/>
                    <a:pt x="379791" y="133449"/>
                    <a:pt x="387902" y="128766"/>
                  </a:cubicBezTo>
                  <a:lnTo>
                    <a:pt x="446647" y="94850"/>
                  </a:lnTo>
                  <a:cubicBezTo>
                    <a:pt x="454758" y="90167"/>
                    <a:pt x="465129" y="92946"/>
                    <a:pt x="469812" y="101057"/>
                  </a:cubicBezTo>
                  <a:lnTo>
                    <a:pt x="500651" y="154472"/>
                  </a:lnTo>
                  <a:lnTo>
                    <a:pt x="538562" y="133894"/>
                  </a:lnTo>
                  <a:lnTo>
                    <a:pt x="589872" y="117966"/>
                  </a:lnTo>
                  <a:lnTo>
                    <a:pt x="573800" y="57984"/>
                  </a:lnTo>
                  <a:cubicBezTo>
                    <a:pt x="571376" y="48937"/>
                    <a:pt x="576745" y="39639"/>
                    <a:pt x="585791" y="37215"/>
                  </a:cubicBezTo>
                  <a:lnTo>
                    <a:pt x="651312" y="19658"/>
                  </a:lnTo>
                  <a:cubicBezTo>
                    <a:pt x="660359" y="17235"/>
                    <a:pt x="669657" y="22603"/>
                    <a:pt x="672081" y="31650"/>
                  </a:cubicBezTo>
                  <a:lnTo>
                    <a:pt x="687357" y="88661"/>
                  </a:lnTo>
                  <a:lnTo>
                    <a:pt x="756801" y="78063"/>
                  </a:lnTo>
                  <a:lnTo>
                    <a:pt x="783675" y="76706"/>
                  </a:lnTo>
                  <a:lnTo>
                    <a:pt x="783675" y="16958"/>
                  </a:lnTo>
                  <a:cubicBezTo>
                    <a:pt x="783675" y="7592"/>
                    <a:pt x="791267" y="0"/>
                    <a:pt x="800633" y="0"/>
                  </a:cubicBezTo>
                  <a:close/>
                  <a:moveTo>
                    <a:pt x="834549" y="187960"/>
                  </a:moveTo>
                  <a:cubicBezTo>
                    <a:pt x="477448" y="187960"/>
                    <a:pt x="187960" y="477448"/>
                    <a:pt x="187960" y="834549"/>
                  </a:cubicBezTo>
                  <a:cubicBezTo>
                    <a:pt x="187960" y="1191650"/>
                    <a:pt x="477448" y="1481138"/>
                    <a:pt x="834549" y="1481138"/>
                  </a:cubicBezTo>
                  <a:cubicBezTo>
                    <a:pt x="1191650" y="1481138"/>
                    <a:pt x="1481138" y="1191650"/>
                    <a:pt x="1481138" y="834549"/>
                  </a:cubicBezTo>
                  <a:cubicBezTo>
                    <a:pt x="1481138" y="477448"/>
                    <a:pt x="1191650" y="187960"/>
                    <a:pt x="834549" y="1879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4" name="组合 3"/>
            <p:cNvGrpSpPr/>
            <p:nvPr/>
          </p:nvGrpSpPr>
          <p:grpSpPr>
            <a:xfrm>
              <a:off x="9018231" y="2923699"/>
              <a:ext cx="1150620" cy="1150620"/>
              <a:chOff x="9018231" y="2923699"/>
              <a:chExt cx="1150620" cy="1150620"/>
            </a:xfrm>
          </p:grpSpPr>
          <p:sp>
            <p:nvSpPr>
              <p:cNvPr id="5" name="椭圆 4"/>
              <p:cNvSpPr/>
              <p:nvPr/>
            </p:nvSpPr>
            <p:spPr>
              <a:xfrm>
                <a:off x="9018231" y="2923699"/>
                <a:ext cx="1150620" cy="11506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Freeform 61"/>
              <p:cNvSpPr>
                <a:spLocks noEditPoints="1"/>
              </p:cNvSpPr>
              <p:nvPr/>
            </p:nvSpPr>
            <p:spPr bwMode="auto">
              <a:xfrm>
                <a:off x="9432410" y="3337878"/>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grpSp>
        <p:nvGrpSpPr>
          <p:cNvPr id="7" name="组合 6"/>
          <p:cNvGrpSpPr/>
          <p:nvPr/>
        </p:nvGrpSpPr>
        <p:grpSpPr>
          <a:xfrm>
            <a:off x="1323163" y="2275272"/>
            <a:ext cx="1252041" cy="1252210"/>
            <a:chOff x="1763911" y="2664460"/>
            <a:chExt cx="1669098" cy="1669098"/>
          </a:xfrm>
        </p:grpSpPr>
        <p:sp>
          <p:nvSpPr>
            <p:cNvPr id="8" name="任意多边形 48"/>
            <p:cNvSpPr/>
            <p:nvPr/>
          </p:nvSpPr>
          <p:spPr>
            <a:xfrm>
              <a:off x="1763911" y="2664460"/>
              <a:ext cx="1669098" cy="1669098"/>
            </a:xfrm>
            <a:custGeom>
              <a:avLst/>
              <a:gdLst>
                <a:gd name="connsiteX0" fmla="*/ 800633 w 1669098"/>
                <a:gd name="connsiteY0" fmla="*/ 0 h 1669098"/>
                <a:gd name="connsiteX1" fmla="*/ 868465 w 1669098"/>
                <a:gd name="connsiteY1" fmla="*/ 0 h 1669098"/>
                <a:gd name="connsiteX2" fmla="*/ 885423 w 1669098"/>
                <a:gd name="connsiteY2" fmla="*/ 16958 h 1669098"/>
                <a:gd name="connsiteX3" fmla="*/ 885423 w 1669098"/>
                <a:gd name="connsiteY3" fmla="*/ 76706 h 1669098"/>
                <a:gd name="connsiteX4" fmla="*/ 912297 w 1669098"/>
                <a:gd name="connsiteY4" fmla="*/ 78063 h 1669098"/>
                <a:gd name="connsiteX5" fmla="*/ 981741 w 1669098"/>
                <a:gd name="connsiteY5" fmla="*/ 88661 h 1669098"/>
                <a:gd name="connsiteX6" fmla="*/ 997017 w 1669098"/>
                <a:gd name="connsiteY6" fmla="*/ 31650 h 1669098"/>
                <a:gd name="connsiteX7" fmla="*/ 1017786 w 1669098"/>
                <a:gd name="connsiteY7" fmla="*/ 19658 h 1669098"/>
                <a:gd name="connsiteX8" fmla="*/ 1083307 w 1669098"/>
                <a:gd name="connsiteY8" fmla="*/ 37215 h 1669098"/>
                <a:gd name="connsiteX9" fmla="*/ 1095298 w 1669098"/>
                <a:gd name="connsiteY9" fmla="*/ 57984 h 1669098"/>
                <a:gd name="connsiteX10" fmla="*/ 1079226 w 1669098"/>
                <a:gd name="connsiteY10" fmla="*/ 117966 h 1669098"/>
                <a:gd name="connsiteX11" fmla="*/ 1130536 w 1669098"/>
                <a:gd name="connsiteY11" fmla="*/ 133894 h 1669098"/>
                <a:gd name="connsiteX12" fmla="*/ 1168448 w 1669098"/>
                <a:gd name="connsiteY12" fmla="*/ 154472 h 1669098"/>
                <a:gd name="connsiteX13" fmla="*/ 1199286 w 1669098"/>
                <a:gd name="connsiteY13" fmla="*/ 101058 h 1669098"/>
                <a:gd name="connsiteX14" fmla="*/ 1222451 w 1669098"/>
                <a:gd name="connsiteY14" fmla="*/ 94851 h 1669098"/>
                <a:gd name="connsiteX15" fmla="*/ 1281196 w 1669098"/>
                <a:gd name="connsiteY15" fmla="*/ 128766 h 1669098"/>
                <a:gd name="connsiteX16" fmla="*/ 1287403 w 1669098"/>
                <a:gd name="connsiteY16" fmla="*/ 151932 h 1669098"/>
                <a:gd name="connsiteX17" fmla="*/ 1257903 w 1669098"/>
                <a:gd name="connsiteY17" fmla="*/ 203027 h 1669098"/>
                <a:gd name="connsiteX18" fmla="*/ 1259703 w 1669098"/>
                <a:gd name="connsiteY18" fmla="*/ 204003 h 1669098"/>
                <a:gd name="connsiteX19" fmla="*/ 1332821 w 1669098"/>
                <a:gd name="connsiteY19" fmla="*/ 264331 h 1669098"/>
                <a:gd name="connsiteX20" fmla="*/ 1376700 w 1669098"/>
                <a:gd name="connsiteY20" fmla="*/ 220452 h 1669098"/>
                <a:gd name="connsiteX21" fmla="*/ 1400682 w 1669098"/>
                <a:gd name="connsiteY21" fmla="*/ 220452 h 1669098"/>
                <a:gd name="connsiteX22" fmla="*/ 1448646 w 1669098"/>
                <a:gd name="connsiteY22" fmla="*/ 268416 h 1669098"/>
                <a:gd name="connsiteX23" fmla="*/ 1448646 w 1669098"/>
                <a:gd name="connsiteY23" fmla="*/ 292398 h 1669098"/>
                <a:gd name="connsiteX24" fmla="*/ 1404767 w 1669098"/>
                <a:gd name="connsiteY24" fmla="*/ 336277 h 1669098"/>
                <a:gd name="connsiteX25" fmla="*/ 1465095 w 1669098"/>
                <a:gd name="connsiteY25" fmla="*/ 409395 h 1669098"/>
                <a:gd name="connsiteX26" fmla="*/ 1466071 w 1669098"/>
                <a:gd name="connsiteY26" fmla="*/ 411195 h 1669098"/>
                <a:gd name="connsiteX27" fmla="*/ 1517167 w 1669098"/>
                <a:gd name="connsiteY27" fmla="*/ 381695 h 1669098"/>
                <a:gd name="connsiteX28" fmla="*/ 1540332 w 1669098"/>
                <a:gd name="connsiteY28" fmla="*/ 387902 h 1669098"/>
                <a:gd name="connsiteX29" fmla="*/ 1574248 w 1669098"/>
                <a:gd name="connsiteY29" fmla="*/ 446647 h 1669098"/>
                <a:gd name="connsiteX30" fmla="*/ 1568041 w 1669098"/>
                <a:gd name="connsiteY30" fmla="*/ 469812 h 1669098"/>
                <a:gd name="connsiteX31" fmla="*/ 1514626 w 1669098"/>
                <a:gd name="connsiteY31" fmla="*/ 500651 h 1669098"/>
                <a:gd name="connsiteX32" fmla="*/ 1535204 w 1669098"/>
                <a:gd name="connsiteY32" fmla="*/ 538562 h 1669098"/>
                <a:gd name="connsiteX33" fmla="*/ 1551132 w 1669098"/>
                <a:gd name="connsiteY33" fmla="*/ 589872 h 1669098"/>
                <a:gd name="connsiteX34" fmla="*/ 1611114 w 1669098"/>
                <a:gd name="connsiteY34" fmla="*/ 573800 h 1669098"/>
                <a:gd name="connsiteX35" fmla="*/ 1631883 w 1669098"/>
                <a:gd name="connsiteY35" fmla="*/ 585792 h 1669098"/>
                <a:gd name="connsiteX36" fmla="*/ 1649440 w 1669098"/>
                <a:gd name="connsiteY36" fmla="*/ 651312 h 1669098"/>
                <a:gd name="connsiteX37" fmla="*/ 1637448 w 1669098"/>
                <a:gd name="connsiteY37" fmla="*/ 672081 h 1669098"/>
                <a:gd name="connsiteX38" fmla="*/ 1580437 w 1669098"/>
                <a:gd name="connsiteY38" fmla="*/ 687357 h 1669098"/>
                <a:gd name="connsiteX39" fmla="*/ 1591035 w 1669098"/>
                <a:gd name="connsiteY39" fmla="*/ 756801 h 1669098"/>
                <a:gd name="connsiteX40" fmla="*/ 1592392 w 1669098"/>
                <a:gd name="connsiteY40" fmla="*/ 783675 h 1669098"/>
                <a:gd name="connsiteX41" fmla="*/ 1652140 w 1669098"/>
                <a:gd name="connsiteY41" fmla="*/ 783675 h 1669098"/>
                <a:gd name="connsiteX42" fmla="*/ 1669098 w 1669098"/>
                <a:gd name="connsiteY42" fmla="*/ 800633 h 1669098"/>
                <a:gd name="connsiteX43" fmla="*/ 1669098 w 1669098"/>
                <a:gd name="connsiteY43" fmla="*/ 868465 h 1669098"/>
                <a:gd name="connsiteX44" fmla="*/ 1652140 w 1669098"/>
                <a:gd name="connsiteY44" fmla="*/ 885423 h 1669098"/>
                <a:gd name="connsiteX45" fmla="*/ 1592392 w 1669098"/>
                <a:gd name="connsiteY45" fmla="*/ 885423 h 1669098"/>
                <a:gd name="connsiteX46" fmla="*/ 1591035 w 1669098"/>
                <a:gd name="connsiteY46" fmla="*/ 912297 h 1669098"/>
                <a:gd name="connsiteX47" fmla="*/ 1580437 w 1669098"/>
                <a:gd name="connsiteY47" fmla="*/ 981741 h 1669098"/>
                <a:gd name="connsiteX48" fmla="*/ 1637448 w 1669098"/>
                <a:gd name="connsiteY48" fmla="*/ 997017 h 1669098"/>
                <a:gd name="connsiteX49" fmla="*/ 1649440 w 1669098"/>
                <a:gd name="connsiteY49" fmla="*/ 1017786 h 1669098"/>
                <a:gd name="connsiteX50" fmla="*/ 1631883 w 1669098"/>
                <a:gd name="connsiteY50" fmla="*/ 1083307 h 1669098"/>
                <a:gd name="connsiteX51" fmla="*/ 1611114 w 1669098"/>
                <a:gd name="connsiteY51" fmla="*/ 1095298 h 1669098"/>
                <a:gd name="connsiteX52" fmla="*/ 1551132 w 1669098"/>
                <a:gd name="connsiteY52" fmla="*/ 1079226 h 1669098"/>
                <a:gd name="connsiteX53" fmla="*/ 1535204 w 1669098"/>
                <a:gd name="connsiteY53" fmla="*/ 1130536 h 1669098"/>
                <a:gd name="connsiteX54" fmla="*/ 1514626 w 1669098"/>
                <a:gd name="connsiteY54" fmla="*/ 1168447 h 1669098"/>
                <a:gd name="connsiteX55" fmla="*/ 1568041 w 1669098"/>
                <a:gd name="connsiteY55" fmla="*/ 1199286 h 1669098"/>
                <a:gd name="connsiteX56" fmla="*/ 1574248 w 1669098"/>
                <a:gd name="connsiteY56" fmla="*/ 1222451 h 1669098"/>
                <a:gd name="connsiteX57" fmla="*/ 1540332 w 1669098"/>
                <a:gd name="connsiteY57" fmla="*/ 1281196 h 1669098"/>
                <a:gd name="connsiteX58" fmla="*/ 1517167 w 1669098"/>
                <a:gd name="connsiteY58" fmla="*/ 1287403 h 1669098"/>
                <a:gd name="connsiteX59" fmla="*/ 1466071 w 1669098"/>
                <a:gd name="connsiteY59" fmla="*/ 1257903 h 1669098"/>
                <a:gd name="connsiteX60" fmla="*/ 1465095 w 1669098"/>
                <a:gd name="connsiteY60" fmla="*/ 1259703 h 1669098"/>
                <a:gd name="connsiteX61" fmla="*/ 1404767 w 1669098"/>
                <a:gd name="connsiteY61" fmla="*/ 1332821 h 1669098"/>
                <a:gd name="connsiteX62" fmla="*/ 1448646 w 1669098"/>
                <a:gd name="connsiteY62" fmla="*/ 1376700 h 1669098"/>
                <a:gd name="connsiteX63" fmla="*/ 1448646 w 1669098"/>
                <a:gd name="connsiteY63" fmla="*/ 1400682 h 1669098"/>
                <a:gd name="connsiteX64" fmla="*/ 1400682 w 1669098"/>
                <a:gd name="connsiteY64" fmla="*/ 1448647 h 1669098"/>
                <a:gd name="connsiteX65" fmla="*/ 1376700 w 1669098"/>
                <a:gd name="connsiteY65" fmla="*/ 1448647 h 1669098"/>
                <a:gd name="connsiteX66" fmla="*/ 1332820 w 1669098"/>
                <a:gd name="connsiteY66" fmla="*/ 1404767 h 1669098"/>
                <a:gd name="connsiteX67" fmla="*/ 1259703 w 1669098"/>
                <a:gd name="connsiteY67" fmla="*/ 1465095 h 1669098"/>
                <a:gd name="connsiteX68" fmla="*/ 1257903 w 1669098"/>
                <a:gd name="connsiteY68" fmla="*/ 1466071 h 1669098"/>
                <a:gd name="connsiteX69" fmla="*/ 1287403 w 1669098"/>
                <a:gd name="connsiteY69" fmla="*/ 1517167 h 1669098"/>
                <a:gd name="connsiteX70" fmla="*/ 1281196 w 1669098"/>
                <a:gd name="connsiteY70" fmla="*/ 1540332 h 1669098"/>
                <a:gd name="connsiteX71" fmla="*/ 1222451 w 1669098"/>
                <a:gd name="connsiteY71" fmla="*/ 1574248 h 1669098"/>
                <a:gd name="connsiteX72" fmla="*/ 1199286 w 1669098"/>
                <a:gd name="connsiteY72" fmla="*/ 1568041 h 1669098"/>
                <a:gd name="connsiteX73" fmla="*/ 1168447 w 1669098"/>
                <a:gd name="connsiteY73" fmla="*/ 1514626 h 1669098"/>
                <a:gd name="connsiteX74" fmla="*/ 1130536 w 1669098"/>
                <a:gd name="connsiteY74" fmla="*/ 1535204 h 1669098"/>
                <a:gd name="connsiteX75" fmla="*/ 1079226 w 1669098"/>
                <a:gd name="connsiteY75" fmla="*/ 1551132 h 1669098"/>
                <a:gd name="connsiteX76" fmla="*/ 1095298 w 1669098"/>
                <a:gd name="connsiteY76" fmla="*/ 1611114 h 1669098"/>
                <a:gd name="connsiteX77" fmla="*/ 1083307 w 1669098"/>
                <a:gd name="connsiteY77" fmla="*/ 1631883 h 1669098"/>
                <a:gd name="connsiteX78" fmla="*/ 1017786 w 1669098"/>
                <a:gd name="connsiteY78" fmla="*/ 1649440 h 1669098"/>
                <a:gd name="connsiteX79" fmla="*/ 997017 w 1669098"/>
                <a:gd name="connsiteY79" fmla="*/ 1637448 h 1669098"/>
                <a:gd name="connsiteX80" fmla="*/ 981741 w 1669098"/>
                <a:gd name="connsiteY80" fmla="*/ 1580437 h 1669098"/>
                <a:gd name="connsiteX81" fmla="*/ 912297 w 1669098"/>
                <a:gd name="connsiteY81" fmla="*/ 1591035 h 1669098"/>
                <a:gd name="connsiteX82" fmla="*/ 885423 w 1669098"/>
                <a:gd name="connsiteY82" fmla="*/ 1592392 h 1669098"/>
                <a:gd name="connsiteX83" fmla="*/ 885423 w 1669098"/>
                <a:gd name="connsiteY83" fmla="*/ 1652140 h 1669098"/>
                <a:gd name="connsiteX84" fmla="*/ 868465 w 1669098"/>
                <a:gd name="connsiteY84" fmla="*/ 1669098 h 1669098"/>
                <a:gd name="connsiteX85" fmla="*/ 800633 w 1669098"/>
                <a:gd name="connsiteY85" fmla="*/ 1669098 h 1669098"/>
                <a:gd name="connsiteX86" fmla="*/ 783675 w 1669098"/>
                <a:gd name="connsiteY86" fmla="*/ 1652140 h 1669098"/>
                <a:gd name="connsiteX87" fmla="*/ 783675 w 1669098"/>
                <a:gd name="connsiteY87" fmla="*/ 1592392 h 1669098"/>
                <a:gd name="connsiteX88" fmla="*/ 756801 w 1669098"/>
                <a:gd name="connsiteY88" fmla="*/ 1591035 h 1669098"/>
                <a:gd name="connsiteX89" fmla="*/ 687357 w 1669098"/>
                <a:gd name="connsiteY89" fmla="*/ 1580437 h 1669098"/>
                <a:gd name="connsiteX90" fmla="*/ 672081 w 1669098"/>
                <a:gd name="connsiteY90" fmla="*/ 1637448 h 1669098"/>
                <a:gd name="connsiteX91" fmla="*/ 651312 w 1669098"/>
                <a:gd name="connsiteY91" fmla="*/ 1649440 h 1669098"/>
                <a:gd name="connsiteX92" fmla="*/ 585791 w 1669098"/>
                <a:gd name="connsiteY92" fmla="*/ 1631883 h 1669098"/>
                <a:gd name="connsiteX93" fmla="*/ 573800 w 1669098"/>
                <a:gd name="connsiteY93" fmla="*/ 1611114 h 1669098"/>
                <a:gd name="connsiteX94" fmla="*/ 589872 w 1669098"/>
                <a:gd name="connsiteY94" fmla="*/ 1551132 h 1669098"/>
                <a:gd name="connsiteX95" fmla="*/ 538562 w 1669098"/>
                <a:gd name="connsiteY95" fmla="*/ 1535204 h 1669098"/>
                <a:gd name="connsiteX96" fmla="*/ 500651 w 1669098"/>
                <a:gd name="connsiteY96" fmla="*/ 1514626 h 1669098"/>
                <a:gd name="connsiteX97" fmla="*/ 469812 w 1669098"/>
                <a:gd name="connsiteY97" fmla="*/ 1568041 h 1669098"/>
                <a:gd name="connsiteX98" fmla="*/ 446647 w 1669098"/>
                <a:gd name="connsiteY98" fmla="*/ 1574248 h 1669098"/>
                <a:gd name="connsiteX99" fmla="*/ 387902 w 1669098"/>
                <a:gd name="connsiteY99" fmla="*/ 1540332 h 1669098"/>
                <a:gd name="connsiteX100" fmla="*/ 381695 w 1669098"/>
                <a:gd name="connsiteY100" fmla="*/ 1517167 h 1669098"/>
                <a:gd name="connsiteX101" fmla="*/ 411195 w 1669098"/>
                <a:gd name="connsiteY101" fmla="*/ 1466071 h 1669098"/>
                <a:gd name="connsiteX102" fmla="*/ 409395 w 1669098"/>
                <a:gd name="connsiteY102" fmla="*/ 1465095 h 1669098"/>
                <a:gd name="connsiteX103" fmla="*/ 336278 w 1669098"/>
                <a:gd name="connsiteY103" fmla="*/ 1404767 h 1669098"/>
                <a:gd name="connsiteX104" fmla="*/ 292398 w 1669098"/>
                <a:gd name="connsiteY104" fmla="*/ 1448647 h 1669098"/>
                <a:gd name="connsiteX105" fmla="*/ 268416 w 1669098"/>
                <a:gd name="connsiteY105" fmla="*/ 1448647 h 1669098"/>
                <a:gd name="connsiteX106" fmla="*/ 220452 w 1669098"/>
                <a:gd name="connsiteY106" fmla="*/ 1400682 h 1669098"/>
                <a:gd name="connsiteX107" fmla="*/ 220452 w 1669098"/>
                <a:gd name="connsiteY107" fmla="*/ 1376700 h 1669098"/>
                <a:gd name="connsiteX108" fmla="*/ 264331 w 1669098"/>
                <a:gd name="connsiteY108" fmla="*/ 1332821 h 1669098"/>
                <a:gd name="connsiteX109" fmla="*/ 204003 w 1669098"/>
                <a:gd name="connsiteY109" fmla="*/ 1259703 h 1669098"/>
                <a:gd name="connsiteX110" fmla="*/ 203027 w 1669098"/>
                <a:gd name="connsiteY110" fmla="*/ 1257903 h 1669098"/>
                <a:gd name="connsiteX111" fmla="*/ 151931 w 1669098"/>
                <a:gd name="connsiteY111" fmla="*/ 1287403 h 1669098"/>
                <a:gd name="connsiteX112" fmla="*/ 128766 w 1669098"/>
                <a:gd name="connsiteY112" fmla="*/ 1281196 h 1669098"/>
                <a:gd name="connsiteX113" fmla="*/ 94850 w 1669098"/>
                <a:gd name="connsiteY113" fmla="*/ 1222451 h 1669098"/>
                <a:gd name="connsiteX114" fmla="*/ 101057 w 1669098"/>
                <a:gd name="connsiteY114" fmla="*/ 1199286 h 1669098"/>
                <a:gd name="connsiteX115" fmla="*/ 154472 w 1669098"/>
                <a:gd name="connsiteY115" fmla="*/ 1168447 h 1669098"/>
                <a:gd name="connsiteX116" fmla="*/ 133894 w 1669098"/>
                <a:gd name="connsiteY116" fmla="*/ 1130536 h 1669098"/>
                <a:gd name="connsiteX117" fmla="*/ 117966 w 1669098"/>
                <a:gd name="connsiteY117" fmla="*/ 1079226 h 1669098"/>
                <a:gd name="connsiteX118" fmla="*/ 57984 w 1669098"/>
                <a:gd name="connsiteY118" fmla="*/ 1095298 h 1669098"/>
                <a:gd name="connsiteX119" fmla="*/ 37215 w 1669098"/>
                <a:gd name="connsiteY119" fmla="*/ 1083307 h 1669098"/>
                <a:gd name="connsiteX120" fmla="*/ 19658 w 1669098"/>
                <a:gd name="connsiteY120" fmla="*/ 1017786 h 1669098"/>
                <a:gd name="connsiteX121" fmla="*/ 31650 w 1669098"/>
                <a:gd name="connsiteY121" fmla="*/ 997017 h 1669098"/>
                <a:gd name="connsiteX122" fmla="*/ 88661 w 1669098"/>
                <a:gd name="connsiteY122" fmla="*/ 981741 h 1669098"/>
                <a:gd name="connsiteX123" fmla="*/ 78063 w 1669098"/>
                <a:gd name="connsiteY123" fmla="*/ 912297 h 1669098"/>
                <a:gd name="connsiteX124" fmla="*/ 76706 w 1669098"/>
                <a:gd name="connsiteY124" fmla="*/ 885423 h 1669098"/>
                <a:gd name="connsiteX125" fmla="*/ 16958 w 1669098"/>
                <a:gd name="connsiteY125" fmla="*/ 885423 h 1669098"/>
                <a:gd name="connsiteX126" fmla="*/ 0 w 1669098"/>
                <a:gd name="connsiteY126" fmla="*/ 868465 h 1669098"/>
                <a:gd name="connsiteX127" fmla="*/ 0 w 1669098"/>
                <a:gd name="connsiteY127" fmla="*/ 800633 h 1669098"/>
                <a:gd name="connsiteX128" fmla="*/ 16958 w 1669098"/>
                <a:gd name="connsiteY128" fmla="*/ 783675 h 1669098"/>
                <a:gd name="connsiteX129" fmla="*/ 76706 w 1669098"/>
                <a:gd name="connsiteY129" fmla="*/ 783675 h 1669098"/>
                <a:gd name="connsiteX130" fmla="*/ 78063 w 1669098"/>
                <a:gd name="connsiteY130" fmla="*/ 756801 h 1669098"/>
                <a:gd name="connsiteX131" fmla="*/ 88661 w 1669098"/>
                <a:gd name="connsiteY131" fmla="*/ 687357 h 1669098"/>
                <a:gd name="connsiteX132" fmla="*/ 31650 w 1669098"/>
                <a:gd name="connsiteY132" fmla="*/ 672081 h 1669098"/>
                <a:gd name="connsiteX133" fmla="*/ 19658 w 1669098"/>
                <a:gd name="connsiteY133" fmla="*/ 651312 h 1669098"/>
                <a:gd name="connsiteX134" fmla="*/ 37215 w 1669098"/>
                <a:gd name="connsiteY134" fmla="*/ 585792 h 1669098"/>
                <a:gd name="connsiteX135" fmla="*/ 57984 w 1669098"/>
                <a:gd name="connsiteY135" fmla="*/ 573800 h 1669098"/>
                <a:gd name="connsiteX136" fmla="*/ 117966 w 1669098"/>
                <a:gd name="connsiteY136" fmla="*/ 589872 h 1669098"/>
                <a:gd name="connsiteX137" fmla="*/ 133894 w 1669098"/>
                <a:gd name="connsiteY137" fmla="*/ 538562 h 1669098"/>
                <a:gd name="connsiteX138" fmla="*/ 154472 w 1669098"/>
                <a:gd name="connsiteY138" fmla="*/ 500651 h 1669098"/>
                <a:gd name="connsiteX139" fmla="*/ 101057 w 1669098"/>
                <a:gd name="connsiteY139" fmla="*/ 469812 h 1669098"/>
                <a:gd name="connsiteX140" fmla="*/ 94850 w 1669098"/>
                <a:gd name="connsiteY140" fmla="*/ 446647 h 1669098"/>
                <a:gd name="connsiteX141" fmla="*/ 128766 w 1669098"/>
                <a:gd name="connsiteY141" fmla="*/ 387902 h 1669098"/>
                <a:gd name="connsiteX142" fmla="*/ 151931 w 1669098"/>
                <a:gd name="connsiteY142" fmla="*/ 381695 h 1669098"/>
                <a:gd name="connsiteX143" fmla="*/ 203027 w 1669098"/>
                <a:gd name="connsiteY143" fmla="*/ 411195 h 1669098"/>
                <a:gd name="connsiteX144" fmla="*/ 204003 w 1669098"/>
                <a:gd name="connsiteY144" fmla="*/ 409395 h 1669098"/>
                <a:gd name="connsiteX145" fmla="*/ 264331 w 1669098"/>
                <a:gd name="connsiteY145" fmla="*/ 336277 h 1669098"/>
                <a:gd name="connsiteX146" fmla="*/ 220452 w 1669098"/>
                <a:gd name="connsiteY146" fmla="*/ 292398 h 1669098"/>
                <a:gd name="connsiteX147" fmla="*/ 220452 w 1669098"/>
                <a:gd name="connsiteY147" fmla="*/ 268416 h 1669098"/>
                <a:gd name="connsiteX148" fmla="*/ 268416 w 1669098"/>
                <a:gd name="connsiteY148" fmla="*/ 220452 h 1669098"/>
                <a:gd name="connsiteX149" fmla="*/ 292398 w 1669098"/>
                <a:gd name="connsiteY149" fmla="*/ 220452 h 1669098"/>
                <a:gd name="connsiteX150" fmla="*/ 336277 w 1669098"/>
                <a:gd name="connsiteY150" fmla="*/ 264331 h 1669098"/>
                <a:gd name="connsiteX151" fmla="*/ 409395 w 1669098"/>
                <a:gd name="connsiteY151" fmla="*/ 204003 h 1669098"/>
                <a:gd name="connsiteX152" fmla="*/ 411195 w 1669098"/>
                <a:gd name="connsiteY152" fmla="*/ 203027 h 1669098"/>
                <a:gd name="connsiteX153" fmla="*/ 381695 w 1669098"/>
                <a:gd name="connsiteY153" fmla="*/ 151932 h 1669098"/>
                <a:gd name="connsiteX154" fmla="*/ 387902 w 1669098"/>
                <a:gd name="connsiteY154" fmla="*/ 128766 h 1669098"/>
                <a:gd name="connsiteX155" fmla="*/ 446647 w 1669098"/>
                <a:gd name="connsiteY155" fmla="*/ 94850 h 1669098"/>
                <a:gd name="connsiteX156" fmla="*/ 469812 w 1669098"/>
                <a:gd name="connsiteY156" fmla="*/ 101057 h 1669098"/>
                <a:gd name="connsiteX157" fmla="*/ 500651 w 1669098"/>
                <a:gd name="connsiteY157" fmla="*/ 154472 h 1669098"/>
                <a:gd name="connsiteX158" fmla="*/ 538562 w 1669098"/>
                <a:gd name="connsiteY158" fmla="*/ 133894 h 1669098"/>
                <a:gd name="connsiteX159" fmla="*/ 589872 w 1669098"/>
                <a:gd name="connsiteY159" fmla="*/ 117966 h 1669098"/>
                <a:gd name="connsiteX160" fmla="*/ 573800 w 1669098"/>
                <a:gd name="connsiteY160" fmla="*/ 57984 h 1669098"/>
                <a:gd name="connsiteX161" fmla="*/ 585791 w 1669098"/>
                <a:gd name="connsiteY161" fmla="*/ 37215 h 1669098"/>
                <a:gd name="connsiteX162" fmla="*/ 651312 w 1669098"/>
                <a:gd name="connsiteY162" fmla="*/ 19658 h 1669098"/>
                <a:gd name="connsiteX163" fmla="*/ 672081 w 1669098"/>
                <a:gd name="connsiteY163" fmla="*/ 31650 h 1669098"/>
                <a:gd name="connsiteX164" fmla="*/ 687357 w 1669098"/>
                <a:gd name="connsiteY164" fmla="*/ 88661 h 1669098"/>
                <a:gd name="connsiteX165" fmla="*/ 756801 w 1669098"/>
                <a:gd name="connsiteY165" fmla="*/ 78063 h 1669098"/>
                <a:gd name="connsiteX166" fmla="*/ 783675 w 1669098"/>
                <a:gd name="connsiteY166" fmla="*/ 76706 h 1669098"/>
                <a:gd name="connsiteX167" fmla="*/ 783675 w 1669098"/>
                <a:gd name="connsiteY167" fmla="*/ 16958 h 1669098"/>
                <a:gd name="connsiteX168" fmla="*/ 800633 w 1669098"/>
                <a:gd name="connsiteY168" fmla="*/ 0 h 1669098"/>
                <a:gd name="connsiteX169" fmla="*/ 834549 w 1669098"/>
                <a:gd name="connsiteY169" fmla="*/ 187960 h 1669098"/>
                <a:gd name="connsiteX170" fmla="*/ 187960 w 1669098"/>
                <a:gd name="connsiteY170" fmla="*/ 834549 h 1669098"/>
                <a:gd name="connsiteX171" fmla="*/ 834549 w 1669098"/>
                <a:gd name="connsiteY171" fmla="*/ 1481138 h 1669098"/>
                <a:gd name="connsiteX172" fmla="*/ 1481138 w 1669098"/>
                <a:gd name="connsiteY172" fmla="*/ 834549 h 1669098"/>
                <a:gd name="connsiteX173" fmla="*/ 834549 w 1669098"/>
                <a:gd name="connsiteY173" fmla="*/ 187960 h 166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669098" h="1669098">
                  <a:moveTo>
                    <a:pt x="800633" y="0"/>
                  </a:moveTo>
                  <a:lnTo>
                    <a:pt x="868465" y="0"/>
                  </a:lnTo>
                  <a:cubicBezTo>
                    <a:pt x="877831" y="0"/>
                    <a:pt x="885423" y="7592"/>
                    <a:pt x="885423" y="16958"/>
                  </a:cubicBezTo>
                  <a:lnTo>
                    <a:pt x="885423" y="76706"/>
                  </a:lnTo>
                  <a:lnTo>
                    <a:pt x="912297" y="78063"/>
                  </a:lnTo>
                  <a:lnTo>
                    <a:pt x="981741" y="88661"/>
                  </a:lnTo>
                  <a:lnTo>
                    <a:pt x="997017" y="31650"/>
                  </a:lnTo>
                  <a:cubicBezTo>
                    <a:pt x="999441" y="22603"/>
                    <a:pt x="1008739" y="17235"/>
                    <a:pt x="1017786" y="19658"/>
                  </a:cubicBezTo>
                  <a:lnTo>
                    <a:pt x="1083307" y="37215"/>
                  </a:lnTo>
                  <a:cubicBezTo>
                    <a:pt x="1092353" y="39639"/>
                    <a:pt x="1097722" y="48937"/>
                    <a:pt x="1095298" y="57984"/>
                  </a:cubicBezTo>
                  <a:lnTo>
                    <a:pt x="1079226" y="117966"/>
                  </a:lnTo>
                  <a:lnTo>
                    <a:pt x="1130536" y="133894"/>
                  </a:lnTo>
                  <a:lnTo>
                    <a:pt x="1168448" y="154472"/>
                  </a:lnTo>
                  <a:lnTo>
                    <a:pt x="1199286" y="101058"/>
                  </a:lnTo>
                  <a:cubicBezTo>
                    <a:pt x="1203969" y="92946"/>
                    <a:pt x="1214340" y="90168"/>
                    <a:pt x="1222451" y="94851"/>
                  </a:cubicBezTo>
                  <a:lnTo>
                    <a:pt x="1281196" y="128766"/>
                  </a:lnTo>
                  <a:cubicBezTo>
                    <a:pt x="1289307" y="133449"/>
                    <a:pt x="1292086" y="143820"/>
                    <a:pt x="1287403" y="151932"/>
                  </a:cubicBezTo>
                  <a:lnTo>
                    <a:pt x="1257903" y="203027"/>
                  </a:lnTo>
                  <a:lnTo>
                    <a:pt x="1259703" y="204003"/>
                  </a:lnTo>
                  <a:lnTo>
                    <a:pt x="1332821" y="264331"/>
                  </a:lnTo>
                  <a:lnTo>
                    <a:pt x="1376700" y="220452"/>
                  </a:lnTo>
                  <a:cubicBezTo>
                    <a:pt x="1383323" y="213829"/>
                    <a:pt x="1394059" y="213829"/>
                    <a:pt x="1400682" y="220452"/>
                  </a:cubicBezTo>
                  <a:lnTo>
                    <a:pt x="1448646" y="268416"/>
                  </a:lnTo>
                  <a:cubicBezTo>
                    <a:pt x="1455269" y="275039"/>
                    <a:pt x="1455269" y="285776"/>
                    <a:pt x="1448646" y="292398"/>
                  </a:cubicBezTo>
                  <a:lnTo>
                    <a:pt x="1404767" y="336277"/>
                  </a:lnTo>
                  <a:lnTo>
                    <a:pt x="1465095" y="409395"/>
                  </a:lnTo>
                  <a:lnTo>
                    <a:pt x="1466071" y="411195"/>
                  </a:lnTo>
                  <a:lnTo>
                    <a:pt x="1517167" y="381695"/>
                  </a:lnTo>
                  <a:cubicBezTo>
                    <a:pt x="1525278" y="377012"/>
                    <a:pt x="1535649" y="379791"/>
                    <a:pt x="1540332" y="387902"/>
                  </a:cubicBezTo>
                  <a:lnTo>
                    <a:pt x="1574248" y="446647"/>
                  </a:lnTo>
                  <a:cubicBezTo>
                    <a:pt x="1578931" y="454758"/>
                    <a:pt x="1576152" y="465129"/>
                    <a:pt x="1568041" y="469812"/>
                  </a:cubicBezTo>
                  <a:lnTo>
                    <a:pt x="1514626" y="500651"/>
                  </a:lnTo>
                  <a:lnTo>
                    <a:pt x="1535204" y="538562"/>
                  </a:lnTo>
                  <a:lnTo>
                    <a:pt x="1551132" y="589872"/>
                  </a:lnTo>
                  <a:lnTo>
                    <a:pt x="1611114" y="573800"/>
                  </a:lnTo>
                  <a:cubicBezTo>
                    <a:pt x="1620161" y="571376"/>
                    <a:pt x="1629459" y="576745"/>
                    <a:pt x="1631883" y="585792"/>
                  </a:cubicBezTo>
                  <a:lnTo>
                    <a:pt x="1649440" y="651312"/>
                  </a:lnTo>
                  <a:cubicBezTo>
                    <a:pt x="1651864" y="660359"/>
                    <a:pt x="1646495" y="669657"/>
                    <a:pt x="1637448" y="672081"/>
                  </a:cubicBezTo>
                  <a:lnTo>
                    <a:pt x="1580437" y="687357"/>
                  </a:lnTo>
                  <a:lnTo>
                    <a:pt x="1591035" y="756801"/>
                  </a:lnTo>
                  <a:lnTo>
                    <a:pt x="1592392" y="783675"/>
                  </a:lnTo>
                  <a:lnTo>
                    <a:pt x="1652140" y="783675"/>
                  </a:lnTo>
                  <a:cubicBezTo>
                    <a:pt x="1661506" y="783675"/>
                    <a:pt x="1669098" y="791267"/>
                    <a:pt x="1669098" y="800633"/>
                  </a:cubicBezTo>
                  <a:lnTo>
                    <a:pt x="1669098" y="868465"/>
                  </a:lnTo>
                  <a:cubicBezTo>
                    <a:pt x="1669098" y="877831"/>
                    <a:pt x="1661506" y="885423"/>
                    <a:pt x="1652140" y="885423"/>
                  </a:cubicBezTo>
                  <a:lnTo>
                    <a:pt x="1592392" y="885423"/>
                  </a:lnTo>
                  <a:lnTo>
                    <a:pt x="1591035" y="912297"/>
                  </a:lnTo>
                  <a:lnTo>
                    <a:pt x="1580437" y="981741"/>
                  </a:lnTo>
                  <a:lnTo>
                    <a:pt x="1637448" y="997017"/>
                  </a:lnTo>
                  <a:cubicBezTo>
                    <a:pt x="1646495" y="999441"/>
                    <a:pt x="1651864" y="1008739"/>
                    <a:pt x="1649440" y="1017786"/>
                  </a:cubicBezTo>
                  <a:lnTo>
                    <a:pt x="1631883" y="1083307"/>
                  </a:lnTo>
                  <a:cubicBezTo>
                    <a:pt x="1629459" y="1092353"/>
                    <a:pt x="1620161" y="1097722"/>
                    <a:pt x="1611114" y="1095298"/>
                  </a:cubicBezTo>
                  <a:lnTo>
                    <a:pt x="1551132" y="1079226"/>
                  </a:lnTo>
                  <a:lnTo>
                    <a:pt x="1535204" y="1130536"/>
                  </a:lnTo>
                  <a:lnTo>
                    <a:pt x="1514626" y="1168447"/>
                  </a:lnTo>
                  <a:lnTo>
                    <a:pt x="1568041" y="1199286"/>
                  </a:lnTo>
                  <a:cubicBezTo>
                    <a:pt x="1576152" y="1203969"/>
                    <a:pt x="1578931" y="1214340"/>
                    <a:pt x="1574248" y="1222451"/>
                  </a:cubicBezTo>
                  <a:lnTo>
                    <a:pt x="1540332" y="1281196"/>
                  </a:lnTo>
                  <a:cubicBezTo>
                    <a:pt x="1535649" y="1289307"/>
                    <a:pt x="1525278" y="1292086"/>
                    <a:pt x="1517167" y="1287403"/>
                  </a:cubicBezTo>
                  <a:lnTo>
                    <a:pt x="1466071" y="1257903"/>
                  </a:lnTo>
                  <a:lnTo>
                    <a:pt x="1465095" y="1259703"/>
                  </a:lnTo>
                  <a:lnTo>
                    <a:pt x="1404767" y="1332821"/>
                  </a:lnTo>
                  <a:lnTo>
                    <a:pt x="1448646" y="1376700"/>
                  </a:lnTo>
                  <a:cubicBezTo>
                    <a:pt x="1455269" y="1383323"/>
                    <a:pt x="1455269" y="1394059"/>
                    <a:pt x="1448646" y="1400682"/>
                  </a:cubicBezTo>
                  <a:lnTo>
                    <a:pt x="1400682" y="1448647"/>
                  </a:lnTo>
                  <a:cubicBezTo>
                    <a:pt x="1394059" y="1455269"/>
                    <a:pt x="1383323" y="1455269"/>
                    <a:pt x="1376700" y="1448647"/>
                  </a:cubicBezTo>
                  <a:lnTo>
                    <a:pt x="1332820" y="1404767"/>
                  </a:lnTo>
                  <a:lnTo>
                    <a:pt x="1259703" y="1465095"/>
                  </a:lnTo>
                  <a:lnTo>
                    <a:pt x="1257903" y="1466071"/>
                  </a:lnTo>
                  <a:lnTo>
                    <a:pt x="1287403" y="1517167"/>
                  </a:lnTo>
                  <a:cubicBezTo>
                    <a:pt x="1292086" y="1525278"/>
                    <a:pt x="1289307" y="1535649"/>
                    <a:pt x="1281196" y="1540332"/>
                  </a:cubicBezTo>
                  <a:lnTo>
                    <a:pt x="1222451" y="1574248"/>
                  </a:lnTo>
                  <a:cubicBezTo>
                    <a:pt x="1214340" y="1578931"/>
                    <a:pt x="1203969" y="1576152"/>
                    <a:pt x="1199286" y="1568041"/>
                  </a:cubicBezTo>
                  <a:lnTo>
                    <a:pt x="1168447" y="1514626"/>
                  </a:lnTo>
                  <a:lnTo>
                    <a:pt x="1130536" y="1535204"/>
                  </a:lnTo>
                  <a:lnTo>
                    <a:pt x="1079226" y="1551132"/>
                  </a:lnTo>
                  <a:lnTo>
                    <a:pt x="1095298" y="1611114"/>
                  </a:lnTo>
                  <a:cubicBezTo>
                    <a:pt x="1097722" y="1620161"/>
                    <a:pt x="1092353" y="1629459"/>
                    <a:pt x="1083307" y="1631883"/>
                  </a:cubicBezTo>
                  <a:lnTo>
                    <a:pt x="1017786" y="1649440"/>
                  </a:lnTo>
                  <a:cubicBezTo>
                    <a:pt x="1008739" y="1651864"/>
                    <a:pt x="999441" y="1646495"/>
                    <a:pt x="997017" y="1637448"/>
                  </a:cubicBezTo>
                  <a:lnTo>
                    <a:pt x="981741" y="1580437"/>
                  </a:lnTo>
                  <a:lnTo>
                    <a:pt x="912297" y="1591035"/>
                  </a:lnTo>
                  <a:lnTo>
                    <a:pt x="885423" y="1592392"/>
                  </a:lnTo>
                  <a:lnTo>
                    <a:pt x="885423" y="1652140"/>
                  </a:lnTo>
                  <a:cubicBezTo>
                    <a:pt x="885423" y="1661506"/>
                    <a:pt x="877831" y="1669098"/>
                    <a:pt x="868465" y="1669098"/>
                  </a:cubicBezTo>
                  <a:lnTo>
                    <a:pt x="800633" y="1669098"/>
                  </a:lnTo>
                  <a:cubicBezTo>
                    <a:pt x="791267" y="1669098"/>
                    <a:pt x="783675" y="1661506"/>
                    <a:pt x="783675" y="1652140"/>
                  </a:cubicBezTo>
                  <a:lnTo>
                    <a:pt x="783675" y="1592392"/>
                  </a:lnTo>
                  <a:lnTo>
                    <a:pt x="756801" y="1591035"/>
                  </a:lnTo>
                  <a:lnTo>
                    <a:pt x="687357" y="1580437"/>
                  </a:lnTo>
                  <a:lnTo>
                    <a:pt x="672081" y="1637448"/>
                  </a:lnTo>
                  <a:cubicBezTo>
                    <a:pt x="669657" y="1646495"/>
                    <a:pt x="660359" y="1651864"/>
                    <a:pt x="651312" y="1649440"/>
                  </a:cubicBezTo>
                  <a:lnTo>
                    <a:pt x="585791" y="1631883"/>
                  </a:lnTo>
                  <a:cubicBezTo>
                    <a:pt x="576745" y="1629459"/>
                    <a:pt x="571376" y="1620161"/>
                    <a:pt x="573800" y="1611114"/>
                  </a:cubicBezTo>
                  <a:lnTo>
                    <a:pt x="589872" y="1551132"/>
                  </a:lnTo>
                  <a:lnTo>
                    <a:pt x="538562" y="1535204"/>
                  </a:lnTo>
                  <a:lnTo>
                    <a:pt x="500651" y="1514626"/>
                  </a:lnTo>
                  <a:lnTo>
                    <a:pt x="469812" y="1568041"/>
                  </a:lnTo>
                  <a:cubicBezTo>
                    <a:pt x="465129" y="1576152"/>
                    <a:pt x="454758" y="1578931"/>
                    <a:pt x="446647" y="1574248"/>
                  </a:cubicBezTo>
                  <a:lnTo>
                    <a:pt x="387902" y="1540332"/>
                  </a:lnTo>
                  <a:cubicBezTo>
                    <a:pt x="379791" y="1535649"/>
                    <a:pt x="377012" y="1525278"/>
                    <a:pt x="381695" y="1517167"/>
                  </a:cubicBezTo>
                  <a:lnTo>
                    <a:pt x="411195" y="1466071"/>
                  </a:lnTo>
                  <a:lnTo>
                    <a:pt x="409395" y="1465095"/>
                  </a:lnTo>
                  <a:lnTo>
                    <a:pt x="336278" y="1404767"/>
                  </a:lnTo>
                  <a:lnTo>
                    <a:pt x="292398" y="1448647"/>
                  </a:lnTo>
                  <a:cubicBezTo>
                    <a:pt x="285775" y="1455269"/>
                    <a:pt x="275039" y="1455269"/>
                    <a:pt x="268416" y="1448647"/>
                  </a:cubicBezTo>
                  <a:lnTo>
                    <a:pt x="220452" y="1400682"/>
                  </a:lnTo>
                  <a:cubicBezTo>
                    <a:pt x="213829" y="1394059"/>
                    <a:pt x="213829" y="1383323"/>
                    <a:pt x="220452" y="1376700"/>
                  </a:cubicBezTo>
                  <a:lnTo>
                    <a:pt x="264331" y="1332821"/>
                  </a:lnTo>
                  <a:lnTo>
                    <a:pt x="204003" y="1259703"/>
                  </a:lnTo>
                  <a:lnTo>
                    <a:pt x="203027" y="1257903"/>
                  </a:lnTo>
                  <a:lnTo>
                    <a:pt x="151931" y="1287403"/>
                  </a:lnTo>
                  <a:cubicBezTo>
                    <a:pt x="143820" y="1292086"/>
                    <a:pt x="133449" y="1289307"/>
                    <a:pt x="128766" y="1281196"/>
                  </a:cubicBezTo>
                  <a:lnTo>
                    <a:pt x="94850" y="1222451"/>
                  </a:lnTo>
                  <a:cubicBezTo>
                    <a:pt x="90167" y="1214340"/>
                    <a:pt x="92946" y="1203969"/>
                    <a:pt x="101057" y="1199286"/>
                  </a:cubicBezTo>
                  <a:lnTo>
                    <a:pt x="154472" y="1168447"/>
                  </a:lnTo>
                  <a:lnTo>
                    <a:pt x="133894" y="1130536"/>
                  </a:lnTo>
                  <a:lnTo>
                    <a:pt x="117966" y="1079226"/>
                  </a:lnTo>
                  <a:lnTo>
                    <a:pt x="57984" y="1095298"/>
                  </a:lnTo>
                  <a:cubicBezTo>
                    <a:pt x="48937" y="1097722"/>
                    <a:pt x="39639" y="1092353"/>
                    <a:pt x="37215" y="1083307"/>
                  </a:cubicBezTo>
                  <a:lnTo>
                    <a:pt x="19658" y="1017786"/>
                  </a:lnTo>
                  <a:cubicBezTo>
                    <a:pt x="17234" y="1008739"/>
                    <a:pt x="22603" y="999441"/>
                    <a:pt x="31650" y="997017"/>
                  </a:cubicBezTo>
                  <a:lnTo>
                    <a:pt x="88661" y="981741"/>
                  </a:lnTo>
                  <a:lnTo>
                    <a:pt x="78063" y="912297"/>
                  </a:lnTo>
                  <a:lnTo>
                    <a:pt x="76706" y="885423"/>
                  </a:lnTo>
                  <a:lnTo>
                    <a:pt x="16958" y="885423"/>
                  </a:lnTo>
                  <a:cubicBezTo>
                    <a:pt x="7592" y="885423"/>
                    <a:pt x="0" y="877831"/>
                    <a:pt x="0" y="868465"/>
                  </a:cubicBezTo>
                  <a:lnTo>
                    <a:pt x="0" y="800633"/>
                  </a:lnTo>
                  <a:cubicBezTo>
                    <a:pt x="0" y="791267"/>
                    <a:pt x="7592" y="783675"/>
                    <a:pt x="16958" y="783675"/>
                  </a:cubicBezTo>
                  <a:lnTo>
                    <a:pt x="76706" y="783675"/>
                  </a:lnTo>
                  <a:lnTo>
                    <a:pt x="78063" y="756801"/>
                  </a:lnTo>
                  <a:lnTo>
                    <a:pt x="88661" y="687357"/>
                  </a:lnTo>
                  <a:lnTo>
                    <a:pt x="31650" y="672081"/>
                  </a:lnTo>
                  <a:cubicBezTo>
                    <a:pt x="22603" y="669657"/>
                    <a:pt x="17234" y="660359"/>
                    <a:pt x="19658" y="651312"/>
                  </a:cubicBezTo>
                  <a:lnTo>
                    <a:pt x="37215" y="585792"/>
                  </a:lnTo>
                  <a:cubicBezTo>
                    <a:pt x="39639" y="576745"/>
                    <a:pt x="48937" y="571376"/>
                    <a:pt x="57984" y="573800"/>
                  </a:cubicBezTo>
                  <a:lnTo>
                    <a:pt x="117966" y="589872"/>
                  </a:lnTo>
                  <a:lnTo>
                    <a:pt x="133894" y="538562"/>
                  </a:lnTo>
                  <a:lnTo>
                    <a:pt x="154472" y="500651"/>
                  </a:lnTo>
                  <a:lnTo>
                    <a:pt x="101057" y="469812"/>
                  </a:lnTo>
                  <a:cubicBezTo>
                    <a:pt x="92946" y="465129"/>
                    <a:pt x="90167" y="454758"/>
                    <a:pt x="94850" y="446647"/>
                  </a:cubicBezTo>
                  <a:lnTo>
                    <a:pt x="128766" y="387902"/>
                  </a:lnTo>
                  <a:cubicBezTo>
                    <a:pt x="133449" y="379791"/>
                    <a:pt x="143820" y="377012"/>
                    <a:pt x="151931" y="381695"/>
                  </a:cubicBezTo>
                  <a:lnTo>
                    <a:pt x="203027" y="411195"/>
                  </a:lnTo>
                  <a:lnTo>
                    <a:pt x="204003" y="409395"/>
                  </a:lnTo>
                  <a:lnTo>
                    <a:pt x="264331" y="336277"/>
                  </a:lnTo>
                  <a:lnTo>
                    <a:pt x="220452" y="292398"/>
                  </a:lnTo>
                  <a:cubicBezTo>
                    <a:pt x="213829" y="285776"/>
                    <a:pt x="213829" y="275039"/>
                    <a:pt x="220452" y="268416"/>
                  </a:cubicBezTo>
                  <a:lnTo>
                    <a:pt x="268416" y="220452"/>
                  </a:lnTo>
                  <a:cubicBezTo>
                    <a:pt x="275039" y="213829"/>
                    <a:pt x="285775" y="213829"/>
                    <a:pt x="292398" y="220452"/>
                  </a:cubicBezTo>
                  <a:lnTo>
                    <a:pt x="336277" y="264331"/>
                  </a:lnTo>
                  <a:lnTo>
                    <a:pt x="409395" y="204003"/>
                  </a:lnTo>
                  <a:lnTo>
                    <a:pt x="411195" y="203027"/>
                  </a:lnTo>
                  <a:lnTo>
                    <a:pt x="381695" y="151932"/>
                  </a:lnTo>
                  <a:cubicBezTo>
                    <a:pt x="377012" y="143820"/>
                    <a:pt x="379791" y="133449"/>
                    <a:pt x="387902" y="128766"/>
                  </a:cubicBezTo>
                  <a:lnTo>
                    <a:pt x="446647" y="94850"/>
                  </a:lnTo>
                  <a:cubicBezTo>
                    <a:pt x="454758" y="90167"/>
                    <a:pt x="465129" y="92946"/>
                    <a:pt x="469812" y="101057"/>
                  </a:cubicBezTo>
                  <a:lnTo>
                    <a:pt x="500651" y="154472"/>
                  </a:lnTo>
                  <a:lnTo>
                    <a:pt x="538562" y="133894"/>
                  </a:lnTo>
                  <a:lnTo>
                    <a:pt x="589872" y="117966"/>
                  </a:lnTo>
                  <a:lnTo>
                    <a:pt x="573800" y="57984"/>
                  </a:lnTo>
                  <a:cubicBezTo>
                    <a:pt x="571376" y="48937"/>
                    <a:pt x="576745" y="39639"/>
                    <a:pt x="585791" y="37215"/>
                  </a:cubicBezTo>
                  <a:lnTo>
                    <a:pt x="651312" y="19658"/>
                  </a:lnTo>
                  <a:cubicBezTo>
                    <a:pt x="660359" y="17235"/>
                    <a:pt x="669657" y="22603"/>
                    <a:pt x="672081" y="31650"/>
                  </a:cubicBezTo>
                  <a:lnTo>
                    <a:pt x="687357" y="88661"/>
                  </a:lnTo>
                  <a:lnTo>
                    <a:pt x="756801" y="78063"/>
                  </a:lnTo>
                  <a:lnTo>
                    <a:pt x="783675" y="76706"/>
                  </a:lnTo>
                  <a:lnTo>
                    <a:pt x="783675" y="16958"/>
                  </a:lnTo>
                  <a:cubicBezTo>
                    <a:pt x="783675" y="7592"/>
                    <a:pt x="791267" y="0"/>
                    <a:pt x="800633" y="0"/>
                  </a:cubicBezTo>
                  <a:close/>
                  <a:moveTo>
                    <a:pt x="834549" y="187960"/>
                  </a:moveTo>
                  <a:cubicBezTo>
                    <a:pt x="477448" y="187960"/>
                    <a:pt x="187960" y="477448"/>
                    <a:pt x="187960" y="834549"/>
                  </a:cubicBezTo>
                  <a:cubicBezTo>
                    <a:pt x="187960" y="1191650"/>
                    <a:pt x="477448" y="1481138"/>
                    <a:pt x="834549" y="1481138"/>
                  </a:cubicBezTo>
                  <a:cubicBezTo>
                    <a:pt x="1191650" y="1481138"/>
                    <a:pt x="1481138" y="1191650"/>
                    <a:pt x="1481138" y="834549"/>
                  </a:cubicBezTo>
                  <a:cubicBezTo>
                    <a:pt x="1481138" y="477448"/>
                    <a:pt x="1191650" y="187960"/>
                    <a:pt x="834549" y="1879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9" name="组合 8"/>
            <p:cNvGrpSpPr/>
            <p:nvPr/>
          </p:nvGrpSpPr>
          <p:grpSpPr>
            <a:xfrm>
              <a:off x="2023150" y="2923699"/>
              <a:ext cx="1150620" cy="1150620"/>
              <a:chOff x="2023150" y="2923699"/>
              <a:chExt cx="1150620" cy="1150620"/>
            </a:xfrm>
          </p:grpSpPr>
          <p:sp>
            <p:nvSpPr>
              <p:cNvPr id="10" name="椭圆 9"/>
              <p:cNvSpPr/>
              <p:nvPr/>
            </p:nvSpPr>
            <p:spPr>
              <a:xfrm>
                <a:off x="2023150" y="2923699"/>
                <a:ext cx="1150620" cy="11506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Freeform 82"/>
              <p:cNvSpPr>
                <a:spLocks noEditPoints="1"/>
              </p:cNvSpPr>
              <p:nvPr/>
            </p:nvSpPr>
            <p:spPr bwMode="auto">
              <a:xfrm>
                <a:off x="2487335" y="3337878"/>
                <a:ext cx="222250" cy="322263"/>
              </a:xfrm>
              <a:custGeom>
                <a:avLst/>
                <a:gdLst>
                  <a:gd name="T0" fmla="*/ 695 w 700"/>
                  <a:gd name="T1" fmla="*/ 430 h 1017"/>
                  <a:gd name="T2" fmla="*/ 685 w 700"/>
                  <a:gd name="T3" fmla="*/ 418 h 1017"/>
                  <a:gd name="T4" fmla="*/ 667 w 700"/>
                  <a:gd name="T5" fmla="*/ 413 h 1017"/>
                  <a:gd name="T6" fmla="*/ 445 w 700"/>
                  <a:gd name="T7" fmla="*/ 31 h 1017"/>
                  <a:gd name="T8" fmla="*/ 444 w 700"/>
                  <a:gd name="T9" fmla="*/ 27 h 1017"/>
                  <a:gd name="T10" fmla="*/ 441 w 700"/>
                  <a:gd name="T11" fmla="*/ 17 h 1017"/>
                  <a:gd name="T12" fmla="*/ 436 w 700"/>
                  <a:gd name="T13" fmla="*/ 8 h 1017"/>
                  <a:gd name="T14" fmla="*/ 427 w 700"/>
                  <a:gd name="T15" fmla="*/ 3 h 1017"/>
                  <a:gd name="T16" fmla="*/ 423 w 700"/>
                  <a:gd name="T17" fmla="*/ 1 h 1017"/>
                  <a:gd name="T18" fmla="*/ 413 w 700"/>
                  <a:gd name="T19" fmla="*/ 0 h 1017"/>
                  <a:gd name="T20" fmla="*/ 403 w 700"/>
                  <a:gd name="T21" fmla="*/ 1 h 1017"/>
                  <a:gd name="T22" fmla="*/ 394 w 700"/>
                  <a:gd name="T23" fmla="*/ 6 h 1017"/>
                  <a:gd name="T24" fmla="*/ 387 w 700"/>
                  <a:gd name="T25" fmla="*/ 13 h 1017"/>
                  <a:gd name="T26" fmla="*/ 5 w 700"/>
                  <a:gd name="T27" fmla="*/ 554 h 1017"/>
                  <a:gd name="T28" fmla="*/ 0 w 700"/>
                  <a:gd name="T29" fmla="*/ 570 h 1017"/>
                  <a:gd name="T30" fmla="*/ 3 w 700"/>
                  <a:gd name="T31" fmla="*/ 587 h 1017"/>
                  <a:gd name="T32" fmla="*/ 9 w 700"/>
                  <a:gd name="T33" fmla="*/ 594 h 1017"/>
                  <a:gd name="T34" fmla="*/ 23 w 700"/>
                  <a:gd name="T35" fmla="*/ 603 h 1017"/>
                  <a:gd name="T36" fmla="*/ 254 w 700"/>
                  <a:gd name="T37" fmla="*/ 604 h 1017"/>
                  <a:gd name="T38" fmla="*/ 254 w 700"/>
                  <a:gd name="T39" fmla="*/ 986 h 1017"/>
                  <a:gd name="T40" fmla="*/ 255 w 700"/>
                  <a:gd name="T41" fmla="*/ 996 h 1017"/>
                  <a:gd name="T42" fmla="*/ 261 w 700"/>
                  <a:gd name="T43" fmla="*/ 1004 h 1017"/>
                  <a:gd name="T44" fmla="*/ 267 w 700"/>
                  <a:gd name="T45" fmla="*/ 1012 h 1017"/>
                  <a:gd name="T46" fmla="*/ 276 w 700"/>
                  <a:gd name="T47" fmla="*/ 1016 h 1017"/>
                  <a:gd name="T48" fmla="*/ 281 w 700"/>
                  <a:gd name="T49" fmla="*/ 1017 h 1017"/>
                  <a:gd name="T50" fmla="*/ 285 w 700"/>
                  <a:gd name="T51" fmla="*/ 1017 h 1017"/>
                  <a:gd name="T52" fmla="*/ 300 w 700"/>
                  <a:gd name="T53" fmla="*/ 1014 h 1017"/>
                  <a:gd name="T54" fmla="*/ 312 w 700"/>
                  <a:gd name="T55" fmla="*/ 1004 h 1017"/>
                  <a:gd name="T56" fmla="*/ 693 w 700"/>
                  <a:gd name="T57" fmla="*/ 463 h 1017"/>
                  <a:gd name="T58" fmla="*/ 700 w 700"/>
                  <a:gd name="T59" fmla="*/ 447 h 1017"/>
                  <a:gd name="T60" fmla="*/ 695 w 700"/>
                  <a:gd name="T61" fmla="*/ 430 h 1017"/>
                  <a:gd name="T62" fmla="*/ 318 w 700"/>
                  <a:gd name="T63" fmla="*/ 885 h 1017"/>
                  <a:gd name="T64" fmla="*/ 318 w 700"/>
                  <a:gd name="T65" fmla="*/ 572 h 1017"/>
                  <a:gd name="T66" fmla="*/ 315 w 700"/>
                  <a:gd name="T67" fmla="*/ 560 h 1017"/>
                  <a:gd name="T68" fmla="*/ 308 w 700"/>
                  <a:gd name="T69" fmla="*/ 549 h 1017"/>
                  <a:gd name="T70" fmla="*/ 298 w 700"/>
                  <a:gd name="T71" fmla="*/ 543 h 1017"/>
                  <a:gd name="T72" fmla="*/ 285 w 700"/>
                  <a:gd name="T73" fmla="*/ 541 h 1017"/>
                  <a:gd name="T74" fmla="*/ 381 w 700"/>
                  <a:gd name="T75" fmla="*/ 132 h 1017"/>
                  <a:gd name="T76" fmla="*/ 381 w 700"/>
                  <a:gd name="T77" fmla="*/ 445 h 1017"/>
                  <a:gd name="T78" fmla="*/ 384 w 700"/>
                  <a:gd name="T79" fmla="*/ 457 h 1017"/>
                  <a:gd name="T80" fmla="*/ 391 w 700"/>
                  <a:gd name="T81" fmla="*/ 468 h 1017"/>
                  <a:gd name="T82" fmla="*/ 400 w 700"/>
                  <a:gd name="T83" fmla="*/ 474 h 1017"/>
                  <a:gd name="T84" fmla="*/ 413 w 700"/>
                  <a:gd name="T85" fmla="*/ 476 h 1017"/>
                  <a:gd name="T86" fmla="*/ 318 w 700"/>
                  <a:gd name="T87" fmla="*/ 88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0" h="1017">
                    <a:moveTo>
                      <a:pt x="695" y="430"/>
                    </a:moveTo>
                    <a:lnTo>
                      <a:pt x="695" y="430"/>
                    </a:lnTo>
                    <a:lnTo>
                      <a:pt x="691" y="424"/>
                    </a:lnTo>
                    <a:lnTo>
                      <a:pt x="685" y="418"/>
                    </a:lnTo>
                    <a:lnTo>
                      <a:pt x="676" y="414"/>
                    </a:lnTo>
                    <a:lnTo>
                      <a:pt x="667" y="413"/>
                    </a:lnTo>
                    <a:lnTo>
                      <a:pt x="445" y="413"/>
                    </a:lnTo>
                    <a:lnTo>
                      <a:pt x="445" y="31"/>
                    </a:lnTo>
                    <a:lnTo>
                      <a:pt x="445" y="31"/>
                    </a:lnTo>
                    <a:lnTo>
                      <a:pt x="444" y="27"/>
                    </a:lnTo>
                    <a:lnTo>
                      <a:pt x="443" y="21"/>
                    </a:lnTo>
                    <a:lnTo>
                      <a:pt x="441" y="17"/>
                    </a:lnTo>
                    <a:lnTo>
                      <a:pt x="439" y="13"/>
                    </a:lnTo>
                    <a:lnTo>
                      <a:pt x="436" y="8"/>
                    </a:lnTo>
                    <a:lnTo>
                      <a:pt x="431" y="5"/>
                    </a:lnTo>
                    <a:lnTo>
                      <a:pt x="427" y="3"/>
                    </a:lnTo>
                    <a:lnTo>
                      <a:pt x="423" y="1"/>
                    </a:lnTo>
                    <a:lnTo>
                      <a:pt x="423" y="1"/>
                    </a:lnTo>
                    <a:lnTo>
                      <a:pt x="417" y="0"/>
                    </a:lnTo>
                    <a:lnTo>
                      <a:pt x="413" y="0"/>
                    </a:lnTo>
                    <a:lnTo>
                      <a:pt x="408" y="0"/>
                    </a:lnTo>
                    <a:lnTo>
                      <a:pt x="403" y="1"/>
                    </a:lnTo>
                    <a:lnTo>
                      <a:pt x="398" y="3"/>
                    </a:lnTo>
                    <a:lnTo>
                      <a:pt x="394" y="6"/>
                    </a:lnTo>
                    <a:lnTo>
                      <a:pt x="391" y="10"/>
                    </a:lnTo>
                    <a:lnTo>
                      <a:pt x="387" y="13"/>
                    </a:lnTo>
                    <a:lnTo>
                      <a:pt x="5" y="554"/>
                    </a:lnTo>
                    <a:lnTo>
                      <a:pt x="5" y="554"/>
                    </a:lnTo>
                    <a:lnTo>
                      <a:pt x="1" y="562"/>
                    </a:lnTo>
                    <a:lnTo>
                      <a:pt x="0" y="570"/>
                    </a:lnTo>
                    <a:lnTo>
                      <a:pt x="0" y="578"/>
                    </a:lnTo>
                    <a:lnTo>
                      <a:pt x="3" y="587"/>
                    </a:lnTo>
                    <a:lnTo>
                      <a:pt x="3" y="587"/>
                    </a:lnTo>
                    <a:lnTo>
                      <a:pt x="9" y="594"/>
                    </a:lnTo>
                    <a:lnTo>
                      <a:pt x="15" y="600"/>
                    </a:lnTo>
                    <a:lnTo>
                      <a:pt x="23" y="603"/>
                    </a:lnTo>
                    <a:lnTo>
                      <a:pt x="31" y="604"/>
                    </a:lnTo>
                    <a:lnTo>
                      <a:pt x="254" y="604"/>
                    </a:lnTo>
                    <a:lnTo>
                      <a:pt x="254" y="986"/>
                    </a:lnTo>
                    <a:lnTo>
                      <a:pt x="254" y="986"/>
                    </a:lnTo>
                    <a:lnTo>
                      <a:pt x="254" y="991"/>
                    </a:lnTo>
                    <a:lnTo>
                      <a:pt x="255" y="996"/>
                    </a:lnTo>
                    <a:lnTo>
                      <a:pt x="258" y="1000"/>
                    </a:lnTo>
                    <a:lnTo>
                      <a:pt x="261" y="1004"/>
                    </a:lnTo>
                    <a:lnTo>
                      <a:pt x="264" y="1008"/>
                    </a:lnTo>
                    <a:lnTo>
                      <a:pt x="267" y="1012"/>
                    </a:lnTo>
                    <a:lnTo>
                      <a:pt x="272" y="1014"/>
                    </a:lnTo>
                    <a:lnTo>
                      <a:pt x="276" y="1016"/>
                    </a:lnTo>
                    <a:lnTo>
                      <a:pt x="276" y="1016"/>
                    </a:lnTo>
                    <a:lnTo>
                      <a:pt x="281" y="1017"/>
                    </a:lnTo>
                    <a:lnTo>
                      <a:pt x="285" y="1017"/>
                    </a:lnTo>
                    <a:lnTo>
                      <a:pt x="285" y="1017"/>
                    </a:lnTo>
                    <a:lnTo>
                      <a:pt x="293" y="1017"/>
                    </a:lnTo>
                    <a:lnTo>
                      <a:pt x="300" y="1014"/>
                    </a:lnTo>
                    <a:lnTo>
                      <a:pt x="307" y="1009"/>
                    </a:lnTo>
                    <a:lnTo>
                      <a:pt x="312" y="1004"/>
                    </a:lnTo>
                    <a:lnTo>
                      <a:pt x="693" y="463"/>
                    </a:lnTo>
                    <a:lnTo>
                      <a:pt x="693" y="463"/>
                    </a:lnTo>
                    <a:lnTo>
                      <a:pt x="697" y="456"/>
                    </a:lnTo>
                    <a:lnTo>
                      <a:pt x="700" y="447"/>
                    </a:lnTo>
                    <a:lnTo>
                      <a:pt x="699" y="439"/>
                    </a:lnTo>
                    <a:lnTo>
                      <a:pt x="695" y="430"/>
                    </a:lnTo>
                    <a:lnTo>
                      <a:pt x="695" y="430"/>
                    </a:lnTo>
                    <a:close/>
                    <a:moveTo>
                      <a:pt x="318" y="885"/>
                    </a:moveTo>
                    <a:lnTo>
                      <a:pt x="318" y="572"/>
                    </a:lnTo>
                    <a:lnTo>
                      <a:pt x="318" y="572"/>
                    </a:lnTo>
                    <a:lnTo>
                      <a:pt x="318" y="565"/>
                    </a:lnTo>
                    <a:lnTo>
                      <a:pt x="315" y="560"/>
                    </a:lnTo>
                    <a:lnTo>
                      <a:pt x="312" y="555"/>
                    </a:lnTo>
                    <a:lnTo>
                      <a:pt x="308" y="549"/>
                    </a:lnTo>
                    <a:lnTo>
                      <a:pt x="304" y="546"/>
                    </a:lnTo>
                    <a:lnTo>
                      <a:pt x="298" y="543"/>
                    </a:lnTo>
                    <a:lnTo>
                      <a:pt x="292" y="541"/>
                    </a:lnTo>
                    <a:lnTo>
                      <a:pt x="285" y="541"/>
                    </a:lnTo>
                    <a:lnTo>
                      <a:pt x="93" y="541"/>
                    </a:lnTo>
                    <a:lnTo>
                      <a:pt x="381" y="132"/>
                    </a:lnTo>
                    <a:lnTo>
                      <a:pt x="381" y="445"/>
                    </a:lnTo>
                    <a:lnTo>
                      <a:pt x="381" y="445"/>
                    </a:lnTo>
                    <a:lnTo>
                      <a:pt x="382" y="452"/>
                    </a:lnTo>
                    <a:lnTo>
                      <a:pt x="384" y="457"/>
                    </a:lnTo>
                    <a:lnTo>
                      <a:pt x="386" y="462"/>
                    </a:lnTo>
                    <a:lnTo>
                      <a:pt x="391" y="468"/>
                    </a:lnTo>
                    <a:lnTo>
                      <a:pt x="395" y="471"/>
                    </a:lnTo>
                    <a:lnTo>
                      <a:pt x="400" y="474"/>
                    </a:lnTo>
                    <a:lnTo>
                      <a:pt x="407" y="476"/>
                    </a:lnTo>
                    <a:lnTo>
                      <a:pt x="413" y="476"/>
                    </a:lnTo>
                    <a:lnTo>
                      <a:pt x="606" y="476"/>
                    </a:lnTo>
                    <a:lnTo>
                      <a:pt x="318" y="8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grpSp>
        <p:nvGrpSpPr>
          <p:cNvPr id="12" name="组合 11"/>
          <p:cNvGrpSpPr/>
          <p:nvPr/>
        </p:nvGrpSpPr>
        <p:grpSpPr>
          <a:xfrm>
            <a:off x="5258579" y="2275272"/>
            <a:ext cx="1252041" cy="1252210"/>
            <a:chOff x="7010221" y="2664460"/>
            <a:chExt cx="1669098" cy="1669098"/>
          </a:xfrm>
        </p:grpSpPr>
        <p:sp>
          <p:nvSpPr>
            <p:cNvPr id="13" name="任意多边形 53"/>
            <p:cNvSpPr/>
            <p:nvPr/>
          </p:nvSpPr>
          <p:spPr>
            <a:xfrm>
              <a:off x="7010221" y="2664460"/>
              <a:ext cx="1669098" cy="1669098"/>
            </a:xfrm>
            <a:custGeom>
              <a:avLst/>
              <a:gdLst>
                <a:gd name="connsiteX0" fmla="*/ 800633 w 1669098"/>
                <a:gd name="connsiteY0" fmla="*/ 0 h 1669098"/>
                <a:gd name="connsiteX1" fmla="*/ 868465 w 1669098"/>
                <a:gd name="connsiteY1" fmla="*/ 0 h 1669098"/>
                <a:gd name="connsiteX2" fmla="*/ 885423 w 1669098"/>
                <a:gd name="connsiteY2" fmla="*/ 16958 h 1669098"/>
                <a:gd name="connsiteX3" fmla="*/ 885423 w 1669098"/>
                <a:gd name="connsiteY3" fmla="*/ 76706 h 1669098"/>
                <a:gd name="connsiteX4" fmla="*/ 912297 w 1669098"/>
                <a:gd name="connsiteY4" fmla="*/ 78063 h 1669098"/>
                <a:gd name="connsiteX5" fmla="*/ 981741 w 1669098"/>
                <a:gd name="connsiteY5" fmla="*/ 88661 h 1669098"/>
                <a:gd name="connsiteX6" fmla="*/ 997017 w 1669098"/>
                <a:gd name="connsiteY6" fmla="*/ 31650 h 1669098"/>
                <a:gd name="connsiteX7" fmla="*/ 1017786 w 1669098"/>
                <a:gd name="connsiteY7" fmla="*/ 19658 h 1669098"/>
                <a:gd name="connsiteX8" fmla="*/ 1083307 w 1669098"/>
                <a:gd name="connsiteY8" fmla="*/ 37215 h 1669098"/>
                <a:gd name="connsiteX9" fmla="*/ 1095298 w 1669098"/>
                <a:gd name="connsiteY9" fmla="*/ 57984 h 1669098"/>
                <a:gd name="connsiteX10" fmla="*/ 1079226 w 1669098"/>
                <a:gd name="connsiteY10" fmla="*/ 117966 h 1669098"/>
                <a:gd name="connsiteX11" fmla="*/ 1130536 w 1669098"/>
                <a:gd name="connsiteY11" fmla="*/ 133894 h 1669098"/>
                <a:gd name="connsiteX12" fmla="*/ 1168448 w 1669098"/>
                <a:gd name="connsiteY12" fmla="*/ 154472 h 1669098"/>
                <a:gd name="connsiteX13" fmla="*/ 1199286 w 1669098"/>
                <a:gd name="connsiteY13" fmla="*/ 101058 h 1669098"/>
                <a:gd name="connsiteX14" fmla="*/ 1222451 w 1669098"/>
                <a:gd name="connsiteY14" fmla="*/ 94851 h 1669098"/>
                <a:gd name="connsiteX15" fmla="*/ 1281196 w 1669098"/>
                <a:gd name="connsiteY15" fmla="*/ 128766 h 1669098"/>
                <a:gd name="connsiteX16" fmla="*/ 1287403 w 1669098"/>
                <a:gd name="connsiteY16" fmla="*/ 151932 h 1669098"/>
                <a:gd name="connsiteX17" fmla="*/ 1257903 w 1669098"/>
                <a:gd name="connsiteY17" fmla="*/ 203027 h 1669098"/>
                <a:gd name="connsiteX18" fmla="*/ 1259703 w 1669098"/>
                <a:gd name="connsiteY18" fmla="*/ 204003 h 1669098"/>
                <a:gd name="connsiteX19" fmla="*/ 1332821 w 1669098"/>
                <a:gd name="connsiteY19" fmla="*/ 264331 h 1669098"/>
                <a:gd name="connsiteX20" fmla="*/ 1376700 w 1669098"/>
                <a:gd name="connsiteY20" fmla="*/ 220452 h 1669098"/>
                <a:gd name="connsiteX21" fmla="*/ 1400682 w 1669098"/>
                <a:gd name="connsiteY21" fmla="*/ 220452 h 1669098"/>
                <a:gd name="connsiteX22" fmla="*/ 1448646 w 1669098"/>
                <a:gd name="connsiteY22" fmla="*/ 268416 h 1669098"/>
                <a:gd name="connsiteX23" fmla="*/ 1448646 w 1669098"/>
                <a:gd name="connsiteY23" fmla="*/ 292398 h 1669098"/>
                <a:gd name="connsiteX24" fmla="*/ 1404767 w 1669098"/>
                <a:gd name="connsiteY24" fmla="*/ 336277 h 1669098"/>
                <a:gd name="connsiteX25" fmla="*/ 1465095 w 1669098"/>
                <a:gd name="connsiteY25" fmla="*/ 409395 h 1669098"/>
                <a:gd name="connsiteX26" fmla="*/ 1466071 w 1669098"/>
                <a:gd name="connsiteY26" fmla="*/ 411195 h 1669098"/>
                <a:gd name="connsiteX27" fmla="*/ 1517167 w 1669098"/>
                <a:gd name="connsiteY27" fmla="*/ 381695 h 1669098"/>
                <a:gd name="connsiteX28" fmla="*/ 1540332 w 1669098"/>
                <a:gd name="connsiteY28" fmla="*/ 387902 h 1669098"/>
                <a:gd name="connsiteX29" fmla="*/ 1574248 w 1669098"/>
                <a:gd name="connsiteY29" fmla="*/ 446647 h 1669098"/>
                <a:gd name="connsiteX30" fmla="*/ 1568041 w 1669098"/>
                <a:gd name="connsiteY30" fmla="*/ 469812 h 1669098"/>
                <a:gd name="connsiteX31" fmla="*/ 1514626 w 1669098"/>
                <a:gd name="connsiteY31" fmla="*/ 500651 h 1669098"/>
                <a:gd name="connsiteX32" fmla="*/ 1535204 w 1669098"/>
                <a:gd name="connsiteY32" fmla="*/ 538562 h 1669098"/>
                <a:gd name="connsiteX33" fmla="*/ 1551132 w 1669098"/>
                <a:gd name="connsiteY33" fmla="*/ 589872 h 1669098"/>
                <a:gd name="connsiteX34" fmla="*/ 1611114 w 1669098"/>
                <a:gd name="connsiteY34" fmla="*/ 573800 h 1669098"/>
                <a:gd name="connsiteX35" fmla="*/ 1631883 w 1669098"/>
                <a:gd name="connsiteY35" fmla="*/ 585792 h 1669098"/>
                <a:gd name="connsiteX36" fmla="*/ 1649440 w 1669098"/>
                <a:gd name="connsiteY36" fmla="*/ 651312 h 1669098"/>
                <a:gd name="connsiteX37" fmla="*/ 1637448 w 1669098"/>
                <a:gd name="connsiteY37" fmla="*/ 672081 h 1669098"/>
                <a:gd name="connsiteX38" fmla="*/ 1580437 w 1669098"/>
                <a:gd name="connsiteY38" fmla="*/ 687357 h 1669098"/>
                <a:gd name="connsiteX39" fmla="*/ 1591035 w 1669098"/>
                <a:gd name="connsiteY39" fmla="*/ 756801 h 1669098"/>
                <a:gd name="connsiteX40" fmla="*/ 1592392 w 1669098"/>
                <a:gd name="connsiteY40" fmla="*/ 783675 h 1669098"/>
                <a:gd name="connsiteX41" fmla="*/ 1652140 w 1669098"/>
                <a:gd name="connsiteY41" fmla="*/ 783675 h 1669098"/>
                <a:gd name="connsiteX42" fmla="*/ 1669098 w 1669098"/>
                <a:gd name="connsiteY42" fmla="*/ 800633 h 1669098"/>
                <a:gd name="connsiteX43" fmla="*/ 1669098 w 1669098"/>
                <a:gd name="connsiteY43" fmla="*/ 868465 h 1669098"/>
                <a:gd name="connsiteX44" fmla="*/ 1652140 w 1669098"/>
                <a:gd name="connsiteY44" fmla="*/ 885423 h 1669098"/>
                <a:gd name="connsiteX45" fmla="*/ 1592392 w 1669098"/>
                <a:gd name="connsiteY45" fmla="*/ 885423 h 1669098"/>
                <a:gd name="connsiteX46" fmla="*/ 1591035 w 1669098"/>
                <a:gd name="connsiteY46" fmla="*/ 912297 h 1669098"/>
                <a:gd name="connsiteX47" fmla="*/ 1580437 w 1669098"/>
                <a:gd name="connsiteY47" fmla="*/ 981741 h 1669098"/>
                <a:gd name="connsiteX48" fmla="*/ 1637448 w 1669098"/>
                <a:gd name="connsiteY48" fmla="*/ 997017 h 1669098"/>
                <a:gd name="connsiteX49" fmla="*/ 1649440 w 1669098"/>
                <a:gd name="connsiteY49" fmla="*/ 1017786 h 1669098"/>
                <a:gd name="connsiteX50" fmla="*/ 1631883 w 1669098"/>
                <a:gd name="connsiteY50" fmla="*/ 1083307 h 1669098"/>
                <a:gd name="connsiteX51" fmla="*/ 1611114 w 1669098"/>
                <a:gd name="connsiteY51" fmla="*/ 1095298 h 1669098"/>
                <a:gd name="connsiteX52" fmla="*/ 1551132 w 1669098"/>
                <a:gd name="connsiteY52" fmla="*/ 1079226 h 1669098"/>
                <a:gd name="connsiteX53" fmla="*/ 1535204 w 1669098"/>
                <a:gd name="connsiteY53" fmla="*/ 1130536 h 1669098"/>
                <a:gd name="connsiteX54" fmla="*/ 1514626 w 1669098"/>
                <a:gd name="connsiteY54" fmla="*/ 1168447 h 1669098"/>
                <a:gd name="connsiteX55" fmla="*/ 1568041 w 1669098"/>
                <a:gd name="connsiteY55" fmla="*/ 1199286 h 1669098"/>
                <a:gd name="connsiteX56" fmla="*/ 1574248 w 1669098"/>
                <a:gd name="connsiteY56" fmla="*/ 1222451 h 1669098"/>
                <a:gd name="connsiteX57" fmla="*/ 1540332 w 1669098"/>
                <a:gd name="connsiteY57" fmla="*/ 1281196 h 1669098"/>
                <a:gd name="connsiteX58" fmla="*/ 1517167 w 1669098"/>
                <a:gd name="connsiteY58" fmla="*/ 1287403 h 1669098"/>
                <a:gd name="connsiteX59" fmla="*/ 1466071 w 1669098"/>
                <a:gd name="connsiteY59" fmla="*/ 1257903 h 1669098"/>
                <a:gd name="connsiteX60" fmla="*/ 1465095 w 1669098"/>
                <a:gd name="connsiteY60" fmla="*/ 1259703 h 1669098"/>
                <a:gd name="connsiteX61" fmla="*/ 1404767 w 1669098"/>
                <a:gd name="connsiteY61" fmla="*/ 1332821 h 1669098"/>
                <a:gd name="connsiteX62" fmla="*/ 1448646 w 1669098"/>
                <a:gd name="connsiteY62" fmla="*/ 1376700 h 1669098"/>
                <a:gd name="connsiteX63" fmla="*/ 1448646 w 1669098"/>
                <a:gd name="connsiteY63" fmla="*/ 1400682 h 1669098"/>
                <a:gd name="connsiteX64" fmla="*/ 1400682 w 1669098"/>
                <a:gd name="connsiteY64" fmla="*/ 1448647 h 1669098"/>
                <a:gd name="connsiteX65" fmla="*/ 1376700 w 1669098"/>
                <a:gd name="connsiteY65" fmla="*/ 1448647 h 1669098"/>
                <a:gd name="connsiteX66" fmla="*/ 1332820 w 1669098"/>
                <a:gd name="connsiteY66" fmla="*/ 1404767 h 1669098"/>
                <a:gd name="connsiteX67" fmla="*/ 1259703 w 1669098"/>
                <a:gd name="connsiteY67" fmla="*/ 1465095 h 1669098"/>
                <a:gd name="connsiteX68" fmla="*/ 1257903 w 1669098"/>
                <a:gd name="connsiteY68" fmla="*/ 1466071 h 1669098"/>
                <a:gd name="connsiteX69" fmla="*/ 1287403 w 1669098"/>
                <a:gd name="connsiteY69" fmla="*/ 1517167 h 1669098"/>
                <a:gd name="connsiteX70" fmla="*/ 1281196 w 1669098"/>
                <a:gd name="connsiteY70" fmla="*/ 1540332 h 1669098"/>
                <a:gd name="connsiteX71" fmla="*/ 1222451 w 1669098"/>
                <a:gd name="connsiteY71" fmla="*/ 1574248 h 1669098"/>
                <a:gd name="connsiteX72" fmla="*/ 1199286 w 1669098"/>
                <a:gd name="connsiteY72" fmla="*/ 1568041 h 1669098"/>
                <a:gd name="connsiteX73" fmla="*/ 1168447 w 1669098"/>
                <a:gd name="connsiteY73" fmla="*/ 1514626 h 1669098"/>
                <a:gd name="connsiteX74" fmla="*/ 1130536 w 1669098"/>
                <a:gd name="connsiteY74" fmla="*/ 1535204 h 1669098"/>
                <a:gd name="connsiteX75" fmla="*/ 1079226 w 1669098"/>
                <a:gd name="connsiteY75" fmla="*/ 1551132 h 1669098"/>
                <a:gd name="connsiteX76" fmla="*/ 1095298 w 1669098"/>
                <a:gd name="connsiteY76" fmla="*/ 1611114 h 1669098"/>
                <a:gd name="connsiteX77" fmla="*/ 1083307 w 1669098"/>
                <a:gd name="connsiteY77" fmla="*/ 1631883 h 1669098"/>
                <a:gd name="connsiteX78" fmla="*/ 1017786 w 1669098"/>
                <a:gd name="connsiteY78" fmla="*/ 1649440 h 1669098"/>
                <a:gd name="connsiteX79" fmla="*/ 997017 w 1669098"/>
                <a:gd name="connsiteY79" fmla="*/ 1637448 h 1669098"/>
                <a:gd name="connsiteX80" fmla="*/ 981741 w 1669098"/>
                <a:gd name="connsiteY80" fmla="*/ 1580437 h 1669098"/>
                <a:gd name="connsiteX81" fmla="*/ 912297 w 1669098"/>
                <a:gd name="connsiteY81" fmla="*/ 1591035 h 1669098"/>
                <a:gd name="connsiteX82" fmla="*/ 885423 w 1669098"/>
                <a:gd name="connsiteY82" fmla="*/ 1592392 h 1669098"/>
                <a:gd name="connsiteX83" fmla="*/ 885423 w 1669098"/>
                <a:gd name="connsiteY83" fmla="*/ 1652140 h 1669098"/>
                <a:gd name="connsiteX84" fmla="*/ 868465 w 1669098"/>
                <a:gd name="connsiteY84" fmla="*/ 1669098 h 1669098"/>
                <a:gd name="connsiteX85" fmla="*/ 800633 w 1669098"/>
                <a:gd name="connsiteY85" fmla="*/ 1669098 h 1669098"/>
                <a:gd name="connsiteX86" fmla="*/ 783675 w 1669098"/>
                <a:gd name="connsiteY86" fmla="*/ 1652140 h 1669098"/>
                <a:gd name="connsiteX87" fmla="*/ 783675 w 1669098"/>
                <a:gd name="connsiteY87" fmla="*/ 1592392 h 1669098"/>
                <a:gd name="connsiteX88" fmla="*/ 756801 w 1669098"/>
                <a:gd name="connsiteY88" fmla="*/ 1591035 h 1669098"/>
                <a:gd name="connsiteX89" fmla="*/ 687357 w 1669098"/>
                <a:gd name="connsiteY89" fmla="*/ 1580437 h 1669098"/>
                <a:gd name="connsiteX90" fmla="*/ 672081 w 1669098"/>
                <a:gd name="connsiteY90" fmla="*/ 1637448 h 1669098"/>
                <a:gd name="connsiteX91" fmla="*/ 651312 w 1669098"/>
                <a:gd name="connsiteY91" fmla="*/ 1649440 h 1669098"/>
                <a:gd name="connsiteX92" fmla="*/ 585791 w 1669098"/>
                <a:gd name="connsiteY92" fmla="*/ 1631883 h 1669098"/>
                <a:gd name="connsiteX93" fmla="*/ 573800 w 1669098"/>
                <a:gd name="connsiteY93" fmla="*/ 1611114 h 1669098"/>
                <a:gd name="connsiteX94" fmla="*/ 589872 w 1669098"/>
                <a:gd name="connsiteY94" fmla="*/ 1551132 h 1669098"/>
                <a:gd name="connsiteX95" fmla="*/ 538562 w 1669098"/>
                <a:gd name="connsiteY95" fmla="*/ 1535204 h 1669098"/>
                <a:gd name="connsiteX96" fmla="*/ 500651 w 1669098"/>
                <a:gd name="connsiteY96" fmla="*/ 1514626 h 1669098"/>
                <a:gd name="connsiteX97" fmla="*/ 469812 w 1669098"/>
                <a:gd name="connsiteY97" fmla="*/ 1568041 h 1669098"/>
                <a:gd name="connsiteX98" fmla="*/ 446647 w 1669098"/>
                <a:gd name="connsiteY98" fmla="*/ 1574248 h 1669098"/>
                <a:gd name="connsiteX99" fmla="*/ 387902 w 1669098"/>
                <a:gd name="connsiteY99" fmla="*/ 1540332 h 1669098"/>
                <a:gd name="connsiteX100" fmla="*/ 381695 w 1669098"/>
                <a:gd name="connsiteY100" fmla="*/ 1517167 h 1669098"/>
                <a:gd name="connsiteX101" fmla="*/ 411195 w 1669098"/>
                <a:gd name="connsiteY101" fmla="*/ 1466071 h 1669098"/>
                <a:gd name="connsiteX102" fmla="*/ 409395 w 1669098"/>
                <a:gd name="connsiteY102" fmla="*/ 1465095 h 1669098"/>
                <a:gd name="connsiteX103" fmla="*/ 336278 w 1669098"/>
                <a:gd name="connsiteY103" fmla="*/ 1404767 h 1669098"/>
                <a:gd name="connsiteX104" fmla="*/ 292398 w 1669098"/>
                <a:gd name="connsiteY104" fmla="*/ 1448647 h 1669098"/>
                <a:gd name="connsiteX105" fmla="*/ 268416 w 1669098"/>
                <a:gd name="connsiteY105" fmla="*/ 1448647 h 1669098"/>
                <a:gd name="connsiteX106" fmla="*/ 220452 w 1669098"/>
                <a:gd name="connsiteY106" fmla="*/ 1400682 h 1669098"/>
                <a:gd name="connsiteX107" fmla="*/ 220452 w 1669098"/>
                <a:gd name="connsiteY107" fmla="*/ 1376700 h 1669098"/>
                <a:gd name="connsiteX108" fmla="*/ 264331 w 1669098"/>
                <a:gd name="connsiteY108" fmla="*/ 1332821 h 1669098"/>
                <a:gd name="connsiteX109" fmla="*/ 204003 w 1669098"/>
                <a:gd name="connsiteY109" fmla="*/ 1259703 h 1669098"/>
                <a:gd name="connsiteX110" fmla="*/ 203027 w 1669098"/>
                <a:gd name="connsiteY110" fmla="*/ 1257903 h 1669098"/>
                <a:gd name="connsiteX111" fmla="*/ 151931 w 1669098"/>
                <a:gd name="connsiteY111" fmla="*/ 1287403 h 1669098"/>
                <a:gd name="connsiteX112" fmla="*/ 128766 w 1669098"/>
                <a:gd name="connsiteY112" fmla="*/ 1281196 h 1669098"/>
                <a:gd name="connsiteX113" fmla="*/ 94850 w 1669098"/>
                <a:gd name="connsiteY113" fmla="*/ 1222451 h 1669098"/>
                <a:gd name="connsiteX114" fmla="*/ 101057 w 1669098"/>
                <a:gd name="connsiteY114" fmla="*/ 1199286 h 1669098"/>
                <a:gd name="connsiteX115" fmla="*/ 154472 w 1669098"/>
                <a:gd name="connsiteY115" fmla="*/ 1168447 h 1669098"/>
                <a:gd name="connsiteX116" fmla="*/ 133894 w 1669098"/>
                <a:gd name="connsiteY116" fmla="*/ 1130536 h 1669098"/>
                <a:gd name="connsiteX117" fmla="*/ 117966 w 1669098"/>
                <a:gd name="connsiteY117" fmla="*/ 1079226 h 1669098"/>
                <a:gd name="connsiteX118" fmla="*/ 57984 w 1669098"/>
                <a:gd name="connsiteY118" fmla="*/ 1095298 h 1669098"/>
                <a:gd name="connsiteX119" fmla="*/ 37215 w 1669098"/>
                <a:gd name="connsiteY119" fmla="*/ 1083307 h 1669098"/>
                <a:gd name="connsiteX120" fmla="*/ 19658 w 1669098"/>
                <a:gd name="connsiteY120" fmla="*/ 1017786 h 1669098"/>
                <a:gd name="connsiteX121" fmla="*/ 31650 w 1669098"/>
                <a:gd name="connsiteY121" fmla="*/ 997017 h 1669098"/>
                <a:gd name="connsiteX122" fmla="*/ 88661 w 1669098"/>
                <a:gd name="connsiteY122" fmla="*/ 981741 h 1669098"/>
                <a:gd name="connsiteX123" fmla="*/ 78063 w 1669098"/>
                <a:gd name="connsiteY123" fmla="*/ 912297 h 1669098"/>
                <a:gd name="connsiteX124" fmla="*/ 76706 w 1669098"/>
                <a:gd name="connsiteY124" fmla="*/ 885423 h 1669098"/>
                <a:gd name="connsiteX125" fmla="*/ 16958 w 1669098"/>
                <a:gd name="connsiteY125" fmla="*/ 885423 h 1669098"/>
                <a:gd name="connsiteX126" fmla="*/ 0 w 1669098"/>
                <a:gd name="connsiteY126" fmla="*/ 868465 h 1669098"/>
                <a:gd name="connsiteX127" fmla="*/ 0 w 1669098"/>
                <a:gd name="connsiteY127" fmla="*/ 800633 h 1669098"/>
                <a:gd name="connsiteX128" fmla="*/ 16958 w 1669098"/>
                <a:gd name="connsiteY128" fmla="*/ 783675 h 1669098"/>
                <a:gd name="connsiteX129" fmla="*/ 76706 w 1669098"/>
                <a:gd name="connsiteY129" fmla="*/ 783675 h 1669098"/>
                <a:gd name="connsiteX130" fmla="*/ 78063 w 1669098"/>
                <a:gd name="connsiteY130" fmla="*/ 756801 h 1669098"/>
                <a:gd name="connsiteX131" fmla="*/ 88661 w 1669098"/>
                <a:gd name="connsiteY131" fmla="*/ 687357 h 1669098"/>
                <a:gd name="connsiteX132" fmla="*/ 31650 w 1669098"/>
                <a:gd name="connsiteY132" fmla="*/ 672081 h 1669098"/>
                <a:gd name="connsiteX133" fmla="*/ 19658 w 1669098"/>
                <a:gd name="connsiteY133" fmla="*/ 651312 h 1669098"/>
                <a:gd name="connsiteX134" fmla="*/ 37215 w 1669098"/>
                <a:gd name="connsiteY134" fmla="*/ 585792 h 1669098"/>
                <a:gd name="connsiteX135" fmla="*/ 57984 w 1669098"/>
                <a:gd name="connsiteY135" fmla="*/ 573800 h 1669098"/>
                <a:gd name="connsiteX136" fmla="*/ 117966 w 1669098"/>
                <a:gd name="connsiteY136" fmla="*/ 589872 h 1669098"/>
                <a:gd name="connsiteX137" fmla="*/ 133894 w 1669098"/>
                <a:gd name="connsiteY137" fmla="*/ 538562 h 1669098"/>
                <a:gd name="connsiteX138" fmla="*/ 154472 w 1669098"/>
                <a:gd name="connsiteY138" fmla="*/ 500651 h 1669098"/>
                <a:gd name="connsiteX139" fmla="*/ 101057 w 1669098"/>
                <a:gd name="connsiteY139" fmla="*/ 469812 h 1669098"/>
                <a:gd name="connsiteX140" fmla="*/ 94850 w 1669098"/>
                <a:gd name="connsiteY140" fmla="*/ 446647 h 1669098"/>
                <a:gd name="connsiteX141" fmla="*/ 128766 w 1669098"/>
                <a:gd name="connsiteY141" fmla="*/ 387902 h 1669098"/>
                <a:gd name="connsiteX142" fmla="*/ 151931 w 1669098"/>
                <a:gd name="connsiteY142" fmla="*/ 381695 h 1669098"/>
                <a:gd name="connsiteX143" fmla="*/ 203027 w 1669098"/>
                <a:gd name="connsiteY143" fmla="*/ 411195 h 1669098"/>
                <a:gd name="connsiteX144" fmla="*/ 204003 w 1669098"/>
                <a:gd name="connsiteY144" fmla="*/ 409395 h 1669098"/>
                <a:gd name="connsiteX145" fmla="*/ 264331 w 1669098"/>
                <a:gd name="connsiteY145" fmla="*/ 336277 h 1669098"/>
                <a:gd name="connsiteX146" fmla="*/ 220452 w 1669098"/>
                <a:gd name="connsiteY146" fmla="*/ 292398 h 1669098"/>
                <a:gd name="connsiteX147" fmla="*/ 220452 w 1669098"/>
                <a:gd name="connsiteY147" fmla="*/ 268416 h 1669098"/>
                <a:gd name="connsiteX148" fmla="*/ 268416 w 1669098"/>
                <a:gd name="connsiteY148" fmla="*/ 220452 h 1669098"/>
                <a:gd name="connsiteX149" fmla="*/ 292398 w 1669098"/>
                <a:gd name="connsiteY149" fmla="*/ 220452 h 1669098"/>
                <a:gd name="connsiteX150" fmla="*/ 336277 w 1669098"/>
                <a:gd name="connsiteY150" fmla="*/ 264331 h 1669098"/>
                <a:gd name="connsiteX151" fmla="*/ 409395 w 1669098"/>
                <a:gd name="connsiteY151" fmla="*/ 204003 h 1669098"/>
                <a:gd name="connsiteX152" fmla="*/ 411195 w 1669098"/>
                <a:gd name="connsiteY152" fmla="*/ 203027 h 1669098"/>
                <a:gd name="connsiteX153" fmla="*/ 381695 w 1669098"/>
                <a:gd name="connsiteY153" fmla="*/ 151932 h 1669098"/>
                <a:gd name="connsiteX154" fmla="*/ 387902 w 1669098"/>
                <a:gd name="connsiteY154" fmla="*/ 128766 h 1669098"/>
                <a:gd name="connsiteX155" fmla="*/ 446647 w 1669098"/>
                <a:gd name="connsiteY155" fmla="*/ 94850 h 1669098"/>
                <a:gd name="connsiteX156" fmla="*/ 469812 w 1669098"/>
                <a:gd name="connsiteY156" fmla="*/ 101057 h 1669098"/>
                <a:gd name="connsiteX157" fmla="*/ 500651 w 1669098"/>
                <a:gd name="connsiteY157" fmla="*/ 154472 h 1669098"/>
                <a:gd name="connsiteX158" fmla="*/ 538562 w 1669098"/>
                <a:gd name="connsiteY158" fmla="*/ 133894 h 1669098"/>
                <a:gd name="connsiteX159" fmla="*/ 589872 w 1669098"/>
                <a:gd name="connsiteY159" fmla="*/ 117966 h 1669098"/>
                <a:gd name="connsiteX160" fmla="*/ 573800 w 1669098"/>
                <a:gd name="connsiteY160" fmla="*/ 57984 h 1669098"/>
                <a:gd name="connsiteX161" fmla="*/ 585791 w 1669098"/>
                <a:gd name="connsiteY161" fmla="*/ 37215 h 1669098"/>
                <a:gd name="connsiteX162" fmla="*/ 651312 w 1669098"/>
                <a:gd name="connsiteY162" fmla="*/ 19658 h 1669098"/>
                <a:gd name="connsiteX163" fmla="*/ 672081 w 1669098"/>
                <a:gd name="connsiteY163" fmla="*/ 31650 h 1669098"/>
                <a:gd name="connsiteX164" fmla="*/ 687357 w 1669098"/>
                <a:gd name="connsiteY164" fmla="*/ 88661 h 1669098"/>
                <a:gd name="connsiteX165" fmla="*/ 756801 w 1669098"/>
                <a:gd name="connsiteY165" fmla="*/ 78063 h 1669098"/>
                <a:gd name="connsiteX166" fmla="*/ 783675 w 1669098"/>
                <a:gd name="connsiteY166" fmla="*/ 76706 h 1669098"/>
                <a:gd name="connsiteX167" fmla="*/ 783675 w 1669098"/>
                <a:gd name="connsiteY167" fmla="*/ 16958 h 1669098"/>
                <a:gd name="connsiteX168" fmla="*/ 800633 w 1669098"/>
                <a:gd name="connsiteY168" fmla="*/ 0 h 1669098"/>
                <a:gd name="connsiteX169" fmla="*/ 834549 w 1669098"/>
                <a:gd name="connsiteY169" fmla="*/ 187960 h 1669098"/>
                <a:gd name="connsiteX170" fmla="*/ 187960 w 1669098"/>
                <a:gd name="connsiteY170" fmla="*/ 834549 h 1669098"/>
                <a:gd name="connsiteX171" fmla="*/ 834549 w 1669098"/>
                <a:gd name="connsiteY171" fmla="*/ 1481138 h 1669098"/>
                <a:gd name="connsiteX172" fmla="*/ 1481138 w 1669098"/>
                <a:gd name="connsiteY172" fmla="*/ 834549 h 1669098"/>
                <a:gd name="connsiteX173" fmla="*/ 834549 w 1669098"/>
                <a:gd name="connsiteY173" fmla="*/ 187960 h 166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669098" h="1669098">
                  <a:moveTo>
                    <a:pt x="800633" y="0"/>
                  </a:moveTo>
                  <a:lnTo>
                    <a:pt x="868465" y="0"/>
                  </a:lnTo>
                  <a:cubicBezTo>
                    <a:pt x="877831" y="0"/>
                    <a:pt x="885423" y="7592"/>
                    <a:pt x="885423" y="16958"/>
                  </a:cubicBezTo>
                  <a:lnTo>
                    <a:pt x="885423" y="76706"/>
                  </a:lnTo>
                  <a:lnTo>
                    <a:pt x="912297" y="78063"/>
                  </a:lnTo>
                  <a:lnTo>
                    <a:pt x="981741" y="88661"/>
                  </a:lnTo>
                  <a:lnTo>
                    <a:pt x="997017" y="31650"/>
                  </a:lnTo>
                  <a:cubicBezTo>
                    <a:pt x="999441" y="22603"/>
                    <a:pt x="1008739" y="17235"/>
                    <a:pt x="1017786" y="19658"/>
                  </a:cubicBezTo>
                  <a:lnTo>
                    <a:pt x="1083307" y="37215"/>
                  </a:lnTo>
                  <a:cubicBezTo>
                    <a:pt x="1092353" y="39639"/>
                    <a:pt x="1097722" y="48937"/>
                    <a:pt x="1095298" y="57984"/>
                  </a:cubicBezTo>
                  <a:lnTo>
                    <a:pt x="1079226" y="117966"/>
                  </a:lnTo>
                  <a:lnTo>
                    <a:pt x="1130536" y="133894"/>
                  </a:lnTo>
                  <a:lnTo>
                    <a:pt x="1168448" y="154472"/>
                  </a:lnTo>
                  <a:lnTo>
                    <a:pt x="1199286" y="101058"/>
                  </a:lnTo>
                  <a:cubicBezTo>
                    <a:pt x="1203969" y="92946"/>
                    <a:pt x="1214340" y="90168"/>
                    <a:pt x="1222451" y="94851"/>
                  </a:cubicBezTo>
                  <a:lnTo>
                    <a:pt x="1281196" y="128766"/>
                  </a:lnTo>
                  <a:cubicBezTo>
                    <a:pt x="1289307" y="133449"/>
                    <a:pt x="1292086" y="143820"/>
                    <a:pt x="1287403" y="151932"/>
                  </a:cubicBezTo>
                  <a:lnTo>
                    <a:pt x="1257903" y="203027"/>
                  </a:lnTo>
                  <a:lnTo>
                    <a:pt x="1259703" y="204003"/>
                  </a:lnTo>
                  <a:lnTo>
                    <a:pt x="1332821" y="264331"/>
                  </a:lnTo>
                  <a:lnTo>
                    <a:pt x="1376700" y="220452"/>
                  </a:lnTo>
                  <a:cubicBezTo>
                    <a:pt x="1383323" y="213829"/>
                    <a:pt x="1394059" y="213829"/>
                    <a:pt x="1400682" y="220452"/>
                  </a:cubicBezTo>
                  <a:lnTo>
                    <a:pt x="1448646" y="268416"/>
                  </a:lnTo>
                  <a:cubicBezTo>
                    <a:pt x="1455269" y="275039"/>
                    <a:pt x="1455269" y="285776"/>
                    <a:pt x="1448646" y="292398"/>
                  </a:cubicBezTo>
                  <a:lnTo>
                    <a:pt x="1404767" y="336277"/>
                  </a:lnTo>
                  <a:lnTo>
                    <a:pt x="1465095" y="409395"/>
                  </a:lnTo>
                  <a:lnTo>
                    <a:pt x="1466071" y="411195"/>
                  </a:lnTo>
                  <a:lnTo>
                    <a:pt x="1517167" y="381695"/>
                  </a:lnTo>
                  <a:cubicBezTo>
                    <a:pt x="1525278" y="377012"/>
                    <a:pt x="1535649" y="379791"/>
                    <a:pt x="1540332" y="387902"/>
                  </a:cubicBezTo>
                  <a:lnTo>
                    <a:pt x="1574248" y="446647"/>
                  </a:lnTo>
                  <a:cubicBezTo>
                    <a:pt x="1578931" y="454758"/>
                    <a:pt x="1576152" y="465129"/>
                    <a:pt x="1568041" y="469812"/>
                  </a:cubicBezTo>
                  <a:lnTo>
                    <a:pt x="1514626" y="500651"/>
                  </a:lnTo>
                  <a:lnTo>
                    <a:pt x="1535204" y="538562"/>
                  </a:lnTo>
                  <a:lnTo>
                    <a:pt x="1551132" y="589872"/>
                  </a:lnTo>
                  <a:lnTo>
                    <a:pt x="1611114" y="573800"/>
                  </a:lnTo>
                  <a:cubicBezTo>
                    <a:pt x="1620161" y="571376"/>
                    <a:pt x="1629459" y="576745"/>
                    <a:pt x="1631883" y="585792"/>
                  </a:cubicBezTo>
                  <a:lnTo>
                    <a:pt x="1649440" y="651312"/>
                  </a:lnTo>
                  <a:cubicBezTo>
                    <a:pt x="1651864" y="660359"/>
                    <a:pt x="1646495" y="669657"/>
                    <a:pt x="1637448" y="672081"/>
                  </a:cubicBezTo>
                  <a:lnTo>
                    <a:pt x="1580437" y="687357"/>
                  </a:lnTo>
                  <a:lnTo>
                    <a:pt x="1591035" y="756801"/>
                  </a:lnTo>
                  <a:lnTo>
                    <a:pt x="1592392" y="783675"/>
                  </a:lnTo>
                  <a:lnTo>
                    <a:pt x="1652140" y="783675"/>
                  </a:lnTo>
                  <a:cubicBezTo>
                    <a:pt x="1661506" y="783675"/>
                    <a:pt x="1669098" y="791267"/>
                    <a:pt x="1669098" y="800633"/>
                  </a:cubicBezTo>
                  <a:lnTo>
                    <a:pt x="1669098" y="868465"/>
                  </a:lnTo>
                  <a:cubicBezTo>
                    <a:pt x="1669098" y="877831"/>
                    <a:pt x="1661506" y="885423"/>
                    <a:pt x="1652140" y="885423"/>
                  </a:cubicBezTo>
                  <a:lnTo>
                    <a:pt x="1592392" y="885423"/>
                  </a:lnTo>
                  <a:lnTo>
                    <a:pt x="1591035" y="912297"/>
                  </a:lnTo>
                  <a:lnTo>
                    <a:pt x="1580437" y="981741"/>
                  </a:lnTo>
                  <a:lnTo>
                    <a:pt x="1637448" y="997017"/>
                  </a:lnTo>
                  <a:cubicBezTo>
                    <a:pt x="1646495" y="999441"/>
                    <a:pt x="1651864" y="1008739"/>
                    <a:pt x="1649440" y="1017786"/>
                  </a:cubicBezTo>
                  <a:lnTo>
                    <a:pt x="1631883" y="1083307"/>
                  </a:lnTo>
                  <a:cubicBezTo>
                    <a:pt x="1629459" y="1092353"/>
                    <a:pt x="1620161" y="1097722"/>
                    <a:pt x="1611114" y="1095298"/>
                  </a:cubicBezTo>
                  <a:lnTo>
                    <a:pt x="1551132" y="1079226"/>
                  </a:lnTo>
                  <a:lnTo>
                    <a:pt x="1535204" y="1130536"/>
                  </a:lnTo>
                  <a:lnTo>
                    <a:pt x="1514626" y="1168447"/>
                  </a:lnTo>
                  <a:lnTo>
                    <a:pt x="1568041" y="1199286"/>
                  </a:lnTo>
                  <a:cubicBezTo>
                    <a:pt x="1576152" y="1203969"/>
                    <a:pt x="1578931" y="1214340"/>
                    <a:pt x="1574248" y="1222451"/>
                  </a:cubicBezTo>
                  <a:lnTo>
                    <a:pt x="1540332" y="1281196"/>
                  </a:lnTo>
                  <a:cubicBezTo>
                    <a:pt x="1535649" y="1289307"/>
                    <a:pt x="1525278" y="1292086"/>
                    <a:pt x="1517167" y="1287403"/>
                  </a:cubicBezTo>
                  <a:lnTo>
                    <a:pt x="1466071" y="1257903"/>
                  </a:lnTo>
                  <a:lnTo>
                    <a:pt x="1465095" y="1259703"/>
                  </a:lnTo>
                  <a:lnTo>
                    <a:pt x="1404767" y="1332821"/>
                  </a:lnTo>
                  <a:lnTo>
                    <a:pt x="1448646" y="1376700"/>
                  </a:lnTo>
                  <a:cubicBezTo>
                    <a:pt x="1455269" y="1383323"/>
                    <a:pt x="1455269" y="1394059"/>
                    <a:pt x="1448646" y="1400682"/>
                  </a:cubicBezTo>
                  <a:lnTo>
                    <a:pt x="1400682" y="1448647"/>
                  </a:lnTo>
                  <a:cubicBezTo>
                    <a:pt x="1394059" y="1455269"/>
                    <a:pt x="1383323" y="1455269"/>
                    <a:pt x="1376700" y="1448647"/>
                  </a:cubicBezTo>
                  <a:lnTo>
                    <a:pt x="1332820" y="1404767"/>
                  </a:lnTo>
                  <a:lnTo>
                    <a:pt x="1259703" y="1465095"/>
                  </a:lnTo>
                  <a:lnTo>
                    <a:pt x="1257903" y="1466071"/>
                  </a:lnTo>
                  <a:lnTo>
                    <a:pt x="1287403" y="1517167"/>
                  </a:lnTo>
                  <a:cubicBezTo>
                    <a:pt x="1292086" y="1525278"/>
                    <a:pt x="1289307" y="1535649"/>
                    <a:pt x="1281196" y="1540332"/>
                  </a:cubicBezTo>
                  <a:lnTo>
                    <a:pt x="1222451" y="1574248"/>
                  </a:lnTo>
                  <a:cubicBezTo>
                    <a:pt x="1214340" y="1578931"/>
                    <a:pt x="1203969" y="1576152"/>
                    <a:pt x="1199286" y="1568041"/>
                  </a:cubicBezTo>
                  <a:lnTo>
                    <a:pt x="1168447" y="1514626"/>
                  </a:lnTo>
                  <a:lnTo>
                    <a:pt x="1130536" y="1535204"/>
                  </a:lnTo>
                  <a:lnTo>
                    <a:pt x="1079226" y="1551132"/>
                  </a:lnTo>
                  <a:lnTo>
                    <a:pt x="1095298" y="1611114"/>
                  </a:lnTo>
                  <a:cubicBezTo>
                    <a:pt x="1097722" y="1620161"/>
                    <a:pt x="1092353" y="1629459"/>
                    <a:pt x="1083307" y="1631883"/>
                  </a:cubicBezTo>
                  <a:lnTo>
                    <a:pt x="1017786" y="1649440"/>
                  </a:lnTo>
                  <a:cubicBezTo>
                    <a:pt x="1008739" y="1651864"/>
                    <a:pt x="999441" y="1646495"/>
                    <a:pt x="997017" y="1637448"/>
                  </a:cubicBezTo>
                  <a:lnTo>
                    <a:pt x="981741" y="1580437"/>
                  </a:lnTo>
                  <a:lnTo>
                    <a:pt x="912297" y="1591035"/>
                  </a:lnTo>
                  <a:lnTo>
                    <a:pt x="885423" y="1592392"/>
                  </a:lnTo>
                  <a:lnTo>
                    <a:pt x="885423" y="1652140"/>
                  </a:lnTo>
                  <a:cubicBezTo>
                    <a:pt x="885423" y="1661506"/>
                    <a:pt x="877831" y="1669098"/>
                    <a:pt x="868465" y="1669098"/>
                  </a:cubicBezTo>
                  <a:lnTo>
                    <a:pt x="800633" y="1669098"/>
                  </a:lnTo>
                  <a:cubicBezTo>
                    <a:pt x="791267" y="1669098"/>
                    <a:pt x="783675" y="1661506"/>
                    <a:pt x="783675" y="1652140"/>
                  </a:cubicBezTo>
                  <a:lnTo>
                    <a:pt x="783675" y="1592392"/>
                  </a:lnTo>
                  <a:lnTo>
                    <a:pt x="756801" y="1591035"/>
                  </a:lnTo>
                  <a:lnTo>
                    <a:pt x="687357" y="1580437"/>
                  </a:lnTo>
                  <a:lnTo>
                    <a:pt x="672081" y="1637448"/>
                  </a:lnTo>
                  <a:cubicBezTo>
                    <a:pt x="669657" y="1646495"/>
                    <a:pt x="660359" y="1651864"/>
                    <a:pt x="651312" y="1649440"/>
                  </a:cubicBezTo>
                  <a:lnTo>
                    <a:pt x="585791" y="1631883"/>
                  </a:lnTo>
                  <a:cubicBezTo>
                    <a:pt x="576745" y="1629459"/>
                    <a:pt x="571376" y="1620161"/>
                    <a:pt x="573800" y="1611114"/>
                  </a:cubicBezTo>
                  <a:lnTo>
                    <a:pt x="589872" y="1551132"/>
                  </a:lnTo>
                  <a:lnTo>
                    <a:pt x="538562" y="1535204"/>
                  </a:lnTo>
                  <a:lnTo>
                    <a:pt x="500651" y="1514626"/>
                  </a:lnTo>
                  <a:lnTo>
                    <a:pt x="469812" y="1568041"/>
                  </a:lnTo>
                  <a:cubicBezTo>
                    <a:pt x="465129" y="1576152"/>
                    <a:pt x="454758" y="1578931"/>
                    <a:pt x="446647" y="1574248"/>
                  </a:cubicBezTo>
                  <a:lnTo>
                    <a:pt x="387902" y="1540332"/>
                  </a:lnTo>
                  <a:cubicBezTo>
                    <a:pt x="379791" y="1535649"/>
                    <a:pt x="377012" y="1525278"/>
                    <a:pt x="381695" y="1517167"/>
                  </a:cubicBezTo>
                  <a:lnTo>
                    <a:pt x="411195" y="1466071"/>
                  </a:lnTo>
                  <a:lnTo>
                    <a:pt x="409395" y="1465095"/>
                  </a:lnTo>
                  <a:lnTo>
                    <a:pt x="336278" y="1404767"/>
                  </a:lnTo>
                  <a:lnTo>
                    <a:pt x="292398" y="1448647"/>
                  </a:lnTo>
                  <a:cubicBezTo>
                    <a:pt x="285775" y="1455269"/>
                    <a:pt x="275039" y="1455269"/>
                    <a:pt x="268416" y="1448647"/>
                  </a:cubicBezTo>
                  <a:lnTo>
                    <a:pt x="220452" y="1400682"/>
                  </a:lnTo>
                  <a:cubicBezTo>
                    <a:pt x="213829" y="1394059"/>
                    <a:pt x="213829" y="1383323"/>
                    <a:pt x="220452" y="1376700"/>
                  </a:cubicBezTo>
                  <a:lnTo>
                    <a:pt x="264331" y="1332821"/>
                  </a:lnTo>
                  <a:lnTo>
                    <a:pt x="204003" y="1259703"/>
                  </a:lnTo>
                  <a:lnTo>
                    <a:pt x="203027" y="1257903"/>
                  </a:lnTo>
                  <a:lnTo>
                    <a:pt x="151931" y="1287403"/>
                  </a:lnTo>
                  <a:cubicBezTo>
                    <a:pt x="143820" y="1292086"/>
                    <a:pt x="133449" y="1289307"/>
                    <a:pt x="128766" y="1281196"/>
                  </a:cubicBezTo>
                  <a:lnTo>
                    <a:pt x="94850" y="1222451"/>
                  </a:lnTo>
                  <a:cubicBezTo>
                    <a:pt x="90167" y="1214340"/>
                    <a:pt x="92946" y="1203969"/>
                    <a:pt x="101057" y="1199286"/>
                  </a:cubicBezTo>
                  <a:lnTo>
                    <a:pt x="154472" y="1168447"/>
                  </a:lnTo>
                  <a:lnTo>
                    <a:pt x="133894" y="1130536"/>
                  </a:lnTo>
                  <a:lnTo>
                    <a:pt x="117966" y="1079226"/>
                  </a:lnTo>
                  <a:lnTo>
                    <a:pt x="57984" y="1095298"/>
                  </a:lnTo>
                  <a:cubicBezTo>
                    <a:pt x="48937" y="1097722"/>
                    <a:pt x="39639" y="1092353"/>
                    <a:pt x="37215" y="1083307"/>
                  </a:cubicBezTo>
                  <a:lnTo>
                    <a:pt x="19658" y="1017786"/>
                  </a:lnTo>
                  <a:cubicBezTo>
                    <a:pt x="17234" y="1008739"/>
                    <a:pt x="22603" y="999441"/>
                    <a:pt x="31650" y="997017"/>
                  </a:cubicBezTo>
                  <a:lnTo>
                    <a:pt x="88661" y="981741"/>
                  </a:lnTo>
                  <a:lnTo>
                    <a:pt x="78063" y="912297"/>
                  </a:lnTo>
                  <a:lnTo>
                    <a:pt x="76706" y="885423"/>
                  </a:lnTo>
                  <a:lnTo>
                    <a:pt x="16958" y="885423"/>
                  </a:lnTo>
                  <a:cubicBezTo>
                    <a:pt x="7592" y="885423"/>
                    <a:pt x="0" y="877831"/>
                    <a:pt x="0" y="868465"/>
                  </a:cubicBezTo>
                  <a:lnTo>
                    <a:pt x="0" y="800633"/>
                  </a:lnTo>
                  <a:cubicBezTo>
                    <a:pt x="0" y="791267"/>
                    <a:pt x="7592" y="783675"/>
                    <a:pt x="16958" y="783675"/>
                  </a:cubicBezTo>
                  <a:lnTo>
                    <a:pt x="76706" y="783675"/>
                  </a:lnTo>
                  <a:lnTo>
                    <a:pt x="78063" y="756801"/>
                  </a:lnTo>
                  <a:lnTo>
                    <a:pt x="88661" y="687357"/>
                  </a:lnTo>
                  <a:lnTo>
                    <a:pt x="31650" y="672081"/>
                  </a:lnTo>
                  <a:cubicBezTo>
                    <a:pt x="22603" y="669657"/>
                    <a:pt x="17234" y="660359"/>
                    <a:pt x="19658" y="651312"/>
                  </a:cubicBezTo>
                  <a:lnTo>
                    <a:pt x="37215" y="585792"/>
                  </a:lnTo>
                  <a:cubicBezTo>
                    <a:pt x="39639" y="576745"/>
                    <a:pt x="48937" y="571376"/>
                    <a:pt x="57984" y="573800"/>
                  </a:cubicBezTo>
                  <a:lnTo>
                    <a:pt x="117966" y="589872"/>
                  </a:lnTo>
                  <a:lnTo>
                    <a:pt x="133894" y="538562"/>
                  </a:lnTo>
                  <a:lnTo>
                    <a:pt x="154472" y="500651"/>
                  </a:lnTo>
                  <a:lnTo>
                    <a:pt x="101057" y="469812"/>
                  </a:lnTo>
                  <a:cubicBezTo>
                    <a:pt x="92946" y="465129"/>
                    <a:pt x="90167" y="454758"/>
                    <a:pt x="94850" y="446647"/>
                  </a:cubicBezTo>
                  <a:lnTo>
                    <a:pt x="128766" y="387902"/>
                  </a:lnTo>
                  <a:cubicBezTo>
                    <a:pt x="133449" y="379791"/>
                    <a:pt x="143820" y="377012"/>
                    <a:pt x="151931" y="381695"/>
                  </a:cubicBezTo>
                  <a:lnTo>
                    <a:pt x="203027" y="411195"/>
                  </a:lnTo>
                  <a:lnTo>
                    <a:pt x="204003" y="409395"/>
                  </a:lnTo>
                  <a:lnTo>
                    <a:pt x="264331" y="336277"/>
                  </a:lnTo>
                  <a:lnTo>
                    <a:pt x="220452" y="292398"/>
                  </a:lnTo>
                  <a:cubicBezTo>
                    <a:pt x="213829" y="285776"/>
                    <a:pt x="213829" y="275039"/>
                    <a:pt x="220452" y="268416"/>
                  </a:cubicBezTo>
                  <a:lnTo>
                    <a:pt x="268416" y="220452"/>
                  </a:lnTo>
                  <a:cubicBezTo>
                    <a:pt x="275039" y="213829"/>
                    <a:pt x="285775" y="213829"/>
                    <a:pt x="292398" y="220452"/>
                  </a:cubicBezTo>
                  <a:lnTo>
                    <a:pt x="336277" y="264331"/>
                  </a:lnTo>
                  <a:lnTo>
                    <a:pt x="409395" y="204003"/>
                  </a:lnTo>
                  <a:lnTo>
                    <a:pt x="411195" y="203027"/>
                  </a:lnTo>
                  <a:lnTo>
                    <a:pt x="381695" y="151932"/>
                  </a:lnTo>
                  <a:cubicBezTo>
                    <a:pt x="377012" y="143820"/>
                    <a:pt x="379791" y="133449"/>
                    <a:pt x="387902" y="128766"/>
                  </a:cubicBezTo>
                  <a:lnTo>
                    <a:pt x="446647" y="94850"/>
                  </a:lnTo>
                  <a:cubicBezTo>
                    <a:pt x="454758" y="90167"/>
                    <a:pt x="465129" y="92946"/>
                    <a:pt x="469812" y="101057"/>
                  </a:cubicBezTo>
                  <a:lnTo>
                    <a:pt x="500651" y="154472"/>
                  </a:lnTo>
                  <a:lnTo>
                    <a:pt x="538562" y="133894"/>
                  </a:lnTo>
                  <a:lnTo>
                    <a:pt x="589872" y="117966"/>
                  </a:lnTo>
                  <a:lnTo>
                    <a:pt x="573800" y="57984"/>
                  </a:lnTo>
                  <a:cubicBezTo>
                    <a:pt x="571376" y="48937"/>
                    <a:pt x="576745" y="39639"/>
                    <a:pt x="585791" y="37215"/>
                  </a:cubicBezTo>
                  <a:lnTo>
                    <a:pt x="651312" y="19658"/>
                  </a:lnTo>
                  <a:cubicBezTo>
                    <a:pt x="660359" y="17235"/>
                    <a:pt x="669657" y="22603"/>
                    <a:pt x="672081" y="31650"/>
                  </a:cubicBezTo>
                  <a:lnTo>
                    <a:pt x="687357" y="88661"/>
                  </a:lnTo>
                  <a:lnTo>
                    <a:pt x="756801" y="78063"/>
                  </a:lnTo>
                  <a:lnTo>
                    <a:pt x="783675" y="76706"/>
                  </a:lnTo>
                  <a:lnTo>
                    <a:pt x="783675" y="16958"/>
                  </a:lnTo>
                  <a:cubicBezTo>
                    <a:pt x="783675" y="7592"/>
                    <a:pt x="791267" y="0"/>
                    <a:pt x="800633" y="0"/>
                  </a:cubicBezTo>
                  <a:close/>
                  <a:moveTo>
                    <a:pt x="834549" y="187960"/>
                  </a:moveTo>
                  <a:cubicBezTo>
                    <a:pt x="477448" y="187960"/>
                    <a:pt x="187960" y="477448"/>
                    <a:pt x="187960" y="834549"/>
                  </a:cubicBezTo>
                  <a:cubicBezTo>
                    <a:pt x="187960" y="1191650"/>
                    <a:pt x="477448" y="1481138"/>
                    <a:pt x="834549" y="1481138"/>
                  </a:cubicBezTo>
                  <a:cubicBezTo>
                    <a:pt x="1191650" y="1481138"/>
                    <a:pt x="1481138" y="1191650"/>
                    <a:pt x="1481138" y="834549"/>
                  </a:cubicBezTo>
                  <a:cubicBezTo>
                    <a:pt x="1481138" y="477448"/>
                    <a:pt x="1191650" y="187960"/>
                    <a:pt x="834549" y="1879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4" name="组合 13"/>
            <p:cNvGrpSpPr/>
            <p:nvPr/>
          </p:nvGrpSpPr>
          <p:grpSpPr>
            <a:xfrm>
              <a:off x="7269460" y="2923699"/>
              <a:ext cx="1150620" cy="1150620"/>
              <a:chOff x="7269460" y="2923699"/>
              <a:chExt cx="1150620" cy="1150620"/>
            </a:xfrm>
          </p:grpSpPr>
          <p:sp>
            <p:nvSpPr>
              <p:cNvPr id="15" name="椭圆 14"/>
              <p:cNvSpPr/>
              <p:nvPr/>
            </p:nvSpPr>
            <p:spPr>
              <a:xfrm>
                <a:off x="7269460" y="2923699"/>
                <a:ext cx="1150620" cy="11506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Freeform 84"/>
              <p:cNvSpPr>
                <a:spLocks noEditPoints="1"/>
              </p:cNvSpPr>
              <p:nvPr/>
            </p:nvSpPr>
            <p:spPr bwMode="auto">
              <a:xfrm>
                <a:off x="7683639" y="3337878"/>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grpSp>
        <p:nvGrpSpPr>
          <p:cNvPr id="17" name="组合 16"/>
          <p:cNvGrpSpPr/>
          <p:nvPr/>
        </p:nvGrpSpPr>
        <p:grpSpPr>
          <a:xfrm>
            <a:off x="2634969" y="2275272"/>
            <a:ext cx="1252041" cy="1252210"/>
            <a:chOff x="3512681" y="2664460"/>
            <a:chExt cx="1669098" cy="1669098"/>
          </a:xfrm>
        </p:grpSpPr>
        <p:sp>
          <p:nvSpPr>
            <p:cNvPr id="18" name="任意多边形 58"/>
            <p:cNvSpPr/>
            <p:nvPr/>
          </p:nvSpPr>
          <p:spPr>
            <a:xfrm>
              <a:off x="3512681" y="2664460"/>
              <a:ext cx="1669098" cy="1669098"/>
            </a:xfrm>
            <a:custGeom>
              <a:avLst/>
              <a:gdLst>
                <a:gd name="connsiteX0" fmla="*/ 800633 w 1669098"/>
                <a:gd name="connsiteY0" fmla="*/ 0 h 1669098"/>
                <a:gd name="connsiteX1" fmla="*/ 868465 w 1669098"/>
                <a:gd name="connsiteY1" fmla="*/ 0 h 1669098"/>
                <a:gd name="connsiteX2" fmla="*/ 885423 w 1669098"/>
                <a:gd name="connsiteY2" fmla="*/ 16958 h 1669098"/>
                <a:gd name="connsiteX3" fmla="*/ 885423 w 1669098"/>
                <a:gd name="connsiteY3" fmla="*/ 76706 h 1669098"/>
                <a:gd name="connsiteX4" fmla="*/ 912297 w 1669098"/>
                <a:gd name="connsiteY4" fmla="*/ 78063 h 1669098"/>
                <a:gd name="connsiteX5" fmla="*/ 981741 w 1669098"/>
                <a:gd name="connsiteY5" fmla="*/ 88661 h 1669098"/>
                <a:gd name="connsiteX6" fmla="*/ 997017 w 1669098"/>
                <a:gd name="connsiteY6" fmla="*/ 31650 h 1669098"/>
                <a:gd name="connsiteX7" fmla="*/ 1017786 w 1669098"/>
                <a:gd name="connsiteY7" fmla="*/ 19658 h 1669098"/>
                <a:gd name="connsiteX8" fmla="*/ 1083307 w 1669098"/>
                <a:gd name="connsiteY8" fmla="*/ 37215 h 1669098"/>
                <a:gd name="connsiteX9" fmla="*/ 1095298 w 1669098"/>
                <a:gd name="connsiteY9" fmla="*/ 57984 h 1669098"/>
                <a:gd name="connsiteX10" fmla="*/ 1079226 w 1669098"/>
                <a:gd name="connsiteY10" fmla="*/ 117966 h 1669098"/>
                <a:gd name="connsiteX11" fmla="*/ 1130536 w 1669098"/>
                <a:gd name="connsiteY11" fmla="*/ 133894 h 1669098"/>
                <a:gd name="connsiteX12" fmla="*/ 1168448 w 1669098"/>
                <a:gd name="connsiteY12" fmla="*/ 154472 h 1669098"/>
                <a:gd name="connsiteX13" fmla="*/ 1199286 w 1669098"/>
                <a:gd name="connsiteY13" fmla="*/ 101058 h 1669098"/>
                <a:gd name="connsiteX14" fmla="*/ 1222451 w 1669098"/>
                <a:gd name="connsiteY14" fmla="*/ 94851 h 1669098"/>
                <a:gd name="connsiteX15" fmla="*/ 1281196 w 1669098"/>
                <a:gd name="connsiteY15" fmla="*/ 128766 h 1669098"/>
                <a:gd name="connsiteX16" fmla="*/ 1287403 w 1669098"/>
                <a:gd name="connsiteY16" fmla="*/ 151932 h 1669098"/>
                <a:gd name="connsiteX17" fmla="*/ 1257903 w 1669098"/>
                <a:gd name="connsiteY17" fmla="*/ 203027 h 1669098"/>
                <a:gd name="connsiteX18" fmla="*/ 1259703 w 1669098"/>
                <a:gd name="connsiteY18" fmla="*/ 204003 h 1669098"/>
                <a:gd name="connsiteX19" fmla="*/ 1332821 w 1669098"/>
                <a:gd name="connsiteY19" fmla="*/ 264331 h 1669098"/>
                <a:gd name="connsiteX20" fmla="*/ 1376700 w 1669098"/>
                <a:gd name="connsiteY20" fmla="*/ 220452 h 1669098"/>
                <a:gd name="connsiteX21" fmla="*/ 1400682 w 1669098"/>
                <a:gd name="connsiteY21" fmla="*/ 220452 h 1669098"/>
                <a:gd name="connsiteX22" fmla="*/ 1448646 w 1669098"/>
                <a:gd name="connsiteY22" fmla="*/ 268416 h 1669098"/>
                <a:gd name="connsiteX23" fmla="*/ 1448646 w 1669098"/>
                <a:gd name="connsiteY23" fmla="*/ 292398 h 1669098"/>
                <a:gd name="connsiteX24" fmla="*/ 1404767 w 1669098"/>
                <a:gd name="connsiteY24" fmla="*/ 336277 h 1669098"/>
                <a:gd name="connsiteX25" fmla="*/ 1465095 w 1669098"/>
                <a:gd name="connsiteY25" fmla="*/ 409395 h 1669098"/>
                <a:gd name="connsiteX26" fmla="*/ 1466071 w 1669098"/>
                <a:gd name="connsiteY26" fmla="*/ 411195 h 1669098"/>
                <a:gd name="connsiteX27" fmla="*/ 1517167 w 1669098"/>
                <a:gd name="connsiteY27" fmla="*/ 381695 h 1669098"/>
                <a:gd name="connsiteX28" fmla="*/ 1540332 w 1669098"/>
                <a:gd name="connsiteY28" fmla="*/ 387902 h 1669098"/>
                <a:gd name="connsiteX29" fmla="*/ 1574248 w 1669098"/>
                <a:gd name="connsiteY29" fmla="*/ 446647 h 1669098"/>
                <a:gd name="connsiteX30" fmla="*/ 1568041 w 1669098"/>
                <a:gd name="connsiteY30" fmla="*/ 469812 h 1669098"/>
                <a:gd name="connsiteX31" fmla="*/ 1514626 w 1669098"/>
                <a:gd name="connsiteY31" fmla="*/ 500651 h 1669098"/>
                <a:gd name="connsiteX32" fmla="*/ 1535204 w 1669098"/>
                <a:gd name="connsiteY32" fmla="*/ 538562 h 1669098"/>
                <a:gd name="connsiteX33" fmla="*/ 1551132 w 1669098"/>
                <a:gd name="connsiteY33" fmla="*/ 589872 h 1669098"/>
                <a:gd name="connsiteX34" fmla="*/ 1611114 w 1669098"/>
                <a:gd name="connsiteY34" fmla="*/ 573800 h 1669098"/>
                <a:gd name="connsiteX35" fmla="*/ 1631883 w 1669098"/>
                <a:gd name="connsiteY35" fmla="*/ 585792 h 1669098"/>
                <a:gd name="connsiteX36" fmla="*/ 1649440 w 1669098"/>
                <a:gd name="connsiteY36" fmla="*/ 651312 h 1669098"/>
                <a:gd name="connsiteX37" fmla="*/ 1637448 w 1669098"/>
                <a:gd name="connsiteY37" fmla="*/ 672081 h 1669098"/>
                <a:gd name="connsiteX38" fmla="*/ 1580437 w 1669098"/>
                <a:gd name="connsiteY38" fmla="*/ 687357 h 1669098"/>
                <a:gd name="connsiteX39" fmla="*/ 1591035 w 1669098"/>
                <a:gd name="connsiteY39" fmla="*/ 756801 h 1669098"/>
                <a:gd name="connsiteX40" fmla="*/ 1592392 w 1669098"/>
                <a:gd name="connsiteY40" fmla="*/ 783675 h 1669098"/>
                <a:gd name="connsiteX41" fmla="*/ 1652140 w 1669098"/>
                <a:gd name="connsiteY41" fmla="*/ 783675 h 1669098"/>
                <a:gd name="connsiteX42" fmla="*/ 1669098 w 1669098"/>
                <a:gd name="connsiteY42" fmla="*/ 800633 h 1669098"/>
                <a:gd name="connsiteX43" fmla="*/ 1669098 w 1669098"/>
                <a:gd name="connsiteY43" fmla="*/ 868465 h 1669098"/>
                <a:gd name="connsiteX44" fmla="*/ 1652140 w 1669098"/>
                <a:gd name="connsiteY44" fmla="*/ 885423 h 1669098"/>
                <a:gd name="connsiteX45" fmla="*/ 1592392 w 1669098"/>
                <a:gd name="connsiteY45" fmla="*/ 885423 h 1669098"/>
                <a:gd name="connsiteX46" fmla="*/ 1591035 w 1669098"/>
                <a:gd name="connsiteY46" fmla="*/ 912297 h 1669098"/>
                <a:gd name="connsiteX47" fmla="*/ 1580437 w 1669098"/>
                <a:gd name="connsiteY47" fmla="*/ 981741 h 1669098"/>
                <a:gd name="connsiteX48" fmla="*/ 1637448 w 1669098"/>
                <a:gd name="connsiteY48" fmla="*/ 997017 h 1669098"/>
                <a:gd name="connsiteX49" fmla="*/ 1649440 w 1669098"/>
                <a:gd name="connsiteY49" fmla="*/ 1017786 h 1669098"/>
                <a:gd name="connsiteX50" fmla="*/ 1631883 w 1669098"/>
                <a:gd name="connsiteY50" fmla="*/ 1083307 h 1669098"/>
                <a:gd name="connsiteX51" fmla="*/ 1611114 w 1669098"/>
                <a:gd name="connsiteY51" fmla="*/ 1095298 h 1669098"/>
                <a:gd name="connsiteX52" fmla="*/ 1551132 w 1669098"/>
                <a:gd name="connsiteY52" fmla="*/ 1079226 h 1669098"/>
                <a:gd name="connsiteX53" fmla="*/ 1535204 w 1669098"/>
                <a:gd name="connsiteY53" fmla="*/ 1130536 h 1669098"/>
                <a:gd name="connsiteX54" fmla="*/ 1514626 w 1669098"/>
                <a:gd name="connsiteY54" fmla="*/ 1168447 h 1669098"/>
                <a:gd name="connsiteX55" fmla="*/ 1568041 w 1669098"/>
                <a:gd name="connsiteY55" fmla="*/ 1199286 h 1669098"/>
                <a:gd name="connsiteX56" fmla="*/ 1574248 w 1669098"/>
                <a:gd name="connsiteY56" fmla="*/ 1222451 h 1669098"/>
                <a:gd name="connsiteX57" fmla="*/ 1540332 w 1669098"/>
                <a:gd name="connsiteY57" fmla="*/ 1281196 h 1669098"/>
                <a:gd name="connsiteX58" fmla="*/ 1517167 w 1669098"/>
                <a:gd name="connsiteY58" fmla="*/ 1287403 h 1669098"/>
                <a:gd name="connsiteX59" fmla="*/ 1466071 w 1669098"/>
                <a:gd name="connsiteY59" fmla="*/ 1257903 h 1669098"/>
                <a:gd name="connsiteX60" fmla="*/ 1465095 w 1669098"/>
                <a:gd name="connsiteY60" fmla="*/ 1259703 h 1669098"/>
                <a:gd name="connsiteX61" fmla="*/ 1404767 w 1669098"/>
                <a:gd name="connsiteY61" fmla="*/ 1332821 h 1669098"/>
                <a:gd name="connsiteX62" fmla="*/ 1448646 w 1669098"/>
                <a:gd name="connsiteY62" fmla="*/ 1376700 h 1669098"/>
                <a:gd name="connsiteX63" fmla="*/ 1448646 w 1669098"/>
                <a:gd name="connsiteY63" fmla="*/ 1400682 h 1669098"/>
                <a:gd name="connsiteX64" fmla="*/ 1400682 w 1669098"/>
                <a:gd name="connsiteY64" fmla="*/ 1448647 h 1669098"/>
                <a:gd name="connsiteX65" fmla="*/ 1376700 w 1669098"/>
                <a:gd name="connsiteY65" fmla="*/ 1448647 h 1669098"/>
                <a:gd name="connsiteX66" fmla="*/ 1332820 w 1669098"/>
                <a:gd name="connsiteY66" fmla="*/ 1404767 h 1669098"/>
                <a:gd name="connsiteX67" fmla="*/ 1259703 w 1669098"/>
                <a:gd name="connsiteY67" fmla="*/ 1465095 h 1669098"/>
                <a:gd name="connsiteX68" fmla="*/ 1257903 w 1669098"/>
                <a:gd name="connsiteY68" fmla="*/ 1466071 h 1669098"/>
                <a:gd name="connsiteX69" fmla="*/ 1287403 w 1669098"/>
                <a:gd name="connsiteY69" fmla="*/ 1517167 h 1669098"/>
                <a:gd name="connsiteX70" fmla="*/ 1281196 w 1669098"/>
                <a:gd name="connsiteY70" fmla="*/ 1540332 h 1669098"/>
                <a:gd name="connsiteX71" fmla="*/ 1222451 w 1669098"/>
                <a:gd name="connsiteY71" fmla="*/ 1574248 h 1669098"/>
                <a:gd name="connsiteX72" fmla="*/ 1199286 w 1669098"/>
                <a:gd name="connsiteY72" fmla="*/ 1568041 h 1669098"/>
                <a:gd name="connsiteX73" fmla="*/ 1168447 w 1669098"/>
                <a:gd name="connsiteY73" fmla="*/ 1514626 h 1669098"/>
                <a:gd name="connsiteX74" fmla="*/ 1130536 w 1669098"/>
                <a:gd name="connsiteY74" fmla="*/ 1535204 h 1669098"/>
                <a:gd name="connsiteX75" fmla="*/ 1079226 w 1669098"/>
                <a:gd name="connsiteY75" fmla="*/ 1551132 h 1669098"/>
                <a:gd name="connsiteX76" fmla="*/ 1095298 w 1669098"/>
                <a:gd name="connsiteY76" fmla="*/ 1611114 h 1669098"/>
                <a:gd name="connsiteX77" fmla="*/ 1083307 w 1669098"/>
                <a:gd name="connsiteY77" fmla="*/ 1631883 h 1669098"/>
                <a:gd name="connsiteX78" fmla="*/ 1017786 w 1669098"/>
                <a:gd name="connsiteY78" fmla="*/ 1649440 h 1669098"/>
                <a:gd name="connsiteX79" fmla="*/ 997017 w 1669098"/>
                <a:gd name="connsiteY79" fmla="*/ 1637448 h 1669098"/>
                <a:gd name="connsiteX80" fmla="*/ 981741 w 1669098"/>
                <a:gd name="connsiteY80" fmla="*/ 1580437 h 1669098"/>
                <a:gd name="connsiteX81" fmla="*/ 912297 w 1669098"/>
                <a:gd name="connsiteY81" fmla="*/ 1591035 h 1669098"/>
                <a:gd name="connsiteX82" fmla="*/ 885423 w 1669098"/>
                <a:gd name="connsiteY82" fmla="*/ 1592392 h 1669098"/>
                <a:gd name="connsiteX83" fmla="*/ 885423 w 1669098"/>
                <a:gd name="connsiteY83" fmla="*/ 1652140 h 1669098"/>
                <a:gd name="connsiteX84" fmla="*/ 868465 w 1669098"/>
                <a:gd name="connsiteY84" fmla="*/ 1669098 h 1669098"/>
                <a:gd name="connsiteX85" fmla="*/ 800633 w 1669098"/>
                <a:gd name="connsiteY85" fmla="*/ 1669098 h 1669098"/>
                <a:gd name="connsiteX86" fmla="*/ 783675 w 1669098"/>
                <a:gd name="connsiteY86" fmla="*/ 1652140 h 1669098"/>
                <a:gd name="connsiteX87" fmla="*/ 783675 w 1669098"/>
                <a:gd name="connsiteY87" fmla="*/ 1592392 h 1669098"/>
                <a:gd name="connsiteX88" fmla="*/ 756801 w 1669098"/>
                <a:gd name="connsiteY88" fmla="*/ 1591035 h 1669098"/>
                <a:gd name="connsiteX89" fmla="*/ 687357 w 1669098"/>
                <a:gd name="connsiteY89" fmla="*/ 1580437 h 1669098"/>
                <a:gd name="connsiteX90" fmla="*/ 672081 w 1669098"/>
                <a:gd name="connsiteY90" fmla="*/ 1637448 h 1669098"/>
                <a:gd name="connsiteX91" fmla="*/ 651312 w 1669098"/>
                <a:gd name="connsiteY91" fmla="*/ 1649440 h 1669098"/>
                <a:gd name="connsiteX92" fmla="*/ 585791 w 1669098"/>
                <a:gd name="connsiteY92" fmla="*/ 1631883 h 1669098"/>
                <a:gd name="connsiteX93" fmla="*/ 573800 w 1669098"/>
                <a:gd name="connsiteY93" fmla="*/ 1611114 h 1669098"/>
                <a:gd name="connsiteX94" fmla="*/ 589872 w 1669098"/>
                <a:gd name="connsiteY94" fmla="*/ 1551132 h 1669098"/>
                <a:gd name="connsiteX95" fmla="*/ 538562 w 1669098"/>
                <a:gd name="connsiteY95" fmla="*/ 1535204 h 1669098"/>
                <a:gd name="connsiteX96" fmla="*/ 500651 w 1669098"/>
                <a:gd name="connsiteY96" fmla="*/ 1514626 h 1669098"/>
                <a:gd name="connsiteX97" fmla="*/ 469812 w 1669098"/>
                <a:gd name="connsiteY97" fmla="*/ 1568041 h 1669098"/>
                <a:gd name="connsiteX98" fmla="*/ 446647 w 1669098"/>
                <a:gd name="connsiteY98" fmla="*/ 1574248 h 1669098"/>
                <a:gd name="connsiteX99" fmla="*/ 387902 w 1669098"/>
                <a:gd name="connsiteY99" fmla="*/ 1540332 h 1669098"/>
                <a:gd name="connsiteX100" fmla="*/ 381695 w 1669098"/>
                <a:gd name="connsiteY100" fmla="*/ 1517167 h 1669098"/>
                <a:gd name="connsiteX101" fmla="*/ 411195 w 1669098"/>
                <a:gd name="connsiteY101" fmla="*/ 1466071 h 1669098"/>
                <a:gd name="connsiteX102" fmla="*/ 409395 w 1669098"/>
                <a:gd name="connsiteY102" fmla="*/ 1465095 h 1669098"/>
                <a:gd name="connsiteX103" fmla="*/ 336278 w 1669098"/>
                <a:gd name="connsiteY103" fmla="*/ 1404767 h 1669098"/>
                <a:gd name="connsiteX104" fmla="*/ 292398 w 1669098"/>
                <a:gd name="connsiteY104" fmla="*/ 1448647 h 1669098"/>
                <a:gd name="connsiteX105" fmla="*/ 268416 w 1669098"/>
                <a:gd name="connsiteY105" fmla="*/ 1448647 h 1669098"/>
                <a:gd name="connsiteX106" fmla="*/ 220452 w 1669098"/>
                <a:gd name="connsiteY106" fmla="*/ 1400682 h 1669098"/>
                <a:gd name="connsiteX107" fmla="*/ 220452 w 1669098"/>
                <a:gd name="connsiteY107" fmla="*/ 1376700 h 1669098"/>
                <a:gd name="connsiteX108" fmla="*/ 264331 w 1669098"/>
                <a:gd name="connsiteY108" fmla="*/ 1332821 h 1669098"/>
                <a:gd name="connsiteX109" fmla="*/ 204003 w 1669098"/>
                <a:gd name="connsiteY109" fmla="*/ 1259703 h 1669098"/>
                <a:gd name="connsiteX110" fmla="*/ 203027 w 1669098"/>
                <a:gd name="connsiteY110" fmla="*/ 1257903 h 1669098"/>
                <a:gd name="connsiteX111" fmla="*/ 151931 w 1669098"/>
                <a:gd name="connsiteY111" fmla="*/ 1287403 h 1669098"/>
                <a:gd name="connsiteX112" fmla="*/ 128766 w 1669098"/>
                <a:gd name="connsiteY112" fmla="*/ 1281196 h 1669098"/>
                <a:gd name="connsiteX113" fmla="*/ 94850 w 1669098"/>
                <a:gd name="connsiteY113" fmla="*/ 1222451 h 1669098"/>
                <a:gd name="connsiteX114" fmla="*/ 101057 w 1669098"/>
                <a:gd name="connsiteY114" fmla="*/ 1199286 h 1669098"/>
                <a:gd name="connsiteX115" fmla="*/ 154472 w 1669098"/>
                <a:gd name="connsiteY115" fmla="*/ 1168447 h 1669098"/>
                <a:gd name="connsiteX116" fmla="*/ 133894 w 1669098"/>
                <a:gd name="connsiteY116" fmla="*/ 1130536 h 1669098"/>
                <a:gd name="connsiteX117" fmla="*/ 117966 w 1669098"/>
                <a:gd name="connsiteY117" fmla="*/ 1079226 h 1669098"/>
                <a:gd name="connsiteX118" fmla="*/ 57984 w 1669098"/>
                <a:gd name="connsiteY118" fmla="*/ 1095298 h 1669098"/>
                <a:gd name="connsiteX119" fmla="*/ 37215 w 1669098"/>
                <a:gd name="connsiteY119" fmla="*/ 1083307 h 1669098"/>
                <a:gd name="connsiteX120" fmla="*/ 19658 w 1669098"/>
                <a:gd name="connsiteY120" fmla="*/ 1017786 h 1669098"/>
                <a:gd name="connsiteX121" fmla="*/ 31650 w 1669098"/>
                <a:gd name="connsiteY121" fmla="*/ 997017 h 1669098"/>
                <a:gd name="connsiteX122" fmla="*/ 88661 w 1669098"/>
                <a:gd name="connsiteY122" fmla="*/ 981741 h 1669098"/>
                <a:gd name="connsiteX123" fmla="*/ 78063 w 1669098"/>
                <a:gd name="connsiteY123" fmla="*/ 912297 h 1669098"/>
                <a:gd name="connsiteX124" fmla="*/ 76706 w 1669098"/>
                <a:gd name="connsiteY124" fmla="*/ 885423 h 1669098"/>
                <a:gd name="connsiteX125" fmla="*/ 16958 w 1669098"/>
                <a:gd name="connsiteY125" fmla="*/ 885423 h 1669098"/>
                <a:gd name="connsiteX126" fmla="*/ 0 w 1669098"/>
                <a:gd name="connsiteY126" fmla="*/ 868465 h 1669098"/>
                <a:gd name="connsiteX127" fmla="*/ 0 w 1669098"/>
                <a:gd name="connsiteY127" fmla="*/ 800633 h 1669098"/>
                <a:gd name="connsiteX128" fmla="*/ 16958 w 1669098"/>
                <a:gd name="connsiteY128" fmla="*/ 783675 h 1669098"/>
                <a:gd name="connsiteX129" fmla="*/ 76706 w 1669098"/>
                <a:gd name="connsiteY129" fmla="*/ 783675 h 1669098"/>
                <a:gd name="connsiteX130" fmla="*/ 78063 w 1669098"/>
                <a:gd name="connsiteY130" fmla="*/ 756801 h 1669098"/>
                <a:gd name="connsiteX131" fmla="*/ 88661 w 1669098"/>
                <a:gd name="connsiteY131" fmla="*/ 687357 h 1669098"/>
                <a:gd name="connsiteX132" fmla="*/ 31650 w 1669098"/>
                <a:gd name="connsiteY132" fmla="*/ 672081 h 1669098"/>
                <a:gd name="connsiteX133" fmla="*/ 19658 w 1669098"/>
                <a:gd name="connsiteY133" fmla="*/ 651312 h 1669098"/>
                <a:gd name="connsiteX134" fmla="*/ 37215 w 1669098"/>
                <a:gd name="connsiteY134" fmla="*/ 585792 h 1669098"/>
                <a:gd name="connsiteX135" fmla="*/ 57984 w 1669098"/>
                <a:gd name="connsiteY135" fmla="*/ 573800 h 1669098"/>
                <a:gd name="connsiteX136" fmla="*/ 117966 w 1669098"/>
                <a:gd name="connsiteY136" fmla="*/ 589872 h 1669098"/>
                <a:gd name="connsiteX137" fmla="*/ 133894 w 1669098"/>
                <a:gd name="connsiteY137" fmla="*/ 538562 h 1669098"/>
                <a:gd name="connsiteX138" fmla="*/ 154472 w 1669098"/>
                <a:gd name="connsiteY138" fmla="*/ 500651 h 1669098"/>
                <a:gd name="connsiteX139" fmla="*/ 101057 w 1669098"/>
                <a:gd name="connsiteY139" fmla="*/ 469812 h 1669098"/>
                <a:gd name="connsiteX140" fmla="*/ 94850 w 1669098"/>
                <a:gd name="connsiteY140" fmla="*/ 446647 h 1669098"/>
                <a:gd name="connsiteX141" fmla="*/ 128766 w 1669098"/>
                <a:gd name="connsiteY141" fmla="*/ 387902 h 1669098"/>
                <a:gd name="connsiteX142" fmla="*/ 151931 w 1669098"/>
                <a:gd name="connsiteY142" fmla="*/ 381695 h 1669098"/>
                <a:gd name="connsiteX143" fmla="*/ 203027 w 1669098"/>
                <a:gd name="connsiteY143" fmla="*/ 411195 h 1669098"/>
                <a:gd name="connsiteX144" fmla="*/ 204003 w 1669098"/>
                <a:gd name="connsiteY144" fmla="*/ 409395 h 1669098"/>
                <a:gd name="connsiteX145" fmla="*/ 264331 w 1669098"/>
                <a:gd name="connsiteY145" fmla="*/ 336277 h 1669098"/>
                <a:gd name="connsiteX146" fmla="*/ 220452 w 1669098"/>
                <a:gd name="connsiteY146" fmla="*/ 292398 h 1669098"/>
                <a:gd name="connsiteX147" fmla="*/ 220452 w 1669098"/>
                <a:gd name="connsiteY147" fmla="*/ 268416 h 1669098"/>
                <a:gd name="connsiteX148" fmla="*/ 268416 w 1669098"/>
                <a:gd name="connsiteY148" fmla="*/ 220452 h 1669098"/>
                <a:gd name="connsiteX149" fmla="*/ 292398 w 1669098"/>
                <a:gd name="connsiteY149" fmla="*/ 220452 h 1669098"/>
                <a:gd name="connsiteX150" fmla="*/ 336277 w 1669098"/>
                <a:gd name="connsiteY150" fmla="*/ 264331 h 1669098"/>
                <a:gd name="connsiteX151" fmla="*/ 409395 w 1669098"/>
                <a:gd name="connsiteY151" fmla="*/ 204003 h 1669098"/>
                <a:gd name="connsiteX152" fmla="*/ 411195 w 1669098"/>
                <a:gd name="connsiteY152" fmla="*/ 203027 h 1669098"/>
                <a:gd name="connsiteX153" fmla="*/ 381695 w 1669098"/>
                <a:gd name="connsiteY153" fmla="*/ 151932 h 1669098"/>
                <a:gd name="connsiteX154" fmla="*/ 387902 w 1669098"/>
                <a:gd name="connsiteY154" fmla="*/ 128766 h 1669098"/>
                <a:gd name="connsiteX155" fmla="*/ 446647 w 1669098"/>
                <a:gd name="connsiteY155" fmla="*/ 94850 h 1669098"/>
                <a:gd name="connsiteX156" fmla="*/ 469812 w 1669098"/>
                <a:gd name="connsiteY156" fmla="*/ 101057 h 1669098"/>
                <a:gd name="connsiteX157" fmla="*/ 500651 w 1669098"/>
                <a:gd name="connsiteY157" fmla="*/ 154472 h 1669098"/>
                <a:gd name="connsiteX158" fmla="*/ 538562 w 1669098"/>
                <a:gd name="connsiteY158" fmla="*/ 133894 h 1669098"/>
                <a:gd name="connsiteX159" fmla="*/ 589872 w 1669098"/>
                <a:gd name="connsiteY159" fmla="*/ 117966 h 1669098"/>
                <a:gd name="connsiteX160" fmla="*/ 573800 w 1669098"/>
                <a:gd name="connsiteY160" fmla="*/ 57984 h 1669098"/>
                <a:gd name="connsiteX161" fmla="*/ 585791 w 1669098"/>
                <a:gd name="connsiteY161" fmla="*/ 37215 h 1669098"/>
                <a:gd name="connsiteX162" fmla="*/ 651312 w 1669098"/>
                <a:gd name="connsiteY162" fmla="*/ 19658 h 1669098"/>
                <a:gd name="connsiteX163" fmla="*/ 672081 w 1669098"/>
                <a:gd name="connsiteY163" fmla="*/ 31650 h 1669098"/>
                <a:gd name="connsiteX164" fmla="*/ 687357 w 1669098"/>
                <a:gd name="connsiteY164" fmla="*/ 88661 h 1669098"/>
                <a:gd name="connsiteX165" fmla="*/ 756801 w 1669098"/>
                <a:gd name="connsiteY165" fmla="*/ 78063 h 1669098"/>
                <a:gd name="connsiteX166" fmla="*/ 783675 w 1669098"/>
                <a:gd name="connsiteY166" fmla="*/ 76706 h 1669098"/>
                <a:gd name="connsiteX167" fmla="*/ 783675 w 1669098"/>
                <a:gd name="connsiteY167" fmla="*/ 16958 h 1669098"/>
                <a:gd name="connsiteX168" fmla="*/ 800633 w 1669098"/>
                <a:gd name="connsiteY168" fmla="*/ 0 h 1669098"/>
                <a:gd name="connsiteX169" fmla="*/ 834549 w 1669098"/>
                <a:gd name="connsiteY169" fmla="*/ 187960 h 1669098"/>
                <a:gd name="connsiteX170" fmla="*/ 187960 w 1669098"/>
                <a:gd name="connsiteY170" fmla="*/ 834549 h 1669098"/>
                <a:gd name="connsiteX171" fmla="*/ 834549 w 1669098"/>
                <a:gd name="connsiteY171" fmla="*/ 1481138 h 1669098"/>
                <a:gd name="connsiteX172" fmla="*/ 1481138 w 1669098"/>
                <a:gd name="connsiteY172" fmla="*/ 834549 h 1669098"/>
                <a:gd name="connsiteX173" fmla="*/ 834549 w 1669098"/>
                <a:gd name="connsiteY173" fmla="*/ 187960 h 166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669098" h="1669098">
                  <a:moveTo>
                    <a:pt x="800633" y="0"/>
                  </a:moveTo>
                  <a:lnTo>
                    <a:pt x="868465" y="0"/>
                  </a:lnTo>
                  <a:cubicBezTo>
                    <a:pt x="877831" y="0"/>
                    <a:pt x="885423" y="7592"/>
                    <a:pt x="885423" y="16958"/>
                  </a:cubicBezTo>
                  <a:lnTo>
                    <a:pt x="885423" y="76706"/>
                  </a:lnTo>
                  <a:lnTo>
                    <a:pt x="912297" y="78063"/>
                  </a:lnTo>
                  <a:lnTo>
                    <a:pt x="981741" y="88661"/>
                  </a:lnTo>
                  <a:lnTo>
                    <a:pt x="997017" y="31650"/>
                  </a:lnTo>
                  <a:cubicBezTo>
                    <a:pt x="999441" y="22603"/>
                    <a:pt x="1008739" y="17235"/>
                    <a:pt x="1017786" y="19658"/>
                  </a:cubicBezTo>
                  <a:lnTo>
                    <a:pt x="1083307" y="37215"/>
                  </a:lnTo>
                  <a:cubicBezTo>
                    <a:pt x="1092353" y="39639"/>
                    <a:pt x="1097722" y="48937"/>
                    <a:pt x="1095298" y="57984"/>
                  </a:cubicBezTo>
                  <a:lnTo>
                    <a:pt x="1079226" y="117966"/>
                  </a:lnTo>
                  <a:lnTo>
                    <a:pt x="1130536" y="133894"/>
                  </a:lnTo>
                  <a:lnTo>
                    <a:pt x="1168448" y="154472"/>
                  </a:lnTo>
                  <a:lnTo>
                    <a:pt x="1199286" y="101058"/>
                  </a:lnTo>
                  <a:cubicBezTo>
                    <a:pt x="1203969" y="92946"/>
                    <a:pt x="1214340" y="90168"/>
                    <a:pt x="1222451" y="94851"/>
                  </a:cubicBezTo>
                  <a:lnTo>
                    <a:pt x="1281196" y="128766"/>
                  </a:lnTo>
                  <a:cubicBezTo>
                    <a:pt x="1289307" y="133449"/>
                    <a:pt x="1292086" y="143820"/>
                    <a:pt x="1287403" y="151932"/>
                  </a:cubicBezTo>
                  <a:lnTo>
                    <a:pt x="1257903" y="203027"/>
                  </a:lnTo>
                  <a:lnTo>
                    <a:pt x="1259703" y="204003"/>
                  </a:lnTo>
                  <a:lnTo>
                    <a:pt x="1332821" y="264331"/>
                  </a:lnTo>
                  <a:lnTo>
                    <a:pt x="1376700" y="220452"/>
                  </a:lnTo>
                  <a:cubicBezTo>
                    <a:pt x="1383323" y="213829"/>
                    <a:pt x="1394059" y="213829"/>
                    <a:pt x="1400682" y="220452"/>
                  </a:cubicBezTo>
                  <a:lnTo>
                    <a:pt x="1448646" y="268416"/>
                  </a:lnTo>
                  <a:cubicBezTo>
                    <a:pt x="1455269" y="275039"/>
                    <a:pt x="1455269" y="285776"/>
                    <a:pt x="1448646" y="292398"/>
                  </a:cubicBezTo>
                  <a:lnTo>
                    <a:pt x="1404767" y="336277"/>
                  </a:lnTo>
                  <a:lnTo>
                    <a:pt x="1465095" y="409395"/>
                  </a:lnTo>
                  <a:lnTo>
                    <a:pt x="1466071" y="411195"/>
                  </a:lnTo>
                  <a:lnTo>
                    <a:pt x="1517167" y="381695"/>
                  </a:lnTo>
                  <a:cubicBezTo>
                    <a:pt x="1525278" y="377012"/>
                    <a:pt x="1535649" y="379791"/>
                    <a:pt x="1540332" y="387902"/>
                  </a:cubicBezTo>
                  <a:lnTo>
                    <a:pt x="1574248" y="446647"/>
                  </a:lnTo>
                  <a:cubicBezTo>
                    <a:pt x="1578931" y="454758"/>
                    <a:pt x="1576152" y="465129"/>
                    <a:pt x="1568041" y="469812"/>
                  </a:cubicBezTo>
                  <a:lnTo>
                    <a:pt x="1514626" y="500651"/>
                  </a:lnTo>
                  <a:lnTo>
                    <a:pt x="1535204" y="538562"/>
                  </a:lnTo>
                  <a:lnTo>
                    <a:pt x="1551132" y="589872"/>
                  </a:lnTo>
                  <a:lnTo>
                    <a:pt x="1611114" y="573800"/>
                  </a:lnTo>
                  <a:cubicBezTo>
                    <a:pt x="1620161" y="571376"/>
                    <a:pt x="1629459" y="576745"/>
                    <a:pt x="1631883" y="585792"/>
                  </a:cubicBezTo>
                  <a:lnTo>
                    <a:pt x="1649440" y="651312"/>
                  </a:lnTo>
                  <a:cubicBezTo>
                    <a:pt x="1651864" y="660359"/>
                    <a:pt x="1646495" y="669657"/>
                    <a:pt x="1637448" y="672081"/>
                  </a:cubicBezTo>
                  <a:lnTo>
                    <a:pt x="1580437" y="687357"/>
                  </a:lnTo>
                  <a:lnTo>
                    <a:pt x="1591035" y="756801"/>
                  </a:lnTo>
                  <a:lnTo>
                    <a:pt x="1592392" y="783675"/>
                  </a:lnTo>
                  <a:lnTo>
                    <a:pt x="1652140" y="783675"/>
                  </a:lnTo>
                  <a:cubicBezTo>
                    <a:pt x="1661506" y="783675"/>
                    <a:pt x="1669098" y="791267"/>
                    <a:pt x="1669098" y="800633"/>
                  </a:cubicBezTo>
                  <a:lnTo>
                    <a:pt x="1669098" y="868465"/>
                  </a:lnTo>
                  <a:cubicBezTo>
                    <a:pt x="1669098" y="877831"/>
                    <a:pt x="1661506" y="885423"/>
                    <a:pt x="1652140" y="885423"/>
                  </a:cubicBezTo>
                  <a:lnTo>
                    <a:pt x="1592392" y="885423"/>
                  </a:lnTo>
                  <a:lnTo>
                    <a:pt x="1591035" y="912297"/>
                  </a:lnTo>
                  <a:lnTo>
                    <a:pt x="1580437" y="981741"/>
                  </a:lnTo>
                  <a:lnTo>
                    <a:pt x="1637448" y="997017"/>
                  </a:lnTo>
                  <a:cubicBezTo>
                    <a:pt x="1646495" y="999441"/>
                    <a:pt x="1651864" y="1008739"/>
                    <a:pt x="1649440" y="1017786"/>
                  </a:cubicBezTo>
                  <a:lnTo>
                    <a:pt x="1631883" y="1083307"/>
                  </a:lnTo>
                  <a:cubicBezTo>
                    <a:pt x="1629459" y="1092353"/>
                    <a:pt x="1620161" y="1097722"/>
                    <a:pt x="1611114" y="1095298"/>
                  </a:cubicBezTo>
                  <a:lnTo>
                    <a:pt x="1551132" y="1079226"/>
                  </a:lnTo>
                  <a:lnTo>
                    <a:pt x="1535204" y="1130536"/>
                  </a:lnTo>
                  <a:lnTo>
                    <a:pt x="1514626" y="1168447"/>
                  </a:lnTo>
                  <a:lnTo>
                    <a:pt x="1568041" y="1199286"/>
                  </a:lnTo>
                  <a:cubicBezTo>
                    <a:pt x="1576152" y="1203969"/>
                    <a:pt x="1578931" y="1214340"/>
                    <a:pt x="1574248" y="1222451"/>
                  </a:cubicBezTo>
                  <a:lnTo>
                    <a:pt x="1540332" y="1281196"/>
                  </a:lnTo>
                  <a:cubicBezTo>
                    <a:pt x="1535649" y="1289307"/>
                    <a:pt x="1525278" y="1292086"/>
                    <a:pt x="1517167" y="1287403"/>
                  </a:cubicBezTo>
                  <a:lnTo>
                    <a:pt x="1466071" y="1257903"/>
                  </a:lnTo>
                  <a:lnTo>
                    <a:pt x="1465095" y="1259703"/>
                  </a:lnTo>
                  <a:lnTo>
                    <a:pt x="1404767" y="1332821"/>
                  </a:lnTo>
                  <a:lnTo>
                    <a:pt x="1448646" y="1376700"/>
                  </a:lnTo>
                  <a:cubicBezTo>
                    <a:pt x="1455269" y="1383323"/>
                    <a:pt x="1455269" y="1394059"/>
                    <a:pt x="1448646" y="1400682"/>
                  </a:cubicBezTo>
                  <a:lnTo>
                    <a:pt x="1400682" y="1448647"/>
                  </a:lnTo>
                  <a:cubicBezTo>
                    <a:pt x="1394059" y="1455269"/>
                    <a:pt x="1383323" y="1455269"/>
                    <a:pt x="1376700" y="1448647"/>
                  </a:cubicBezTo>
                  <a:lnTo>
                    <a:pt x="1332820" y="1404767"/>
                  </a:lnTo>
                  <a:lnTo>
                    <a:pt x="1259703" y="1465095"/>
                  </a:lnTo>
                  <a:lnTo>
                    <a:pt x="1257903" y="1466071"/>
                  </a:lnTo>
                  <a:lnTo>
                    <a:pt x="1287403" y="1517167"/>
                  </a:lnTo>
                  <a:cubicBezTo>
                    <a:pt x="1292086" y="1525278"/>
                    <a:pt x="1289307" y="1535649"/>
                    <a:pt x="1281196" y="1540332"/>
                  </a:cubicBezTo>
                  <a:lnTo>
                    <a:pt x="1222451" y="1574248"/>
                  </a:lnTo>
                  <a:cubicBezTo>
                    <a:pt x="1214340" y="1578931"/>
                    <a:pt x="1203969" y="1576152"/>
                    <a:pt x="1199286" y="1568041"/>
                  </a:cubicBezTo>
                  <a:lnTo>
                    <a:pt x="1168447" y="1514626"/>
                  </a:lnTo>
                  <a:lnTo>
                    <a:pt x="1130536" y="1535204"/>
                  </a:lnTo>
                  <a:lnTo>
                    <a:pt x="1079226" y="1551132"/>
                  </a:lnTo>
                  <a:lnTo>
                    <a:pt x="1095298" y="1611114"/>
                  </a:lnTo>
                  <a:cubicBezTo>
                    <a:pt x="1097722" y="1620161"/>
                    <a:pt x="1092353" y="1629459"/>
                    <a:pt x="1083307" y="1631883"/>
                  </a:cubicBezTo>
                  <a:lnTo>
                    <a:pt x="1017786" y="1649440"/>
                  </a:lnTo>
                  <a:cubicBezTo>
                    <a:pt x="1008739" y="1651864"/>
                    <a:pt x="999441" y="1646495"/>
                    <a:pt x="997017" y="1637448"/>
                  </a:cubicBezTo>
                  <a:lnTo>
                    <a:pt x="981741" y="1580437"/>
                  </a:lnTo>
                  <a:lnTo>
                    <a:pt x="912297" y="1591035"/>
                  </a:lnTo>
                  <a:lnTo>
                    <a:pt x="885423" y="1592392"/>
                  </a:lnTo>
                  <a:lnTo>
                    <a:pt x="885423" y="1652140"/>
                  </a:lnTo>
                  <a:cubicBezTo>
                    <a:pt x="885423" y="1661506"/>
                    <a:pt x="877831" y="1669098"/>
                    <a:pt x="868465" y="1669098"/>
                  </a:cubicBezTo>
                  <a:lnTo>
                    <a:pt x="800633" y="1669098"/>
                  </a:lnTo>
                  <a:cubicBezTo>
                    <a:pt x="791267" y="1669098"/>
                    <a:pt x="783675" y="1661506"/>
                    <a:pt x="783675" y="1652140"/>
                  </a:cubicBezTo>
                  <a:lnTo>
                    <a:pt x="783675" y="1592392"/>
                  </a:lnTo>
                  <a:lnTo>
                    <a:pt x="756801" y="1591035"/>
                  </a:lnTo>
                  <a:lnTo>
                    <a:pt x="687357" y="1580437"/>
                  </a:lnTo>
                  <a:lnTo>
                    <a:pt x="672081" y="1637448"/>
                  </a:lnTo>
                  <a:cubicBezTo>
                    <a:pt x="669657" y="1646495"/>
                    <a:pt x="660359" y="1651864"/>
                    <a:pt x="651312" y="1649440"/>
                  </a:cubicBezTo>
                  <a:lnTo>
                    <a:pt x="585791" y="1631883"/>
                  </a:lnTo>
                  <a:cubicBezTo>
                    <a:pt x="576745" y="1629459"/>
                    <a:pt x="571376" y="1620161"/>
                    <a:pt x="573800" y="1611114"/>
                  </a:cubicBezTo>
                  <a:lnTo>
                    <a:pt x="589872" y="1551132"/>
                  </a:lnTo>
                  <a:lnTo>
                    <a:pt x="538562" y="1535204"/>
                  </a:lnTo>
                  <a:lnTo>
                    <a:pt x="500651" y="1514626"/>
                  </a:lnTo>
                  <a:lnTo>
                    <a:pt x="469812" y="1568041"/>
                  </a:lnTo>
                  <a:cubicBezTo>
                    <a:pt x="465129" y="1576152"/>
                    <a:pt x="454758" y="1578931"/>
                    <a:pt x="446647" y="1574248"/>
                  </a:cubicBezTo>
                  <a:lnTo>
                    <a:pt x="387902" y="1540332"/>
                  </a:lnTo>
                  <a:cubicBezTo>
                    <a:pt x="379791" y="1535649"/>
                    <a:pt x="377012" y="1525278"/>
                    <a:pt x="381695" y="1517167"/>
                  </a:cubicBezTo>
                  <a:lnTo>
                    <a:pt x="411195" y="1466071"/>
                  </a:lnTo>
                  <a:lnTo>
                    <a:pt x="409395" y="1465095"/>
                  </a:lnTo>
                  <a:lnTo>
                    <a:pt x="336278" y="1404767"/>
                  </a:lnTo>
                  <a:lnTo>
                    <a:pt x="292398" y="1448647"/>
                  </a:lnTo>
                  <a:cubicBezTo>
                    <a:pt x="285775" y="1455269"/>
                    <a:pt x="275039" y="1455269"/>
                    <a:pt x="268416" y="1448647"/>
                  </a:cubicBezTo>
                  <a:lnTo>
                    <a:pt x="220452" y="1400682"/>
                  </a:lnTo>
                  <a:cubicBezTo>
                    <a:pt x="213829" y="1394059"/>
                    <a:pt x="213829" y="1383323"/>
                    <a:pt x="220452" y="1376700"/>
                  </a:cubicBezTo>
                  <a:lnTo>
                    <a:pt x="264331" y="1332821"/>
                  </a:lnTo>
                  <a:lnTo>
                    <a:pt x="204003" y="1259703"/>
                  </a:lnTo>
                  <a:lnTo>
                    <a:pt x="203027" y="1257903"/>
                  </a:lnTo>
                  <a:lnTo>
                    <a:pt x="151931" y="1287403"/>
                  </a:lnTo>
                  <a:cubicBezTo>
                    <a:pt x="143820" y="1292086"/>
                    <a:pt x="133449" y="1289307"/>
                    <a:pt x="128766" y="1281196"/>
                  </a:cubicBezTo>
                  <a:lnTo>
                    <a:pt x="94850" y="1222451"/>
                  </a:lnTo>
                  <a:cubicBezTo>
                    <a:pt x="90167" y="1214340"/>
                    <a:pt x="92946" y="1203969"/>
                    <a:pt x="101057" y="1199286"/>
                  </a:cubicBezTo>
                  <a:lnTo>
                    <a:pt x="154472" y="1168447"/>
                  </a:lnTo>
                  <a:lnTo>
                    <a:pt x="133894" y="1130536"/>
                  </a:lnTo>
                  <a:lnTo>
                    <a:pt x="117966" y="1079226"/>
                  </a:lnTo>
                  <a:lnTo>
                    <a:pt x="57984" y="1095298"/>
                  </a:lnTo>
                  <a:cubicBezTo>
                    <a:pt x="48937" y="1097722"/>
                    <a:pt x="39639" y="1092353"/>
                    <a:pt x="37215" y="1083307"/>
                  </a:cubicBezTo>
                  <a:lnTo>
                    <a:pt x="19658" y="1017786"/>
                  </a:lnTo>
                  <a:cubicBezTo>
                    <a:pt x="17234" y="1008739"/>
                    <a:pt x="22603" y="999441"/>
                    <a:pt x="31650" y="997017"/>
                  </a:cubicBezTo>
                  <a:lnTo>
                    <a:pt x="88661" y="981741"/>
                  </a:lnTo>
                  <a:lnTo>
                    <a:pt x="78063" y="912297"/>
                  </a:lnTo>
                  <a:lnTo>
                    <a:pt x="76706" y="885423"/>
                  </a:lnTo>
                  <a:lnTo>
                    <a:pt x="16958" y="885423"/>
                  </a:lnTo>
                  <a:cubicBezTo>
                    <a:pt x="7592" y="885423"/>
                    <a:pt x="0" y="877831"/>
                    <a:pt x="0" y="868465"/>
                  </a:cubicBezTo>
                  <a:lnTo>
                    <a:pt x="0" y="800633"/>
                  </a:lnTo>
                  <a:cubicBezTo>
                    <a:pt x="0" y="791267"/>
                    <a:pt x="7592" y="783675"/>
                    <a:pt x="16958" y="783675"/>
                  </a:cubicBezTo>
                  <a:lnTo>
                    <a:pt x="76706" y="783675"/>
                  </a:lnTo>
                  <a:lnTo>
                    <a:pt x="78063" y="756801"/>
                  </a:lnTo>
                  <a:lnTo>
                    <a:pt x="88661" y="687357"/>
                  </a:lnTo>
                  <a:lnTo>
                    <a:pt x="31650" y="672081"/>
                  </a:lnTo>
                  <a:cubicBezTo>
                    <a:pt x="22603" y="669657"/>
                    <a:pt x="17234" y="660359"/>
                    <a:pt x="19658" y="651312"/>
                  </a:cubicBezTo>
                  <a:lnTo>
                    <a:pt x="37215" y="585792"/>
                  </a:lnTo>
                  <a:cubicBezTo>
                    <a:pt x="39639" y="576745"/>
                    <a:pt x="48937" y="571376"/>
                    <a:pt x="57984" y="573800"/>
                  </a:cubicBezTo>
                  <a:lnTo>
                    <a:pt x="117966" y="589872"/>
                  </a:lnTo>
                  <a:lnTo>
                    <a:pt x="133894" y="538562"/>
                  </a:lnTo>
                  <a:lnTo>
                    <a:pt x="154472" y="500651"/>
                  </a:lnTo>
                  <a:lnTo>
                    <a:pt x="101057" y="469812"/>
                  </a:lnTo>
                  <a:cubicBezTo>
                    <a:pt x="92946" y="465129"/>
                    <a:pt x="90167" y="454758"/>
                    <a:pt x="94850" y="446647"/>
                  </a:cubicBezTo>
                  <a:lnTo>
                    <a:pt x="128766" y="387902"/>
                  </a:lnTo>
                  <a:cubicBezTo>
                    <a:pt x="133449" y="379791"/>
                    <a:pt x="143820" y="377012"/>
                    <a:pt x="151931" y="381695"/>
                  </a:cubicBezTo>
                  <a:lnTo>
                    <a:pt x="203027" y="411195"/>
                  </a:lnTo>
                  <a:lnTo>
                    <a:pt x="204003" y="409395"/>
                  </a:lnTo>
                  <a:lnTo>
                    <a:pt x="264331" y="336277"/>
                  </a:lnTo>
                  <a:lnTo>
                    <a:pt x="220452" y="292398"/>
                  </a:lnTo>
                  <a:cubicBezTo>
                    <a:pt x="213829" y="285776"/>
                    <a:pt x="213829" y="275039"/>
                    <a:pt x="220452" y="268416"/>
                  </a:cubicBezTo>
                  <a:lnTo>
                    <a:pt x="268416" y="220452"/>
                  </a:lnTo>
                  <a:cubicBezTo>
                    <a:pt x="275039" y="213829"/>
                    <a:pt x="285775" y="213829"/>
                    <a:pt x="292398" y="220452"/>
                  </a:cubicBezTo>
                  <a:lnTo>
                    <a:pt x="336277" y="264331"/>
                  </a:lnTo>
                  <a:lnTo>
                    <a:pt x="409395" y="204003"/>
                  </a:lnTo>
                  <a:lnTo>
                    <a:pt x="411195" y="203027"/>
                  </a:lnTo>
                  <a:lnTo>
                    <a:pt x="381695" y="151932"/>
                  </a:lnTo>
                  <a:cubicBezTo>
                    <a:pt x="377012" y="143820"/>
                    <a:pt x="379791" y="133449"/>
                    <a:pt x="387902" y="128766"/>
                  </a:cubicBezTo>
                  <a:lnTo>
                    <a:pt x="446647" y="94850"/>
                  </a:lnTo>
                  <a:cubicBezTo>
                    <a:pt x="454758" y="90167"/>
                    <a:pt x="465129" y="92946"/>
                    <a:pt x="469812" y="101057"/>
                  </a:cubicBezTo>
                  <a:lnTo>
                    <a:pt x="500651" y="154472"/>
                  </a:lnTo>
                  <a:lnTo>
                    <a:pt x="538562" y="133894"/>
                  </a:lnTo>
                  <a:lnTo>
                    <a:pt x="589872" y="117966"/>
                  </a:lnTo>
                  <a:lnTo>
                    <a:pt x="573800" y="57984"/>
                  </a:lnTo>
                  <a:cubicBezTo>
                    <a:pt x="571376" y="48937"/>
                    <a:pt x="576745" y="39639"/>
                    <a:pt x="585791" y="37215"/>
                  </a:cubicBezTo>
                  <a:lnTo>
                    <a:pt x="651312" y="19658"/>
                  </a:lnTo>
                  <a:cubicBezTo>
                    <a:pt x="660359" y="17235"/>
                    <a:pt x="669657" y="22603"/>
                    <a:pt x="672081" y="31650"/>
                  </a:cubicBezTo>
                  <a:lnTo>
                    <a:pt x="687357" y="88661"/>
                  </a:lnTo>
                  <a:lnTo>
                    <a:pt x="756801" y="78063"/>
                  </a:lnTo>
                  <a:lnTo>
                    <a:pt x="783675" y="76706"/>
                  </a:lnTo>
                  <a:lnTo>
                    <a:pt x="783675" y="16958"/>
                  </a:lnTo>
                  <a:cubicBezTo>
                    <a:pt x="783675" y="7592"/>
                    <a:pt x="791267" y="0"/>
                    <a:pt x="800633" y="0"/>
                  </a:cubicBezTo>
                  <a:close/>
                  <a:moveTo>
                    <a:pt x="834549" y="187960"/>
                  </a:moveTo>
                  <a:cubicBezTo>
                    <a:pt x="477448" y="187960"/>
                    <a:pt x="187960" y="477448"/>
                    <a:pt x="187960" y="834549"/>
                  </a:cubicBezTo>
                  <a:cubicBezTo>
                    <a:pt x="187960" y="1191650"/>
                    <a:pt x="477448" y="1481138"/>
                    <a:pt x="834549" y="1481138"/>
                  </a:cubicBezTo>
                  <a:cubicBezTo>
                    <a:pt x="1191650" y="1481138"/>
                    <a:pt x="1481138" y="1191650"/>
                    <a:pt x="1481138" y="834549"/>
                  </a:cubicBezTo>
                  <a:cubicBezTo>
                    <a:pt x="1481138" y="477448"/>
                    <a:pt x="1191650" y="187960"/>
                    <a:pt x="834549" y="1879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9" name="组合 18"/>
            <p:cNvGrpSpPr/>
            <p:nvPr/>
          </p:nvGrpSpPr>
          <p:grpSpPr>
            <a:xfrm>
              <a:off x="3771920" y="2923699"/>
              <a:ext cx="1150620" cy="1150620"/>
              <a:chOff x="3771920" y="2923699"/>
              <a:chExt cx="1150620" cy="1150620"/>
            </a:xfrm>
          </p:grpSpPr>
          <p:sp>
            <p:nvSpPr>
              <p:cNvPr id="20" name="椭圆 19"/>
              <p:cNvSpPr/>
              <p:nvPr/>
            </p:nvSpPr>
            <p:spPr>
              <a:xfrm>
                <a:off x="3771920" y="2923699"/>
                <a:ext cx="1150620" cy="11506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Freeform 96"/>
              <p:cNvSpPr>
                <a:spLocks noEditPoints="1"/>
              </p:cNvSpPr>
              <p:nvPr/>
            </p:nvSpPr>
            <p:spPr bwMode="auto">
              <a:xfrm>
                <a:off x="4186099" y="3337878"/>
                <a:ext cx="322263" cy="322263"/>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grpSp>
        <p:nvGrpSpPr>
          <p:cNvPr id="22" name="组合 21"/>
          <p:cNvGrpSpPr/>
          <p:nvPr/>
        </p:nvGrpSpPr>
        <p:grpSpPr>
          <a:xfrm>
            <a:off x="3946774" y="2275272"/>
            <a:ext cx="1252041" cy="1252210"/>
            <a:chOff x="5261451" y="2664460"/>
            <a:chExt cx="1669098" cy="1669098"/>
          </a:xfrm>
        </p:grpSpPr>
        <p:sp>
          <p:nvSpPr>
            <p:cNvPr id="23" name="任意多边形 63"/>
            <p:cNvSpPr/>
            <p:nvPr/>
          </p:nvSpPr>
          <p:spPr>
            <a:xfrm>
              <a:off x="5261451" y="2664460"/>
              <a:ext cx="1669098" cy="1669098"/>
            </a:xfrm>
            <a:custGeom>
              <a:avLst/>
              <a:gdLst>
                <a:gd name="connsiteX0" fmla="*/ 800633 w 1669098"/>
                <a:gd name="connsiteY0" fmla="*/ 0 h 1669098"/>
                <a:gd name="connsiteX1" fmla="*/ 868465 w 1669098"/>
                <a:gd name="connsiteY1" fmla="*/ 0 h 1669098"/>
                <a:gd name="connsiteX2" fmla="*/ 885423 w 1669098"/>
                <a:gd name="connsiteY2" fmla="*/ 16958 h 1669098"/>
                <a:gd name="connsiteX3" fmla="*/ 885423 w 1669098"/>
                <a:gd name="connsiteY3" fmla="*/ 76706 h 1669098"/>
                <a:gd name="connsiteX4" fmla="*/ 912297 w 1669098"/>
                <a:gd name="connsiteY4" fmla="*/ 78063 h 1669098"/>
                <a:gd name="connsiteX5" fmla="*/ 981741 w 1669098"/>
                <a:gd name="connsiteY5" fmla="*/ 88661 h 1669098"/>
                <a:gd name="connsiteX6" fmla="*/ 997017 w 1669098"/>
                <a:gd name="connsiteY6" fmla="*/ 31650 h 1669098"/>
                <a:gd name="connsiteX7" fmla="*/ 1017786 w 1669098"/>
                <a:gd name="connsiteY7" fmla="*/ 19658 h 1669098"/>
                <a:gd name="connsiteX8" fmla="*/ 1083307 w 1669098"/>
                <a:gd name="connsiteY8" fmla="*/ 37215 h 1669098"/>
                <a:gd name="connsiteX9" fmla="*/ 1095298 w 1669098"/>
                <a:gd name="connsiteY9" fmla="*/ 57984 h 1669098"/>
                <a:gd name="connsiteX10" fmla="*/ 1079226 w 1669098"/>
                <a:gd name="connsiteY10" fmla="*/ 117966 h 1669098"/>
                <a:gd name="connsiteX11" fmla="*/ 1130536 w 1669098"/>
                <a:gd name="connsiteY11" fmla="*/ 133894 h 1669098"/>
                <a:gd name="connsiteX12" fmla="*/ 1168448 w 1669098"/>
                <a:gd name="connsiteY12" fmla="*/ 154472 h 1669098"/>
                <a:gd name="connsiteX13" fmla="*/ 1199286 w 1669098"/>
                <a:gd name="connsiteY13" fmla="*/ 101058 h 1669098"/>
                <a:gd name="connsiteX14" fmla="*/ 1222451 w 1669098"/>
                <a:gd name="connsiteY14" fmla="*/ 94851 h 1669098"/>
                <a:gd name="connsiteX15" fmla="*/ 1281196 w 1669098"/>
                <a:gd name="connsiteY15" fmla="*/ 128766 h 1669098"/>
                <a:gd name="connsiteX16" fmla="*/ 1287403 w 1669098"/>
                <a:gd name="connsiteY16" fmla="*/ 151932 h 1669098"/>
                <a:gd name="connsiteX17" fmla="*/ 1257903 w 1669098"/>
                <a:gd name="connsiteY17" fmla="*/ 203027 h 1669098"/>
                <a:gd name="connsiteX18" fmla="*/ 1259703 w 1669098"/>
                <a:gd name="connsiteY18" fmla="*/ 204003 h 1669098"/>
                <a:gd name="connsiteX19" fmla="*/ 1332821 w 1669098"/>
                <a:gd name="connsiteY19" fmla="*/ 264331 h 1669098"/>
                <a:gd name="connsiteX20" fmla="*/ 1376700 w 1669098"/>
                <a:gd name="connsiteY20" fmla="*/ 220452 h 1669098"/>
                <a:gd name="connsiteX21" fmla="*/ 1400682 w 1669098"/>
                <a:gd name="connsiteY21" fmla="*/ 220452 h 1669098"/>
                <a:gd name="connsiteX22" fmla="*/ 1448646 w 1669098"/>
                <a:gd name="connsiteY22" fmla="*/ 268416 h 1669098"/>
                <a:gd name="connsiteX23" fmla="*/ 1448646 w 1669098"/>
                <a:gd name="connsiteY23" fmla="*/ 292398 h 1669098"/>
                <a:gd name="connsiteX24" fmla="*/ 1404767 w 1669098"/>
                <a:gd name="connsiteY24" fmla="*/ 336277 h 1669098"/>
                <a:gd name="connsiteX25" fmla="*/ 1465095 w 1669098"/>
                <a:gd name="connsiteY25" fmla="*/ 409395 h 1669098"/>
                <a:gd name="connsiteX26" fmla="*/ 1466071 w 1669098"/>
                <a:gd name="connsiteY26" fmla="*/ 411195 h 1669098"/>
                <a:gd name="connsiteX27" fmla="*/ 1517167 w 1669098"/>
                <a:gd name="connsiteY27" fmla="*/ 381695 h 1669098"/>
                <a:gd name="connsiteX28" fmla="*/ 1540332 w 1669098"/>
                <a:gd name="connsiteY28" fmla="*/ 387902 h 1669098"/>
                <a:gd name="connsiteX29" fmla="*/ 1574248 w 1669098"/>
                <a:gd name="connsiteY29" fmla="*/ 446647 h 1669098"/>
                <a:gd name="connsiteX30" fmla="*/ 1568041 w 1669098"/>
                <a:gd name="connsiteY30" fmla="*/ 469812 h 1669098"/>
                <a:gd name="connsiteX31" fmla="*/ 1514626 w 1669098"/>
                <a:gd name="connsiteY31" fmla="*/ 500651 h 1669098"/>
                <a:gd name="connsiteX32" fmla="*/ 1535204 w 1669098"/>
                <a:gd name="connsiteY32" fmla="*/ 538562 h 1669098"/>
                <a:gd name="connsiteX33" fmla="*/ 1551132 w 1669098"/>
                <a:gd name="connsiteY33" fmla="*/ 589872 h 1669098"/>
                <a:gd name="connsiteX34" fmla="*/ 1611114 w 1669098"/>
                <a:gd name="connsiteY34" fmla="*/ 573800 h 1669098"/>
                <a:gd name="connsiteX35" fmla="*/ 1631883 w 1669098"/>
                <a:gd name="connsiteY35" fmla="*/ 585792 h 1669098"/>
                <a:gd name="connsiteX36" fmla="*/ 1649440 w 1669098"/>
                <a:gd name="connsiteY36" fmla="*/ 651312 h 1669098"/>
                <a:gd name="connsiteX37" fmla="*/ 1637448 w 1669098"/>
                <a:gd name="connsiteY37" fmla="*/ 672081 h 1669098"/>
                <a:gd name="connsiteX38" fmla="*/ 1580437 w 1669098"/>
                <a:gd name="connsiteY38" fmla="*/ 687357 h 1669098"/>
                <a:gd name="connsiteX39" fmla="*/ 1591035 w 1669098"/>
                <a:gd name="connsiteY39" fmla="*/ 756801 h 1669098"/>
                <a:gd name="connsiteX40" fmla="*/ 1592392 w 1669098"/>
                <a:gd name="connsiteY40" fmla="*/ 783675 h 1669098"/>
                <a:gd name="connsiteX41" fmla="*/ 1652140 w 1669098"/>
                <a:gd name="connsiteY41" fmla="*/ 783675 h 1669098"/>
                <a:gd name="connsiteX42" fmla="*/ 1669098 w 1669098"/>
                <a:gd name="connsiteY42" fmla="*/ 800633 h 1669098"/>
                <a:gd name="connsiteX43" fmla="*/ 1669098 w 1669098"/>
                <a:gd name="connsiteY43" fmla="*/ 868465 h 1669098"/>
                <a:gd name="connsiteX44" fmla="*/ 1652140 w 1669098"/>
                <a:gd name="connsiteY44" fmla="*/ 885423 h 1669098"/>
                <a:gd name="connsiteX45" fmla="*/ 1592392 w 1669098"/>
                <a:gd name="connsiteY45" fmla="*/ 885423 h 1669098"/>
                <a:gd name="connsiteX46" fmla="*/ 1591035 w 1669098"/>
                <a:gd name="connsiteY46" fmla="*/ 912297 h 1669098"/>
                <a:gd name="connsiteX47" fmla="*/ 1580437 w 1669098"/>
                <a:gd name="connsiteY47" fmla="*/ 981741 h 1669098"/>
                <a:gd name="connsiteX48" fmla="*/ 1637448 w 1669098"/>
                <a:gd name="connsiteY48" fmla="*/ 997017 h 1669098"/>
                <a:gd name="connsiteX49" fmla="*/ 1649440 w 1669098"/>
                <a:gd name="connsiteY49" fmla="*/ 1017786 h 1669098"/>
                <a:gd name="connsiteX50" fmla="*/ 1631883 w 1669098"/>
                <a:gd name="connsiteY50" fmla="*/ 1083307 h 1669098"/>
                <a:gd name="connsiteX51" fmla="*/ 1611114 w 1669098"/>
                <a:gd name="connsiteY51" fmla="*/ 1095298 h 1669098"/>
                <a:gd name="connsiteX52" fmla="*/ 1551132 w 1669098"/>
                <a:gd name="connsiteY52" fmla="*/ 1079226 h 1669098"/>
                <a:gd name="connsiteX53" fmla="*/ 1535204 w 1669098"/>
                <a:gd name="connsiteY53" fmla="*/ 1130536 h 1669098"/>
                <a:gd name="connsiteX54" fmla="*/ 1514626 w 1669098"/>
                <a:gd name="connsiteY54" fmla="*/ 1168447 h 1669098"/>
                <a:gd name="connsiteX55" fmla="*/ 1568041 w 1669098"/>
                <a:gd name="connsiteY55" fmla="*/ 1199286 h 1669098"/>
                <a:gd name="connsiteX56" fmla="*/ 1574248 w 1669098"/>
                <a:gd name="connsiteY56" fmla="*/ 1222451 h 1669098"/>
                <a:gd name="connsiteX57" fmla="*/ 1540332 w 1669098"/>
                <a:gd name="connsiteY57" fmla="*/ 1281196 h 1669098"/>
                <a:gd name="connsiteX58" fmla="*/ 1517167 w 1669098"/>
                <a:gd name="connsiteY58" fmla="*/ 1287403 h 1669098"/>
                <a:gd name="connsiteX59" fmla="*/ 1466071 w 1669098"/>
                <a:gd name="connsiteY59" fmla="*/ 1257903 h 1669098"/>
                <a:gd name="connsiteX60" fmla="*/ 1465095 w 1669098"/>
                <a:gd name="connsiteY60" fmla="*/ 1259703 h 1669098"/>
                <a:gd name="connsiteX61" fmla="*/ 1404767 w 1669098"/>
                <a:gd name="connsiteY61" fmla="*/ 1332821 h 1669098"/>
                <a:gd name="connsiteX62" fmla="*/ 1448646 w 1669098"/>
                <a:gd name="connsiteY62" fmla="*/ 1376700 h 1669098"/>
                <a:gd name="connsiteX63" fmla="*/ 1448646 w 1669098"/>
                <a:gd name="connsiteY63" fmla="*/ 1400682 h 1669098"/>
                <a:gd name="connsiteX64" fmla="*/ 1400682 w 1669098"/>
                <a:gd name="connsiteY64" fmla="*/ 1448647 h 1669098"/>
                <a:gd name="connsiteX65" fmla="*/ 1376700 w 1669098"/>
                <a:gd name="connsiteY65" fmla="*/ 1448647 h 1669098"/>
                <a:gd name="connsiteX66" fmla="*/ 1332820 w 1669098"/>
                <a:gd name="connsiteY66" fmla="*/ 1404767 h 1669098"/>
                <a:gd name="connsiteX67" fmla="*/ 1259703 w 1669098"/>
                <a:gd name="connsiteY67" fmla="*/ 1465095 h 1669098"/>
                <a:gd name="connsiteX68" fmla="*/ 1257903 w 1669098"/>
                <a:gd name="connsiteY68" fmla="*/ 1466071 h 1669098"/>
                <a:gd name="connsiteX69" fmla="*/ 1287403 w 1669098"/>
                <a:gd name="connsiteY69" fmla="*/ 1517167 h 1669098"/>
                <a:gd name="connsiteX70" fmla="*/ 1281196 w 1669098"/>
                <a:gd name="connsiteY70" fmla="*/ 1540332 h 1669098"/>
                <a:gd name="connsiteX71" fmla="*/ 1222451 w 1669098"/>
                <a:gd name="connsiteY71" fmla="*/ 1574248 h 1669098"/>
                <a:gd name="connsiteX72" fmla="*/ 1199286 w 1669098"/>
                <a:gd name="connsiteY72" fmla="*/ 1568041 h 1669098"/>
                <a:gd name="connsiteX73" fmla="*/ 1168447 w 1669098"/>
                <a:gd name="connsiteY73" fmla="*/ 1514626 h 1669098"/>
                <a:gd name="connsiteX74" fmla="*/ 1130536 w 1669098"/>
                <a:gd name="connsiteY74" fmla="*/ 1535204 h 1669098"/>
                <a:gd name="connsiteX75" fmla="*/ 1079226 w 1669098"/>
                <a:gd name="connsiteY75" fmla="*/ 1551132 h 1669098"/>
                <a:gd name="connsiteX76" fmla="*/ 1095298 w 1669098"/>
                <a:gd name="connsiteY76" fmla="*/ 1611114 h 1669098"/>
                <a:gd name="connsiteX77" fmla="*/ 1083307 w 1669098"/>
                <a:gd name="connsiteY77" fmla="*/ 1631883 h 1669098"/>
                <a:gd name="connsiteX78" fmla="*/ 1017786 w 1669098"/>
                <a:gd name="connsiteY78" fmla="*/ 1649440 h 1669098"/>
                <a:gd name="connsiteX79" fmla="*/ 997017 w 1669098"/>
                <a:gd name="connsiteY79" fmla="*/ 1637448 h 1669098"/>
                <a:gd name="connsiteX80" fmla="*/ 981741 w 1669098"/>
                <a:gd name="connsiteY80" fmla="*/ 1580437 h 1669098"/>
                <a:gd name="connsiteX81" fmla="*/ 912297 w 1669098"/>
                <a:gd name="connsiteY81" fmla="*/ 1591035 h 1669098"/>
                <a:gd name="connsiteX82" fmla="*/ 885423 w 1669098"/>
                <a:gd name="connsiteY82" fmla="*/ 1592392 h 1669098"/>
                <a:gd name="connsiteX83" fmla="*/ 885423 w 1669098"/>
                <a:gd name="connsiteY83" fmla="*/ 1652140 h 1669098"/>
                <a:gd name="connsiteX84" fmla="*/ 868465 w 1669098"/>
                <a:gd name="connsiteY84" fmla="*/ 1669098 h 1669098"/>
                <a:gd name="connsiteX85" fmla="*/ 800633 w 1669098"/>
                <a:gd name="connsiteY85" fmla="*/ 1669098 h 1669098"/>
                <a:gd name="connsiteX86" fmla="*/ 783675 w 1669098"/>
                <a:gd name="connsiteY86" fmla="*/ 1652140 h 1669098"/>
                <a:gd name="connsiteX87" fmla="*/ 783675 w 1669098"/>
                <a:gd name="connsiteY87" fmla="*/ 1592392 h 1669098"/>
                <a:gd name="connsiteX88" fmla="*/ 756801 w 1669098"/>
                <a:gd name="connsiteY88" fmla="*/ 1591035 h 1669098"/>
                <a:gd name="connsiteX89" fmla="*/ 687357 w 1669098"/>
                <a:gd name="connsiteY89" fmla="*/ 1580437 h 1669098"/>
                <a:gd name="connsiteX90" fmla="*/ 672081 w 1669098"/>
                <a:gd name="connsiteY90" fmla="*/ 1637448 h 1669098"/>
                <a:gd name="connsiteX91" fmla="*/ 651312 w 1669098"/>
                <a:gd name="connsiteY91" fmla="*/ 1649440 h 1669098"/>
                <a:gd name="connsiteX92" fmla="*/ 585791 w 1669098"/>
                <a:gd name="connsiteY92" fmla="*/ 1631883 h 1669098"/>
                <a:gd name="connsiteX93" fmla="*/ 573800 w 1669098"/>
                <a:gd name="connsiteY93" fmla="*/ 1611114 h 1669098"/>
                <a:gd name="connsiteX94" fmla="*/ 589872 w 1669098"/>
                <a:gd name="connsiteY94" fmla="*/ 1551132 h 1669098"/>
                <a:gd name="connsiteX95" fmla="*/ 538562 w 1669098"/>
                <a:gd name="connsiteY95" fmla="*/ 1535204 h 1669098"/>
                <a:gd name="connsiteX96" fmla="*/ 500651 w 1669098"/>
                <a:gd name="connsiteY96" fmla="*/ 1514626 h 1669098"/>
                <a:gd name="connsiteX97" fmla="*/ 469812 w 1669098"/>
                <a:gd name="connsiteY97" fmla="*/ 1568041 h 1669098"/>
                <a:gd name="connsiteX98" fmla="*/ 446647 w 1669098"/>
                <a:gd name="connsiteY98" fmla="*/ 1574248 h 1669098"/>
                <a:gd name="connsiteX99" fmla="*/ 387902 w 1669098"/>
                <a:gd name="connsiteY99" fmla="*/ 1540332 h 1669098"/>
                <a:gd name="connsiteX100" fmla="*/ 381695 w 1669098"/>
                <a:gd name="connsiteY100" fmla="*/ 1517167 h 1669098"/>
                <a:gd name="connsiteX101" fmla="*/ 411195 w 1669098"/>
                <a:gd name="connsiteY101" fmla="*/ 1466071 h 1669098"/>
                <a:gd name="connsiteX102" fmla="*/ 409395 w 1669098"/>
                <a:gd name="connsiteY102" fmla="*/ 1465095 h 1669098"/>
                <a:gd name="connsiteX103" fmla="*/ 336278 w 1669098"/>
                <a:gd name="connsiteY103" fmla="*/ 1404767 h 1669098"/>
                <a:gd name="connsiteX104" fmla="*/ 292398 w 1669098"/>
                <a:gd name="connsiteY104" fmla="*/ 1448647 h 1669098"/>
                <a:gd name="connsiteX105" fmla="*/ 268416 w 1669098"/>
                <a:gd name="connsiteY105" fmla="*/ 1448647 h 1669098"/>
                <a:gd name="connsiteX106" fmla="*/ 220452 w 1669098"/>
                <a:gd name="connsiteY106" fmla="*/ 1400682 h 1669098"/>
                <a:gd name="connsiteX107" fmla="*/ 220452 w 1669098"/>
                <a:gd name="connsiteY107" fmla="*/ 1376700 h 1669098"/>
                <a:gd name="connsiteX108" fmla="*/ 264331 w 1669098"/>
                <a:gd name="connsiteY108" fmla="*/ 1332821 h 1669098"/>
                <a:gd name="connsiteX109" fmla="*/ 204003 w 1669098"/>
                <a:gd name="connsiteY109" fmla="*/ 1259703 h 1669098"/>
                <a:gd name="connsiteX110" fmla="*/ 203027 w 1669098"/>
                <a:gd name="connsiteY110" fmla="*/ 1257903 h 1669098"/>
                <a:gd name="connsiteX111" fmla="*/ 151931 w 1669098"/>
                <a:gd name="connsiteY111" fmla="*/ 1287403 h 1669098"/>
                <a:gd name="connsiteX112" fmla="*/ 128766 w 1669098"/>
                <a:gd name="connsiteY112" fmla="*/ 1281196 h 1669098"/>
                <a:gd name="connsiteX113" fmla="*/ 94850 w 1669098"/>
                <a:gd name="connsiteY113" fmla="*/ 1222451 h 1669098"/>
                <a:gd name="connsiteX114" fmla="*/ 101057 w 1669098"/>
                <a:gd name="connsiteY114" fmla="*/ 1199286 h 1669098"/>
                <a:gd name="connsiteX115" fmla="*/ 154472 w 1669098"/>
                <a:gd name="connsiteY115" fmla="*/ 1168447 h 1669098"/>
                <a:gd name="connsiteX116" fmla="*/ 133894 w 1669098"/>
                <a:gd name="connsiteY116" fmla="*/ 1130536 h 1669098"/>
                <a:gd name="connsiteX117" fmla="*/ 117966 w 1669098"/>
                <a:gd name="connsiteY117" fmla="*/ 1079226 h 1669098"/>
                <a:gd name="connsiteX118" fmla="*/ 57984 w 1669098"/>
                <a:gd name="connsiteY118" fmla="*/ 1095298 h 1669098"/>
                <a:gd name="connsiteX119" fmla="*/ 37215 w 1669098"/>
                <a:gd name="connsiteY119" fmla="*/ 1083307 h 1669098"/>
                <a:gd name="connsiteX120" fmla="*/ 19658 w 1669098"/>
                <a:gd name="connsiteY120" fmla="*/ 1017786 h 1669098"/>
                <a:gd name="connsiteX121" fmla="*/ 31650 w 1669098"/>
                <a:gd name="connsiteY121" fmla="*/ 997017 h 1669098"/>
                <a:gd name="connsiteX122" fmla="*/ 88661 w 1669098"/>
                <a:gd name="connsiteY122" fmla="*/ 981741 h 1669098"/>
                <a:gd name="connsiteX123" fmla="*/ 78063 w 1669098"/>
                <a:gd name="connsiteY123" fmla="*/ 912297 h 1669098"/>
                <a:gd name="connsiteX124" fmla="*/ 76706 w 1669098"/>
                <a:gd name="connsiteY124" fmla="*/ 885423 h 1669098"/>
                <a:gd name="connsiteX125" fmla="*/ 16958 w 1669098"/>
                <a:gd name="connsiteY125" fmla="*/ 885423 h 1669098"/>
                <a:gd name="connsiteX126" fmla="*/ 0 w 1669098"/>
                <a:gd name="connsiteY126" fmla="*/ 868465 h 1669098"/>
                <a:gd name="connsiteX127" fmla="*/ 0 w 1669098"/>
                <a:gd name="connsiteY127" fmla="*/ 800633 h 1669098"/>
                <a:gd name="connsiteX128" fmla="*/ 16958 w 1669098"/>
                <a:gd name="connsiteY128" fmla="*/ 783675 h 1669098"/>
                <a:gd name="connsiteX129" fmla="*/ 76706 w 1669098"/>
                <a:gd name="connsiteY129" fmla="*/ 783675 h 1669098"/>
                <a:gd name="connsiteX130" fmla="*/ 78063 w 1669098"/>
                <a:gd name="connsiteY130" fmla="*/ 756801 h 1669098"/>
                <a:gd name="connsiteX131" fmla="*/ 88661 w 1669098"/>
                <a:gd name="connsiteY131" fmla="*/ 687357 h 1669098"/>
                <a:gd name="connsiteX132" fmla="*/ 31650 w 1669098"/>
                <a:gd name="connsiteY132" fmla="*/ 672081 h 1669098"/>
                <a:gd name="connsiteX133" fmla="*/ 19658 w 1669098"/>
                <a:gd name="connsiteY133" fmla="*/ 651312 h 1669098"/>
                <a:gd name="connsiteX134" fmla="*/ 37215 w 1669098"/>
                <a:gd name="connsiteY134" fmla="*/ 585792 h 1669098"/>
                <a:gd name="connsiteX135" fmla="*/ 57984 w 1669098"/>
                <a:gd name="connsiteY135" fmla="*/ 573800 h 1669098"/>
                <a:gd name="connsiteX136" fmla="*/ 117966 w 1669098"/>
                <a:gd name="connsiteY136" fmla="*/ 589872 h 1669098"/>
                <a:gd name="connsiteX137" fmla="*/ 133894 w 1669098"/>
                <a:gd name="connsiteY137" fmla="*/ 538562 h 1669098"/>
                <a:gd name="connsiteX138" fmla="*/ 154472 w 1669098"/>
                <a:gd name="connsiteY138" fmla="*/ 500651 h 1669098"/>
                <a:gd name="connsiteX139" fmla="*/ 101057 w 1669098"/>
                <a:gd name="connsiteY139" fmla="*/ 469812 h 1669098"/>
                <a:gd name="connsiteX140" fmla="*/ 94850 w 1669098"/>
                <a:gd name="connsiteY140" fmla="*/ 446647 h 1669098"/>
                <a:gd name="connsiteX141" fmla="*/ 128766 w 1669098"/>
                <a:gd name="connsiteY141" fmla="*/ 387902 h 1669098"/>
                <a:gd name="connsiteX142" fmla="*/ 151931 w 1669098"/>
                <a:gd name="connsiteY142" fmla="*/ 381695 h 1669098"/>
                <a:gd name="connsiteX143" fmla="*/ 203027 w 1669098"/>
                <a:gd name="connsiteY143" fmla="*/ 411195 h 1669098"/>
                <a:gd name="connsiteX144" fmla="*/ 204003 w 1669098"/>
                <a:gd name="connsiteY144" fmla="*/ 409395 h 1669098"/>
                <a:gd name="connsiteX145" fmla="*/ 264331 w 1669098"/>
                <a:gd name="connsiteY145" fmla="*/ 336277 h 1669098"/>
                <a:gd name="connsiteX146" fmla="*/ 220452 w 1669098"/>
                <a:gd name="connsiteY146" fmla="*/ 292398 h 1669098"/>
                <a:gd name="connsiteX147" fmla="*/ 220452 w 1669098"/>
                <a:gd name="connsiteY147" fmla="*/ 268416 h 1669098"/>
                <a:gd name="connsiteX148" fmla="*/ 268416 w 1669098"/>
                <a:gd name="connsiteY148" fmla="*/ 220452 h 1669098"/>
                <a:gd name="connsiteX149" fmla="*/ 292398 w 1669098"/>
                <a:gd name="connsiteY149" fmla="*/ 220452 h 1669098"/>
                <a:gd name="connsiteX150" fmla="*/ 336277 w 1669098"/>
                <a:gd name="connsiteY150" fmla="*/ 264331 h 1669098"/>
                <a:gd name="connsiteX151" fmla="*/ 409395 w 1669098"/>
                <a:gd name="connsiteY151" fmla="*/ 204003 h 1669098"/>
                <a:gd name="connsiteX152" fmla="*/ 411195 w 1669098"/>
                <a:gd name="connsiteY152" fmla="*/ 203027 h 1669098"/>
                <a:gd name="connsiteX153" fmla="*/ 381695 w 1669098"/>
                <a:gd name="connsiteY153" fmla="*/ 151932 h 1669098"/>
                <a:gd name="connsiteX154" fmla="*/ 387902 w 1669098"/>
                <a:gd name="connsiteY154" fmla="*/ 128766 h 1669098"/>
                <a:gd name="connsiteX155" fmla="*/ 446647 w 1669098"/>
                <a:gd name="connsiteY155" fmla="*/ 94850 h 1669098"/>
                <a:gd name="connsiteX156" fmla="*/ 469812 w 1669098"/>
                <a:gd name="connsiteY156" fmla="*/ 101057 h 1669098"/>
                <a:gd name="connsiteX157" fmla="*/ 500651 w 1669098"/>
                <a:gd name="connsiteY157" fmla="*/ 154472 h 1669098"/>
                <a:gd name="connsiteX158" fmla="*/ 538562 w 1669098"/>
                <a:gd name="connsiteY158" fmla="*/ 133894 h 1669098"/>
                <a:gd name="connsiteX159" fmla="*/ 589872 w 1669098"/>
                <a:gd name="connsiteY159" fmla="*/ 117966 h 1669098"/>
                <a:gd name="connsiteX160" fmla="*/ 573800 w 1669098"/>
                <a:gd name="connsiteY160" fmla="*/ 57984 h 1669098"/>
                <a:gd name="connsiteX161" fmla="*/ 585791 w 1669098"/>
                <a:gd name="connsiteY161" fmla="*/ 37215 h 1669098"/>
                <a:gd name="connsiteX162" fmla="*/ 651312 w 1669098"/>
                <a:gd name="connsiteY162" fmla="*/ 19658 h 1669098"/>
                <a:gd name="connsiteX163" fmla="*/ 672081 w 1669098"/>
                <a:gd name="connsiteY163" fmla="*/ 31650 h 1669098"/>
                <a:gd name="connsiteX164" fmla="*/ 687357 w 1669098"/>
                <a:gd name="connsiteY164" fmla="*/ 88661 h 1669098"/>
                <a:gd name="connsiteX165" fmla="*/ 756801 w 1669098"/>
                <a:gd name="connsiteY165" fmla="*/ 78063 h 1669098"/>
                <a:gd name="connsiteX166" fmla="*/ 783675 w 1669098"/>
                <a:gd name="connsiteY166" fmla="*/ 76706 h 1669098"/>
                <a:gd name="connsiteX167" fmla="*/ 783675 w 1669098"/>
                <a:gd name="connsiteY167" fmla="*/ 16958 h 1669098"/>
                <a:gd name="connsiteX168" fmla="*/ 800633 w 1669098"/>
                <a:gd name="connsiteY168" fmla="*/ 0 h 1669098"/>
                <a:gd name="connsiteX169" fmla="*/ 834549 w 1669098"/>
                <a:gd name="connsiteY169" fmla="*/ 187960 h 1669098"/>
                <a:gd name="connsiteX170" fmla="*/ 187960 w 1669098"/>
                <a:gd name="connsiteY170" fmla="*/ 834549 h 1669098"/>
                <a:gd name="connsiteX171" fmla="*/ 834549 w 1669098"/>
                <a:gd name="connsiteY171" fmla="*/ 1481138 h 1669098"/>
                <a:gd name="connsiteX172" fmla="*/ 1481138 w 1669098"/>
                <a:gd name="connsiteY172" fmla="*/ 834549 h 1669098"/>
                <a:gd name="connsiteX173" fmla="*/ 834549 w 1669098"/>
                <a:gd name="connsiteY173" fmla="*/ 187960 h 166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669098" h="1669098">
                  <a:moveTo>
                    <a:pt x="800633" y="0"/>
                  </a:moveTo>
                  <a:lnTo>
                    <a:pt x="868465" y="0"/>
                  </a:lnTo>
                  <a:cubicBezTo>
                    <a:pt x="877831" y="0"/>
                    <a:pt x="885423" y="7592"/>
                    <a:pt x="885423" y="16958"/>
                  </a:cubicBezTo>
                  <a:lnTo>
                    <a:pt x="885423" y="76706"/>
                  </a:lnTo>
                  <a:lnTo>
                    <a:pt x="912297" y="78063"/>
                  </a:lnTo>
                  <a:lnTo>
                    <a:pt x="981741" y="88661"/>
                  </a:lnTo>
                  <a:lnTo>
                    <a:pt x="997017" y="31650"/>
                  </a:lnTo>
                  <a:cubicBezTo>
                    <a:pt x="999441" y="22603"/>
                    <a:pt x="1008739" y="17235"/>
                    <a:pt x="1017786" y="19658"/>
                  </a:cubicBezTo>
                  <a:lnTo>
                    <a:pt x="1083307" y="37215"/>
                  </a:lnTo>
                  <a:cubicBezTo>
                    <a:pt x="1092353" y="39639"/>
                    <a:pt x="1097722" y="48937"/>
                    <a:pt x="1095298" y="57984"/>
                  </a:cubicBezTo>
                  <a:lnTo>
                    <a:pt x="1079226" y="117966"/>
                  </a:lnTo>
                  <a:lnTo>
                    <a:pt x="1130536" y="133894"/>
                  </a:lnTo>
                  <a:lnTo>
                    <a:pt x="1168448" y="154472"/>
                  </a:lnTo>
                  <a:lnTo>
                    <a:pt x="1199286" y="101058"/>
                  </a:lnTo>
                  <a:cubicBezTo>
                    <a:pt x="1203969" y="92946"/>
                    <a:pt x="1214340" y="90168"/>
                    <a:pt x="1222451" y="94851"/>
                  </a:cubicBezTo>
                  <a:lnTo>
                    <a:pt x="1281196" y="128766"/>
                  </a:lnTo>
                  <a:cubicBezTo>
                    <a:pt x="1289307" y="133449"/>
                    <a:pt x="1292086" y="143820"/>
                    <a:pt x="1287403" y="151932"/>
                  </a:cubicBezTo>
                  <a:lnTo>
                    <a:pt x="1257903" y="203027"/>
                  </a:lnTo>
                  <a:lnTo>
                    <a:pt x="1259703" y="204003"/>
                  </a:lnTo>
                  <a:lnTo>
                    <a:pt x="1332821" y="264331"/>
                  </a:lnTo>
                  <a:lnTo>
                    <a:pt x="1376700" y="220452"/>
                  </a:lnTo>
                  <a:cubicBezTo>
                    <a:pt x="1383323" y="213829"/>
                    <a:pt x="1394059" y="213829"/>
                    <a:pt x="1400682" y="220452"/>
                  </a:cubicBezTo>
                  <a:lnTo>
                    <a:pt x="1448646" y="268416"/>
                  </a:lnTo>
                  <a:cubicBezTo>
                    <a:pt x="1455269" y="275039"/>
                    <a:pt x="1455269" y="285776"/>
                    <a:pt x="1448646" y="292398"/>
                  </a:cubicBezTo>
                  <a:lnTo>
                    <a:pt x="1404767" y="336277"/>
                  </a:lnTo>
                  <a:lnTo>
                    <a:pt x="1465095" y="409395"/>
                  </a:lnTo>
                  <a:lnTo>
                    <a:pt x="1466071" y="411195"/>
                  </a:lnTo>
                  <a:lnTo>
                    <a:pt x="1517167" y="381695"/>
                  </a:lnTo>
                  <a:cubicBezTo>
                    <a:pt x="1525278" y="377012"/>
                    <a:pt x="1535649" y="379791"/>
                    <a:pt x="1540332" y="387902"/>
                  </a:cubicBezTo>
                  <a:lnTo>
                    <a:pt x="1574248" y="446647"/>
                  </a:lnTo>
                  <a:cubicBezTo>
                    <a:pt x="1578931" y="454758"/>
                    <a:pt x="1576152" y="465129"/>
                    <a:pt x="1568041" y="469812"/>
                  </a:cubicBezTo>
                  <a:lnTo>
                    <a:pt x="1514626" y="500651"/>
                  </a:lnTo>
                  <a:lnTo>
                    <a:pt x="1535204" y="538562"/>
                  </a:lnTo>
                  <a:lnTo>
                    <a:pt x="1551132" y="589872"/>
                  </a:lnTo>
                  <a:lnTo>
                    <a:pt x="1611114" y="573800"/>
                  </a:lnTo>
                  <a:cubicBezTo>
                    <a:pt x="1620161" y="571376"/>
                    <a:pt x="1629459" y="576745"/>
                    <a:pt x="1631883" y="585792"/>
                  </a:cubicBezTo>
                  <a:lnTo>
                    <a:pt x="1649440" y="651312"/>
                  </a:lnTo>
                  <a:cubicBezTo>
                    <a:pt x="1651864" y="660359"/>
                    <a:pt x="1646495" y="669657"/>
                    <a:pt x="1637448" y="672081"/>
                  </a:cubicBezTo>
                  <a:lnTo>
                    <a:pt x="1580437" y="687357"/>
                  </a:lnTo>
                  <a:lnTo>
                    <a:pt x="1591035" y="756801"/>
                  </a:lnTo>
                  <a:lnTo>
                    <a:pt x="1592392" y="783675"/>
                  </a:lnTo>
                  <a:lnTo>
                    <a:pt x="1652140" y="783675"/>
                  </a:lnTo>
                  <a:cubicBezTo>
                    <a:pt x="1661506" y="783675"/>
                    <a:pt x="1669098" y="791267"/>
                    <a:pt x="1669098" y="800633"/>
                  </a:cubicBezTo>
                  <a:lnTo>
                    <a:pt x="1669098" y="868465"/>
                  </a:lnTo>
                  <a:cubicBezTo>
                    <a:pt x="1669098" y="877831"/>
                    <a:pt x="1661506" y="885423"/>
                    <a:pt x="1652140" y="885423"/>
                  </a:cubicBezTo>
                  <a:lnTo>
                    <a:pt x="1592392" y="885423"/>
                  </a:lnTo>
                  <a:lnTo>
                    <a:pt x="1591035" y="912297"/>
                  </a:lnTo>
                  <a:lnTo>
                    <a:pt x="1580437" y="981741"/>
                  </a:lnTo>
                  <a:lnTo>
                    <a:pt x="1637448" y="997017"/>
                  </a:lnTo>
                  <a:cubicBezTo>
                    <a:pt x="1646495" y="999441"/>
                    <a:pt x="1651864" y="1008739"/>
                    <a:pt x="1649440" y="1017786"/>
                  </a:cubicBezTo>
                  <a:lnTo>
                    <a:pt x="1631883" y="1083307"/>
                  </a:lnTo>
                  <a:cubicBezTo>
                    <a:pt x="1629459" y="1092353"/>
                    <a:pt x="1620161" y="1097722"/>
                    <a:pt x="1611114" y="1095298"/>
                  </a:cubicBezTo>
                  <a:lnTo>
                    <a:pt x="1551132" y="1079226"/>
                  </a:lnTo>
                  <a:lnTo>
                    <a:pt x="1535204" y="1130536"/>
                  </a:lnTo>
                  <a:lnTo>
                    <a:pt x="1514626" y="1168447"/>
                  </a:lnTo>
                  <a:lnTo>
                    <a:pt x="1568041" y="1199286"/>
                  </a:lnTo>
                  <a:cubicBezTo>
                    <a:pt x="1576152" y="1203969"/>
                    <a:pt x="1578931" y="1214340"/>
                    <a:pt x="1574248" y="1222451"/>
                  </a:cubicBezTo>
                  <a:lnTo>
                    <a:pt x="1540332" y="1281196"/>
                  </a:lnTo>
                  <a:cubicBezTo>
                    <a:pt x="1535649" y="1289307"/>
                    <a:pt x="1525278" y="1292086"/>
                    <a:pt x="1517167" y="1287403"/>
                  </a:cubicBezTo>
                  <a:lnTo>
                    <a:pt x="1466071" y="1257903"/>
                  </a:lnTo>
                  <a:lnTo>
                    <a:pt x="1465095" y="1259703"/>
                  </a:lnTo>
                  <a:lnTo>
                    <a:pt x="1404767" y="1332821"/>
                  </a:lnTo>
                  <a:lnTo>
                    <a:pt x="1448646" y="1376700"/>
                  </a:lnTo>
                  <a:cubicBezTo>
                    <a:pt x="1455269" y="1383323"/>
                    <a:pt x="1455269" y="1394059"/>
                    <a:pt x="1448646" y="1400682"/>
                  </a:cubicBezTo>
                  <a:lnTo>
                    <a:pt x="1400682" y="1448647"/>
                  </a:lnTo>
                  <a:cubicBezTo>
                    <a:pt x="1394059" y="1455269"/>
                    <a:pt x="1383323" y="1455269"/>
                    <a:pt x="1376700" y="1448647"/>
                  </a:cubicBezTo>
                  <a:lnTo>
                    <a:pt x="1332820" y="1404767"/>
                  </a:lnTo>
                  <a:lnTo>
                    <a:pt x="1259703" y="1465095"/>
                  </a:lnTo>
                  <a:lnTo>
                    <a:pt x="1257903" y="1466071"/>
                  </a:lnTo>
                  <a:lnTo>
                    <a:pt x="1287403" y="1517167"/>
                  </a:lnTo>
                  <a:cubicBezTo>
                    <a:pt x="1292086" y="1525278"/>
                    <a:pt x="1289307" y="1535649"/>
                    <a:pt x="1281196" y="1540332"/>
                  </a:cubicBezTo>
                  <a:lnTo>
                    <a:pt x="1222451" y="1574248"/>
                  </a:lnTo>
                  <a:cubicBezTo>
                    <a:pt x="1214340" y="1578931"/>
                    <a:pt x="1203969" y="1576152"/>
                    <a:pt x="1199286" y="1568041"/>
                  </a:cubicBezTo>
                  <a:lnTo>
                    <a:pt x="1168447" y="1514626"/>
                  </a:lnTo>
                  <a:lnTo>
                    <a:pt x="1130536" y="1535204"/>
                  </a:lnTo>
                  <a:lnTo>
                    <a:pt x="1079226" y="1551132"/>
                  </a:lnTo>
                  <a:lnTo>
                    <a:pt x="1095298" y="1611114"/>
                  </a:lnTo>
                  <a:cubicBezTo>
                    <a:pt x="1097722" y="1620161"/>
                    <a:pt x="1092353" y="1629459"/>
                    <a:pt x="1083307" y="1631883"/>
                  </a:cubicBezTo>
                  <a:lnTo>
                    <a:pt x="1017786" y="1649440"/>
                  </a:lnTo>
                  <a:cubicBezTo>
                    <a:pt x="1008739" y="1651864"/>
                    <a:pt x="999441" y="1646495"/>
                    <a:pt x="997017" y="1637448"/>
                  </a:cubicBezTo>
                  <a:lnTo>
                    <a:pt x="981741" y="1580437"/>
                  </a:lnTo>
                  <a:lnTo>
                    <a:pt x="912297" y="1591035"/>
                  </a:lnTo>
                  <a:lnTo>
                    <a:pt x="885423" y="1592392"/>
                  </a:lnTo>
                  <a:lnTo>
                    <a:pt x="885423" y="1652140"/>
                  </a:lnTo>
                  <a:cubicBezTo>
                    <a:pt x="885423" y="1661506"/>
                    <a:pt x="877831" y="1669098"/>
                    <a:pt x="868465" y="1669098"/>
                  </a:cubicBezTo>
                  <a:lnTo>
                    <a:pt x="800633" y="1669098"/>
                  </a:lnTo>
                  <a:cubicBezTo>
                    <a:pt x="791267" y="1669098"/>
                    <a:pt x="783675" y="1661506"/>
                    <a:pt x="783675" y="1652140"/>
                  </a:cubicBezTo>
                  <a:lnTo>
                    <a:pt x="783675" y="1592392"/>
                  </a:lnTo>
                  <a:lnTo>
                    <a:pt x="756801" y="1591035"/>
                  </a:lnTo>
                  <a:lnTo>
                    <a:pt x="687357" y="1580437"/>
                  </a:lnTo>
                  <a:lnTo>
                    <a:pt x="672081" y="1637448"/>
                  </a:lnTo>
                  <a:cubicBezTo>
                    <a:pt x="669657" y="1646495"/>
                    <a:pt x="660359" y="1651864"/>
                    <a:pt x="651312" y="1649440"/>
                  </a:cubicBezTo>
                  <a:lnTo>
                    <a:pt x="585791" y="1631883"/>
                  </a:lnTo>
                  <a:cubicBezTo>
                    <a:pt x="576745" y="1629459"/>
                    <a:pt x="571376" y="1620161"/>
                    <a:pt x="573800" y="1611114"/>
                  </a:cubicBezTo>
                  <a:lnTo>
                    <a:pt x="589872" y="1551132"/>
                  </a:lnTo>
                  <a:lnTo>
                    <a:pt x="538562" y="1535204"/>
                  </a:lnTo>
                  <a:lnTo>
                    <a:pt x="500651" y="1514626"/>
                  </a:lnTo>
                  <a:lnTo>
                    <a:pt x="469812" y="1568041"/>
                  </a:lnTo>
                  <a:cubicBezTo>
                    <a:pt x="465129" y="1576152"/>
                    <a:pt x="454758" y="1578931"/>
                    <a:pt x="446647" y="1574248"/>
                  </a:cubicBezTo>
                  <a:lnTo>
                    <a:pt x="387902" y="1540332"/>
                  </a:lnTo>
                  <a:cubicBezTo>
                    <a:pt x="379791" y="1535649"/>
                    <a:pt x="377012" y="1525278"/>
                    <a:pt x="381695" y="1517167"/>
                  </a:cubicBezTo>
                  <a:lnTo>
                    <a:pt x="411195" y="1466071"/>
                  </a:lnTo>
                  <a:lnTo>
                    <a:pt x="409395" y="1465095"/>
                  </a:lnTo>
                  <a:lnTo>
                    <a:pt x="336278" y="1404767"/>
                  </a:lnTo>
                  <a:lnTo>
                    <a:pt x="292398" y="1448647"/>
                  </a:lnTo>
                  <a:cubicBezTo>
                    <a:pt x="285775" y="1455269"/>
                    <a:pt x="275039" y="1455269"/>
                    <a:pt x="268416" y="1448647"/>
                  </a:cubicBezTo>
                  <a:lnTo>
                    <a:pt x="220452" y="1400682"/>
                  </a:lnTo>
                  <a:cubicBezTo>
                    <a:pt x="213829" y="1394059"/>
                    <a:pt x="213829" y="1383323"/>
                    <a:pt x="220452" y="1376700"/>
                  </a:cubicBezTo>
                  <a:lnTo>
                    <a:pt x="264331" y="1332821"/>
                  </a:lnTo>
                  <a:lnTo>
                    <a:pt x="204003" y="1259703"/>
                  </a:lnTo>
                  <a:lnTo>
                    <a:pt x="203027" y="1257903"/>
                  </a:lnTo>
                  <a:lnTo>
                    <a:pt x="151931" y="1287403"/>
                  </a:lnTo>
                  <a:cubicBezTo>
                    <a:pt x="143820" y="1292086"/>
                    <a:pt x="133449" y="1289307"/>
                    <a:pt x="128766" y="1281196"/>
                  </a:cubicBezTo>
                  <a:lnTo>
                    <a:pt x="94850" y="1222451"/>
                  </a:lnTo>
                  <a:cubicBezTo>
                    <a:pt x="90167" y="1214340"/>
                    <a:pt x="92946" y="1203969"/>
                    <a:pt x="101057" y="1199286"/>
                  </a:cubicBezTo>
                  <a:lnTo>
                    <a:pt x="154472" y="1168447"/>
                  </a:lnTo>
                  <a:lnTo>
                    <a:pt x="133894" y="1130536"/>
                  </a:lnTo>
                  <a:lnTo>
                    <a:pt x="117966" y="1079226"/>
                  </a:lnTo>
                  <a:lnTo>
                    <a:pt x="57984" y="1095298"/>
                  </a:lnTo>
                  <a:cubicBezTo>
                    <a:pt x="48937" y="1097722"/>
                    <a:pt x="39639" y="1092353"/>
                    <a:pt x="37215" y="1083307"/>
                  </a:cubicBezTo>
                  <a:lnTo>
                    <a:pt x="19658" y="1017786"/>
                  </a:lnTo>
                  <a:cubicBezTo>
                    <a:pt x="17234" y="1008739"/>
                    <a:pt x="22603" y="999441"/>
                    <a:pt x="31650" y="997017"/>
                  </a:cubicBezTo>
                  <a:lnTo>
                    <a:pt x="88661" y="981741"/>
                  </a:lnTo>
                  <a:lnTo>
                    <a:pt x="78063" y="912297"/>
                  </a:lnTo>
                  <a:lnTo>
                    <a:pt x="76706" y="885423"/>
                  </a:lnTo>
                  <a:lnTo>
                    <a:pt x="16958" y="885423"/>
                  </a:lnTo>
                  <a:cubicBezTo>
                    <a:pt x="7592" y="885423"/>
                    <a:pt x="0" y="877831"/>
                    <a:pt x="0" y="868465"/>
                  </a:cubicBezTo>
                  <a:lnTo>
                    <a:pt x="0" y="800633"/>
                  </a:lnTo>
                  <a:cubicBezTo>
                    <a:pt x="0" y="791267"/>
                    <a:pt x="7592" y="783675"/>
                    <a:pt x="16958" y="783675"/>
                  </a:cubicBezTo>
                  <a:lnTo>
                    <a:pt x="76706" y="783675"/>
                  </a:lnTo>
                  <a:lnTo>
                    <a:pt x="78063" y="756801"/>
                  </a:lnTo>
                  <a:lnTo>
                    <a:pt x="88661" y="687357"/>
                  </a:lnTo>
                  <a:lnTo>
                    <a:pt x="31650" y="672081"/>
                  </a:lnTo>
                  <a:cubicBezTo>
                    <a:pt x="22603" y="669657"/>
                    <a:pt x="17234" y="660359"/>
                    <a:pt x="19658" y="651312"/>
                  </a:cubicBezTo>
                  <a:lnTo>
                    <a:pt x="37215" y="585792"/>
                  </a:lnTo>
                  <a:cubicBezTo>
                    <a:pt x="39639" y="576745"/>
                    <a:pt x="48937" y="571376"/>
                    <a:pt x="57984" y="573800"/>
                  </a:cubicBezTo>
                  <a:lnTo>
                    <a:pt x="117966" y="589872"/>
                  </a:lnTo>
                  <a:lnTo>
                    <a:pt x="133894" y="538562"/>
                  </a:lnTo>
                  <a:lnTo>
                    <a:pt x="154472" y="500651"/>
                  </a:lnTo>
                  <a:lnTo>
                    <a:pt x="101057" y="469812"/>
                  </a:lnTo>
                  <a:cubicBezTo>
                    <a:pt x="92946" y="465129"/>
                    <a:pt x="90167" y="454758"/>
                    <a:pt x="94850" y="446647"/>
                  </a:cubicBezTo>
                  <a:lnTo>
                    <a:pt x="128766" y="387902"/>
                  </a:lnTo>
                  <a:cubicBezTo>
                    <a:pt x="133449" y="379791"/>
                    <a:pt x="143820" y="377012"/>
                    <a:pt x="151931" y="381695"/>
                  </a:cubicBezTo>
                  <a:lnTo>
                    <a:pt x="203027" y="411195"/>
                  </a:lnTo>
                  <a:lnTo>
                    <a:pt x="204003" y="409395"/>
                  </a:lnTo>
                  <a:lnTo>
                    <a:pt x="264331" y="336277"/>
                  </a:lnTo>
                  <a:lnTo>
                    <a:pt x="220452" y="292398"/>
                  </a:lnTo>
                  <a:cubicBezTo>
                    <a:pt x="213829" y="285776"/>
                    <a:pt x="213829" y="275039"/>
                    <a:pt x="220452" y="268416"/>
                  </a:cubicBezTo>
                  <a:lnTo>
                    <a:pt x="268416" y="220452"/>
                  </a:lnTo>
                  <a:cubicBezTo>
                    <a:pt x="275039" y="213829"/>
                    <a:pt x="285775" y="213829"/>
                    <a:pt x="292398" y="220452"/>
                  </a:cubicBezTo>
                  <a:lnTo>
                    <a:pt x="336277" y="264331"/>
                  </a:lnTo>
                  <a:lnTo>
                    <a:pt x="409395" y="204003"/>
                  </a:lnTo>
                  <a:lnTo>
                    <a:pt x="411195" y="203027"/>
                  </a:lnTo>
                  <a:lnTo>
                    <a:pt x="381695" y="151932"/>
                  </a:lnTo>
                  <a:cubicBezTo>
                    <a:pt x="377012" y="143820"/>
                    <a:pt x="379791" y="133449"/>
                    <a:pt x="387902" y="128766"/>
                  </a:cubicBezTo>
                  <a:lnTo>
                    <a:pt x="446647" y="94850"/>
                  </a:lnTo>
                  <a:cubicBezTo>
                    <a:pt x="454758" y="90167"/>
                    <a:pt x="465129" y="92946"/>
                    <a:pt x="469812" y="101057"/>
                  </a:cubicBezTo>
                  <a:lnTo>
                    <a:pt x="500651" y="154472"/>
                  </a:lnTo>
                  <a:lnTo>
                    <a:pt x="538562" y="133894"/>
                  </a:lnTo>
                  <a:lnTo>
                    <a:pt x="589872" y="117966"/>
                  </a:lnTo>
                  <a:lnTo>
                    <a:pt x="573800" y="57984"/>
                  </a:lnTo>
                  <a:cubicBezTo>
                    <a:pt x="571376" y="48937"/>
                    <a:pt x="576745" y="39639"/>
                    <a:pt x="585791" y="37215"/>
                  </a:cubicBezTo>
                  <a:lnTo>
                    <a:pt x="651312" y="19658"/>
                  </a:lnTo>
                  <a:cubicBezTo>
                    <a:pt x="660359" y="17235"/>
                    <a:pt x="669657" y="22603"/>
                    <a:pt x="672081" y="31650"/>
                  </a:cubicBezTo>
                  <a:lnTo>
                    <a:pt x="687357" y="88661"/>
                  </a:lnTo>
                  <a:lnTo>
                    <a:pt x="756801" y="78063"/>
                  </a:lnTo>
                  <a:lnTo>
                    <a:pt x="783675" y="76706"/>
                  </a:lnTo>
                  <a:lnTo>
                    <a:pt x="783675" y="16958"/>
                  </a:lnTo>
                  <a:cubicBezTo>
                    <a:pt x="783675" y="7592"/>
                    <a:pt x="791267" y="0"/>
                    <a:pt x="800633" y="0"/>
                  </a:cubicBezTo>
                  <a:close/>
                  <a:moveTo>
                    <a:pt x="834549" y="187960"/>
                  </a:moveTo>
                  <a:cubicBezTo>
                    <a:pt x="477448" y="187960"/>
                    <a:pt x="187960" y="477448"/>
                    <a:pt x="187960" y="834549"/>
                  </a:cubicBezTo>
                  <a:cubicBezTo>
                    <a:pt x="187960" y="1191650"/>
                    <a:pt x="477448" y="1481138"/>
                    <a:pt x="834549" y="1481138"/>
                  </a:cubicBezTo>
                  <a:cubicBezTo>
                    <a:pt x="1191650" y="1481138"/>
                    <a:pt x="1481138" y="1191650"/>
                    <a:pt x="1481138" y="834549"/>
                  </a:cubicBezTo>
                  <a:cubicBezTo>
                    <a:pt x="1481138" y="477448"/>
                    <a:pt x="1191650" y="187960"/>
                    <a:pt x="834549" y="1879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4" name="组合 23"/>
            <p:cNvGrpSpPr/>
            <p:nvPr/>
          </p:nvGrpSpPr>
          <p:grpSpPr>
            <a:xfrm>
              <a:off x="5520690" y="2923699"/>
              <a:ext cx="1150620" cy="1150620"/>
              <a:chOff x="5520690" y="2923699"/>
              <a:chExt cx="1150620" cy="1150620"/>
            </a:xfrm>
          </p:grpSpPr>
          <p:sp>
            <p:nvSpPr>
              <p:cNvPr id="25" name="椭圆 24"/>
              <p:cNvSpPr/>
              <p:nvPr/>
            </p:nvSpPr>
            <p:spPr>
              <a:xfrm>
                <a:off x="5520690" y="2923699"/>
                <a:ext cx="1150620" cy="11506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Freeform 112"/>
              <p:cNvSpPr>
                <a:spLocks noEditPoints="1"/>
              </p:cNvSpPr>
              <p:nvPr/>
            </p:nvSpPr>
            <p:spPr bwMode="auto">
              <a:xfrm>
                <a:off x="5934869" y="3337878"/>
                <a:ext cx="322263" cy="322263"/>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sp>
        <p:nvSpPr>
          <p:cNvPr id="44" name="矩形 47"/>
          <p:cNvSpPr>
            <a:spLocks noChangeArrowheads="1"/>
          </p:cNvSpPr>
          <p:nvPr/>
        </p:nvSpPr>
        <p:spPr bwMode="auto">
          <a:xfrm>
            <a:off x="1115810" y="1492091"/>
            <a:ext cx="2013382" cy="63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7" tIns="34294" rIns="68587" bIns="3429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500" dirty="0">
                <a:solidFill>
                  <a:schemeClr val="bg1">
                    <a:lumMod val="50000"/>
                  </a:schemeClr>
                </a:solidFill>
              </a:rPr>
              <a:t>单击此处输入标题</a:t>
            </a:r>
            <a:endParaRPr lang="en-US" altLang="zh-CN" sz="15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p:txBody>
      </p:sp>
      <p:sp>
        <p:nvSpPr>
          <p:cNvPr id="47" name="矩形 47"/>
          <p:cNvSpPr>
            <a:spLocks noChangeArrowheads="1"/>
          </p:cNvSpPr>
          <p:nvPr/>
        </p:nvSpPr>
        <p:spPr bwMode="auto">
          <a:xfrm>
            <a:off x="2415371" y="3652998"/>
            <a:ext cx="2013382" cy="63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7" tIns="34294" rIns="68587" bIns="3429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500" dirty="0">
                <a:solidFill>
                  <a:schemeClr val="bg1">
                    <a:lumMod val="50000"/>
                  </a:schemeClr>
                </a:solidFill>
              </a:rPr>
              <a:t>单击此处输入标题</a:t>
            </a:r>
            <a:endParaRPr lang="en-US" altLang="zh-CN" sz="15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p:txBody>
      </p:sp>
      <p:sp>
        <p:nvSpPr>
          <p:cNvPr id="50" name="矩形 47"/>
          <p:cNvSpPr>
            <a:spLocks noChangeArrowheads="1"/>
          </p:cNvSpPr>
          <p:nvPr/>
        </p:nvSpPr>
        <p:spPr bwMode="auto">
          <a:xfrm>
            <a:off x="3639720" y="1492091"/>
            <a:ext cx="2013382" cy="63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7" tIns="34294" rIns="68587" bIns="3429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500" dirty="0">
                <a:solidFill>
                  <a:schemeClr val="bg1">
                    <a:lumMod val="50000"/>
                  </a:schemeClr>
                </a:solidFill>
              </a:rPr>
              <a:t>单击此处输入标题</a:t>
            </a:r>
            <a:endParaRPr lang="en-US" altLang="zh-CN" sz="15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p:txBody>
      </p:sp>
      <p:sp>
        <p:nvSpPr>
          <p:cNvPr id="51" name="矩形 47"/>
          <p:cNvSpPr>
            <a:spLocks noChangeArrowheads="1"/>
          </p:cNvSpPr>
          <p:nvPr/>
        </p:nvSpPr>
        <p:spPr bwMode="auto">
          <a:xfrm>
            <a:off x="5008109" y="3652998"/>
            <a:ext cx="2013382" cy="63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7" tIns="34294" rIns="68587" bIns="3429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500" dirty="0">
                <a:solidFill>
                  <a:schemeClr val="bg1">
                    <a:lumMod val="50000"/>
                  </a:schemeClr>
                </a:solidFill>
              </a:rPr>
              <a:t>单击此处输入标题</a:t>
            </a:r>
            <a:endParaRPr lang="en-US" altLang="zh-CN" sz="15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p:txBody>
      </p:sp>
      <p:sp>
        <p:nvSpPr>
          <p:cNvPr id="52" name="矩形 47"/>
          <p:cNvSpPr>
            <a:spLocks noChangeArrowheads="1"/>
          </p:cNvSpPr>
          <p:nvPr/>
        </p:nvSpPr>
        <p:spPr bwMode="auto">
          <a:xfrm>
            <a:off x="6229265" y="1492091"/>
            <a:ext cx="2013382" cy="63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7" tIns="34294" rIns="68587" bIns="3429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500" dirty="0">
                <a:solidFill>
                  <a:schemeClr val="bg1">
                    <a:lumMod val="50000"/>
                  </a:schemeClr>
                </a:solidFill>
              </a:rPr>
              <a:t>单击此处输入标题</a:t>
            </a:r>
            <a:endParaRPr lang="en-US" altLang="zh-CN" sz="15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a:p>
            <a:pPr>
              <a:buNone/>
            </a:pPr>
            <a:r>
              <a:rPr lang="zh-CN" altLang="en-US" sz="900" dirty="0">
                <a:solidFill>
                  <a:schemeClr val="bg1">
                    <a:lumMod val="50000"/>
                  </a:schemeClr>
                </a:solidFill>
              </a:rPr>
              <a:t>请在这里输入您的主要叙述内容</a:t>
            </a:r>
            <a:endParaRPr lang="en-US" altLang="zh-CN" sz="900" dirty="0">
              <a:solidFill>
                <a:schemeClr val="bg1">
                  <a:lumMod val="50000"/>
                </a:schemeClr>
              </a:solidFill>
            </a:endParaRPr>
          </a:p>
        </p:txBody>
      </p:sp>
    </p:spTree>
    <p:extLst>
      <p:ext uri="{BB962C8B-B14F-4D97-AF65-F5344CB8AC3E}">
        <p14:creationId xmlns:p14="http://schemas.microsoft.com/office/powerpoint/2010/main" val="259349727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25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nodeType="withEffect">
                                  <p:stCondLst>
                                    <p:cond delay="5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7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10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0" grpId="0"/>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629252" y="1420416"/>
            <a:ext cx="2514899" cy="1929638"/>
          </a:xfrm>
          <a:prstGeom prst="hexagon">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endParaRPr lang="zh-CN" altLang="en-US" dirty="0">
              <a:ea typeface="微软雅黑" panose="020B0503020204020204" pitchFamily="34" charset="-122"/>
            </a:endParaRPr>
          </a:p>
        </p:txBody>
      </p:sp>
      <p:sp>
        <p:nvSpPr>
          <p:cNvPr id="23" name="六边形 22"/>
          <p:cNvSpPr/>
          <p:nvPr/>
        </p:nvSpPr>
        <p:spPr>
          <a:xfrm>
            <a:off x="3315345" y="1420416"/>
            <a:ext cx="2514899" cy="1929638"/>
          </a:xfrm>
          <a:prstGeom prst="hexagon">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endParaRPr lang="zh-CN" altLang="en-US" dirty="0">
              <a:ea typeface="微软雅黑" panose="020B0503020204020204" pitchFamily="34" charset="-122"/>
            </a:endParaRPr>
          </a:p>
        </p:txBody>
      </p:sp>
      <p:sp>
        <p:nvSpPr>
          <p:cNvPr id="24" name="六边形 23"/>
          <p:cNvSpPr/>
          <p:nvPr/>
        </p:nvSpPr>
        <p:spPr>
          <a:xfrm>
            <a:off x="6001438" y="1420416"/>
            <a:ext cx="2514899" cy="1929638"/>
          </a:xfrm>
          <a:prstGeom prst="hexagon">
            <a:avLst/>
          </a:pr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endParaRPr lang="zh-CN" altLang="en-US" dirty="0">
              <a:ea typeface="微软雅黑" panose="020B0503020204020204" pitchFamily="34" charset="-122"/>
            </a:endParaRPr>
          </a:p>
        </p:txBody>
      </p:sp>
      <p:sp>
        <p:nvSpPr>
          <p:cNvPr id="25" name="TextBox 15"/>
          <p:cNvSpPr txBox="1"/>
          <p:nvPr/>
        </p:nvSpPr>
        <p:spPr>
          <a:xfrm>
            <a:off x="1038988" y="3853352"/>
            <a:ext cx="1927398" cy="625436"/>
          </a:xfrm>
          <a:prstGeom prst="rect">
            <a:avLst/>
          </a:prstGeom>
          <a:noFill/>
        </p:spPr>
        <p:txBody>
          <a:bodyPr wrap="square" lIns="70569" tIns="35285" rIns="70569" bIns="35285" rtlCol="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p>
        </p:txBody>
      </p:sp>
      <p:sp>
        <p:nvSpPr>
          <p:cNvPr id="26" name="TextBox 16"/>
          <p:cNvSpPr txBox="1"/>
          <p:nvPr/>
        </p:nvSpPr>
        <p:spPr>
          <a:xfrm>
            <a:off x="1038989" y="3625193"/>
            <a:ext cx="1291748" cy="224531"/>
          </a:xfrm>
          <a:prstGeom prst="rect">
            <a:avLst/>
          </a:prstGeom>
          <a:noFill/>
        </p:spPr>
        <p:txBody>
          <a:bodyPr wrap="none" lIns="70569" tIns="35285" rIns="70569" bIns="35285" rtlCol="0">
            <a:spAutoFit/>
          </a:bodyPr>
          <a:lstStyle/>
          <a:p>
            <a:r>
              <a:rPr lang="zh-CN" altLang="en-US" sz="1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5"/>
          <p:cNvSpPr txBox="1"/>
          <p:nvPr/>
        </p:nvSpPr>
        <p:spPr>
          <a:xfrm>
            <a:off x="3714919" y="3853352"/>
            <a:ext cx="1927398" cy="625436"/>
          </a:xfrm>
          <a:prstGeom prst="rect">
            <a:avLst/>
          </a:prstGeom>
          <a:noFill/>
        </p:spPr>
        <p:txBody>
          <a:bodyPr wrap="square" lIns="70569" tIns="35285" rIns="70569" bIns="35285" rtlCol="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p>
        </p:txBody>
      </p:sp>
      <p:sp>
        <p:nvSpPr>
          <p:cNvPr id="28" name="TextBox 16"/>
          <p:cNvSpPr txBox="1"/>
          <p:nvPr/>
        </p:nvSpPr>
        <p:spPr>
          <a:xfrm>
            <a:off x="3714919" y="3625193"/>
            <a:ext cx="1291748" cy="224531"/>
          </a:xfrm>
          <a:prstGeom prst="rect">
            <a:avLst/>
          </a:prstGeom>
          <a:noFill/>
        </p:spPr>
        <p:txBody>
          <a:bodyPr wrap="none" lIns="70569" tIns="35285" rIns="70569" bIns="35285" rtlCol="0">
            <a:spAutoFit/>
          </a:bodyPr>
          <a:lstStyle/>
          <a:p>
            <a:r>
              <a:rPr lang="zh-CN" altLang="en-US" sz="1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5"/>
          <p:cNvSpPr txBox="1"/>
          <p:nvPr/>
        </p:nvSpPr>
        <p:spPr>
          <a:xfrm>
            <a:off x="6451822" y="3853352"/>
            <a:ext cx="1927398" cy="625436"/>
          </a:xfrm>
          <a:prstGeom prst="rect">
            <a:avLst/>
          </a:prstGeom>
          <a:noFill/>
        </p:spPr>
        <p:txBody>
          <a:bodyPr wrap="square" lIns="70569" tIns="35285" rIns="70569" bIns="35285" rtlCol="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p>
        </p:txBody>
      </p:sp>
      <p:sp>
        <p:nvSpPr>
          <p:cNvPr id="30" name="TextBox 16"/>
          <p:cNvSpPr txBox="1"/>
          <p:nvPr/>
        </p:nvSpPr>
        <p:spPr>
          <a:xfrm>
            <a:off x="6451821" y="3625193"/>
            <a:ext cx="1291748" cy="224531"/>
          </a:xfrm>
          <a:prstGeom prst="rect">
            <a:avLst/>
          </a:prstGeom>
          <a:noFill/>
        </p:spPr>
        <p:txBody>
          <a:bodyPr wrap="none" lIns="70569" tIns="35285" rIns="70569" bIns="35285" rtlCol="0">
            <a:spAutoFit/>
          </a:bodyPr>
          <a:lstStyle/>
          <a:p>
            <a:r>
              <a:rPr lang="zh-CN" altLang="en-US" sz="1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081075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right)">
                                      <p:cBhvr>
                                        <p:cTn id="18" dur="500"/>
                                        <p:tgtEl>
                                          <p:spTgt spid="24"/>
                                        </p:tgtEl>
                                      </p:cBhvr>
                                    </p:animEffect>
                                  </p:childTnLst>
                                </p:cTn>
                              </p:par>
                            </p:childTnLst>
                          </p:cTn>
                        </p:par>
                        <p:par>
                          <p:cTn id="19" fill="hold">
                            <p:stCondLst>
                              <p:cond delay="1500"/>
                            </p:stCondLst>
                            <p:childTnLst>
                              <p:par>
                                <p:cTn id="20" presetID="17" presetClass="entr" presetSubtype="1" fill="hold" grpId="0" nodeType="afterEffect">
                                  <p:stCondLst>
                                    <p:cond delay="0"/>
                                  </p:stCondLst>
                                  <p:iterate type="lt">
                                    <p:tmPct val="40000"/>
                                  </p:iterate>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ppt_x</p:attrName>
                                        </p:attrNameLst>
                                      </p:cBhvr>
                                      <p:tavLst>
                                        <p:tav tm="0">
                                          <p:val>
                                            <p:strVal val="#ppt_x"/>
                                          </p:val>
                                        </p:tav>
                                        <p:tav tm="100000">
                                          <p:val>
                                            <p:strVal val="#ppt_x"/>
                                          </p:val>
                                        </p:tav>
                                      </p:tavLst>
                                    </p:anim>
                                    <p:anim calcmode="lin" valueType="num">
                                      <p:cBhvr>
                                        <p:cTn id="23" dur="250" fill="hold"/>
                                        <p:tgtEl>
                                          <p:spTgt spid="26"/>
                                        </p:tgtEl>
                                        <p:attrNameLst>
                                          <p:attrName>ppt_y</p:attrName>
                                        </p:attrNameLst>
                                      </p:cBhvr>
                                      <p:tavLst>
                                        <p:tav tm="0">
                                          <p:val>
                                            <p:strVal val="#ppt_y-#ppt_h/2"/>
                                          </p:val>
                                        </p:tav>
                                        <p:tav tm="100000">
                                          <p:val>
                                            <p:strVal val="#ppt_y"/>
                                          </p:val>
                                        </p:tav>
                                      </p:tavLst>
                                    </p:anim>
                                    <p:anim calcmode="lin" valueType="num">
                                      <p:cBhvr>
                                        <p:cTn id="24" dur="250" fill="hold"/>
                                        <p:tgtEl>
                                          <p:spTgt spid="26"/>
                                        </p:tgtEl>
                                        <p:attrNameLst>
                                          <p:attrName>ppt_w</p:attrName>
                                        </p:attrNameLst>
                                      </p:cBhvr>
                                      <p:tavLst>
                                        <p:tav tm="0">
                                          <p:val>
                                            <p:strVal val="#ppt_w"/>
                                          </p:val>
                                        </p:tav>
                                        <p:tav tm="100000">
                                          <p:val>
                                            <p:strVal val="#ppt_w"/>
                                          </p:val>
                                        </p:tav>
                                      </p:tavLst>
                                    </p:anim>
                                    <p:anim calcmode="lin" valueType="num">
                                      <p:cBhvr>
                                        <p:cTn id="25" dur="250" fill="hold"/>
                                        <p:tgtEl>
                                          <p:spTgt spid="26"/>
                                        </p:tgtEl>
                                        <p:attrNameLst>
                                          <p:attrName>ppt_h</p:attrName>
                                        </p:attrNameLst>
                                      </p:cBhvr>
                                      <p:tavLst>
                                        <p:tav tm="0">
                                          <p:val>
                                            <p:fltVal val="0"/>
                                          </p:val>
                                        </p:tav>
                                        <p:tav tm="100000">
                                          <p:val>
                                            <p:strVal val="#ppt_h"/>
                                          </p:val>
                                        </p:tav>
                                      </p:tavLst>
                                    </p:anim>
                                  </p:childTnLst>
                                </p:cTn>
                              </p:par>
                            </p:childTnLst>
                          </p:cTn>
                        </p:par>
                        <p:par>
                          <p:cTn id="26" fill="hold">
                            <p:stCondLst>
                              <p:cond delay="2550"/>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par>
                          <p:cTn id="30" fill="hold">
                            <p:stCondLst>
                              <p:cond delay="30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28"/>
                                        </p:tgtEl>
                                        <p:attrNameLst>
                                          <p:attrName>style.visibility</p:attrName>
                                        </p:attrNameLst>
                                      </p:cBhvr>
                                      <p:to>
                                        <p:strVal val="visible"/>
                                      </p:to>
                                    </p:set>
                                    <p:anim calcmode="lin" valueType="num">
                                      <p:cBhvr>
                                        <p:cTn id="33" dur="250" fill="hold"/>
                                        <p:tgtEl>
                                          <p:spTgt spid="28"/>
                                        </p:tgtEl>
                                        <p:attrNameLst>
                                          <p:attrName>ppt_x</p:attrName>
                                        </p:attrNameLst>
                                      </p:cBhvr>
                                      <p:tavLst>
                                        <p:tav tm="0">
                                          <p:val>
                                            <p:strVal val="#ppt_x"/>
                                          </p:val>
                                        </p:tav>
                                        <p:tav tm="100000">
                                          <p:val>
                                            <p:strVal val="#ppt_x"/>
                                          </p:val>
                                        </p:tav>
                                      </p:tavLst>
                                    </p:anim>
                                    <p:anim calcmode="lin" valueType="num">
                                      <p:cBhvr>
                                        <p:cTn id="34" dur="250" fill="hold"/>
                                        <p:tgtEl>
                                          <p:spTgt spid="28"/>
                                        </p:tgtEl>
                                        <p:attrNameLst>
                                          <p:attrName>ppt_y</p:attrName>
                                        </p:attrNameLst>
                                      </p:cBhvr>
                                      <p:tavLst>
                                        <p:tav tm="0">
                                          <p:val>
                                            <p:strVal val="#ppt_y-#ppt_h/2"/>
                                          </p:val>
                                        </p:tav>
                                        <p:tav tm="100000">
                                          <p:val>
                                            <p:strVal val="#ppt_y"/>
                                          </p:val>
                                        </p:tav>
                                      </p:tavLst>
                                    </p:anim>
                                    <p:anim calcmode="lin" valueType="num">
                                      <p:cBhvr>
                                        <p:cTn id="35" dur="250" fill="hold"/>
                                        <p:tgtEl>
                                          <p:spTgt spid="28"/>
                                        </p:tgtEl>
                                        <p:attrNameLst>
                                          <p:attrName>ppt_w</p:attrName>
                                        </p:attrNameLst>
                                      </p:cBhvr>
                                      <p:tavLst>
                                        <p:tav tm="0">
                                          <p:val>
                                            <p:strVal val="#ppt_w"/>
                                          </p:val>
                                        </p:tav>
                                        <p:tav tm="100000">
                                          <p:val>
                                            <p:strVal val="#ppt_w"/>
                                          </p:val>
                                        </p:tav>
                                      </p:tavLst>
                                    </p:anim>
                                    <p:anim calcmode="lin" valueType="num">
                                      <p:cBhvr>
                                        <p:cTn id="36" dur="250" fill="hold"/>
                                        <p:tgtEl>
                                          <p:spTgt spid="28"/>
                                        </p:tgtEl>
                                        <p:attrNameLst>
                                          <p:attrName>ppt_h</p:attrName>
                                        </p:attrNameLst>
                                      </p:cBhvr>
                                      <p:tavLst>
                                        <p:tav tm="0">
                                          <p:val>
                                            <p:fltVal val="0"/>
                                          </p:val>
                                        </p:tav>
                                        <p:tav tm="100000">
                                          <p:val>
                                            <p:strVal val="#ppt_h"/>
                                          </p:val>
                                        </p:tav>
                                      </p:tavLst>
                                    </p:anim>
                                  </p:childTnLst>
                                </p:cTn>
                              </p:par>
                            </p:childTnLst>
                          </p:cTn>
                        </p:par>
                        <p:par>
                          <p:cTn id="37" fill="hold">
                            <p:stCondLst>
                              <p:cond delay="41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46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30"/>
                                        </p:tgtEl>
                                        <p:attrNameLst>
                                          <p:attrName>style.visibility</p:attrName>
                                        </p:attrNameLst>
                                      </p:cBhvr>
                                      <p:to>
                                        <p:strVal val="visible"/>
                                      </p:to>
                                    </p:set>
                                    <p:anim calcmode="lin" valueType="num">
                                      <p:cBhvr>
                                        <p:cTn id="44" dur="250" fill="hold"/>
                                        <p:tgtEl>
                                          <p:spTgt spid="30"/>
                                        </p:tgtEl>
                                        <p:attrNameLst>
                                          <p:attrName>ppt_x</p:attrName>
                                        </p:attrNameLst>
                                      </p:cBhvr>
                                      <p:tavLst>
                                        <p:tav tm="0">
                                          <p:val>
                                            <p:strVal val="#ppt_x"/>
                                          </p:val>
                                        </p:tav>
                                        <p:tav tm="100000">
                                          <p:val>
                                            <p:strVal val="#ppt_x"/>
                                          </p:val>
                                        </p:tav>
                                      </p:tavLst>
                                    </p:anim>
                                    <p:anim calcmode="lin" valueType="num">
                                      <p:cBhvr>
                                        <p:cTn id="45" dur="250" fill="hold"/>
                                        <p:tgtEl>
                                          <p:spTgt spid="30"/>
                                        </p:tgtEl>
                                        <p:attrNameLst>
                                          <p:attrName>ppt_y</p:attrName>
                                        </p:attrNameLst>
                                      </p:cBhvr>
                                      <p:tavLst>
                                        <p:tav tm="0">
                                          <p:val>
                                            <p:strVal val="#ppt_y-#ppt_h/2"/>
                                          </p:val>
                                        </p:tav>
                                        <p:tav tm="100000">
                                          <p:val>
                                            <p:strVal val="#ppt_y"/>
                                          </p:val>
                                        </p:tav>
                                      </p:tavLst>
                                    </p:anim>
                                    <p:anim calcmode="lin" valueType="num">
                                      <p:cBhvr>
                                        <p:cTn id="46" dur="250" fill="hold"/>
                                        <p:tgtEl>
                                          <p:spTgt spid="30"/>
                                        </p:tgtEl>
                                        <p:attrNameLst>
                                          <p:attrName>ppt_w</p:attrName>
                                        </p:attrNameLst>
                                      </p:cBhvr>
                                      <p:tavLst>
                                        <p:tav tm="0">
                                          <p:val>
                                            <p:strVal val="#ppt_w"/>
                                          </p:val>
                                        </p:tav>
                                        <p:tav tm="100000">
                                          <p:val>
                                            <p:strVal val="#ppt_w"/>
                                          </p:val>
                                        </p:tav>
                                      </p:tavLst>
                                    </p:anim>
                                    <p:anim calcmode="lin" valueType="num">
                                      <p:cBhvr>
                                        <p:cTn id="47" dur="250" fill="hold"/>
                                        <p:tgtEl>
                                          <p:spTgt spid="30"/>
                                        </p:tgtEl>
                                        <p:attrNameLst>
                                          <p:attrName>ppt_h</p:attrName>
                                        </p:attrNameLst>
                                      </p:cBhvr>
                                      <p:tavLst>
                                        <p:tav tm="0">
                                          <p:val>
                                            <p:fltVal val="0"/>
                                          </p:val>
                                        </p:tav>
                                        <p:tav tm="100000">
                                          <p:val>
                                            <p:strVal val="#ppt_h"/>
                                          </p:val>
                                        </p:tav>
                                      </p:tavLst>
                                    </p:anim>
                                  </p:childTnLst>
                                </p:cTn>
                              </p:par>
                            </p:childTnLst>
                          </p:cTn>
                        </p:par>
                        <p:par>
                          <p:cTn id="48" fill="hold">
                            <p:stCondLst>
                              <p:cond delay="565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5" grpId="0"/>
      <p:bldP spid="26" grpId="0"/>
      <p:bldP spid="27" grpId="0"/>
      <p:bldP spid="28" grpId="0"/>
      <p:bldP spid="2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3528" y="1322961"/>
            <a:ext cx="3295764" cy="3294463"/>
            <a:chOff x="3073400" y="1252538"/>
            <a:chExt cx="2995613" cy="2994025"/>
          </a:xfrm>
        </p:grpSpPr>
        <p:sp>
          <p:nvSpPr>
            <p:cNvPr id="3" name="Oval 6"/>
            <p:cNvSpPr>
              <a:spLocks noChangeArrowheads="1"/>
            </p:cNvSpPr>
            <p:nvPr/>
          </p:nvSpPr>
          <p:spPr bwMode="auto">
            <a:xfrm>
              <a:off x="3073400" y="1252538"/>
              <a:ext cx="2995613" cy="29940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ea typeface="微软雅黑" panose="020B0503020204020204" pitchFamily="34" charset="-122"/>
              </a:endParaRPr>
            </a:p>
          </p:txBody>
        </p:sp>
        <p:sp>
          <p:nvSpPr>
            <p:cNvPr id="4" name="Freeform 15"/>
            <p:cNvSpPr>
              <a:spLocks/>
            </p:cNvSpPr>
            <p:nvPr/>
          </p:nvSpPr>
          <p:spPr bwMode="auto">
            <a:xfrm>
              <a:off x="4324350" y="1414463"/>
              <a:ext cx="100013" cy="149225"/>
            </a:xfrm>
            <a:custGeom>
              <a:avLst/>
              <a:gdLst>
                <a:gd name="T0" fmla="*/ 16 w 16"/>
                <a:gd name="T1" fmla="*/ 24 h 24"/>
                <a:gd name="T2" fmla="*/ 0 w 16"/>
                <a:gd name="T3" fmla="*/ 24 h 24"/>
                <a:gd name="T4" fmla="*/ 1 w 16"/>
                <a:gd name="T5" fmla="*/ 20 h 24"/>
                <a:gd name="T6" fmla="*/ 3 w 16"/>
                <a:gd name="T7" fmla="*/ 18 h 24"/>
                <a:gd name="T8" fmla="*/ 6 w 16"/>
                <a:gd name="T9" fmla="*/ 15 h 24"/>
                <a:gd name="T10" fmla="*/ 9 w 16"/>
                <a:gd name="T11" fmla="*/ 13 h 24"/>
                <a:gd name="T12" fmla="*/ 11 w 16"/>
                <a:gd name="T13" fmla="*/ 11 h 24"/>
                <a:gd name="T14" fmla="*/ 12 w 16"/>
                <a:gd name="T15" fmla="*/ 7 h 24"/>
                <a:gd name="T16" fmla="*/ 11 w 16"/>
                <a:gd name="T17" fmla="*/ 4 h 24"/>
                <a:gd name="T18" fmla="*/ 8 w 16"/>
                <a:gd name="T19" fmla="*/ 3 h 24"/>
                <a:gd name="T20" fmla="*/ 5 w 16"/>
                <a:gd name="T21" fmla="*/ 4 h 24"/>
                <a:gd name="T22" fmla="*/ 4 w 16"/>
                <a:gd name="T23" fmla="*/ 7 h 24"/>
                <a:gd name="T24" fmla="*/ 1 w 16"/>
                <a:gd name="T25" fmla="*/ 7 h 24"/>
                <a:gd name="T26" fmla="*/ 1 w 16"/>
                <a:gd name="T27" fmla="*/ 4 h 24"/>
                <a:gd name="T28" fmla="*/ 3 w 16"/>
                <a:gd name="T29" fmla="*/ 2 h 24"/>
                <a:gd name="T30" fmla="*/ 5 w 16"/>
                <a:gd name="T31" fmla="*/ 1 h 24"/>
                <a:gd name="T32" fmla="*/ 8 w 16"/>
                <a:gd name="T33" fmla="*/ 0 h 24"/>
                <a:gd name="T34" fmla="*/ 11 w 16"/>
                <a:gd name="T35" fmla="*/ 1 h 24"/>
                <a:gd name="T36" fmla="*/ 14 w 16"/>
                <a:gd name="T37" fmla="*/ 2 h 24"/>
                <a:gd name="T38" fmla="*/ 15 w 16"/>
                <a:gd name="T39" fmla="*/ 4 h 24"/>
                <a:gd name="T40" fmla="*/ 16 w 16"/>
                <a:gd name="T41" fmla="*/ 7 h 24"/>
                <a:gd name="T42" fmla="*/ 15 w 16"/>
                <a:gd name="T43" fmla="*/ 9 h 24"/>
                <a:gd name="T44" fmla="*/ 14 w 16"/>
                <a:gd name="T45" fmla="*/ 11 h 24"/>
                <a:gd name="T46" fmla="*/ 12 w 16"/>
                <a:gd name="T47" fmla="*/ 14 h 24"/>
                <a:gd name="T48" fmla="*/ 8 w 16"/>
                <a:gd name="T49" fmla="*/ 17 h 24"/>
                <a:gd name="T50" fmla="*/ 4 w 16"/>
                <a:gd name="T51" fmla="*/ 21 h 24"/>
                <a:gd name="T52" fmla="*/ 16 w 16"/>
                <a:gd name="T53" fmla="*/ 21 h 24"/>
                <a:gd name="T54" fmla="*/ 16 w 16"/>
                <a:gd name="T5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24">
                  <a:moveTo>
                    <a:pt x="16" y="24"/>
                  </a:moveTo>
                  <a:cubicBezTo>
                    <a:pt x="0" y="24"/>
                    <a:pt x="0" y="24"/>
                    <a:pt x="0" y="24"/>
                  </a:cubicBezTo>
                  <a:cubicBezTo>
                    <a:pt x="0" y="23"/>
                    <a:pt x="0" y="21"/>
                    <a:pt x="1" y="20"/>
                  </a:cubicBezTo>
                  <a:cubicBezTo>
                    <a:pt x="2" y="19"/>
                    <a:pt x="2" y="19"/>
                    <a:pt x="3" y="18"/>
                  </a:cubicBezTo>
                  <a:cubicBezTo>
                    <a:pt x="4" y="17"/>
                    <a:pt x="5" y="16"/>
                    <a:pt x="6" y="15"/>
                  </a:cubicBezTo>
                  <a:cubicBezTo>
                    <a:pt x="7" y="14"/>
                    <a:pt x="8" y="13"/>
                    <a:pt x="9" y="13"/>
                  </a:cubicBezTo>
                  <a:cubicBezTo>
                    <a:pt x="10" y="12"/>
                    <a:pt x="11" y="11"/>
                    <a:pt x="11" y="11"/>
                  </a:cubicBezTo>
                  <a:cubicBezTo>
                    <a:pt x="12" y="9"/>
                    <a:pt x="12" y="8"/>
                    <a:pt x="12" y="7"/>
                  </a:cubicBezTo>
                  <a:cubicBezTo>
                    <a:pt x="12" y="5"/>
                    <a:pt x="12" y="4"/>
                    <a:pt x="11" y="4"/>
                  </a:cubicBezTo>
                  <a:cubicBezTo>
                    <a:pt x="11" y="3"/>
                    <a:pt x="10" y="3"/>
                    <a:pt x="8" y="3"/>
                  </a:cubicBezTo>
                  <a:cubicBezTo>
                    <a:pt x="7" y="3"/>
                    <a:pt x="6" y="3"/>
                    <a:pt x="5" y="4"/>
                  </a:cubicBezTo>
                  <a:cubicBezTo>
                    <a:pt x="4" y="4"/>
                    <a:pt x="4" y="6"/>
                    <a:pt x="4" y="7"/>
                  </a:cubicBezTo>
                  <a:cubicBezTo>
                    <a:pt x="1" y="7"/>
                    <a:pt x="1" y="7"/>
                    <a:pt x="1" y="7"/>
                  </a:cubicBezTo>
                  <a:cubicBezTo>
                    <a:pt x="1" y="6"/>
                    <a:pt x="1" y="5"/>
                    <a:pt x="1" y="4"/>
                  </a:cubicBezTo>
                  <a:cubicBezTo>
                    <a:pt x="2" y="3"/>
                    <a:pt x="2" y="3"/>
                    <a:pt x="3" y="2"/>
                  </a:cubicBezTo>
                  <a:cubicBezTo>
                    <a:pt x="4" y="1"/>
                    <a:pt x="4" y="1"/>
                    <a:pt x="5" y="1"/>
                  </a:cubicBezTo>
                  <a:cubicBezTo>
                    <a:pt x="6" y="0"/>
                    <a:pt x="7" y="0"/>
                    <a:pt x="8" y="0"/>
                  </a:cubicBezTo>
                  <a:cubicBezTo>
                    <a:pt x="9" y="0"/>
                    <a:pt x="10" y="0"/>
                    <a:pt x="11" y="1"/>
                  </a:cubicBezTo>
                  <a:cubicBezTo>
                    <a:pt x="12" y="1"/>
                    <a:pt x="13" y="1"/>
                    <a:pt x="14" y="2"/>
                  </a:cubicBezTo>
                  <a:cubicBezTo>
                    <a:pt x="14" y="3"/>
                    <a:pt x="15" y="3"/>
                    <a:pt x="15" y="4"/>
                  </a:cubicBezTo>
                  <a:cubicBezTo>
                    <a:pt x="15" y="5"/>
                    <a:pt x="16" y="6"/>
                    <a:pt x="16" y="7"/>
                  </a:cubicBezTo>
                  <a:cubicBezTo>
                    <a:pt x="16" y="8"/>
                    <a:pt x="15" y="9"/>
                    <a:pt x="15" y="9"/>
                  </a:cubicBezTo>
                  <a:cubicBezTo>
                    <a:pt x="15" y="10"/>
                    <a:pt x="15" y="11"/>
                    <a:pt x="14" y="11"/>
                  </a:cubicBezTo>
                  <a:cubicBezTo>
                    <a:pt x="14" y="12"/>
                    <a:pt x="13" y="13"/>
                    <a:pt x="12" y="14"/>
                  </a:cubicBezTo>
                  <a:cubicBezTo>
                    <a:pt x="11" y="15"/>
                    <a:pt x="10" y="16"/>
                    <a:pt x="8" y="17"/>
                  </a:cubicBezTo>
                  <a:cubicBezTo>
                    <a:pt x="6" y="19"/>
                    <a:pt x="4" y="21"/>
                    <a:pt x="4" y="21"/>
                  </a:cubicBezTo>
                  <a:cubicBezTo>
                    <a:pt x="16" y="21"/>
                    <a:pt x="16" y="21"/>
                    <a:pt x="16" y="21"/>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5" name="Freeform 16"/>
            <p:cNvSpPr>
              <a:spLocks noEditPoints="1"/>
            </p:cNvSpPr>
            <p:nvPr/>
          </p:nvSpPr>
          <p:spPr bwMode="auto">
            <a:xfrm>
              <a:off x="4443413" y="1414463"/>
              <a:ext cx="93663" cy="155575"/>
            </a:xfrm>
            <a:custGeom>
              <a:avLst/>
              <a:gdLst>
                <a:gd name="T0" fmla="*/ 15 w 15"/>
                <a:gd name="T1" fmla="*/ 12 h 25"/>
                <a:gd name="T2" fmla="*/ 7 w 15"/>
                <a:gd name="T3" fmla="*/ 25 h 25"/>
                <a:gd name="T4" fmla="*/ 4 w 15"/>
                <a:gd name="T5" fmla="*/ 24 h 25"/>
                <a:gd name="T6" fmla="*/ 2 w 15"/>
                <a:gd name="T7" fmla="*/ 23 h 25"/>
                <a:gd name="T8" fmla="*/ 1 w 15"/>
                <a:gd name="T9" fmla="*/ 21 h 25"/>
                <a:gd name="T10" fmla="*/ 0 w 15"/>
                <a:gd name="T11" fmla="*/ 19 h 25"/>
                <a:gd name="T12" fmla="*/ 3 w 15"/>
                <a:gd name="T13" fmla="*/ 19 h 25"/>
                <a:gd name="T14" fmla="*/ 7 w 15"/>
                <a:gd name="T15" fmla="*/ 22 h 25"/>
                <a:gd name="T16" fmla="*/ 11 w 15"/>
                <a:gd name="T17" fmla="*/ 20 h 25"/>
                <a:gd name="T18" fmla="*/ 12 w 15"/>
                <a:gd name="T19" fmla="*/ 13 h 25"/>
                <a:gd name="T20" fmla="*/ 7 w 15"/>
                <a:gd name="T21" fmla="*/ 16 h 25"/>
                <a:gd name="T22" fmla="*/ 4 w 15"/>
                <a:gd name="T23" fmla="*/ 15 h 25"/>
                <a:gd name="T24" fmla="*/ 2 w 15"/>
                <a:gd name="T25" fmla="*/ 14 h 25"/>
                <a:gd name="T26" fmla="*/ 0 w 15"/>
                <a:gd name="T27" fmla="*/ 11 h 25"/>
                <a:gd name="T28" fmla="*/ 0 w 15"/>
                <a:gd name="T29" fmla="*/ 8 h 25"/>
                <a:gd name="T30" fmla="*/ 0 w 15"/>
                <a:gd name="T31" fmla="*/ 5 h 25"/>
                <a:gd name="T32" fmla="*/ 2 w 15"/>
                <a:gd name="T33" fmla="*/ 3 h 25"/>
                <a:gd name="T34" fmla="*/ 4 w 15"/>
                <a:gd name="T35" fmla="*/ 1 h 25"/>
                <a:gd name="T36" fmla="*/ 7 w 15"/>
                <a:gd name="T37" fmla="*/ 0 h 25"/>
                <a:gd name="T38" fmla="*/ 13 w 15"/>
                <a:gd name="T39" fmla="*/ 3 h 25"/>
                <a:gd name="T40" fmla="*/ 15 w 15"/>
                <a:gd name="T41" fmla="*/ 12 h 25"/>
                <a:gd name="T42" fmla="*/ 12 w 15"/>
                <a:gd name="T43" fmla="*/ 11 h 25"/>
                <a:gd name="T44" fmla="*/ 11 w 15"/>
                <a:gd name="T45" fmla="*/ 5 h 25"/>
                <a:gd name="T46" fmla="*/ 7 w 15"/>
                <a:gd name="T47" fmla="*/ 3 h 25"/>
                <a:gd name="T48" fmla="*/ 5 w 15"/>
                <a:gd name="T49" fmla="*/ 3 h 25"/>
                <a:gd name="T50" fmla="*/ 4 w 15"/>
                <a:gd name="T51" fmla="*/ 4 h 25"/>
                <a:gd name="T52" fmla="*/ 3 w 15"/>
                <a:gd name="T53" fmla="*/ 6 h 25"/>
                <a:gd name="T54" fmla="*/ 3 w 15"/>
                <a:gd name="T55" fmla="*/ 8 h 25"/>
                <a:gd name="T56" fmla="*/ 3 w 15"/>
                <a:gd name="T57" fmla="*/ 10 h 25"/>
                <a:gd name="T58" fmla="*/ 4 w 15"/>
                <a:gd name="T59" fmla="*/ 12 h 25"/>
                <a:gd name="T60" fmla="*/ 5 w 15"/>
                <a:gd name="T61" fmla="*/ 13 h 25"/>
                <a:gd name="T62" fmla="*/ 7 w 15"/>
                <a:gd name="T63" fmla="*/ 13 h 25"/>
                <a:gd name="T64" fmla="*/ 12 w 15"/>
                <a:gd name="T65"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25">
                  <a:moveTo>
                    <a:pt x="15" y="12"/>
                  </a:moveTo>
                  <a:cubicBezTo>
                    <a:pt x="15" y="20"/>
                    <a:pt x="12" y="25"/>
                    <a:pt x="7" y="25"/>
                  </a:cubicBezTo>
                  <a:cubicBezTo>
                    <a:pt x="6" y="25"/>
                    <a:pt x="5" y="24"/>
                    <a:pt x="4" y="24"/>
                  </a:cubicBezTo>
                  <a:cubicBezTo>
                    <a:pt x="4" y="24"/>
                    <a:pt x="3" y="24"/>
                    <a:pt x="2" y="23"/>
                  </a:cubicBezTo>
                  <a:cubicBezTo>
                    <a:pt x="2" y="23"/>
                    <a:pt x="1" y="22"/>
                    <a:pt x="1" y="21"/>
                  </a:cubicBezTo>
                  <a:cubicBezTo>
                    <a:pt x="1" y="21"/>
                    <a:pt x="0" y="20"/>
                    <a:pt x="0" y="19"/>
                  </a:cubicBezTo>
                  <a:cubicBezTo>
                    <a:pt x="3" y="19"/>
                    <a:pt x="3" y="19"/>
                    <a:pt x="3" y="19"/>
                  </a:cubicBezTo>
                  <a:cubicBezTo>
                    <a:pt x="4" y="21"/>
                    <a:pt x="5" y="22"/>
                    <a:pt x="7" y="22"/>
                  </a:cubicBezTo>
                  <a:cubicBezTo>
                    <a:pt x="9" y="22"/>
                    <a:pt x="10" y="21"/>
                    <a:pt x="11" y="20"/>
                  </a:cubicBezTo>
                  <a:cubicBezTo>
                    <a:pt x="11" y="18"/>
                    <a:pt x="12" y="16"/>
                    <a:pt x="12" y="13"/>
                  </a:cubicBezTo>
                  <a:cubicBezTo>
                    <a:pt x="11" y="15"/>
                    <a:pt x="9" y="16"/>
                    <a:pt x="7" y="16"/>
                  </a:cubicBezTo>
                  <a:cubicBezTo>
                    <a:pt x="6" y="16"/>
                    <a:pt x="5" y="16"/>
                    <a:pt x="4" y="15"/>
                  </a:cubicBezTo>
                  <a:cubicBezTo>
                    <a:pt x="3" y="15"/>
                    <a:pt x="2" y="14"/>
                    <a:pt x="2" y="14"/>
                  </a:cubicBezTo>
                  <a:cubicBezTo>
                    <a:pt x="1" y="13"/>
                    <a:pt x="1" y="12"/>
                    <a:pt x="0" y="11"/>
                  </a:cubicBezTo>
                  <a:cubicBezTo>
                    <a:pt x="0" y="10"/>
                    <a:pt x="0" y="9"/>
                    <a:pt x="0" y="8"/>
                  </a:cubicBezTo>
                  <a:cubicBezTo>
                    <a:pt x="0" y="7"/>
                    <a:pt x="0" y="6"/>
                    <a:pt x="0" y="5"/>
                  </a:cubicBezTo>
                  <a:cubicBezTo>
                    <a:pt x="1" y="4"/>
                    <a:pt x="1" y="3"/>
                    <a:pt x="2" y="3"/>
                  </a:cubicBezTo>
                  <a:cubicBezTo>
                    <a:pt x="2" y="2"/>
                    <a:pt x="3" y="1"/>
                    <a:pt x="4" y="1"/>
                  </a:cubicBezTo>
                  <a:cubicBezTo>
                    <a:pt x="5" y="0"/>
                    <a:pt x="6" y="0"/>
                    <a:pt x="7" y="0"/>
                  </a:cubicBezTo>
                  <a:cubicBezTo>
                    <a:pt x="10" y="0"/>
                    <a:pt x="12" y="1"/>
                    <a:pt x="13" y="3"/>
                  </a:cubicBezTo>
                  <a:cubicBezTo>
                    <a:pt x="15" y="5"/>
                    <a:pt x="15" y="8"/>
                    <a:pt x="15" y="12"/>
                  </a:cubicBezTo>
                  <a:moveTo>
                    <a:pt x="12" y="11"/>
                  </a:moveTo>
                  <a:cubicBezTo>
                    <a:pt x="12" y="8"/>
                    <a:pt x="12" y="6"/>
                    <a:pt x="11" y="5"/>
                  </a:cubicBezTo>
                  <a:cubicBezTo>
                    <a:pt x="10" y="3"/>
                    <a:pt x="9" y="3"/>
                    <a:pt x="7" y="3"/>
                  </a:cubicBezTo>
                  <a:cubicBezTo>
                    <a:pt x="7" y="3"/>
                    <a:pt x="6" y="3"/>
                    <a:pt x="5" y="3"/>
                  </a:cubicBezTo>
                  <a:cubicBezTo>
                    <a:pt x="5" y="3"/>
                    <a:pt x="4" y="4"/>
                    <a:pt x="4" y="4"/>
                  </a:cubicBezTo>
                  <a:cubicBezTo>
                    <a:pt x="4" y="5"/>
                    <a:pt x="3" y="5"/>
                    <a:pt x="3" y="6"/>
                  </a:cubicBezTo>
                  <a:cubicBezTo>
                    <a:pt x="3" y="7"/>
                    <a:pt x="3" y="7"/>
                    <a:pt x="3" y="8"/>
                  </a:cubicBezTo>
                  <a:cubicBezTo>
                    <a:pt x="3" y="9"/>
                    <a:pt x="3" y="10"/>
                    <a:pt x="3" y="10"/>
                  </a:cubicBezTo>
                  <a:cubicBezTo>
                    <a:pt x="3" y="11"/>
                    <a:pt x="4" y="11"/>
                    <a:pt x="4" y="12"/>
                  </a:cubicBezTo>
                  <a:cubicBezTo>
                    <a:pt x="4" y="12"/>
                    <a:pt x="5" y="13"/>
                    <a:pt x="5" y="13"/>
                  </a:cubicBezTo>
                  <a:cubicBezTo>
                    <a:pt x="6" y="13"/>
                    <a:pt x="7" y="13"/>
                    <a:pt x="7" y="13"/>
                  </a:cubicBezTo>
                  <a:cubicBezTo>
                    <a:pt x="9" y="13"/>
                    <a:pt x="11" y="13"/>
                    <a:pt x="1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6" name="Freeform 17"/>
            <p:cNvSpPr>
              <a:spLocks noEditPoints="1"/>
            </p:cNvSpPr>
            <p:nvPr/>
          </p:nvSpPr>
          <p:spPr bwMode="auto">
            <a:xfrm>
              <a:off x="4562475" y="1414463"/>
              <a:ext cx="155575" cy="155575"/>
            </a:xfrm>
            <a:custGeom>
              <a:avLst/>
              <a:gdLst>
                <a:gd name="T0" fmla="*/ 11 w 25"/>
                <a:gd name="T1" fmla="*/ 6 h 25"/>
                <a:gd name="T2" fmla="*/ 10 w 25"/>
                <a:gd name="T3" fmla="*/ 9 h 25"/>
                <a:gd name="T4" fmla="*/ 9 w 25"/>
                <a:gd name="T5" fmla="*/ 11 h 25"/>
                <a:gd name="T6" fmla="*/ 7 w 25"/>
                <a:gd name="T7" fmla="*/ 12 h 25"/>
                <a:gd name="T8" fmla="*/ 5 w 25"/>
                <a:gd name="T9" fmla="*/ 13 h 25"/>
                <a:gd name="T10" fmla="*/ 3 w 25"/>
                <a:gd name="T11" fmla="*/ 12 h 25"/>
                <a:gd name="T12" fmla="*/ 1 w 25"/>
                <a:gd name="T13" fmla="*/ 11 h 25"/>
                <a:gd name="T14" fmla="*/ 0 w 25"/>
                <a:gd name="T15" fmla="*/ 9 h 25"/>
                <a:gd name="T16" fmla="*/ 0 w 25"/>
                <a:gd name="T17" fmla="*/ 6 h 25"/>
                <a:gd name="T18" fmla="*/ 0 w 25"/>
                <a:gd name="T19" fmla="*/ 4 h 25"/>
                <a:gd name="T20" fmla="*/ 1 w 25"/>
                <a:gd name="T21" fmla="*/ 2 h 25"/>
                <a:gd name="T22" fmla="*/ 3 w 25"/>
                <a:gd name="T23" fmla="*/ 1 h 25"/>
                <a:gd name="T24" fmla="*/ 5 w 25"/>
                <a:gd name="T25" fmla="*/ 0 h 25"/>
                <a:gd name="T26" fmla="*/ 7 w 25"/>
                <a:gd name="T27" fmla="*/ 1 h 25"/>
                <a:gd name="T28" fmla="*/ 9 w 25"/>
                <a:gd name="T29" fmla="*/ 2 h 25"/>
                <a:gd name="T30" fmla="*/ 10 w 25"/>
                <a:gd name="T31" fmla="*/ 4 h 25"/>
                <a:gd name="T32" fmla="*/ 11 w 25"/>
                <a:gd name="T33" fmla="*/ 6 h 25"/>
                <a:gd name="T34" fmla="*/ 8 w 25"/>
                <a:gd name="T35" fmla="*/ 6 h 25"/>
                <a:gd name="T36" fmla="*/ 5 w 25"/>
                <a:gd name="T37" fmla="*/ 2 h 25"/>
                <a:gd name="T38" fmla="*/ 2 w 25"/>
                <a:gd name="T39" fmla="*/ 6 h 25"/>
                <a:gd name="T40" fmla="*/ 5 w 25"/>
                <a:gd name="T41" fmla="*/ 11 h 25"/>
                <a:gd name="T42" fmla="*/ 8 w 25"/>
                <a:gd name="T43" fmla="*/ 6 h 25"/>
                <a:gd name="T44" fmla="*/ 20 w 25"/>
                <a:gd name="T45" fmla="*/ 1 h 25"/>
                <a:gd name="T46" fmla="*/ 7 w 25"/>
                <a:gd name="T47" fmla="*/ 24 h 25"/>
                <a:gd name="T48" fmla="*/ 5 w 25"/>
                <a:gd name="T49" fmla="*/ 24 h 25"/>
                <a:gd name="T50" fmla="*/ 18 w 25"/>
                <a:gd name="T51" fmla="*/ 1 h 25"/>
                <a:gd name="T52" fmla="*/ 20 w 25"/>
                <a:gd name="T53" fmla="*/ 1 h 25"/>
                <a:gd name="T54" fmla="*/ 25 w 25"/>
                <a:gd name="T55" fmla="*/ 18 h 25"/>
                <a:gd name="T56" fmla="*/ 25 w 25"/>
                <a:gd name="T57" fmla="*/ 21 h 25"/>
                <a:gd name="T58" fmla="*/ 24 w 25"/>
                <a:gd name="T59" fmla="*/ 23 h 25"/>
                <a:gd name="T60" fmla="*/ 22 w 25"/>
                <a:gd name="T61" fmla="*/ 24 h 25"/>
                <a:gd name="T62" fmla="*/ 20 w 25"/>
                <a:gd name="T63" fmla="*/ 25 h 25"/>
                <a:gd name="T64" fmla="*/ 17 w 25"/>
                <a:gd name="T65" fmla="*/ 24 h 25"/>
                <a:gd name="T66" fmla="*/ 16 w 25"/>
                <a:gd name="T67" fmla="*/ 23 h 25"/>
                <a:gd name="T68" fmla="*/ 15 w 25"/>
                <a:gd name="T69" fmla="*/ 21 h 25"/>
                <a:gd name="T70" fmla="*/ 14 w 25"/>
                <a:gd name="T71" fmla="*/ 18 h 25"/>
                <a:gd name="T72" fmla="*/ 15 w 25"/>
                <a:gd name="T73" fmla="*/ 16 h 25"/>
                <a:gd name="T74" fmla="*/ 16 w 25"/>
                <a:gd name="T75" fmla="*/ 14 h 25"/>
                <a:gd name="T76" fmla="*/ 17 w 25"/>
                <a:gd name="T77" fmla="*/ 12 h 25"/>
                <a:gd name="T78" fmla="*/ 20 w 25"/>
                <a:gd name="T79" fmla="*/ 12 h 25"/>
                <a:gd name="T80" fmla="*/ 22 w 25"/>
                <a:gd name="T81" fmla="*/ 12 h 25"/>
                <a:gd name="T82" fmla="*/ 24 w 25"/>
                <a:gd name="T83" fmla="*/ 14 h 25"/>
                <a:gd name="T84" fmla="*/ 25 w 25"/>
                <a:gd name="T85" fmla="*/ 16 h 25"/>
                <a:gd name="T86" fmla="*/ 25 w 25"/>
                <a:gd name="T87" fmla="*/ 18 h 25"/>
                <a:gd name="T88" fmla="*/ 22 w 25"/>
                <a:gd name="T89" fmla="*/ 18 h 25"/>
                <a:gd name="T90" fmla="*/ 20 w 25"/>
                <a:gd name="T91" fmla="*/ 14 h 25"/>
                <a:gd name="T92" fmla="*/ 17 w 25"/>
                <a:gd name="T93" fmla="*/ 18 h 25"/>
                <a:gd name="T94" fmla="*/ 20 w 25"/>
                <a:gd name="T95" fmla="*/ 23 h 25"/>
                <a:gd name="T96" fmla="*/ 22 w 25"/>
                <a:gd name="T9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25">
                  <a:moveTo>
                    <a:pt x="11" y="6"/>
                  </a:moveTo>
                  <a:cubicBezTo>
                    <a:pt x="11" y="7"/>
                    <a:pt x="10" y="8"/>
                    <a:pt x="10" y="9"/>
                  </a:cubicBezTo>
                  <a:cubicBezTo>
                    <a:pt x="10" y="10"/>
                    <a:pt x="10" y="11"/>
                    <a:pt x="9" y="11"/>
                  </a:cubicBezTo>
                  <a:cubicBezTo>
                    <a:pt x="9" y="12"/>
                    <a:pt x="8" y="12"/>
                    <a:pt x="7" y="12"/>
                  </a:cubicBezTo>
                  <a:cubicBezTo>
                    <a:pt x="7" y="13"/>
                    <a:pt x="6" y="13"/>
                    <a:pt x="5" y="13"/>
                  </a:cubicBezTo>
                  <a:cubicBezTo>
                    <a:pt x="4" y="13"/>
                    <a:pt x="4" y="13"/>
                    <a:pt x="3" y="12"/>
                  </a:cubicBezTo>
                  <a:cubicBezTo>
                    <a:pt x="2" y="12"/>
                    <a:pt x="2" y="12"/>
                    <a:pt x="1" y="11"/>
                  </a:cubicBezTo>
                  <a:cubicBezTo>
                    <a:pt x="1" y="10"/>
                    <a:pt x="0" y="10"/>
                    <a:pt x="0" y="9"/>
                  </a:cubicBezTo>
                  <a:cubicBezTo>
                    <a:pt x="0" y="8"/>
                    <a:pt x="0" y="7"/>
                    <a:pt x="0" y="6"/>
                  </a:cubicBezTo>
                  <a:cubicBezTo>
                    <a:pt x="0" y="5"/>
                    <a:pt x="0" y="5"/>
                    <a:pt x="0" y="4"/>
                  </a:cubicBezTo>
                  <a:cubicBezTo>
                    <a:pt x="0" y="3"/>
                    <a:pt x="1" y="2"/>
                    <a:pt x="1" y="2"/>
                  </a:cubicBezTo>
                  <a:cubicBezTo>
                    <a:pt x="2" y="1"/>
                    <a:pt x="2" y="1"/>
                    <a:pt x="3" y="1"/>
                  </a:cubicBezTo>
                  <a:cubicBezTo>
                    <a:pt x="4" y="0"/>
                    <a:pt x="4" y="0"/>
                    <a:pt x="5" y="0"/>
                  </a:cubicBezTo>
                  <a:cubicBezTo>
                    <a:pt x="6" y="0"/>
                    <a:pt x="7" y="0"/>
                    <a:pt x="7" y="1"/>
                  </a:cubicBezTo>
                  <a:cubicBezTo>
                    <a:pt x="8" y="1"/>
                    <a:pt x="9" y="1"/>
                    <a:pt x="9" y="2"/>
                  </a:cubicBezTo>
                  <a:cubicBezTo>
                    <a:pt x="10" y="2"/>
                    <a:pt x="10" y="3"/>
                    <a:pt x="10" y="4"/>
                  </a:cubicBezTo>
                  <a:cubicBezTo>
                    <a:pt x="10" y="5"/>
                    <a:pt x="11" y="5"/>
                    <a:pt x="11" y="6"/>
                  </a:cubicBezTo>
                  <a:moveTo>
                    <a:pt x="8" y="6"/>
                  </a:moveTo>
                  <a:cubicBezTo>
                    <a:pt x="8" y="4"/>
                    <a:pt x="7" y="2"/>
                    <a:pt x="5" y="2"/>
                  </a:cubicBezTo>
                  <a:cubicBezTo>
                    <a:pt x="3" y="2"/>
                    <a:pt x="2" y="4"/>
                    <a:pt x="2" y="6"/>
                  </a:cubicBezTo>
                  <a:cubicBezTo>
                    <a:pt x="2" y="9"/>
                    <a:pt x="3" y="11"/>
                    <a:pt x="5" y="11"/>
                  </a:cubicBezTo>
                  <a:cubicBezTo>
                    <a:pt x="7" y="11"/>
                    <a:pt x="8" y="9"/>
                    <a:pt x="8" y="6"/>
                  </a:cubicBezTo>
                  <a:moveTo>
                    <a:pt x="20" y="1"/>
                  </a:moveTo>
                  <a:cubicBezTo>
                    <a:pt x="7" y="24"/>
                    <a:pt x="7" y="24"/>
                    <a:pt x="7" y="24"/>
                  </a:cubicBezTo>
                  <a:cubicBezTo>
                    <a:pt x="5" y="24"/>
                    <a:pt x="5" y="24"/>
                    <a:pt x="5" y="24"/>
                  </a:cubicBezTo>
                  <a:cubicBezTo>
                    <a:pt x="18" y="1"/>
                    <a:pt x="18" y="1"/>
                    <a:pt x="18" y="1"/>
                  </a:cubicBezTo>
                  <a:lnTo>
                    <a:pt x="20" y="1"/>
                  </a:lnTo>
                  <a:close/>
                  <a:moveTo>
                    <a:pt x="25" y="18"/>
                  </a:moveTo>
                  <a:cubicBezTo>
                    <a:pt x="25" y="19"/>
                    <a:pt x="25" y="20"/>
                    <a:pt x="25" y="21"/>
                  </a:cubicBezTo>
                  <a:cubicBezTo>
                    <a:pt x="24" y="22"/>
                    <a:pt x="24" y="22"/>
                    <a:pt x="24" y="23"/>
                  </a:cubicBezTo>
                  <a:cubicBezTo>
                    <a:pt x="23" y="23"/>
                    <a:pt x="23" y="24"/>
                    <a:pt x="22" y="24"/>
                  </a:cubicBezTo>
                  <a:cubicBezTo>
                    <a:pt x="21" y="24"/>
                    <a:pt x="20" y="25"/>
                    <a:pt x="20" y="25"/>
                  </a:cubicBezTo>
                  <a:cubicBezTo>
                    <a:pt x="19" y="25"/>
                    <a:pt x="18" y="24"/>
                    <a:pt x="17" y="24"/>
                  </a:cubicBezTo>
                  <a:cubicBezTo>
                    <a:pt x="17" y="24"/>
                    <a:pt x="16" y="23"/>
                    <a:pt x="16" y="23"/>
                  </a:cubicBezTo>
                  <a:cubicBezTo>
                    <a:pt x="15" y="22"/>
                    <a:pt x="15" y="22"/>
                    <a:pt x="15" y="21"/>
                  </a:cubicBezTo>
                  <a:cubicBezTo>
                    <a:pt x="14" y="20"/>
                    <a:pt x="14" y="19"/>
                    <a:pt x="14" y="18"/>
                  </a:cubicBezTo>
                  <a:cubicBezTo>
                    <a:pt x="14" y="17"/>
                    <a:pt x="14" y="17"/>
                    <a:pt x="15" y="16"/>
                  </a:cubicBezTo>
                  <a:cubicBezTo>
                    <a:pt x="15" y="15"/>
                    <a:pt x="15" y="14"/>
                    <a:pt x="16" y="14"/>
                  </a:cubicBezTo>
                  <a:cubicBezTo>
                    <a:pt x="16" y="13"/>
                    <a:pt x="17" y="13"/>
                    <a:pt x="17" y="12"/>
                  </a:cubicBezTo>
                  <a:cubicBezTo>
                    <a:pt x="18" y="12"/>
                    <a:pt x="19" y="12"/>
                    <a:pt x="20" y="12"/>
                  </a:cubicBezTo>
                  <a:cubicBezTo>
                    <a:pt x="20" y="12"/>
                    <a:pt x="21" y="12"/>
                    <a:pt x="22" y="12"/>
                  </a:cubicBezTo>
                  <a:cubicBezTo>
                    <a:pt x="23" y="13"/>
                    <a:pt x="23" y="13"/>
                    <a:pt x="24" y="14"/>
                  </a:cubicBezTo>
                  <a:cubicBezTo>
                    <a:pt x="24" y="14"/>
                    <a:pt x="24" y="15"/>
                    <a:pt x="25" y="16"/>
                  </a:cubicBezTo>
                  <a:cubicBezTo>
                    <a:pt x="25" y="17"/>
                    <a:pt x="25" y="17"/>
                    <a:pt x="25" y="18"/>
                  </a:cubicBezTo>
                  <a:moveTo>
                    <a:pt x="22" y="18"/>
                  </a:moveTo>
                  <a:cubicBezTo>
                    <a:pt x="22" y="15"/>
                    <a:pt x="22" y="14"/>
                    <a:pt x="20" y="14"/>
                  </a:cubicBezTo>
                  <a:cubicBezTo>
                    <a:pt x="18" y="14"/>
                    <a:pt x="17" y="15"/>
                    <a:pt x="17" y="18"/>
                  </a:cubicBezTo>
                  <a:cubicBezTo>
                    <a:pt x="17" y="21"/>
                    <a:pt x="18" y="23"/>
                    <a:pt x="20" y="23"/>
                  </a:cubicBezTo>
                  <a:cubicBezTo>
                    <a:pt x="22" y="23"/>
                    <a:pt x="22" y="21"/>
                    <a:pt x="22"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grpSp>
      <p:sp>
        <p:nvSpPr>
          <p:cNvPr id="7" name="Oval 7"/>
          <p:cNvSpPr>
            <a:spLocks noChangeArrowheads="1"/>
          </p:cNvSpPr>
          <p:nvPr/>
        </p:nvSpPr>
        <p:spPr bwMode="auto">
          <a:xfrm>
            <a:off x="1006059" y="2315143"/>
            <a:ext cx="2303717" cy="2302281"/>
          </a:xfrm>
          <a:prstGeom prst="ellipse">
            <a:avLst/>
          </a:prstGeom>
          <a:solidFill>
            <a:schemeClr val="accent2"/>
          </a:solidFill>
          <a:ln>
            <a:noFill/>
          </a:ln>
        </p:spPr>
        <p:txBody>
          <a:bodyPr vert="horz" wrap="square" lIns="68584" tIns="34293" rIns="68584" bIns="34293" numCol="1" anchor="t" anchorCtr="0" compatLnSpc="1">
            <a:prstTxWarp prst="textNoShape">
              <a:avLst/>
            </a:prstTxWarp>
          </a:bodyPr>
          <a:lstStyle/>
          <a:p>
            <a:endParaRPr lang="zh-CN" altLang="en-US" dirty="0">
              <a:solidFill>
                <a:srgbClr val="333F50"/>
              </a:solidFill>
              <a:ea typeface="微软雅黑" panose="020B0503020204020204" pitchFamily="34" charset="-122"/>
            </a:endParaRPr>
          </a:p>
        </p:txBody>
      </p:sp>
      <p:sp>
        <p:nvSpPr>
          <p:cNvPr id="8" name="Freeform 9"/>
          <p:cNvSpPr>
            <a:spLocks/>
          </p:cNvSpPr>
          <p:nvPr/>
        </p:nvSpPr>
        <p:spPr bwMode="auto">
          <a:xfrm>
            <a:off x="1924752" y="2671491"/>
            <a:ext cx="110034" cy="171186"/>
          </a:xfrm>
          <a:custGeom>
            <a:avLst/>
            <a:gdLst>
              <a:gd name="T0" fmla="*/ 16 w 16"/>
              <a:gd name="T1" fmla="*/ 25 h 25"/>
              <a:gd name="T2" fmla="*/ 0 w 16"/>
              <a:gd name="T3" fmla="*/ 25 h 25"/>
              <a:gd name="T4" fmla="*/ 1 w 16"/>
              <a:gd name="T5" fmla="*/ 20 h 25"/>
              <a:gd name="T6" fmla="*/ 3 w 16"/>
              <a:gd name="T7" fmla="*/ 18 h 25"/>
              <a:gd name="T8" fmla="*/ 6 w 16"/>
              <a:gd name="T9" fmla="*/ 16 h 25"/>
              <a:gd name="T10" fmla="*/ 9 w 16"/>
              <a:gd name="T11" fmla="*/ 13 h 25"/>
              <a:gd name="T12" fmla="*/ 11 w 16"/>
              <a:gd name="T13" fmla="*/ 11 h 25"/>
              <a:gd name="T14" fmla="*/ 12 w 16"/>
              <a:gd name="T15" fmla="*/ 7 h 25"/>
              <a:gd name="T16" fmla="*/ 11 w 16"/>
              <a:gd name="T17" fmla="*/ 4 h 25"/>
              <a:gd name="T18" fmla="*/ 8 w 16"/>
              <a:gd name="T19" fmla="*/ 3 h 25"/>
              <a:gd name="T20" fmla="*/ 5 w 16"/>
              <a:gd name="T21" fmla="*/ 4 h 25"/>
              <a:gd name="T22" fmla="*/ 4 w 16"/>
              <a:gd name="T23" fmla="*/ 7 h 25"/>
              <a:gd name="T24" fmla="*/ 0 w 16"/>
              <a:gd name="T25" fmla="*/ 7 h 25"/>
              <a:gd name="T26" fmla="*/ 1 w 16"/>
              <a:gd name="T27" fmla="*/ 4 h 25"/>
              <a:gd name="T28" fmla="*/ 3 w 16"/>
              <a:gd name="T29" fmla="*/ 2 h 25"/>
              <a:gd name="T30" fmla="*/ 5 w 16"/>
              <a:gd name="T31" fmla="*/ 1 h 25"/>
              <a:gd name="T32" fmla="*/ 8 w 16"/>
              <a:gd name="T33" fmla="*/ 0 h 25"/>
              <a:gd name="T34" fmla="*/ 11 w 16"/>
              <a:gd name="T35" fmla="*/ 1 h 25"/>
              <a:gd name="T36" fmla="*/ 14 w 16"/>
              <a:gd name="T37" fmla="*/ 2 h 25"/>
              <a:gd name="T38" fmla="*/ 15 w 16"/>
              <a:gd name="T39" fmla="*/ 5 h 25"/>
              <a:gd name="T40" fmla="*/ 16 w 16"/>
              <a:gd name="T41" fmla="*/ 7 h 25"/>
              <a:gd name="T42" fmla="*/ 15 w 16"/>
              <a:gd name="T43" fmla="*/ 10 h 25"/>
              <a:gd name="T44" fmla="*/ 14 w 16"/>
              <a:gd name="T45" fmla="*/ 12 h 25"/>
              <a:gd name="T46" fmla="*/ 12 w 16"/>
              <a:gd name="T47" fmla="*/ 14 h 25"/>
              <a:gd name="T48" fmla="*/ 8 w 16"/>
              <a:gd name="T49" fmla="*/ 17 h 25"/>
              <a:gd name="T50" fmla="*/ 4 w 16"/>
              <a:gd name="T51" fmla="*/ 22 h 25"/>
              <a:gd name="T52" fmla="*/ 16 w 16"/>
              <a:gd name="T53" fmla="*/ 22 h 25"/>
              <a:gd name="T54" fmla="*/ 16 w 16"/>
              <a:gd name="T5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25">
                <a:moveTo>
                  <a:pt x="16" y="25"/>
                </a:moveTo>
                <a:cubicBezTo>
                  <a:pt x="0" y="25"/>
                  <a:pt x="0" y="25"/>
                  <a:pt x="0" y="25"/>
                </a:cubicBezTo>
                <a:cubicBezTo>
                  <a:pt x="0" y="23"/>
                  <a:pt x="0" y="22"/>
                  <a:pt x="1" y="20"/>
                </a:cubicBezTo>
                <a:cubicBezTo>
                  <a:pt x="2" y="20"/>
                  <a:pt x="2" y="19"/>
                  <a:pt x="3" y="18"/>
                </a:cubicBezTo>
                <a:cubicBezTo>
                  <a:pt x="4" y="17"/>
                  <a:pt x="5" y="17"/>
                  <a:pt x="6" y="16"/>
                </a:cubicBezTo>
                <a:cubicBezTo>
                  <a:pt x="7" y="15"/>
                  <a:pt x="8" y="14"/>
                  <a:pt x="9" y="13"/>
                </a:cubicBezTo>
                <a:cubicBezTo>
                  <a:pt x="10" y="12"/>
                  <a:pt x="11" y="12"/>
                  <a:pt x="11" y="11"/>
                </a:cubicBezTo>
                <a:cubicBezTo>
                  <a:pt x="12" y="10"/>
                  <a:pt x="12" y="9"/>
                  <a:pt x="12" y="7"/>
                </a:cubicBezTo>
                <a:cubicBezTo>
                  <a:pt x="12" y="6"/>
                  <a:pt x="12" y="5"/>
                  <a:pt x="11" y="4"/>
                </a:cubicBezTo>
                <a:cubicBezTo>
                  <a:pt x="11" y="3"/>
                  <a:pt x="9" y="3"/>
                  <a:pt x="8" y="3"/>
                </a:cubicBezTo>
                <a:cubicBezTo>
                  <a:pt x="7" y="3"/>
                  <a:pt x="6" y="3"/>
                  <a:pt x="5" y="4"/>
                </a:cubicBezTo>
                <a:cubicBezTo>
                  <a:pt x="4" y="5"/>
                  <a:pt x="4" y="6"/>
                  <a:pt x="4" y="7"/>
                </a:cubicBezTo>
                <a:cubicBezTo>
                  <a:pt x="0" y="7"/>
                  <a:pt x="0" y="7"/>
                  <a:pt x="0" y="7"/>
                </a:cubicBezTo>
                <a:cubicBezTo>
                  <a:pt x="1" y="6"/>
                  <a:pt x="1" y="5"/>
                  <a:pt x="1" y="4"/>
                </a:cubicBezTo>
                <a:cubicBezTo>
                  <a:pt x="2" y="4"/>
                  <a:pt x="2" y="3"/>
                  <a:pt x="3" y="2"/>
                </a:cubicBezTo>
                <a:cubicBezTo>
                  <a:pt x="3" y="2"/>
                  <a:pt x="4" y="1"/>
                  <a:pt x="5" y="1"/>
                </a:cubicBezTo>
                <a:cubicBezTo>
                  <a:pt x="6" y="1"/>
                  <a:pt x="7" y="0"/>
                  <a:pt x="8" y="0"/>
                </a:cubicBezTo>
                <a:cubicBezTo>
                  <a:pt x="9" y="0"/>
                  <a:pt x="10" y="1"/>
                  <a:pt x="11" y="1"/>
                </a:cubicBezTo>
                <a:cubicBezTo>
                  <a:pt x="12" y="1"/>
                  <a:pt x="13" y="2"/>
                  <a:pt x="14" y="2"/>
                </a:cubicBezTo>
                <a:cubicBezTo>
                  <a:pt x="14" y="3"/>
                  <a:pt x="15" y="4"/>
                  <a:pt x="15" y="5"/>
                </a:cubicBezTo>
                <a:cubicBezTo>
                  <a:pt x="15" y="5"/>
                  <a:pt x="16" y="6"/>
                  <a:pt x="16" y="7"/>
                </a:cubicBezTo>
                <a:cubicBezTo>
                  <a:pt x="16" y="8"/>
                  <a:pt x="15" y="9"/>
                  <a:pt x="15" y="10"/>
                </a:cubicBezTo>
                <a:cubicBezTo>
                  <a:pt x="15" y="10"/>
                  <a:pt x="15" y="11"/>
                  <a:pt x="14" y="12"/>
                </a:cubicBezTo>
                <a:cubicBezTo>
                  <a:pt x="14" y="12"/>
                  <a:pt x="13" y="13"/>
                  <a:pt x="12" y="14"/>
                </a:cubicBezTo>
                <a:cubicBezTo>
                  <a:pt x="11" y="15"/>
                  <a:pt x="10" y="16"/>
                  <a:pt x="8" y="17"/>
                </a:cubicBezTo>
                <a:cubicBezTo>
                  <a:pt x="6" y="20"/>
                  <a:pt x="4" y="21"/>
                  <a:pt x="4" y="22"/>
                </a:cubicBezTo>
                <a:cubicBezTo>
                  <a:pt x="16" y="22"/>
                  <a:pt x="16" y="22"/>
                  <a:pt x="16" y="22"/>
                </a:cubicBezTo>
                <a:lnTo>
                  <a:pt x="1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3" rIns="68584" bIns="34293" numCol="1" anchor="t" anchorCtr="0" compatLnSpc="1">
            <a:prstTxWarp prst="textNoShape">
              <a:avLst/>
            </a:prstTxWarp>
          </a:bodyPr>
          <a:lstStyle/>
          <a:p>
            <a:endParaRPr lang="zh-CN" altLang="en-US" dirty="0">
              <a:solidFill>
                <a:srgbClr val="333F50"/>
              </a:solidFill>
              <a:ea typeface="微软雅黑" panose="020B0503020204020204" pitchFamily="34" charset="-122"/>
            </a:endParaRPr>
          </a:p>
        </p:txBody>
      </p:sp>
      <p:sp>
        <p:nvSpPr>
          <p:cNvPr id="9" name="Freeform 10"/>
          <p:cNvSpPr>
            <a:spLocks/>
          </p:cNvSpPr>
          <p:nvPr/>
        </p:nvSpPr>
        <p:spPr bwMode="auto">
          <a:xfrm>
            <a:off x="2055744" y="2678478"/>
            <a:ext cx="101301" cy="164200"/>
          </a:xfrm>
          <a:custGeom>
            <a:avLst/>
            <a:gdLst>
              <a:gd name="T0" fmla="*/ 15 w 15"/>
              <a:gd name="T1" fmla="*/ 16 h 24"/>
              <a:gd name="T2" fmla="*/ 15 w 15"/>
              <a:gd name="T3" fmla="*/ 19 h 24"/>
              <a:gd name="T4" fmla="*/ 13 w 15"/>
              <a:gd name="T5" fmla="*/ 22 h 24"/>
              <a:gd name="T6" fmla="*/ 11 w 15"/>
              <a:gd name="T7" fmla="*/ 23 h 24"/>
              <a:gd name="T8" fmla="*/ 7 w 15"/>
              <a:gd name="T9" fmla="*/ 24 h 24"/>
              <a:gd name="T10" fmla="*/ 4 w 15"/>
              <a:gd name="T11" fmla="*/ 24 h 24"/>
              <a:gd name="T12" fmla="*/ 2 w 15"/>
              <a:gd name="T13" fmla="*/ 22 h 24"/>
              <a:gd name="T14" fmla="*/ 0 w 15"/>
              <a:gd name="T15" fmla="*/ 20 h 24"/>
              <a:gd name="T16" fmla="*/ 0 w 15"/>
              <a:gd name="T17" fmla="*/ 17 h 24"/>
              <a:gd name="T18" fmla="*/ 3 w 15"/>
              <a:gd name="T19" fmla="*/ 17 h 24"/>
              <a:gd name="T20" fmla="*/ 4 w 15"/>
              <a:gd name="T21" fmla="*/ 21 h 24"/>
              <a:gd name="T22" fmla="*/ 7 w 15"/>
              <a:gd name="T23" fmla="*/ 22 h 24"/>
              <a:gd name="T24" fmla="*/ 9 w 15"/>
              <a:gd name="T25" fmla="*/ 21 h 24"/>
              <a:gd name="T26" fmla="*/ 11 w 15"/>
              <a:gd name="T27" fmla="*/ 20 h 24"/>
              <a:gd name="T28" fmla="*/ 12 w 15"/>
              <a:gd name="T29" fmla="*/ 18 h 24"/>
              <a:gd name="T30" fmla="*/ 12 w 15"/>
              <a:gd name="T31" fmla="*/ 16 h 24"/>
              <a:gd name="T32" fmla="*/ 12 w 15"/>
              <a:gd name="T33" fmla="*/ 14 h 24"/>
              <a:gd name="T34" fmla="*/ 11 w 15"/>
              <a:gd name="T35" fmla="*/ 12 h 24"/>
              <a:gd name="T36" fmla="*/ 9 w 15"/>
              <a:gd name="T37" fmla="*/ 11 h 24"/>
              <a:gd name="T38" fmla="*/ 7 w 15"/>
              <a:gd name="T39" fmla="*/ 10 h 24"/>
              <a:gd name="T40" fmla="*/ 3 w 15"/>
              <a:gd name="T41" fmla="*/ 12 h 24"/>
              <a:gd name="T42" fmla="*/ 1 w 15"/>
              <a:gd name="T43" fmla="*/ 12 h 24"/>
              <a:gd name="T44" fmla="*/ 2 w 15"/>
              <a:gd name="T45" fmla="*/ 0 h 24"/>
              <a:gd name="T46" fmla="*/ 14 w 15"/>
              <a:gd name="T47" fmla="*/ 0 h 24"/>
              <a:gd name="T48" fmla="*/ 14 w 15"/>
              <a:gd name="T49" fmla="*/ 3 h 24"/>
              <a:gd name="T50" fmla="*/ 4 w 15"/>
              <a:gd name="T51" fmla="*/ 3 h 24"/>
              <a:gd name="T52" fmla="*/ 4 w 15"/>
              <a:gd name="T53" fmla="*/ 9 h 24"/>
              <a:gd name="T54" fmla="*/ 8 w 15"/>
              <a:gd name="T55" fmla="*/ 8 h 24"/>
              <a:gd name="T56" fmla="*/ 11 w 15"/>
              <a:gd name="T57" fmla="*/ 8 h 24"/>
              <a:gd name="T58" fmla="*/ 13 w 15"/>
              <a:gd name="T59" fmla="*/ 10 h 24"/>
              <a:gd name="T60" fmla="*/ 15 w 15"/>
              <a:gd name="T61" fmla="*/ 12 h 24"/>
              <a:gd name="T62" fmla="*/ 15 w 15"/>
              <a:gd name="T6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4">
                <a:moveTo>
                  <a:pt x="15" y="16"/>
                </a:moveTo>
                <a:cubicBezTo>
                  <a:pt x="15" y="17"/>
                  <a:pt x="15" y="18"/>
                  <a:pt x="15" y="19"/>
                </a:cubicBezTo>
                <a:cubicBezTo>
                  <a:pt x="14" y="20"/>
                  <a:pt x="14" y="21"/>
                  <a:pt x="13" y="22"/>
                </a:cubicBezTo>
                <a:cubicBezTo>
                  <a:pt x="12" y="22"/>
                  <a:pt x="12" y="23"/>
                  <a:pt x="11" y="23"/>
                </a:cubicBezTo>
                <a:cubicBezTo>
                  <a:pt x="10" y="24"/>
                  <a:pt x="9" y="24"/>
                  <a:pt x="7" y="24"/>
                </a:cubicBezTo>
                <a:cubicBezTo>
                  <a:pt x="6" y="24"/>
                  <a:pt x="5" y="24"/>
                  <a:pt x="4" y="24"/>
                </a:cubicBezTo>
                <a:cubicBezTo>
                  <a:pt x="4" y="23"/>
                  <a:pt x="3" y="23"/>
                  <a:pt x="2" y="22"/>
                </a:cubicBezTo>
                <a:cubicBezTo>
                  <a:pt x="1" y="22"/>
                  <a:pt x="1" y="21"/>
                  <a:pt x="0" y="20"/>
                </a:cubicBezTo>
                <a:cubicBezTo>
                  <a:pt x="0" y="19"/>
                  <a:pt x="0" y="18"/>
                  <a:pt x="0" y="17"/>
                </a:cubicBezTo>
                <a:cubicBezTo>
                  <a:pt x="3" y="17"/>
                  <a:pt x="3" y="17"/>
                  <a:pt x="3" y="17"/>
                </a:cubicBezTo>
                <a:cubicBezTo>
                  <a:pt x="3" y="19"/>
                  <a:pt x="4" y="20"/>
                  <a:pt x="4" y="21"/>
                </a:cubicBezTo>
                <a:cubicBezTo>
                  <a:pt x="5" y="21"/>
                  <a:pt x="6" y="22"/>
                  <a:pt x="7" y="22"/>
                </a:cubicBezTo>
                <a:cubicBezTo>
                  <a:pt x="8" y="22"/>
                  <a:pt x="9" y="21"/>
                  <a:pt x="9" y="21"/>
                </a:cubicBezTo>
                <a:cubicBezTo>
                  <a:pt x="10" y="21"/>
                  <a:pt x="10" y="20"/>
                  <a:pt x="11" y="20"/>
                </a:cubicBezTo>
                <a:cubicBezTo>
                  <a:pt x="11" y="19"/>
                  <a:pt x="12" y="19"/>
                  <a:pt x="12" y="18"/>
                </a:cubicBezTo>
                <a:cubicBezTo>
                  <a:pt x="12" y="17"/>
                  <a:pt x="12" y="17"/>
                  <a:pt x="12" y="16"/>
                </a:cubicBezTo>
                <a:cubicBezTo>
                  <a:pt x="12" y="15"/>
                  <a:pt x="12" y="14"/>
                  <a:pt x="12" y="14"/>
                </a:cubicBezTo>
                <a:cubicBezTo>
                  <a:pt x="12" y="13"/>
                  <a:pt x="11" y="12"/>
                  <a:pt x="11" y="12"/>
                </a:cubicBezTo>
                <a:cubicBezTo>
                  <a:pt x="10" y="11"/>
                  <a:pt x="10" y="11"/>
                  <a:pt x="9" y="11"/>
                </a:cubicBezTo>
                <a:cubicBezTo>
                  <a:pt x="9" y="11"/>
                  <a:pt x="8" y="10"/>
                  <a:pt x="7" y="10"/>
                </a:cubicBezTo>
                <a:cubicBezTo>
                  <a:pt x="6" y="10"/>
                  <a:pt x="4" y="11"/>
                  <a:pt x="3" y="12"/>
                </a:cubicBezTo>
                <a:cubicBezTo>
                  <a:pt x="1" y="12"/>
                  <a:pt x="1" y="12"/>
                  <a:pt x="1" y="12"/>
                </a:cubicBezTo>
                <a:cubicBezTo>
                  <a:pt x="2" y="0"/>
                  <a:pt x="2" y="0"/>
                  <a:pt x="2" y="0"/>
                </a:cubicBezTo>
                <a:cubicBezTo>
                  <a:pt x="14" y="0"/>
                  <a:pt x="14" y="0"/>
                  <a:pt x="14" y="0"/>
                </a:cubicBezTo>
                <a:cubicBezTo>
                  <a:pt x="14" y="3"/>
                  <a:pt x="14" y="3"/>
                  <a:pt x="14" y="3"/>
                </a:cubicBezTo>
                <a:cubicBezTo>
                  <a:pt x="4" y="3"/>
                  <a:pt x="4" y="3"/>
                  <a:pt x="4" y="3"/>
                </a:cubicBezTo>
                <a:cubicBezTo>
                  <a:pt x="4" y="9"/>
                  <a:pt x="4" y="9"/>
                  <a:pt x="4" y="9"/>
                </a:cubicBezTo>
                <a:cubicBezTo>
                  <a:pt x="5" y="8"/>
                  <a:pt x="6" y="8"/>
                  <a:pt x="8" y="8"/>
                </a:cubicBezTo>
                <a:cubicBezTo>
                  <a:pt x="9" y="8"/>
                  <a:pt x="10" y="8"/>
                  <a:pt x="11" y="8"/>
                </a:cubicBezTo>
                <a:cubicBezTo>
                  <a:pt x="12" y="9"/>
                  <a:pt x="12" y="9"/>
                  <a:pt x="13" y="10"/>
                </a:cubicBezTo>
                <a:cubicBezTo>
                  <a:pt x="14" y="11"/>
                  <a:pt x="14" y="11"/>
                  <a:pt x="15" y="12"/>
                </a:cubicBezTo>
                <a:cubicBezTo>
                  <a:pt x="15" y="13"/>
                  <a:pt x="15" y="14"/>
                  <a:pt x="15"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3" rIns="68584" bIns="34293" numCol="1" anchor="t" anchorCtr="0" compatLnSpc="1">
            <a:prstTxWarp prst="textNoShape">
              <a:avLst/>
            </a:prstTxWarp>
          </a:bodyPr>
          <a:lstStyle/>
          <a:p>
            <a:endParaRPr lang="zh-CN" altLang="en-US" dirty="0">
              <a:solidFill>
                <a:srgbClr val="333F50"/>
              </a:solidFill>
              <a:ea typeface="微软雅黑" panose="020B0503020204020204" pitchFamily="34" charset="-122"/>
            </a:endParaRPr>
          </a:p>
        </p:txBody>
      </p:sp>
      <p:sp>
        <p:nvSpPr>
          <p:cNvPr id="10" name="Freeform 11"/>
          <p:cNvSpPr>
            <a:spLocks noEditPoints="1"/>
          </p:cNvSpPr>
          <p:nvPr/>
        </p:nvSpPr>
        <p:spPr bwMode="auto">
          <a:xfrm>
            <a:off x="2184990" y="2671491"/>
            <a:ext cx="171164" cy="171186"/>
          </a:xfrm>
          <a:custGeom>
            <a:avLst/>
            <a:gdLst>
              <a:gd name="T0" fmla="*/ 11 w 25"/>
              <a:gd name="T1" fmla="*/ 7 h 25"/>
              <a:gd name="T2" fmla="*/ 10 w 25"/>
              <a:gd name="T3" fmla="*/ 9 h 25"/>
              <a:gd name="T4" fmla="*/ 9 w 25"/>
              <a:gd name="T5" fmla="*/ 11 h 25"/>
              <a:gd name="T6" fmla="*/ 7 w 25"/>
              <a:gd name="T7" fmla="*/ 13 h 25"/>
              <a:gd name="T8" fmla="*/ 5 w 25"/>
              <a:gd name="T9" fmla="*/ 13 h 25"/>
              <a:gd name="T10" fmla="*/ 3 w 25"/>
              <a:gd name="T11" fmla="*/ 13 h 25"/>
              <a:gd name="T12" fmla="*/ 1 w 25"/>
              <a:gd name="T13" fmla="*/ 11 h 25"/>
              <a:gd name="T14" fmla="*/ 0 w 25"/>
              <a:gd name="T15" fmla="*/ 9 h 25"/>
              <a:gd name="T16" fmla="*/ 0 w 25"/>
              <a:gd name="T17" fmla="*/ 7 h 25"/>
              <a:gd name="T18" fmla="*/ 0 w 25"/>
              <a:gd name="T19" fmla="*/ 4 h 25"/>
              <a:gd name="T20" fmla="*/ 1 w 25"/>
              <a:gd name="T21" fmla="*/ 2 h 25"/>
              <a:gd name="T22" fmla="*/ 3 w 25"/>
              <a:gd name="T23" fmla="*/ 1 h 25"/>
              <a:gd name="T24" fmla="*/ 5 w 25"/>
              <a:gd name="T25" fmla="*/ 0 h 25"/>
              <a:gd name="T26" fmla="*/ 7 w 25"/>
              <a:gd name="T27" fmla="*/ 1 h 25"/>
              <a:gd name="T28" fmla="*/ 9 w 25"/>
              <a:gd name="T29" fmla="*/ 2 h 25"/>
              <a:gd name="T30" fmla="*/ 10 w 25"/>
              <a:gd name="T31" fmla="*/ 4 h 25"/>
              <a:gd name="T32" fmla="*/ 11 w 25"/>
              <a:gd name="T33" fmla="*/ 7 h 25"/>
              <a:gd name="T34" fmla="*/ 8 w 25"/>
              <a:gd name="T35" fmla="*/ 7 h 25"/>
              <a:gd name="T36" fmla="*/ 5 w 25"/>
              <a:gd name="T37" fmla="*/ 2 h 25"/>
              <a:gd name="T38" fmla="*/ 2 w 25"/>
              <a:gd name="T39" fmla="*/ 7 h 25"/>
              <a:gd name="T40" fmla="*/ 5 w 25"/>
              <a:gd name="T41" fmla="*/ 11 h 25"/>
              <a:gd name="T42" fmla="*/ 8 w 25"/>
              <a:gd name="T43" fmla="*/ 7 h 25"/>
              <a:gd name="T44" fmla="*/ 20 w 25"/>
              <a:gd name="T45" fmla="*/ 1 h 25"/>
              <a:gd name="T46" fmla="*/ 7 w 25"/>
              <a:gd name="T47" fmla="*/ 25 h 25"/>
              <a:gd name="T48" fmla="*/ 5 w 25"/>
              <a:gd name="T49" fmla="*/ 25 h 25"/>
              <a:gd name="T50" fmla="*/ 18 w 25"/>
              <a:gd name="T51" fmla="*/ 1 h 25"/>
              <a:gd name="T52" fmla="*/ 20 w 25"/>
              <a:gd name="T53" fmla="*/ 1 h 25"/>
              <a:gd name="T54" fmla="*/ 25 w 25"/>
              <a:gd name="T55" fmla="*/ 19 h 25"/>
              <a:gd name="T56" fmla="*/ 25 w 25"/>
              <a:gd name="T57" fmla="*/ 21 h 25"/>
              <a:gd name="T58" fmla="*/ 24 w 25"/>
              <a:gd name="T59" fmla="*/ 23 h 25"/>
              <a:gd name="T60" fmla="*/ 22 w 25"/>
              <a:gd name="T61" fmla="*/ 25 h 25"/>
              <a:gd name="T62" fmla="*/ 20 w 25"/>
              <a:gd name="T63" fmla="*/ 25 h 25"/>
              <a:gd name="T64" fmla="*/ 17 w 25"/>
              <a:gd name="T65" fmla="*/ 25 h 25"/>
              <a:gd name="T66" fmla="*/ 16 w 25"/>
              <a:gd name="T67" fmla="*/ 23 h 25"/>
              <a:gd name="T68" fmla="*/ 15 w 25"/>
              <a:gd name="T69" fmla="*/ 21 h 25"/>
              <a:gd name="T70" fmla="*/ 14 w 25"/>
              <a:gd name="T71" fmla="*/ 19 h 25"/>
              <a:gd name="T72" fmla="*/ 15 w 25"/>
              <a:gd name="T73" fmla="*/ 16 h 25"/>
              <a:gd name="T74" fmla="*/ 16 w 25"/>
              <a:gd name="T75" fmla="*/ 14 h 25"/>
              <a:gd name="T76" fmla="*/ 17 w 25"/>
              <a:gd name="T77" fmla="*/ 13 h 25"/>
              <a:gd name="T78" fmla="*/ 20 w 25"/>
              <a:gd name="T79" fmla="*/ 12 h 25"/>
              <a:gd name="T80" fmla="*/ 22 w 25"/>
              <a:gd name="T81" fmla="*/ 13 h 25"/>
              <a:gd name="T82" fmla="*/ 24 w 25"/>
              <a:gd name="T83" fmla="*/ 14 h 25"/>
              <a:gd name="T84" fmla="*/ 25 w 25"/>
              <a:gd name="T85" fmla="*/ 16 h 25"/>
              <a:gd name="T86" fmla="*/ 25 w 25"/>
              <a:gd name="T87" fmla="*/ 19 h 25"/>
              <a:gd name="T88" fmla="*/ 22 w 25"/>
              <a:gd name="T89" fmla="*/ 19 h 25"/>
              <a:gd name="T90" fmla="*/ 20 w 25"/>
              <a:gd name="T91" fmla="*/ 14 h 25"/>
              <a:gd name="T92" fmla="*/ 17 w 25"/>
              <a:gd name="T93" fmla="*/ 19 h 25"/>
              <a:gd name="T94" fmla="*/ 20 w 25"/>
              <a:gd name="T95" fmla="*/ 23 h 25"/>
              <a:gd name="T96" fmla="*/ 22 w 25"/>
              <a:gd name="T9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25">
                <a:moveTo>
                  <a:pt x="11" y="7"/>
                </a:moveTo>
                <a:cubicBezTo>
                  <a:pt x="11" y="8"/>
                  <a:pt x="10" y="9"/>
                  <a:pt x="10" y="9"/>
                </a:cubicBezTo>
                <a:cubicBezTo>
                  <a:pt x="10" y="10"/>
                  <a:pt x="10" y="11"/>
                  <a:pt x="9" y="11"/>
                </a:cubicBezTo>
                <a:cubicBezTo>
                  <a:pt x="9" y="12"/>
                  <a:pt x="8" y="12"/>
                  <a:pt x="7" y="13"/>
                </a:cubicBezTo>
                <a:cubicBezTo>
                  <a:pt x="7" y="13"/>
                  <a:pt x="6" y="13"/>
                  <a:pt x="5" y="13"/>
                </a:cubicBezTo>
                <a:cubicBezTo>
                  <a:pt x="4" y="13"/>
                  <a:pt x="4" y="13"/>
                  <a:pt x="3" y="13"/>
                </a:cubicBezTo>
                <a:cubicBezTo>
                  <a:pt x="2" y="12"/>
                  <a:pt x="2" y="12"/>
                  <a:pt x="1" y="11"/>
                </a:cubicBezTo>
                <a:cubicBezTo>
                  <a:pt x="1" y="11"/>
                  <a:pt x="0" y="10"/>
                  <a:pt x="0" y="9"/>
                </a:cubicBezTo>
                <a:cubicBezTo>
                  <a:pt x="0" y="9"/>
                  <a:pt x="0" y="8"/>
                  <a:pt x="0" y="7"/>
                </a:cubicBezTo>
                <a:cubicBezTo>
                  <a:pt x="0" y="6"/>
                  <a:pt x="0" y="5"/>
                  <a:pt x="0" y="4"/>
                </a:cubicBezTo>
                <a:cubicBezTo>
                  <a:pt x="0" y="3"/>
                  <a:pt x="1" y="3"/>
                  <a:pt x="1" y="2"/>
                </a:cubicBezTo>
                <a:cubicBezTo>
                  <a:pt x="2" y="2"/>
                  <a:pt x="2" y="1"/>
                  <a:pt x="3" y="1"/>
                </a:cubicBezTo>
                <a:cubicBezTo>
                  <a:pt x="4" y="1"/>
                  <a:pt x="4" y="0"/>
                  <a:pt x="5" y="0"/>
                </a:cubicBezTo>
                <a:cubicBezTo>
                  <a:pt x="6" y="0"/>
                  <a:pt x="7" y="1"/>
                  <a:pt x="7" y="1"/>
                </a:cubicBezTo>
                <a:cubicBezTo>
                  <a:pt x="8" y="1"/>
                  <a:pt x="9" y="2"/>
                  <a:pt x="9" y="2"/>
                </a:cubicBezTo>
                <a:cubicBezTo>
                  <a:pt x="10" y="3"/>
                  <a:pt x="10" y="3"/>
                  <a:pt x="10" y="4"/>
                </a:cubicBezTo>
                <a:cubicBezTo>
                  <a:pt x="10" y="5"/>
                  <a:pt x="11" y="6"/>
                  <a:pt x="11" y="7"/>
                </a:cubicBezTo>
                <a:moveTo>
                  <a:pt x="8" y="7"/>
                </a:moveTo>
                <a:cubicBezTo>
                  <a:pt x="8" y="4"/>
                  <a:pt x="7" y="2"/>
                  <a:pt x="5" y="2"/>
                </a:cubicBezTo>
                <a:cubicBezTo>
                  <a:pt x="3" y="2"/>
                  <a:pt x="2" y="4"/>
                  <a:pt x="2" y="7"/>
                </a:cubicBezTo>
                <a:cubicBezTo>
                  <a:pt x="2" y="10"/>
                  <a:pt x="3" y="11"/>
                  <a:pt x="5" y="11"/>
                </a:cubicBezTo>
                <a:cubicBezTo>
                  <a:pt x="7" y="11"/>
                  <a:pt x="8" y="10"/>
                  <a:pt x="8" y="7"/>
                </a:cubicBezTo>
                <a:moveTo>
                  <a:pt x="20" y="1"/>
                </a:moveTo>
                <a:cubicBezTo>
                  <a:pt x="7" y="25"/>
                  <a:pt x="7" y="25"/>
                  <a:pt x="7" y="25"/>
                </a:cubicBezTo>
                <a:cubicBezTo>
                  <a:pt x="5" y="25"/>
                  <a:pt x="5" y="25"/>
                  <a:pt x="5" y="25"/>
                </a:cubicBezTo>
                <a:cubicBezTo>
                  <a:pt x="18" y="1"/>
                  <a:pt x="18" y="1"/>
                  <a:pt x="18" y="1"/>
                </a:cubicBezTo>
                <a:lnTo>
                  <a:pt x="20" y="1"/>
                </a:lnTo>
                <a:close/>
                <a:moveTo>
                  <a:pt x="25" y="19"/>
                </a:moveTo>
                <a:cubicBezTo>
                  <a:pt x="25" y="20"/>
                  <a:pt x="25" y="20"/>
                  <a:pt x="25" y="21"/>
                </a:cubicBezTo>
                <a:cubicBezTo>
                  <a:pt x="24" y="22"/>
                  <a:pt x="24" y="23"/>
                  <a:pt x="24" y="23"/>
                </a:cubicBezTo>
                <a:cubicBezTo>
                  <a:pt x="23" y="24"/>
                  <a:pt x="22" y="24"/>
                  <a:pt x="22" y="25"/>
                </a:cubicBezTo>
                <a:cubicBezTo>
                  <a:pt x="21" y="25"/>
                  <a:pt x="20" y="25"/>
                  <a:pt x="20" y="25"/>
                </a:cubicBezTo>
                <a:cubicBezTo>
                  <a:pt x="19" y="25"/>
                  <a:pt x="18" y="25"/>
                  <a:pt x="17" y="25"/>
                </a:cubicBezTo>
                <a:cubicBezTo>
                  <a:pt x="17" y="24"/>
                  <a:pt x="16" y="24"/>
                  <a:pt x="16" y="23"/>
                </a:cubicBezTo>
                <a:cubicBezTo>
                  <a:pt x="15" y="23"/>
                  <a:pt x="15" y="22"/>
                  <a:pt x="15" y="21"/>
                </a:cubicBezTo>
                <a:cubicBezTo>
                  <a:pt x="14" y="20"/>
                  <a:pt x="14" y="20"/>
                  <a:pt x="14" y="19"/>
                </a:cubicBezTo>
                <a:cubicBezTo>
                  <a:pt x="14" y="18"/>
                  <a:pt x="14" y="17"/>
                  <a:pt x="15" y="16"/>
                </a:cubicBezTo>
                <a:cubicBezTo>
                  <a:pt x="15" y="15"/>
                  <a:pt x="15" y="15"/>
                  <a:pt x="16" y="14"/>
                </a:cubicBezTo>
                <a:cubicBezTo>
                  <a:pt x="16" y="14"/>
                  <a:pt x="17" y="13"/>
                  <a:pt x="17" y="13"/>
                </a:cubicBezTo>
                <a:cubicBezTo>
                  <a:pt x="18" y="13"/>
                  <a:pt x="19" y="12"/>
                  <a:pt x="20" y="12"/>
                </a:cubicBezTo>
                <a:cubicBezTo>
                  <a:pt x="20" y="12"/>
                  <a:pt x="21" y="13"/>
                  <a:pt x="22" y="13"/>
                </a:cubicBezTo>
                <a:cubicBezTo>
                  <a:pt x="22" y="13"/>
                  <a:pt x="23" y="14"/>
                  <a:pt x="24" y="14"/>
                </a:cubicBezTo>
                <a:cubicBezTo>
                  <a:pt x="24" y="15"/>
                  <a:pt x="24" y="15"/>
                  <a:pt x="25" y="16"/>
                </a:cubicBezTo>
                <a:cubicBezTo>
                  <a:pt x="25" y="17"/>
                  <a:pt x="25" y="18"/>
                  <a:pt x="25" y="19"/>
                </a:cubicBezTo>
                <a:moveTo>
                  <a:pt x="22" y="19"/>
                </a:moveTo>
                <a:cubicBezTo>
                  <a:pt x="22" y="16"/>
                  <a:pt x="21" y="14"/>
                  <a:pt x="20" y="14"/>
                </a:cubicBezTo>
                <a:cubicBezTo>
                  <a:pt x="18" y="14"/>
                  <a:pt x="17" y="16"/>
                  <a:pt x="17" y="19"/>
                </a:cubicBezTo>
                <a:cubicBezTo>
                  <a:pt x="17" y="22"/>
                  <a:pt x="18" y="23"/>
                  <a:pt x="20" y="23"/>
                </a:cubicBezTo>
                <a:cubicBezTo>
                  <a:pt x="21" y="23"/>
                  <a:pt x="22" y="22"/>
                  <a:pt x="22"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3" rIns="68584" bIns="34293" numCol="1" anchor="t" anchorCtr="0" compatLnSpc="1">
            <a:prstTxWarp prst="textNoShape">
              <a:avLst/>
            </a:prstTxWarp>
          </a:bodyPr>
          <a:lstStyle/>
          <a:p>
            <a:endParaRPr lang="zh-CN" altLang="en-US" dirty="0">
              <a:solidFill>
                <a:srgbClr val="333F50"/>
              </a:solidFill>
              <a:ea typeface="微软雅黑" panose="020B0503020204020204" pitchFamily="34" charset="-122"/>
            </a:endParaRPr>
          </a:p>
        </p:txBody>
      </p:sp>
      <p:grpSp>
        <p:nvGrpSpPr>
          <p:cNvPr id="11" name="组合 10"/>
          <p:cNvGrpSpPr/>
          <p:nvPr/>
        </p:nvGrpSpPr>
        <p:grpSpPr>
          <a:xfrm>
            <a:off x="1383316" y="3055786"/>
            <a:ext cx="1556188" cy="1561638"/>
            <a:chOff x="3863975" y="2827338"/>
            <a:chExt cx="1414463" cy="1419225"/>
          </a:xfrm>
        </p:grpSpPr>
        <p:sp>
          <p:nvSpPr>
            <p:cNvPr id="12" name="Oval 8"/>
            <p:cNvSpPr>
              <a:spLocks noChangeArrowheads="1"/>
            </p:cNvSpPr>
            <p:nvPr/>
          </p:nvSpPr>
          <p:spPr bwMode="auto">
            <a:xfrm>
              <a:off x="3863975" y="2827338"/>
              <a:ext cx="1414463" cy="14192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3" name="Freeform 12"/>
            <p:cNvSpPr>
              <a:spLocks/>
            </p:cNvSpPr>
            <p:nvPr/>
          </p:nvSpPr>
          <p:spPr bwMode="auto">
            <a:xfrm>
              <a:off x="4405313" y="3063876"/>
              <a:ext cx="44450" cy="136525"/>
            </a:xfrm>
            <a:custGeom>
              <a:avLst/>
              <a:gdLst>
                <a:gd name="T0" fmla="*/ 7 w 7"/>
                <a:gd name="T1" fmla="*/ 22 h 22"/>
                <a:gd name="T2" fmla="*/ 5 w 7"/>
                <a:gd name="T3" fmla="*/ 22 h 22"/>
                <a:gd name="T4" fmla="*/ 5 w 7"/>
                <a:gd name="T5" fmla="*/ 5 h 22"/>
                <a:gd name="T6" fmla="*/ 0 w 7"/>
                <a:gd name="T7" fmla="*/ 6 h 22"/>
                <a:gd name="T8" fmla="*/ 0 w 7"/>
                <a:gd name="T9" fmla="*/ 4 h 22"/>
                <a:gd name="T10" fmla="*/ 5 w 7"/>
                <a:gd name="T11" fmla="*/ 0 h 22"/>
                <a:gd name="T12" fmla="*/ 7 w 7"/>
                <a:gd name="T13" fmla="*/ 0 h 22"/>
                <a:gd name="T14" fmla="*/ 7 w 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2">
                  <a:moveTo>
                    <a:pt x="7" y="22"/>
                  </a:moveTo>
                  <a:cubicBezTo>
                    <a:pt x="5" y="22"/>
                    <a:pt x="5" y="22"/>
                    <a:pt x="5" y="22"/>
                  </a:cubicBezTo>
                  <a:cubicBezTo>
                    <a:pt x="5" y="5"/>
                    <a:pt x="5" y="5"/>
                    <a:pt x="5" y="5"/>
                  </a:cubicBezTo>
                  <a:cubicBezTo>
                    <a:pt x="4" y="6"/>
                    <a:pt x="2" y="6"/>
                    <a:pt x="0" y="6"/>
                  </a:cubicBezTo>
                  <a:cubicBezTo>
                    <a:pt x="0" y="4"/>
                    <a:pt x="0" y="4"/>
                    <a:pt x="0" y="4"/>
                  </a:cubicBezTo>
                  <a:cubicBezTo>
                    <a:pt x="3" y="4"/>
                    <a:pt x="5" y="3"/>
                    <a:pt x="5" y="0"/>
                  </a:cubicBezTo>
                  <a:cubicBezTo>
                    <a:pt x="7" y="0"/>
                    <a:pt x="7" y="0"/>
                    <a:pt x="7" y="0"/>
                  </a:cubicBezTo>
                  <a:lnTo>
                    <a:pt x="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4" name="Freeform 13"/>
            <p:cNvSpPr>
              <a:spLocks/>
            </p:cNvSpPr>
            <p:nvPr/>
          </p:nvSpPr>
          <p:spPr bwMode="auto">
            <a:xfrm>
              <a:off x="4505325" y="3063876"/>
              <a:ext cx="50800" cy="136525"/>
            </a:xfrm>
            <a:custGeom>
              <a:avLst/>
              <a:gdLst>
                <a:gd name="T0" fmla="*/ 8 w 8"/>
                <a:gd name="T1" fmla="*/ 22 h 22"/>
                <a:gd name="T2" fmla="*/ 5 w 8"/>
                <a:gd name="T3" fmla="*/ 22 h 22"/>
                <a:gd name="T4" fmla="*/ 5 w 8"/>
                <a:gd name="T5" fmla="*/ 5 h 22"/>
                <a:gd name="T6" fmla="*/ 0 w 8"/>
                <a:gd name="T7" fmla="*/ 6 h 22"/>
                <a:gd name="T8" fmla="*/ 0 w 8"/>
                <a:gd name="T9" fmla="*/ 4 h 22"/>
                <a:gd name="T10" fmla="*/ 6 w 8"/>
                <a:gd name="T11" fmla="*/ 0 h 22"/>
                <a:gd name="T12" fmla="*/ 8 w 8"/>
                <a:gd name="T13" fmla="*/ 0 h 22"/>
                <a:gd name="T14" fmla="*/ 8 w 8"/>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2">
                  <a:moveTo>
                    <a:pt x="8" y="22"/>
                  </a:moveTo>
                  <a:cubicBezTo>
                    <a:pt x="5" y="22"/>
                    <a:pt x="5" y="22"/>
                    <a:pt x="5" y="22"/>
                  </a:cubicBezTo>
                  <a:cubicBezTo>
                    <a:pt x="5" y="5"/>
                    <a:pt x="5" y="5"/>
                    <a:pt x="5" y="5"/>
                  </a:cubicBezTo>
                  <a:cubicBezTo>
                    <a:pt x="4" y="6"/>
                    <a:pt x="2" y="6"/>
                    <a:pt x="0" y="6"/>
                  </a:cubicBezTo>
                  <a:cubicBezTo>
                    <a:pt x="0" y="4"/>
                    <a:pt x="0" y="4"/>
                    <a:pt x="0" y="4"/>
                  </a:cubicBezTo>
                  <a:cubicBezTo>
                    <a:pt x="3" y="4"/>
                    <a:pt x="5" y="3"/>
                    <a:pt x="6" y="0"/>
                  </a:cubicBezTo>
                  <a:cubicBezTo>
                    <a:pt x="8" y="0"/>
                    <a:pt x="8" y="0"/>
                    <a:pt x="8" y="0"/>
                  </a:cubicBezTo>
                  <a:lnTo>
                    <a:pt x="8"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15" name="Freeform 14"/>
            <p:cNvSpPr>
              <a:spLocks noEditPoints="1"/>
            </p:cNvSpPr>
            <p:nvPr/>
          </p:nvSpPr>
          <p:spPr bwMode="auto">
            <a:xfrm>
              <a:off x="4598988" y="3063876"/>
              <a:ext cx="136525" cy="136525"/>
            </a:xfrm>
            <a:custGeom>
              <a:avLst/>
              <a:gdLst>
                <a:gd name="T0" fmla="*/ 9 w 22"/>
                <a:gd name="T1" fmla="*/ 6 h 22"/>
                <a:gd name="T2" fmla="*/ 9 w 22"/>
                <a:gd name="T3" fmla="*/ 8 h 22"/>
                <a:gd name="T4" fmla="*/ 8 w 22"/>
                <a:gd name="T5" fmla="*/ 10 h 22"/>
                <a:gd name="T6" fmla="*/ 6 w 22"/>
                <a:gd name="T7" fmla="*/ 11 h 22"/>
                <a:gd name="T8" fmla="*/ 5 w 22"/>
                <a:gd name="T9" fmla="*/ 11 h 22"/>
                <a:gd name="T10" fmla="*/ 3 w 22"/>
                <a:gd name="T11" fmla="*/ 11 h 22"/>
                <a:gd name="T12" fmla="*/ 1 w 22"/>
                <a:gd name="T13" fmla="*/ 10 h 22"/>
                <a:gd name="T14" fmla="*/ 0 w 22"/>
                <a:gd name="T15" fmla="*/ 8 h 22"/>
                <a:gd name="T16" fmla="*/ 0 w 22"/>
                <a:gd name="T17" fmla="*/ 6 h 22"/>
                <a:gd name="T18" fmla="*/ 0 w 22"/>
                <a:gd name="T19" fmla="*/ 4 h 22"/>
                <a:gd name="T20" fmla="*/ 1 w 22"/>
                <a:gd name="T21" fmla="*/ 2 h 22"/>
                <a:gd name="T22" fmla="*/ 3 w 22"/>
                <a:gd name="T23" fmla="*/ 1 h 22"/>
                <a:gd name="T24" fmla="*/ 5 w 22"/>
                <a:gd name="T25" fmla="*/ 0 h 22"/>
                <a:gd name="T26" fmla="*/ 6 w 22"/>
                <a:gd name="T27" fmla="*/ 1 h 22"/>
                <a:gd name="T28" fmla="*/ 8 w 22"/>
                <a:gd name="T29" fmla="*/ 2 h 22"/>
                <a:gd name="T30" fmla="*/ 9 w 22"/>
                <a:gd name="T31" fmla="*/ 4 h 22"/>
                <a:gd name="T32" fmla="*/ 9 w 22"/>
                <a:gd name="T33" fmla="*/ 6 h 22"/>
                <a:gd name="T34" fmla="*/ 7 w 22"/>
                <a:gd name="T35" fmla="*/ 6 h 22"/>
                <a:gd name="T36" fmla="*/ 5 w 22"/>
                <a:gd name="T37" fmla="*/ 2 h 22"/>
                <a:gd name="T38" fmla="*/ 2 w 22"/>
                <a:gd name="T39" fmla="*/ 6 h 22"/>
                <a:gd name="T40" fmla="*/ 5 w 22"/>
                <a:gd name="T41" fmla="*/ 10 h 22"/>
                <a:gd name="T42" fmla="*/ 7 w 22"/>
                <a:gd name="T43" fmla="*/ 6 h 22"/>
                <a:gd name="T44" fmla="*/ 18 w 22"/>
                <a:gd name="T45" fmla="*/ 1 h 22"/>
                <a:gd name="T46" fmla="*/ 6 w 22"/>
                <a:gd name="T47" fmla="*/ 22 h 22"/>
                <a:gd name="T48" fmla="*/ 4 w 22"/>
                <a:gd name="T49" fmla="*/ 22 h 22"/>
                <a:gd name="T50" fmla="*/ 16 w 22"/>
                <a:gd name="T51" fmla="*/ 1 h 22"/>
                <a:gd name="T52" fmla="*/ 18 w 22"/>
                <a:gd name="T53" fmla="*/ 1 h 22"/>
                <a:gd name="T54" fmla="*/ 22 w 22"/>
                <a:gd name="T55" fmla="*/ 16 h 22"/>
                <a:gd name="T56" fmla="*/ 22 w 22"/>
                <a:gd name="T57" fmla="*/ 19 h 22"/>
                <a:gd name="T58" fmla="*/ 21 w 22"/>
                <a:gd name="T59" fmla="*/ 20 h 22"/>
                <a:gd name="T60" fmla="*/ 19 w 22"/>
                <a:gd name="T61" fmla="*/ 22 h 22"/>
                <a:gd name="T62" fmla="*/ 17 w 22"/>
                <a:gd name="T63" fmla="*/ 22 h 22"/>
                <a:gd name="T64" fmla="*/ 15 w 22"/>
                <a:gd name="T65" fmla="*/ 22 h 22"/>
                <a:gd name="T66" fmla="*/ 14 w 22"/>
                <a:gd name="T67" fmla="*/ 20 h 22"/>
                <a:gd name="T68" fmla="*/ 13 w 22"/>
                <a:gd name="T69" fmla="*/ 19 h 22"/>
                <a:gd name="T70" fmla="*/ 13 w 22"/>
                <a:gd name="T71" fmla="*/ 16 h 22"/>
                <a:gd name="T72" fmla="*/ 13 w 22"/>
                <a:gd name="T73" fmla="*/ 14 h 22"/>
                <a:gd name="T74" fmla="*/ 14 w 22"/>
                <a:gd name="T75" fmla="*/ 12 h 22"/>
                <a:gd name="T76" fmla="*/ 15 w 22"/>
                <a:gd name="T77" fmla="*/ 11 h 22"/>
                <a:gd name="T78" fmla="*/ 17 w 22"/>
                <a:gd name="T79" fmla="*/ 11 h 22"/>
                <a:gd name="T80" fmla="*/ 19 w 22"/>
                <a:gd name="T81" fmla="*/ 11 h 22"/>
                <a:gd name="T82" fmla="*/ 21 w 22"/>
                <a:gd name="T83" fmla="*/ 12 h 22"/>
                <a:gd name="T84" fmla="*/ 22 w 22"/>
                <a:gd name="T85" fmla="*/ 14 h 22"/>
                <a:gd name="T86" fmla="*/ 22 w 22"/>
                <a:gd name="T87" fmla="*/ 16 h 22"/>
                <a:gd name="T88" fmla="*/ 20 w 22"/>
                <a:gd name="T89" fmla="*/ 16 h 22"/>
                <a:gd name="T90" fmla="*/ 17 w 22"/>
                <a:gd name="T91" fmla="*/ 13 h 22"/>
                <a:gd name="T92" fmla="*/ 15 w 22"/>
                <a:gd name="T93" fmla="*/ 16 h 22"/>
                <a:gd name="T94" fmla="*/ 17 w 22"/>
                <a:gd name="T95" fmla="*/ 20 h 22"/>
                <a:gd name="T96" fmla="*/ 20 w 22"/>
                <a:gd name="T9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 h="22">
                  <a:moveTo>
                    <a:pt x="9" y="6"/>
                  </a:moveTo>
                  <a:cubicBezTo>
                    <a:pt x="9" y="7"/>
                    <a:pt x="9" y="8"/>
                    <a:pt x="9" y="8"/>
                  </a:cubicBezTo>
                  <a:cubicBezTo>
                    <a:pt x="9" y="9"/>
                    <a:pt x="8" y="9"/>
                    <a:pt x="8" y="10"/>
                  </a:cubicBezTo>
                  <a:cubicBezTo>
                    <a:pt x="8" y="10"/>
                    <a:pt x="7" y="11"/>
                    <a:pt x="6" y="11"/>
                  </a:cubicBezTo>
                  <a:cubicBezTo>
                    <a:pt x="6" y="11"/>
                    <a:pt x="5" y="11"/>
                    <a:pt x="5" y="11"/>
                  </a:cubicBezTo>
                  <a:cubicBezTo>
                    <a:pt x="4" y="11"/>
                    <a:pt x="3" y="11"/>
                    <a:pt x="3" y="11"/>
                  </a:cubicBezTo>
                  <a:cubicBezTo>
                    <a:pt x="2" y="11"/>
                    <a:pt x="2" y="10"/>
                    <a:pt x="1" y="10"/>
                  </a:cubicBezTo>
                  <a:cubicBezTo>
                    <a:pt x="1" y="9"/>
                    <a:pt x="0" y="9"/>
                    <a:pt x="0" y="8"/>
                  </a:cubicBezTo>
                  <a:cubicBezTo>
                    <a:pt x="0" y="7"/>
                    <a:pt x="0" y="7"/>
                    <a:pt x="0" y="6"/>
                  </a:cubicBezTo>
                  <a:cubicBezTo>
                    <a:pt x="0" y="5"/>
                    <a:pt x="0" y="4"/>
                    <a:pt x="0" y="4"/>
                  </a:cubicBezTo>
                  <a:cubicBezTo>
                    <a:pt x="0" y="3"/>
                    <a:pt x="1" y="2"/>
                    <a:pt x="1" y="2"/>
                  </a:cubicBezTo>
                  <a:cubicBezTo>
                    <a:pt x="2" y="1"/>
                    <a:pt x="2" y="1"/>
                    <a:pt x="3" y="1"/>
                  </a:cubicBezTo>
                  <a:cubicBezTo>
                    <a:pt x="3" y="0"/>
                    <a:pt x="4" y="0"/>
                    <a:pt x="5" y="0"/>
                  </a:cubicBezTo>
                  <a:cubicBezTo>
                    <a:pt x="5" y="0"/>
                    <a:pt x="6" y="0"/>
                    <a:pt x="6" y="1"/>
                  </a:cubicBezTo>
                  <a:cubicBezTo>
                    <a:pt x="7" y="1"/>
                    <a:pt x="8" y="1"/>
                    <a:pt x="8" y="2"/>
                  </a:cubicBezTo>
                  <a:cubicBezTo>
                    <a:pt x="8" y="2"/>
                    <a:pt x="9" y="3"/>
                    <a:pt x="9" y="4"/>
                  </a:cubicBezTo>
                  <a:cubicBezTo>
                    <a:pt x="9" y="4"/>
                    <a:pt x="9" y="5"/>
                    <a:pt x="9" y="6"/>
                  </a:cubicBezTo>
                  <a:moveTo>
                    <a:pt x="7" y="6"/>
                  </a:moveTo>
                  <a:cubicBezTo>
                    <a:pt x="7" y="3"/>
                    <a:pt x="6" y="2"/>
                    <a:pt x="5" y="2"/>
                  </a:cubicBezTo>
                  <a:cubicBezTo>
                    <a:pt x="3" y="2"/>
                    <a:pt x="2" y="3"/>
                    <a:pt x="2" y="6"/>
                  </a:cubicBezTo>
                  <a:cubicBezTo>
                    <a:pt x="2" y="8"/>
                    <a:pt x="3" y="10"/>
                    <a:pt x="5" y="10"/>
                  </a:cubicBezTo>
                  <a:cubicBezTo>
                    <a:pt x="6" y="10"/>
                    <a:pt x="7" y="8"/>
                    <a:pt x="7" y="6"/>
                  </a:cubicBezTo>
                  <a:moveTo>
                    <a:pt x="18" y="1"/>
                  </a:moveTo>
                  <a:cubicBezTo>
                    <a:pt x="6" y="22"/>
                    <a:pt x="6" y="22"/>
                    <a:pt x="6" y="22"/>
                  </a:cubicBezTo>
                  <a:cubicBezTo>
                    <a:pt x="4" y="22"/>
                    <a:pt x="4" y="22"/>
                    <a:pt x="4" y="22"/>
                  </a:cubicBezTo>
                  <a:cubicBezTo>
                    <a:pt x="16" y="1"/>
                    <a:pt x="16" y="1"/>
                    <a:pt x="16" y="1"/>
                  </a:cubicBezTo>
                  <a:lnTo>
                    <a:pt x="18" y="1"/>
                  </a:lnTo>
                  <a:close/>
                  <a:moveTo>
                    <a:pt x="22" y="16"/>
                  </a:moveTo>
                  <a:cubicBezTo>
                    <a:pt x="22" y="17"/>
                    <a:pt x="22" y="18"/>
                    <a:pt x="22" y="19"/>
                  </a:cubicBezTo>
                  <a:cubicBezTo>
                    <a:pt x="22" y="19"/>
                    <a:pt x="21" y="20"/>
                    <a:pt x="21" y="20"/>
                  </a:cubicBezTo>
                  <a:cubicBezTo>
                    <a:pt x="20" y="21"/>
                    <a:pt x="20" y="21"/>
                    <a:pt x="19" y="22"/>
                  </a:cubicBezTo>
                  <a:cubicBezTo>
                    <a:pt x="19" y="22"/>
                    <a:pt x="18" y="22"/>
                    <a:pt x="17" y="22"/>
                  </a:cubicBezTo>
                  <a:cubicBezTo>
                    <a:pt x="17" y="22"/>
                    <a:pt x="16" y="22"/>
                    <a:pt x="15" y="22"/>
                  </a:cubicBezTo>
                  <a:cubicBezTo>
                    <a:pt x="15" y="21"/>
                    <a:pt x="14" y="21"/>
                    <a:pt x="14" y="20"/>
                  </a:cubicBezTo>
                  <a:cubicBezTo>
                    <a:pt x="14" y="20"/>
                    <a:pt x="13" y="19"/>
                    <a:pt x="13" y="19"/>
                  </a:cubicBezTo>
                  <a:cubicBezTo>
                    <a:pt x="13" y="18"/>
                    <a:pt x="13" y="17"/>
                    <a:pt x="13" y="16"/>
                  </a:cubicBezTo>
                  <a:cubicBezTo>
                    <a:pt x="13" y="16"/>
                    <a:pt x="13" y="15"/>
                    <a:pt x="13" y="14"/>
                  </a:cubicBezTo>
                  <a:cubicBezTo>
                    <a:pt x="13" y="13"/>
                    <a:pt x="14" y="13"/>
                    <a:pt x="14" y="12"/>
                  </a:cubicBezTo>
                  <a:cubicBezTo>
                    <a:pt x="14" y="12"/>
                    <a:pt x="15" y="11"/>
                    <a:pt x="15" y="11"/>
                  </a:cubicBezTo>
                  <a:cubicBezTo>
                    <a:pt x="16" y="11"/>
                    <a:pt x="17" y="11"/>
                    <a:pt x="17" y="11"/>
                  </a:cubicBezTo>
                  <a:cubicBezTo>
                    <a:pt x="18" y="11"/>
                    <a:pt x="19" y="11"/>
                    <a:pt x="19" y="11"/>
                  </a:cubicBezTo>
                  <a:cubicBezTo>
                    <a:pt x="20" y="11"/>
                    <a:pt x="20" y="12"/>
                    <a:pt x="21" y="12"/>
                  </a:cubicBezTo>
                  <a:cubicBezTo>
                    <a:pt x="21" y="13"/>
                    <a:pt x="22" y="13"/>
                    <a:pt x="22" y="14"/>
                  </a:cubicBezTo>
                  <a:cubicBezTo>
                    <a:pt x="22" y="15"/>
                    <a:pt x="22" y="16"/>
                    <a:pt x="22" y="16"/>
                  </a:cubicBezTo>
                  <a:moveTo>
                    <a:pt x="20" y="16"/>
                  </a:moveTo>
                  <a:cubicBezTo>
                    <a:pt x="20" y="14"/>
                    <a:pt x="19" y="13"/>
                    <a:pt x="17" y="13"/>
                  </a:cubicBezTo>
                  <a:cubicBezTo>
                    <a:pt x="16" y="13"/>
                    <a:pt x="15" y="14"/>
                    <a:pt x="15" y="16"/>
                  </a:cubicBezTo>
                  <a:cubicBezTo>
                    <a:pt x="15" y="19"/>
                    <a:pt x="16" y="20"/>
                    <a:pt x="17" y="20"/>
                  </a:cubicBezTo>
                  <a:cubicBezTo>
                    <a:pt x="19" y="20"/>
                    <a:pt x="20" y="19"/>
                    <a:pt x="20"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grpSp>
      <p:sp>
        <p:nvSpPr>
          <p:cNvPr id="16" name="Freeform 28"/>
          <p:cNvSpPr>
            <a:spLocks noEditPoints="1"/>
          </p:cNvSpPr>
          <p:nvPr/>
        </p:nvSpPr>
        <p:spPr bwMode="auto">
          <a:xfrm>
            <a:off x="2001633" y="3788007"/>
            <a:ext cx="349245" cy="455290"/>
          </a:xfrm>
          <a:custGeom>
            <a:avLst/>
            <a:gdLst>
              <a:gd name="T0" fmla="*/ 34 w 68"/>
              <a:gd name="T1" fmla="*/ 0 h 89"/>
              <a:gd name="T2" fmla="*/ 53 w 68"/>
              <a:gd name="T3" fmla="*/ 19 h 89"/>
              <a:gd name="T4" fmla="*/ 34 w 68"/>
              <a:gd name="T5" fmla="*/ 38 h 89"/>
              <a:gd name="T6" fmla="*/ 15 w 68"/>
              <a:gd name="T7" fmla="*/ 19 h 89"/>
              <a:gd name="T8" fmla="*/ 34 w 68"/>
              <a:gd name="T9" fmla="*/ 0 h 89"/>
              <a:gd name="T10" fmla="*/ 68 w 68"/>
              <a:gd name="T11" fmla="*/ 80 h 89"/>
              <a:gd name="T12" fmla="*/ 0 w 68"/>
              <a:gd name="T13" fmla="*/ 80 h 89"/>
              <a:gd name="T14" fmla="*/ 22 w 68"/>
              <a:gd name="T15" fmla="*/ 44 h 89"/>
              <a:gd name="T16" fmla="*/ 34 w 68"/>
              <a:gd name="T17" fmla="*/ 64 h 89"/>
              <a:gd name="T18" fmla="*/ 47 w 68"/>
              <a:gd name="T19" fmla="*/ 44 h 89"/>
              <a:gd name="T20" fmla="*/ 68 w 68"/>
              <a:gd name="T21" fmla="*/ 8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89">
                <a:moveTo>
                  <a:pt x="34" y="0"/>
                </a:moveTo>
                <a:cubicBezTo>
                  <a:pt x="44" y="0"/>
                  <a:pt x="53" y="9"/>
                  <a:pt x="53" y="19"/>
                </a:cubicBezTo>
                <a:cubicBezTo>
                  <a:pt x="53" y="30"/>
                  <a:pt x="44" y="38"/>
                  <a:pt x="34" y="38"/>
                </a:cubicBezTo>
                <a:cubicBezTo>
                  <a:pt x="23" y="38"/>
                  <a:pt x="15" y="30"/>
                  <a:pt x="15" y="19"/>
                </a:cubicBezTo>
                <a:cubicBezTo>
                  <a:pt x="15" y="9"/>
                  <a:pt x="23" y="0"/>
                  <a:pt x="34" y="0"/>
                </a:cubicBezTo>
                <a:close/>
                <a:moveTo>
                  <a:pt x="68" y="80"/>
                </a:moveTo>
                <a:cubicBezTo>
                  <a:pt x="46" y="88"/>
                  <a:pt x="24" y="89"/>
                  <a:pt x="0" y="80"/>
                </a:cubicBezTo>
                <a:cubicBezTo>
                  <a:pt x="0" y="60"/>
                  <a:pt x="10" y="48"/>
                  <a:pt x="22" y="44"/>
                </a:cubicBezTo>
                <a:cubicBezTo>
                  <a:pt x="34" y="64"/>
                  <a:pt x="34" y="64"/>
                  <a:pt x="34" y="64"/>
                </a:cubicBezTo>
                <a:cubicBezTo>
                  <a:pt x="47" y="44"/>
                  <a:pt x="47" y="44"/>
                  <a:pt x="47" y="44"/>
                </a:cubicBezTo>
                <a:cubicBezTo>
                  <a:pt x="58" y="49"/>
                  <a:pt x="67" y="61"/>
                  <a:pt x="68" y="80"/>
                </a:cubicBezTo>
                <a:close/>
              </a:path>
            </a:pathLst>
          </a:custGeom>
          <a:solidFill>
            <a:schemeClr val="bg1"/>
          </a:solidFill>
          <a:ln>
            <a:noFill/>
          </a:ln>
        </p:spPr>
        <p:txBody>
          <a:bodyPr vert="horz" wrap="square" lIns="68584" tIns="34293" rIns="68584" bIns="34293" numCol="1" anchor="t" anchorCtr="0" compatLnSpc="1">
            <a:prstTxWarp prst="textNoShape">
              <a:avLst/>
            </a:prstTxWarp>
          </a:bodyPr>
          <a:lstStyle/>
          <a:p>
            <a:endParaRPr lang="zh-CN" altLang="en-US" dirty="0">
              <a:ea typeface="微软雅黑" panose="020B0503020204020204" pitchFamily="34" charset="-122"/>
            </a:endParaRPr>
          </a:p>
        </p:txBody>
      </p:sp>
      <p:grpSp>
        <p:nvGrpSpPr>
          <p:cNvPr id="17" name="组合 16"/>
          <p:cNvGrpSpPr/>
          <p:nvPr/>
        </p:nvGrpSpPr>
        <p:grpSpPr>
          <a:xfrm>
            <a:off x="4345989" y="1469671"/>
            <a:ext cx="4292411" cy="600164"/>
            <a:chOff x="5817735" y="1882215"/>
            <a:chExt cx="5722222" cy="799971"/>
          </a:xfrm>
        </p:grpSpPr>
        <p:sp>
          <p:nvSpPr>
            <p:cNvPr id="18" name="矩形 17"/>
            <p:cNvSpPr/>
            <p:nvPr/>
          </p:nvSpPr>
          <p:spPr>
            <a:xfrm>
              <a:off x="6377178" y="1882215"/>
              <a:ext cx="5162779" cy="799971"/>
            </a:xfrm>
            <a:prstGeom prst="rect">
              <a:avLst/>
            </a:prstGeom>
          </p:spPr>
          <p:txBody>
            <a:bodyPr wrap="square">
              <a:spAutoFit/>
            </a:bodyPr>
            <a:lstStyle/>
            <a:p>
              <a:pPr marL="214326" indent="-214326">
                <a:lnSpc>
                  <a:spcPct val="150000"/>
                </a:lnSpc>
                <a:buFont typeface="Wingdings" panose="05000000000000000000" pitchFamily="2" charset="2"/>
                <a:buChar char="l"/>
              </a:pPr>
              <a:r>
                <a:rPr lang="zh-CN" altLang="en-US" sz="11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9" name="Freeform 28"/>
            <p:cNvSpPr>
              <a:spLocks noEditPoints="1"/>
            </p:cNvSpPr>
            <p:nvPr/>
          </p:nvSpPr>
          <p:spPr bwMode="auto">
            <a:xfrm>
              <a:off x="5817735" y="1944764"/>
              <a:ext cx="465578" cy="606866"/>
            </a:xfrm>
            <a:custGeom>
              <a:avLst/>
              <a:gdLst>
                <a:gd name="T0" fmla="*/ 34 w 68"/>
                <a:gd name="T1" fmla="*/ 0 h 89"/>
                <a:gd name="T2" fmla="*/ 53 w 68"/>
                <a:gd name="T3" fmla="*/ 19 h 89"/>
                <a:gd name="T4" fmla="*/ 34 w 68"/>
                <a:gd name="T5" fmla="*/ 38 h 89"/>
                <a:gd name="T6" fmla="*/ 15 w 68"/>
                <a:gd name="T7" fmla="*/ 19 h 89"/>
                <a:gd name="T8" fmla="*/ 34 w 68"/>
                <a:gd name="T9" fmla="*/ 0 h 89"/>
                <a:gd name="T10" fmla="*/ 68 w 68"/>
                <a:gd name="T11" fmla="*/ 80 h 89"/>
                <a:gd name="T12" fmla="*/ 0 w 68"/>
                <a:gd name="T13" fmla="*/ 80 h 89"/>
                <a:gd name="T14" fmla="*/ 22 w 68"/>
                <a:gd name="T15" fmla="*/ 44 h 89"/>
                <a:gd name="T16" fmla="*/ 34 w 68"/>
                <a:gd name="T17" fmla="*/ 64 h 89"/>
                <a:gd name="T18" fmla="*/ 47 w 68"/>
                <a:gd name="T19" fmla="*/ 44 h 89"/>
                <a:gd name="T20" fmla="*/ 68 w 68"/>
                <a:gd name="T21" fmla="*/ 8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89">
                  <a:moveTo>
                    <a:pt x="34" y="0"/>
                  </a:moveTo>
                  <a:cubicBezTo>
                    <a:pt x="44" y="0"/>
                    <a:pt x="53" y="9"/>
                    <a:pt x="53" y="19"/>
                  </a:cubicBezTo>
                  <a:cubicBezTo>
                    <a:pt x="53" y="30"/>
                    <a:pt x="44" y="38"/>
                    <a:pt x="34" y="38"/>
                  </a:cubicBezTo>
                  <a:cubicBezTo>
                    <a:pt x="23" y="38"/>
                    <a:pt x="15" y="30"/>
                    <a:pt x="15" y="19"/>
                  </a:cubicBezTo>
                  <a:cubicBezTo>
                    <a:pt x="15" y="9"/>
                    <a:pt x="23" y="0"/>
                    <a:pt x="34" y="0"/>
                  </a:cubicBezTo>
                  <a:close/>
                  <a:moveTo>
                    <a:pt x="68" y="80"/>
                  </a:moveTo>
                  <a:cubicBezTo>
                    <a:pt x="46" y="88"/>
                    <a:pt x="24" y="89"/>
                    <a:pt x="0" y="80"/>
                  </a:cubicBezTo>
                  <a:cubicBezTo>
                    <a:pt x="0" y="60"/>
                    <a:pt x="10" y="48"/>
                    <a:pt x="22" y="44"/>
                  </a:cubicBezTo>
                  <a:cubicBezTo>
                    <a:pt x="34" y="64"/>
                    <a:pt x="34" y="64"/>
                    <a:pt x="34" y="64"/>
                  </a:cubicBezTo>
                  <a:cubicBezTo>
                    <a:pt x="47" y="44"/>
                    <a:pt x="47" y="44"/>
                    <a:pt x="47" y="44"/>
                  </a:cubicBezTo>
                  <a:cubicBezTo>
                    <a:pt x="58" y="49"/>
                    <a:pt x="67" y="61"/>
                    <a:pt x="68" y="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100" dirty="0">
                <a:solidFill>
                  <a:schemeClr val="bg1">
                    <a:lumMod val="50000"/>
                  </a:schemeClr>
                </a:solidFill>
                <a:ea typeface="微软雅黑" panose="020B0503020204020204" pitchFamily="34" charset="-122"/>
              </a:endParaRPr>
            </a:p>
          </p:txBody>
        </p:sp>
      </p:grpSp>
      <p:grpSp>
        <p:nvGrpSpPr>
          <p:cNvPr id="20" name="组合 19"/>
          <p:cNvGrpSpPr/>
          <p:nvPr/>
        </p:nvGrpSpPr>
        <p:grpSpPr>
          <a:xfrm>
            <a:off x="4345988" y="2467978"/>
            <a:ext cx="4251600" cy="600164"/>
            <a:chOff x="5817735" y="1882215"/>
            <a:chExt cx="5667816" cy="799971"/>
          </a:xfrm>
        </p:grpSpPr>
        <p:sp>
          <p:nvSpPr>
            <p:cNvPr id="21" name="矩形 20"/>
            <p:cNvSpPr/>
            <p:nvPr/>
          </p:nvSpPr>
          <p:spPr>
            <a:xfrm>
              <a:off x="6377178" y="1882215"/>
              <a:ext cx="5108373" cy="799971"/>
            </a:xfrm>
            <a:prstGeom prst="rect">
              <a:avLst/>
            </a:prstGeom>
          </p:spPr>
          <p:txBody>
            <a:bodyPr wrap="square">
              <a:spAutoFit/>
            </a:bodyPr>
            <a:lstStyle/>
            <a:p>
              <a:pPr marL="214326" indent="-214326">
                <a:lnSpc>
                  <a:spcPct val="150000"/>
                </a:lnSpc>
                <a:buFont typeface="Wingdings" panose="05000000000000000000" pitchFamily="2" charset="2"/>
                <a:buChar char="l"/>
              </a:pPr>
              <a:r>
                <a:rPr lang="zh-CN" altLang="en-US" sz="11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2" name="Freeform 28"/>
            <p:cNvSpPr>
              <a:spLocks noEditPoints="1"/>
            </p:cNvSpPr>
            <p:nvPr/>
          </p:nvSpPr>
          <p:spPr bwMode="auto">
            <a:xfrm>
              <a:off x="5817735" y="1944764"/>
              <a:ext cx="465578" cy="606866"/>
            </a:xfrm>
            <a:custGeom>
              <a:avLst/>
              <a:gdLst>
                <a:gd name="T0" fmla="*/ 34 w 68"/>
                <a:gd name="T1" fmla="*/ 0 h 89"/>
                <a:gd name="T2" fmla="*/ 53 w 68"/>
                <a:gd name="T3" fmla="*/ 19 h 89"/>
                <a:gd name="T4" fmla="*/ 34 w 68"/>
                <a:gd name="T5" fmla="*/ 38 h 89"/>
                <a:gd name="T6" fmla="*/ 15 w 68"/>
                <a:gd name="T7" fmla="*/ 19 h 89"/>
                <a:gd name="T8" fmla="*/ 34 w 68"/>
                <a:gd name="T9" fmla="*/ 0 h 89"/>
                <a:gd name="T10" fmla="*/ 68 w 68"/>
                <a:gd name="T11" fmla="*/ 80 h 89"/>
                <a:gd name="T12" fmla="*/ 0 w 68"/>
                <a:gd name="T13" fmla="*/ 80 h 89"/>
                <a:gd name="T14" fmla="*/ 22 w 68"/>
                <a:gd name="T15" fmla="*/ 44 h 89"/>
                <a:gd name="T16" fmla="*/ 34 w 68"/>
                <a:gd name="T17" fmla="*/ 64 h 89"/>
                <a:gd name="T18" fmla="*/ 47 w 68"/>
                <a:gd name="T19" fmla="*/ 44 h 89"/>
                <a:gd name="T20" fmla="*/ 68 w 68"/>
                <a:gd name="T21" fmla="*/ 8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89">
                  <a:moveTo>
                    <a:pt x="34" y="0"/>
                  </a:moveTo>
                  <a:cubicBezTo>
                    <a:pt x="44" y="0"/>
                    <a:pt x="53" y="9"/>
                    <a:pt x="53" y="19"/>
                  </a:cubicBezTo>
                  <a:cubicBezTo>
                    <a:pt x="53" y="30"/>
                    <a:pt x="44" y="38"/>
                    <a:pt x="34" y="38"/>
                  </a:cubicBezTo>
                  <a:cubicBezTo>
                    <a:pt x="23" y="38"/>
                    <a:pt x="15" y="30"/>
                    <a:pt x="15" y="19"/>
                  </a:cubicBezTo>
                  <a:cubicBezTo>
                    <a:pt x="15" y="9"/>
                    <a:pt x="23" y="0"/>
                    <a:pt x="34" y="0"/>
                  </a:cubicBezTo>
                  <a:close/>
                  <a:moveTo>
                    <a:pt x="68" y="80"/>
                  </a:moveTo>
                  <a:cubicBezTo>
                    <a:pt x="46" y="88"/>
                    <a:pt x="24" y="89"/>
                    <a:pt x="0" y="80"/>
                  </a:cubicBezTo>
                  <a:cubicBezTo>
                    <a:pt x="0" y="60"/>
                    <a:pt x="10" y="48"/>
                    <a:pt x="22" y="44"/>
                  </a:cubicBezTo>
                  <a:cubicBezTo>
                    <a:pt x="34" y="64"/>
                    <a:pt x="34" y="64"/>
                    <a:pt x="34" y="64"/>
                  </a:cubicBezTo>
                  <a:cubicBezTo>
                    <a:pt x="47" y="44"/>
                    <a:pt x="47" y="44"/>
                    <a:pt x="47" y="44"/>
                  </a:cubicBezTo>
                  <a:cubicBezTo>
                    <a:pt x="58" y="49"/>
                    <a:pt x="67" y="61"/>
                    <a:pt x="68"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sz="1100" dirty="0">
                <a:solidFill>
                  <a:schemeClr val="bg1">
                    <a:lumMod val="50000"/>
                  </a:schemeClr>
                </a:solidFill>
                <a:ea typeface="微软雅黑" panose="020B0503020204020204" pitchFamily="34" charset="-122"/>
              </a:endParaRPr>
            </a:p>
          </p:txBody>
        </p:sp>
      </p:grpSp>
      <p:grpSp>
        <p:nvGrpSpPr>
          <p:cNvPr id="23" name="组合 22"/>
          <p:cNvGrpSpPr/>
          <p:nvPr/>
        </p:nvGrpSpPr>
        <p:grpSpPr>
          <a:xfrm>
            <a:off x="4345989" y="3466284"/>
            <a:ext cx="4210788" cy="600164"/>
            <a:chOff x="5817735" y="1882215"/>
            <a:chExt cx="5613410" cy="799971"/>
          </a:xfrm>
        </p:grpSpPr>
        <p:sp>
          <p:nvSpPr>
            <p:cNvPr id="24" name="矩形 23"/>
            <p:cNvSpPr/>
            <p:nvPr/>
          </p:nvSpPr>
          <p:spPr>
            <a:xfrm>
              <a:off x="6377179" y="1882215"/>
              <a:ext cx="5053966" cy="799971"/>
            </a:xfrm>
            <a:prstGeom prst="rect">
              <a:avLst/>
            </a:prstGeom>
          </p:spPr>
          <p:txBody>
            <a:bodyPr wrap="square">
              <a:spAutoFit/>
            </a:bodyPr>
            <a:lstStyle/>
            <a:p>
              <a:pPr marL="214326" indent="-214326">
                <a:lnSpc>
                  <a:spcPct val="150000"/>
                </a:lnSpc>
                <a:buFont typeface="Wingdings" panose="05000000000000000000" pitchFamily="2" charset="2"/>
                <a:buChar char="l"/>
              </a:pPr>
              <a:r>
                <a:rPr lang="zh-CN" altLang="en-US" sz="11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5" name="Freeform 28"/>
            <p:cNvSpPr>
              <a:spLocks noEditPoints="1"/>
            </p:cNvSpPr>
            <p:nvPr/>
          </p:nvSpPr>
          <p:spPr bwMode="auto">
            <a:xfrm>
              <a:off x="5817735" y="1944764"/>
              <a:ext cx="465578" cy="606866"/>
            </a:xfrm>
            <a:custGeom>
              <a:avLst/>
              <a:gdLst>
                <a:gd name="T0" fmla="*/ 34 w 68"/>
                <a:gd name="T1" fmla="*/ 0 h 89"/>
                <a:gd name="T2" fmla="*/ 53 w 68"/>
                <a:gd name="T3" fmla="*/ 19 h 89"/>
                <a:gd name="T4" fmla="*/ 34 w 68"/>
                <a:gd name="T5" fmla="*/ 38 h 89"/>
                <a:gd name="T6" fmla="*/ 15 w 68"/>
                <a:gd name="T7" fmla="*/ 19 h 89"/>
                <a:gd name="T8" fmla="*/ 34 w 68"/>
                <a:gd name="T9" fmla="*/ 0 h 89"/>
                <a:gd name="T10" fmla="*/ 68 w 68"/>
                <a:gd name="T11" fmla="*/ 80 h 89"/>
                <a:gd name="T12" fmla="*/ 0 w 68"/>
                <a:gd name="T13" fmla="*/ 80 h 89"/>
                <a:gd name="T14" fmla="*/ 22 w 68"/>
                <a:gd name="T15" fmla="*/ 44 h 89"/>
                <a:gd name="T16" fmla="*/ 34 w 68"/>
                <a:gd name="T17" fmla="*/ 64 h 89"/>
                <a:gd name="T18" fmla="*/ 47 w 68"/>
                <a:gd name="T19" fmla="*/ 44 h 89"/>
                <a:gd name="T20" fmla="*/ 68 w 68"/>
                <a:gd name="T21" fmla="*/ 8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89">
                  <a:moveTo>
                    <a:pt x="34" y="0"/>
                  </a:moveTo>
                  <a:cubicBezTo>
                    <a:pt x="44" y="0"/>
                    <a:pt x="53" y="9"/>
                    <a:pt x="53" y="19"/>
                  </a:cubicBezTo>
                  <a:cubicBezTo>
                    <a:pt x="53" y="30"/>
                    <a:pt x="44" y="38"/>
                    <a:pt x="34" y="38"/>
                  </a:cubicBezTo>
                  <a:cubicBezTo>
                    <a:pt x="23" y="38"/>
                    <a:pt x="15" y="30"/>
                    <a:pt x="15" y="19"/>
                  </a:cubicBezTo>
                  <a:cubicBezTo>
                    <a:pt x="15" y="9"/>
                    <a:pt x="23" y="0"/>
                    <a:pt x="34" y="0"/>
                  </a:cubicBezTo>
                  <a:close/>
                  <a:moveTo>
                    <a:pt x="68" y="80"/>
                  </a:moveTo>
                  <a:cubicBezTo>
                    <a:pt x="46" y="88"/>
                    <a:pt x="24" y="89"/>
                    <a:pt x="0" y="80"/>
                  </a:cubicBezTo>
                  <a:cubicBezTo>
                    <a:pt x="0" y="60"/>
                    <a:pt x="10" y="48"/>
                    <a:pt x="22" y="44"/>
                  </a:cubicBezTo>
                  <a:cubicBezTo>
                    <a:pt x="34" y="64"/>
                    <a:pt x="34" y="64"/>
                    <a:pt x="34" y="64"/>
                  </a:cubicBezTo>
                  <a:cubicBezTo>
                    <a:pt x="47" y="44"/>
                    <a:pt x="47" y="44"/>
                    <a:pt x="47" y="44"/>
                  </a:cubicBezTo>
                  <a:cubicBezTo>
                    <a:pt x="58" y="49"/>
                    <a:pt x="67" y="61"/>
                    <a:pt x="68" y="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sz="1100" dirty="0">
                <a:solidFill>
                  <a:schemeClr val="bg1">
                    <a:lumMod val="50000"/>
                  </a:schemeClr>
                </a:solidFill>
                <a:ea typeface="微软雅黑" panose="020B0503020204020204" pitchFamily="34" charset="-122"/>
              </a:endParaRPr>
            </a:p>
          </p:txBody>
        </p:sp>
      </p:grpSp>
    </p:spTree>
    <p:extLst>
      <p:ext uri="{BB962C8B-B14F-4D97-AF65-F5344CB8AC3E}">
        <p14:creationId xmlns:p14="http://schemas.microsoft.com/office/powerpoint/2010/main" val="1710844466"/>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bwMode="auto">
          <a:xfrm>
            <a:off x="2946913" y="1903000"/>
            <a:ext cx="3248589" cy="2103148"/>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grpSp>
        <p:nvGrpSpPr>
          <p:cNvPr id="3" name="Group 32"/>
          <p:cNvGrpSpPr/>
          <p:nvPr/>
        </p:nvGrpSpPr>
        <p:grpSpPr bwMode="auto">
          <a:xfrm flipH="1">
            <a:off x="6968748" y="3242089"/>
            <a:ext cx="196884" cy="247802"/>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sp>
        <p:nvSpPr>
          <p:cNvPr id="24614" name="Freeform 38"/>
          <p:cNvSpPr>
            <a:spLocks noEditPoints="1"/>
          </p:cNvSpPr>
          <p:nvPr/>
        </p:nvSpPr>
        <p:spPr bwMode="auto">
          <a:xfrm flipH="1">
            <a:off x="6878246" y="1947477"/>
            <a:ext cx="301677" cy="203326"/>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lIns="91458" tIns="45729" rIns="91458" bIns="45729"/>
          <a:lstStyle/>
          <a:p>
            <a:endParaRPr lang="zh-CN" altLang="en-US" dirty="0">
              <a:solidFill>
                <a:schemeClr val="bg1">
                  <a:lumMod val="50000"/>
                </a:schemeClr>
              </a:solidFill>
              <a:ea typeface="微软雅黑" panose="020B0503020204020204" pitchFamily="34" charset="-122"/>
            </a:endParaRPr>
          </a:p>
        </p:txBody>
      </p:sp>
      <p:sp>
        <p:nvSpPr>
          <p:cNvPr id="24615" name="Rectangle 39"/>
          <p:cNvSpPr>
            <a:spLocks noChangeArrowheads="1"/>
          </p:cNvSpPr>
          <p:nvPr/>
        </p:nvSpPr>
        <p:spPr bwMode="auto">
          <a:xfrm>
            <a:off x="6301884" y="2242934"/>
            <a:ext cx="2592837" cy="33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spAutoFit/>
          </a:bodyPr>
          <a:lstStyle/>
          <a:p>
            <a:r>
              <a:rPr lang="zh-CN" altLang="en-US" sz="8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endParaRPr lang="zh-CN" altLang="en-US" sz="800" dirty="0">
              <a:solidFill>
                <a:schemeClr val="bg1">
                  <a:lumMod val="50000"/>
                </a:schemeClr>
              </a:solidFill>
              <a:ea typeface="微软雅黑" panose="020B0503020204020204" pitchFamily="34" charset="-122"/>
            </a:endParaRPr>
          </a:p>
        </p:txBody>
      </p:sp>
      <p:sp>
        <p:nvSpPr>
          <p:cNvPr id="24616" name="Text Box 40"/>
          <p:cNvSpPr txBox="1">
            <a:spLocks noChangeArrowheads="1"/>
          </p:cNvSpPr>
          <p:nvPr/>
        </p:nvSpPr>
        <p:spPr bwMode="auto">
          <a:xfrm>
            <a:off x="6301882" y="1823576"/>
            <a:ext cx="513371" cy="4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r>
              <a:rPr lang="zh-CN" altLang="zh-CN" sz="2400" dirty="0">
                <a:solidFill>
                  <a:schemeClr val="accent3"/>
                </a:solidFill>
                <a:latin typeface="Impact" pitchFamily="34" charset="0"/>
                <a:ea typeface="微软雅黑" panose="020B0503020204020204" pitchFamily="34" charset="-122"/>
              </a:rPr>
              <a:t>03</a:t>
            </a:r>
          </a:p>
        </p:txBody>
      </p:sp>
      <p:sp>
        <p:nvSpPr>
          <p:cNvPr id="24617" name="Rectangle 41"/>
          <p:cNvSpPr>
            <a:spLocks noChangeArrowheads="1"/>
          </p:cNvSpPr>
          <p:nvPr/>
        </p:nvSpPr>
        <p:spPr bwMode="auto">
          <a:xfrm>
            <a:off x="6301884" y="3558195"/>
            <a:ext cx="2592837" cy="46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spAutoFit/>
          </a:bodyPr>
          <a:lstStyle/>
          <a:p>
            <a:r>
              <a:rPr lang="zh-CN" altLang="en-US" sz="8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单击此处添加本章节的简要内容单击此处添加本章节的简要内容单击此处添加本章节的简要内容单击此处添加本章节的简要内容</a:t>
            </a:r>
            <a:endParaRPr lang="zh-CN" altLang="en-US" sz="800" dirty="0">
              <a:solidFill>
                <a:schemeClr val="bg1">
                  <a:lumMod val="50000"/>
                </a:schemeClr>
              </a:solidFill>
              <a:ea typeface="微软雅黑" panose="020B0503020204020204" pitchFamily="34" charset="-122"/>
            </a:endParaRPr>
          </a:p>
        </p:txBody>
      </p:sp>
      <p:sp>
        <p:nvSpPr>
          <p:cNvPr id="24618" name="Text Box 42"/>
          <p:cNvSpPr txBox="1">
            <a:spLocks noChangeArrowheads="1"/>
          </p:cNvSpPr>
          <p:nvPr/>
        </p:nvSpPr>
        <p:spPr bwMode="auto">
          <a:xfrm>
            <a:off x="6301882" y="3138838"/>
            <a:ext cx="503751" cy="4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r>
              <a:rPr lang="zh-CN" altLang="zh-CN" sz="2400" dirty="0">
                <a:solidFill>
                  <a:schemeClr val="accent4"/>
                </a:solidFill>
                <a:latin typeface="Impact" pitchFamily="34" charset="0"/>
                <a:ea typeface="微软雅黑" panose="020B0503020204020204" pitchFamily="34" charset="-122"/>
              </a:rPr>
              <a:t>04</a:t>
            </a:r>
          </a:p>
        </p:txBody>
      </p:sp>
      <p:sp>
        <p:nvSpPr>
          <p:cNvPr id="24619" name="Rectangle 43"/>
          <p:cNvSpPr>
            <a:spLocks noChangeArrowheads="1"/>
          </p:cNvSpPr>
          <p:nvPr/>
        </p:nvSpPr>
        <p:spPr bwMode="auto">
          <a:xfrm>
            <a:off x="250869" y="3558195"/>
            <a:ext cx="2592838" cy="33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spAutoFit/>
          </a:bodyPr>
          <a:lstStyle/>
          <a:p>
            <a:pPr algn="r"/>
            <a:r>
              <a:rPr lang="zh-CN" altLang="en-US" sz="8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endParaRPr lang="zh-CN" altLang="en-US" sz="800" dirty="0">
              <a:solidFill>
                <a:schemeClr val="bg1">
                  <a:lumMod val="50000"/>
                </a:schemeClr>
              </a:solidFill>
              <a:ea typeface="微软雅黑" panose="020B0503020204020204" pitchFamily="34" charset="-122"/>
            </a:endParaRPr>
          </a:p>
        </p:txBody>
      </p:sp>
      <p:sp>
        <p:nvSpPr>
          <p:cNvPr id="24620" name="Text Box 44"/>
          <p:cNvSpPr txBox="1">
            <a:spLocks noChangeArrowheads="1"/>
          </p:cNvSpPr>
          <p:nvPr/>
        </p:nvSpPr>
        <p:spPr bwMode="auto">
          <a:xfrm>
            <a:off x="2363772" y="3138838"/>
            <a:ext cx="503751" cy="4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pPr algn="r"/>
            <a:r>
              <a:rPr lang="zh-CN" altLang="zh-CN" sz="2400" dirty="0">
                <a:solidFill>
                  <a:schemeClr val="accent2"/>
                </a:solidFill>
                <a:latin typeface="Impact" pitchFamily="34" charset="0"/>
                <a:ea typeface="微软雅黑" panose="020B0503020204020204" pitchFamily="34" charset="-122"/>
              </a:rPr>
              <a:t>02</a:t>
            </a:r>
          </a:p>
        </p:txBody>
      </p:sp>
      <p:grpSp>
        <p:nvGrpSpPr>
          <p:cNvPr id="4" name="Group 45"/>
          <p:cNvGrpSpPr/>
          <p:nvPr/>
        </p:nvGrpSpPr>
        <p:grpSpPr bwMode="auto">
          <a:xfrm flipH="1">
            <a:off x="2003773" y="1936359"/>
            <a:ext cx="209586" cy="257333"/>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solidFill>
                  <a:schemeClr val="bg1">
                    <a:lumMod val="50000"/>
                  </a:schemeClr>
                </a:solidFill>
                <a:ea typeface="微软雅黑" panose="020B0503020204020204" pitchFamily="34" charset="-122"/>
              </a:endParaRPr>
            </a:p>
          </p:txBody>
        </p:sp>
      </p:grpSp>
      <p:sp>
        <p:nvSpPr>
          <p:cNvPr id="24625" name="Rectangle 49"/>
          <p:cNvSpPr>
            <a:spLocks noChangeArrowheads="1"/>
          </p:cNvSpPr>
          <p:nvPr/>
        </p:nvSpPr>
        <p:spPr bwMode="auto">
          <a:xfrm>
            <a:off x="250869" y="2249288"/>
            <a:ext cx="2592838" cy="33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spAutoFit/>
          </a:bodyPr>
          <a:lstStyle/>
          <a:p>
            <a:pPr algn="r"/>
            <a:r>
              <a:rPr lang="zh-CN" altLang="en-US" sz="8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endParaRPr lang="zh-CN" altLang="en-US" sz="800" dirty="0">
              <a:solidFill>
                <a:schemeClr val="bg1">
                  <a:lumMod val="50000"/>
                </a:schemeClr>
              </a:solidFill>
              <a:ea typeface="微软雅黑" panose="020B0503020204020204" pitchFamily="34" charset="-122"/>
            </a:endParaRPr>
          </a:p>
        </p:txBody>
      </p:sp>
      <p:sp>
        <p:nvSpPr>
          <p:cNvPr id="24626" name="Text Box 50"/>
          <p:cNvSpPr txBox="1">
            <a:spLocks noChangeArrowheads="1"/>
          </p:cNvSpPr>
          <p:nvPr/>
        </p:nvSpPr>
        <p:spPr bwMode="auto">
          <a:xfrm>
            <a:off x="2400648" y="1829930"/>
            <a:ext cx="466875" cy="4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pPr algn="r"/>
            <a:r>
              <a:rPr lang="zh-CN" altLang="zh-CN" sz="2400" dirty="0">
                <a:solidFill>
                  <a:schemeClr val="accent1"/>
                </a:solidFill>
                <a:latin typeface="Impact" pitchFamily="34" charset="0"/>
                <a:ea typeface="微软雅黑" panose="020B0503020204020204" pitchFamily="34" charset="-122"/>
              </a:rPr>
              <a:t>01</a:t>
            </a:r>
          </a:p>
        </p:txBody>
      </p:sp>
      <p:sp>
        <p:nvSpPr>
          <p:cNvPr id="24627" name="Freeform 51"/>
          <p:cNvSpPr>
            <a:spLocks noEditPoints="1"/>
          </p:cNvSpPr>
          <p:nvPr/>
        </p:nvSpPr>
        <p:spPr bwMode="auto">
          <a:xfrm>
            <a:off x="2005361" y="3245266"/>
            <a:ext cx="233403" cy="243037"/>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lIns="91458" tIns="45729" rIns="91458" bIns="45729"/>
          <a:lstStyle/>
          <a:p>
            <a:endParaRPr lang="zh-CN" altLang="en-US" dirty="0">
              <a:solidFill>
                <a:schemeClr val="accent2"/>
              </a:solidFill>
              <a:ea typeface="微软雅黑" panose="020B0503020204020204" pitchFamily="34" charset="-122"/>
            </a:endParaRPr>
          </a:p>
        </p:txBody>
      </p:sp>
      <p:sp>
        <p:nvSpPr>
          <p:cNvPr id="24628" name="Rectangle 52"/>
          <p:cNvSpPr>
            <a:spLocks noChangeArrowheads="1"/>
          </p:cNvSpPr>
          <p:nvPr/>
        </p:nvSpPr>
        <p:spPr bwMode="auto">
          <a:xfrm>
            <a:off x="3059646" y="3348517"/>
            <a:ext cx="674804" cy="2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pPr algn="ctr"/>
            <a:r>
              <a:rPr lang="zh-CN" altLang="zh-CN" sz="800" dirty="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646" y="3715456"/>
            <a:ext cx="674804" cy="21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pPr algn="ctr"/>
            <a:r>
              <a:rPr lang="zh-CN" altLang="zh-CN" sz="800" dirty="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5905" y="1976070"/>
            <a:ext cx="674804" cy="2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pPr algn="ctr"/>
            <a:r>
              <a:rPr lang="zh-CN" altLang="zh-CN" sz="800" dirty="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5905" y="2343009"/>
            <a:ext cx="674804" cy="21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58" tIns="45729" rIns="91458" bIns="45729">
            <a:spAutoFit/>
          </a:bodyPr>
          <a:lstStyle/>
          <a:p>
            <a:pPr algn="ctr"/>
            <a:r>
              <a:rPr lang="zh-CN" altLang="zh-CN" sz="800" dirty="0">
                <a:solidFill>
                  <a:schemeClr val="bg1"/>
                </a:solidFill>
                <a:latin typeface="微软雅黑" pitchFamily="34" charset="-122"/>
                <a:ea typeface="微软雅黑" pitchFamily="34" charset="-122"/>
              </a:rPr>
              <a:t>Option 04</a:t>
            </a:r>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587" y="1235584"/>
            <a:ext cx="2853398" cy="1743040"/>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lnSpc>
                <a:spcPct val="150000"/>
              </a:lnSpc>
            </a:pPr>
            <a:endParaRPr lang="en-US"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5"/>
          <p:cNvSpPr/>
          <p:nvPr/>
        </p:nvSpPr>
        <p:spPr>
          <a:xfrm>
            <a:off x="266587" y="3014338"/>
            <a:ext cx="2853398" cy="1286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lnSpc>
                <a:spcPct val="150000"/>
              </a:lnSpc>
            </a:pPr>
            <a:endParaRPr lang="en-US"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4"/>
          <p:cNvSpPr txBox="1"/>
          <p:nvPr/>
        </p:nvSpPr>
        <p:spPr>
          <a:xfrm>
            <a:off x="527517" y="3315239"/>
            <a:ext cx="2328068" cy="708105"/>
          </a:xfrm>
          <a:prstGeom prst="rect">
            <a:avLst/>
          </a:prstGeom>
          <a:noFill/>
        </p:spPr>
        <p:txBody>
          <a:bodyPr wrap="square" lIns="0" tIns="0" rIns="0" bIns="0" numCol="1" spcCol="256047">
            <a:spAutoFit/>
          </a:bodyPr>
          <a:lstStyle/>
          <a:p>
            <a:pPr algn="just"/>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p>
          <a:p>
            <a:pPr algn="just">
              <a:lnSpc>
                <a:spcPct val="150000"/>
              </a:lnSpc>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sp>
        <p:nvSpPr>
          <p:cNvPr id="17" name="Rectangle 16"/>
          <p:cNvSpPr/>
          <p:nvPr/>
        </p:nvSpPr>
        <p:spPr>
          <a:xfrm>
            <a:off x="3164155" y="1235584"/>
            <a:ext cx="2853398" cy="1743040"/>
          </a:xfrm>
          <a:prstGeom prst="rect">
            <a:avLst/>
          </a:pr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lnSpc>
                <a:spcPct val="150000"/>
              </a:lnSpc>
            </a:pPr>
            <a:endParaRPr lang="en-US"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17"/>
          <p:cNvSpPr/>
          <p:nvPr/>
        </p:nvSpPr>
        <p:spPr>
          <a:xfrm>
            <a:off x="3164155" y="3014338"/>
            <a:ext cx="2853398" cy="12869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lnSpc>
                <a:spcPct val="150000"/>
              </a:lnSpc>
            </a:pPr>
            <a:endParaRPr lang="en-US"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8"/>
          <p:cNvSpPr txBox="1"/>
          <p:nvPr/>
        </p:nvSpPr>
        <p:spPr>
          <a:xfrm>
            <a:off x="3425088" y="3341512"/>
            <a:ext cx="2328068" cy="708105"/>
          </a:xfrm>
          <a:prstGeom prst="rect">
            <a:avLst/>
          </a:prstGeom>
          <a:noFill/>
        </p:spPr>
        <p:txBody>
          <a:bodyPr wrap="square" lIns="0" tIns="0" rIns="0" bIns="0" numCol="1" spcCol="256047">
            <a:spAutoFit/>
          </a:bodyPr>
          <a:lstStyle/>
          <a:p>
            <a:pPr algn="just"/>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p>
          <a:p>
            <a:pPr algn="just">
              <a:lnSpc>
                <a:spcPct val="150000"/>
              </a:lnSpc>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sp>
        <p:nvSpPr>
          <p:cNvPr id="20" name="Rectangle 19"/>
          <p:cNvSpPr/>
          <p:nvPr/>
        </p:nvSpPr>
        <p:spPr>
          <a:xfrm>
            <a:off x="6061724" y="1235584"/>
            <a:ext cx="2853398" cy="1743040"/>
          </a:xfrm>
          <a:prstGeom prst="rect">
            <a:avLst/>
          </a:prstGeom>
          <a:blipFill dpi="0" rotWithShape="1">
            <a:blip r:embed="rId5"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lnSpc>
                <a:spcPct val="150000"/>
              </a:lnSpc>
            </a:pPr>
            <a:endParaRPr lang="en-US"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20"/>
          <p:cNvSpPr/>
          <p:nvPr/>
        </p:nvSpPr>
        <p:spPr>
          <a:xfrm>
            <a:off x="6061724" y="3014338"/>
            <a:ext cx="2853398" cy="12869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36" tIns="32518" rIns="65036" bIns="32518" rtlCol="0" anchor="ctr"/>
          <a:lstStyle/>
          <a:p>
            <a:pPr algn="ctr">
              <a:lnSpc>
                <a:spcPct val="150000"/>
              </a:lnSpc>
            </a:pPr>
            <a:endParaRPr lang="en-US"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21"/>
          <p:cNvSpPr txBox="1"/>
          <p:nvPr/>
        </p:nvSpPr>
        <p:spPr>
          <a:xfrm>
            <a:off x="6322658" y="3341512"/>
            <a:ext cx="2328068" cy="708105"/>
          </a:xfrm>
          <a:prstGeom prst="rect">
            <a:avLst/>
          </a:prstGeom>
          <a:noFill/>
        </p:spPr>
        <p:txBody>
          <a:bodyPr wrap="square" lIns="0" tIns="0" rIns="0" bIns="0" numCol="1" spcCol="256047">
            <a:spAutoFit/>
          </a:bodyPr>
          <a:lstStyle/>
          <a:p>
            <a:pPr algn="just"/>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p>
          <a:p>
            <a:pPr algn="just">
              <a:lnSpc>
                <a:spcPct val="150000"/>
              </a:lnSpc>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spTree>
    <p:extLst>
      <p:ext uri="{BB962C8B-B14F-4D97-AF65-F5344CB8AC3E}">
        <p14:creationId xmlns:p14="http://schemas.microsoft.com/office/powerpoint/2010/main" val="28025756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p:bldP spid="17" grpId="0" animBg="1"/>
      <p:bldP spid="18" grpId="0" animBg="1"/>
      <p:bldP spid="19" grpId="0"/>
      <p:bldP spid="20" grpId="0" animBg="1"/>
      <p:bldP spid="21"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tyu.jpg"/>
          <p:cNvPicPr>
            <a:picLocks noChangeAspect="1" noChangeArrowheads="1"/>
          </p:cNvPicPr>
          <p:nvPr/>
        </p:nvPicPr>
        <p:blipFill>
          <a:blip r:embed="rId3" cstate="print"/>
          <a:srcRect/>
          <a:stretch>
            <a:fillRect/>
          </a:stretch>
        </p:blipFill>
        <p:spPr bwMode="auto">
          <a:xfrm>
            <a:off x="0" y="-1547"/>
            <a:ext cx="9145588" cy="5146635"/>
          </a:xfrm>
          <a:prstGeom prst="rect">
            <a:avLst/>
          </a:prstGeom>
          <a:noFill/>
        </p:spPr>
      </p:pic>
      <p:sp>
        <p:nvSpPr>
          <p:cNvPr id="18" name="矩形 259"/>
          <p:cNvSpPr>
            <a:spLocks noChangeArrowheads="1"/>
          </p:cNvSpPr>
          <p:nvPr/>
        </p:nvSpPr>
        <p:spPr bwMode="auto">
          <a:xfrm>
            <a:off x="1876030" y="1984612"/>
            <a:ext cx="55770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000" b="1" cap="all" dirty="0" smtClean="0">
                <a:solidFill>
                  <a:schemeClr val="tx1">
                    <a:lumMod val="65000"/>
                    <a:lumOff val="35000"/>
                  </a:schemeClr>
                </a:solidFill>
                <a:cs typeface="Arial" panose="020B0604020202020204" pitchFamily="34" charset="0"/>
              </a:rPr>
              <a:t>演讲完毕，谢谢观看！</a:t>
            </a:r>
            <a:endParaRPr lang="zh-CN" altLang="en-US" sz="4000" b="1" cap="all" dirty="0">
              <a:solidFill>
                <a:schemeClr val="tx1">
                  <a:lumMod val="65000"/>
                  <a:lumOff val="35000"/>
                </a:schemeClr>
              </a:solidFill>
              <a:cs typeface="Arial" panose="020B0604020202020204" pitchFamily="34" charset="0"/>
            </a:endParaRPr>
          </a:p>
        </p:txBody>
      </p:sp>
      <p:sp>
        <p:nvSpPr>
          <p:cNvPr id="19" name="矩形 259"/>
          <p:cNvSpPr>
            <a:spLocks noChangeArrowheads="1"/>
          </p:cNvSpPr>
          <p:nvPr/>
        </p:nvSpPr>
        <p:spPr bwMode="auto">
          <a:xfrm>
            <a:off x="1980506" y="2546194"/>
            <a:ext cx="5378494" cy="22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50000"/>
              </a:lnSpc>
              <a:buNone/>
            </a:pPr>
            <a:r>
              <a:rPr lang="en-US" altLang="zh-CN" sz="1100" dirty="0" smtClean="0">
                <a:solidFill>
                  <a:schemeClr val="tx1">
                    <a:lumMod val="65000"/>
                    <a:lumOff val="35000"/>
                  </a:schemeClr>
                </a:solidFill>
                <a:latin typeface="Arial" panose="020B0604020202020204" pitchFamily="34" charset="0"/>
                <a:cs typeface="Arial" panose="020B0604020202020204" pitchFamily="34" charset="0"/>
              </a:rPr>
              <a:t>YEAR-END SUMMARY PLAN BUSINESS REPORT PPT IN THE NEW YEAR</a:t>
            </a:r>
            <a:endParaRPr lang="zh-CN" altLang="en-US" sz="11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0" name="矩形 259"/>
          <p:cNvSpPr>
            <a:spLocks noChangeArrowheads="1"/>
          </p:cNvSpPr>
          <p:nvPr/>
        </p:nvSpPr>
        <p:spPr bwMode="auto">
          <a:xfrm>
            <a:off x="3409444" y="1020632"/>
            <a:ext cx="227342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cap="all" dirty="0" smtClean="0">
                <a:solidFill>
                  <a:schemeClr val="accent1"/>
                </a:solidFill>
                <a:latin typeface="Agency FB" panose="020B0503020202020204" pitchFamily="34" charset="0"/>
                <a:cs typeface="Arial" panose="020B0604020202020204" pitchFamily="34" charset="0"/>
              </a:rPr>
              <a:t>2017</a:t>
            </a:r>
            <a:endParaRPr lang="zh-CN" altLang="en-US" sz="7200" b="1" cap="all" dirty="0">
              <a:solidFill>
                <a:schemeClr val="accent1"/>
              </a:solidFill>
              <a:latin typeface="Agency FB" panose="020B0503020202020204" pitchFamily="34" charset="0"/>
              <a:cs typeface="Arial" panose="020B0604020202020204" pitchFamily="34" charset="0"/>
            </a:endParaRPr>
          </a:p>
        </p:txBody>
      </p:sp>
      <p:sp>
        <p:nvSpPr>
          <p:cNvPr id="21" name="矩形 259"/>
          <p:cNvSpPr>
            <a:spLocks noChangeArrowheads="1"/>
          </p:cNvSpPr>
          <p:nvPr/>
        </p:nvSpPr>
        <p:spPr bwMode="auto">
          <a:xfrm>
            <a:off x="1876030" y="3035950"/>
            <a:ext cx="5577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200" dirty="0">
                <a:solidFill>
                  <a:schemeClr val="tx1">
                    <a:lumMod val="65000"/>
                    <a:lumOff val="35000"/>
                  </a:schemeClr>
                </a:solidFill>
                <a:cs typeface="Arial" panose="020B0604020202020204" pitchFamily="34" charset="0"/>
              </a:rPr>
              <a:t>汇报人</a:t>
            </a:r>
            <a:r>
              <a:rPr lang="zh-CN" altLang="en-US" sz="1200" dirty="0" smtClean="0">
                <a:solidFill>
                  <a:schemeClr val="tx1">
                    <a:lumMod val="65000"/>
                    <a:lumOff val="35000"/>
                  </a:schemeClr>
                </a:solidFill>
                <a:cs typeface="Arial" panose="020B0604020202020204" pitchFamily="34" charset="0"/>
              </a:rPr>
              <a:t>：</a:t>
            </a:r>
            <a:r>
              <a:rPr lang="zh-CN" altLang="en-US" sz="1200" dirty="0">
                <a:solidFill>
                  <a:schemeClr val="tx1">
                    <a:lumMod val="65000"/>
                    <a:lumOff val="35000"/>
                  </a:schemeClr>
                </a:solidFill>
                <a:cs typeface="Arial" panose="020B0604020202020204" pitchFamily="34" charset="0"/>
              </a:rPr>
              <a:t>优</a:t>
            </a:r>
            <a:r>
              <a:rPr lang="zh-CN" altLang="en-US" sz="1200" dirty="0" smtClean="0">
                <a:solidFill>
                  <a:schemeClr val="tx1">
                    <a:lumMod val="65000"/>
                    <a:lumOff val="35000"/>
                  </a:schemeClr>
                </a:solidFill>
                <a:cs typeface="Arial" panose="020B0604020202020204" pitchFamily="34" charset="0"/>
              </a:rPr>
              <a:t>品</a:t>
            </a:r>
            <a:r>
              <a:rPr lang="en-US" altLang="zh-CN" sz="1200" dirty="0" smtClean="0">
                <a:solidFill>
                  <a:schemeClr val="tx1">
                    <a:lumMod val="65000"/>
                    <a:lumOff val="35000"/>
                  </a:schemeClr>
                </a:solidFill>
                <a:cs typeface="Arial" panose="020B0604020202020204" pitchFamily="34" charset="0"/>
              </a:rPr>
              <a:t>PPT</a:t>
            </a:r>
            <a:r>
              <a:rPr lang="zh-CN" altLang="en-US" sz="1200" dirty="0" smtClean="0">
                <a:solidFill>
                  <a:schemeClr val="tx1">
                    <a:lumMod val="65000"/>
                    <a:lumOff val="35000"/>
                  </a:schemeClr>
                </a:solidFill>
                <a:cs typeface="Arial" panose="020B0604020202020204" pitchFamily="34" charset="0"/>
              </a:rPr>
              <a:t>               </a:t>
            </a:r>
            <a:r>
              <a:rPr lang="en-US" altLang="zh-CN" sz="1200" dirty="0" smtClean="0">
                <a:solidFill>
                  <a:schemeClr val="tx1">
                    <a:lumMod val="65000"/>
                    <a:lumOff val="35000"/>
                  </a:schemeClr>
                </a:solidFill>
                <a:cs typeface="Arial" panose="020B0604020202020204" pitchFamily="34" charset="0"/>
              </a:rPr>
              <a:t>REPORT </a:t>
            </a:r>
            <a:r>
              <a:rPr lang="en-US" altLang="zh-CN" sz="1200" dirty="0">
                <a:solidFill>
                  <a:schemeClr val="tx1">
                    <a:lumMod val="65000"/>
                    <a:lumOff val="35000"/>
                  </a:schemeClr>
                </a:solidFill>
                <a:cs typeface="Arial" panose="020B0604020202020204" pitchFamily="34" charset="0"/>
              </a:rPr>
              <a:t>PERSON: </a:t>
            </a:r>
            <a:r>
              <a:rPr lang="en-US" altLang="zh-CN" sz="1200" dirty="0">
                <a:solidFill>
                  <a:schemeClr val="tx1">
                    <a:lumMod val="65000"/>
                    <a:lumOff val="35000"/>
                  </a:schemeClr>
                </a:solidFill>
                <a:cs typeface="Arial" panose="020B0604020202020204" pitchFamily="34" charset="0"/>
              </a:rPr>
              <a:t>YPPPT</a:t>
            </a:r>
            <a:endParaRPr lang="zh-CN" altLang="en-US" sz="1200" dirty="0">
              <a:solidFill>
                <a:schemeClr val="tx1">
                  <a:lumMod val="65000"/>
                  <a:lumOff val="35000"/>
                </a:schemeClr>
              </a:solidFill>
              <a:cs typeface="Arial" panose="020B0604020202020204" pitchFamily="34" charset="0"/>
            </a:endParaRPr>
          </a:p>
        </p:txBody>
      </p:sp>
    </p:spTree>
    <p:extLst>
      <p:ext uri="{BB962C8B-B14F-4D97-AF65-F5344CB8AC3E}">
        <p14:creationId xmlns:p14="http://schemas.microsoft.com/office/powerpoint/2010/main" val="24856093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0"/>
                                        </p:tgtEl>
                                        <p:attrNameLst>
                                          <p:attrName>ppt_y</p:attrName>
                                        </p:attrNameLst>
                                      </p:cBhvr>
                                      <p:tavLst>
                                        <p:tav tm="0">
                                          <p:val>
                                            <p:strVal val="#ppt_y"/>
                                          </p:val>
                                        </p:tav>
                                        <p:tav tm="100000">
                                          <p:val>
                                            <p:strVal val="#ppt_y"/>
                                          </p:val>
                                        </p:tav>
                                      </p:tavLst>
                                    </p:anim>
                                    <p:anim calcmode="lin" valueType="num">
                                      <p:cBhvr>
                                        <p:cTn id="15"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0"/>
                                        </p:tgtEl>
                                      </p:cBhvr>
                                    </p:animEffect>
                                  </p:childTnLst>
                                </p:cTn>
                              </p:par>
                            </p:childTnLst>
                          </p:cTn>
                        </p:par>
                        <p:par>
                          <p:cTn id="18" fill="hold">
                            <p:stCondLst>
                              <p:cond delay="16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0"/>
                                        </p:tgtEl>
                                      </p:cBhvr>
                                    </p:animEffect>
                                    <p:animScale>
                                      <p:cBhvr>
                                        <p:cTn id="21" dur="250" autoRev="1" fill="hold"/>
                                        <p:tgtEl>
                                          <p:spTgt spid="20"/>
                                        </p:tgtEl>
                                      </p:cBhvr>
                                      <p:by x="105000" y="105000"/>
                                    </p:animScale>
                                  </p:childTnLst>
                                </p:cTn>
                              </p:par>
                            </p:childTnLst>
                          </p:cTn>
                        </p:par>
                        <p:par>
                          <p:cTn id="22" fill="hold">
                            <p:stCondLst>
                              <p:cond delay="21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8"/>
                                        </p:tgtEl>
                                        <p:attrNameLst>
                                          <p:attrName>ppt_y</p:attrName>
                                        </p:attrNameLst>
                                      </p:cBhvr>
                                      <p:tavLst>
                                        <p:tav tm="0">
                                          <p:val>
                                            <p:strVal val="#ppt_y"/>
                                          </p:val>
                                        </p:tav>
                                        <p:tav tm="100000">
                                          <p:val>
                                            <p:strVal val="#ppt_y"/>
                                          </p:val>
                                        </p:tav>
                                      </p:tavLst>
                                    </p:anim>
                                    <p:anim calcmode="lin" valueType="num">
                                      <p:cBhvr>
                                        <p:cTn id="27"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8"/>
                                        </p:tgtEl>
                                      </p:cBhvr>
                                    </p:animEffect>
                                  </p:childTnLst>
                                </p:cTn>
                              </p:par>
                            </p:childTnLst>
                          </p:cTn>
                        </p:par>
                        <p:par>
                          <p:cTn id="30" fill="hold">
                            <p:stCondLst>
                              <p:cond delay="3100"/>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36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9"/>
                                        </p:tgtEl>
                                        <p:attrNameLst>
                                          <p:attrName>ppt_y</p:attrName>
                                        </p:attrNameLst>
                                      </p:cBhvr>
                                      <p:tavLst>
                                        <p:tav tm="0">
                                          <p:val>
                                            <p:strVal val="#ppt_y"/>
                                          </p:val>
                                        </p:tav>
                                        <p:tav tm="100000">
                                          <p:val>
                                            <p:strVal val="#ppt_y"/>
                                          </p:val>
                                        </p:tav>
                                      </p:tavLst>
                                    </p:anim>
                                    <p:anim calcmode="lin" valueType="num">
                                      <p:cBhvr>
                                        <p:cTn id="3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9"/>
                                        </p:tgtEl>
                                      </p:cBhvr>
                                    </p:animEffect>
                                  </p:childTnLst>
                                </p:cTn>
                              </p:par>
                            </p:childTnLst>
                          </p:cTn>
                        </p:par>
                        <p:par>
                          <p:cTn id="42" fill="hold">
                            <p:stCondLst>
                              <p:cond delay="645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695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1"/>
                                        </p:tgtEl>
                                        <p:attrNameLst>
                                          <p:attrName>ppt_y</p:attrName>
                                        </p:attrNameLst>
                                      </p:cBhvr>
                                      <p:tavLst>
                                        <p:tav tm="0">
                                          <p:val>
                                            <p:strVal val="#ppt_y"/>
                                          </p:val>
                                        </p:tav>
                                        <p:tav tm="100000">
                                          <p:val>
                                            <p:strVal val="#ppt_y"/>
                                          </p:val>
                                        </p:tav>
                                      </p:tavLst>
                                    </p:anim>
                                    <p:anim calcmode="lin" valueType="num">
                                      <p:cBhvr>
                                        <p:cTn id="51"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1"/>
                                        </p:tgtEl>
                                      </p:cBhvr>
                                    </p:animEffect>
                                  </p:childTnLst>
                                </p:cTn>
                              </p:par>
                            </p:childTnLst>
                          </p:cTn>
                        </p:par>
                        <p:par>
                          <p:cTn id="54" fill="hold">
                            <p:stCondLst>
                              <p:cond delay="8750"/>
                            </p:stCondLst>
                            <p:childTnLst>
                              <p:par>
                                <p:cTn id="55" presetID="26" presetClass="emph" presetSubtype="0" fill="hold" grpId="1" nodeType="afterEffect">
                                  <p:stCondLst>
                                    <p:cond delay="0"/>
                                  </p:stCondLst>
                                  <p:iterate type="lt">
                                    <p:tmPct val="0"/>
                                  </p:iterate>
                                  <p:childTnLst>
                                    <p:animEffect transition="out" filter="fade">
                                      <p:cBhvr>
                                        <p:cTn id="56" dur="500" tmFilter="0, 0; .2, .5; .8, .5; 1, 0"/>
                                        <p:tgtEl>
                                          <p:spTgt spid="21"/>
                                        </p:tgtEl>
                                      </p:cBhvr>
                                    </p:animEffect>
                                    <p:animScale>
                                      <p:cBhvr>
                                        <p:cTn id="57"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21" grpId="0"/>
      <p:bldP spid="2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2180" y="2210425"/>
            <a:ext cx="447753" cy="492679"/>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 name="矩形 3"/>
          <p:cNvSpPr/>
          <p:nvPr/>
        </p:nvSpPr>
        <p:spPr>
          <a:xfrm>
            <a:off x="2124444" y="2213131"/>
            <a:ext cx="7021144" cy="49300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23" tIns="0" rIns="135023" bIns="0" anchor="ctr"/>
          <a:lstStyle/>
          <a:p>
            <a:pPr algn="ctr" fontAlgn="auto">
              <a:spcBef>
                <a:spcPts val="0"/>
              </a:spcBef>
              <a:spcAft>
                <a:spcPts val="0"/>
              </a:spcAft>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7201"/>
            <a:ext cx="6985420" cy="5815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5419" y="1634171"/>
            <a:ext cx="640387" cy="584589"/>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矩形 11"/>
          <p:cNvSpPr/>
          <p:nvPr/>
        </p:nvSpPr>
        <p:spPr>
          <a:xfrm>
            <a:off x="1936709" y="2941625"/>
            <a:ext cx="5180706" cy="1269799"/>
          </a:xfrm>
          <a:prstGeom prst="rect">
            <a:avLst/>
          </a:prstGeom>
          <a:noFill/>
          <a:ln w="25400" cap="flat" cmpd="sng" algn="ctr">
            <a:noFill/>
            <a:prstDash val="solid"/>
          </a:ln>
          <a:effectLst/>
        </p:spPr>
        <p:txBody>
          <a:bodyPr rtlCol="0" anchor="ctr"/>
          <a:lstStyle/>
          <a:p>
            <a:pPr fontAlgn="auto">
              <a:lnSpc>
                <a:spcPts val="1800"/>
              </a:lnSpc>
              <a:spcBef>
                <a:spcPts val="0"/>
              </a:spcBef>
              <a:spcAft>
                <a:spcPts val="0"/>
              </a:spcAft>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1800"/>
              </a:lnSpc>
              <a:spcBef>
                <a:spcPts val="0"/>
              </a:spcBef>
              <a:spcAft>
                <a:spcPts val="0"/>
              </a:spcAft>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1800"/>
              </a:lnSpc>
              <a:spcBef>
                <a:spcPts val="0"/>
              </a:spcBef>
              <a:spcAft>
                <a:spcPts val="0"/>
              </a:spcAft>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1800"/>
              </a:lnSpc>
              <a:spcBef>
                <a:spcPts val="0"/>
              </a:spcBef>
              <a:spcAft>
                <a:spcPts val="0"/>
              </a:spcAft>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41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tyu.jpg"/>
          <p:cNvPicPr>
            <a:picLocks noChangeAspect="1" noChangeArrowheads="1"/>
          </p:cNvPicPr>
          <p:nvPr/>
        </p:nvPicPr>
        <p:blipFill>
          <a:blip r:embed="rId3" cstate="print"/>
          <a:srcRect/>
          <a:stretch>
            <a:fillRect/>
          </a:stretch>
        </p:blipFill>
        <p:spPr bwMode="auto">
          <a:xfrm>
            <a:off x="0" y="-1547"/>
            <a:ext cx="9145588" cy="5146635"/>
          </a:xfrm>
          <a:prstGeom prst="rect">
            <a:avLst/>
          </a:prstGeom>
          <a:noFill/>
        </p:spPr>
      </p:pic>
      <p:sp>
        <p:nvSpPr>
          <p:cNvPr id="13" name="TextBox 48"/>
          <p:cNvSpPr txBox="1"/>
          <p:nvPr/>
        </p:nvSpPr>
        <p:spPr>
          <a:xfrm>
            <a:off x="3800969" y="1841218"/>
            <a:ext cx="2816801" cy="481674"/>
          </a:xfrm>
          <a:prstGeom prst="rect">
            <a:avLst/>
          </a:prstGeom>
          <a:noFill/>
        </p:spPr>
        <p:txBody>
          <a:bodyPr wrap="square" lIns="0" tIns="0" rIns="0" bIns="0" rtlCol="0">
            <a:spAutoFit/>
          </a:bodyPr>
          <a:lstStyle/>
          <a:p>
            <a:r>
              <a:rPr lang="zh-CN" altLang="en-US" sz="31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a:t>
            </a:r>
            <a:endParaRPr lang="en-GB" altLang="zh-CN" sz="3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3800970" y="2420996"/>
            <a:ext cx="3686695" cy="277085"/>
          </a:xfrm>
          <a:prstGeom prst="rect">
            <a:avLst/>
          </a:prstGeom>
          <a:noFill/>
        </p:spPr>
        <p:txBody>
          <a:bodyPr wrap="square" lIns="0" tIns="0" rIns="0" bIns="0" rtlCol="0">
            <a:spAutoFit/>
          </a:bodyPr>
          <a:lstStyle/>
          <a:p>
            <a:pP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315746" y="1388327"/>
            <a:ext cx="1562185"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6" tIns="32518" rIns="65036" bIns="3251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00" cap="all" spc="213" dirty="0" smtClean="0">
                <a:solidFill>
                  <a:schemeClr val="accent1"/>
                </a:solidFill>
                <a:latin typeface="Impact" panose="020B0806030902050204" pitchFamily="34" charset="0"/>
                <a:cs typeface="Arial" panose="020B0604020202020204" pitchFamily="34" charset="0"/>
              </a:rPr>
              <a:t>01</a:t>
            </a:r>
            <a:endParaRPr lang="zh-CN" altLang="en-US" sz="9800" cap="all" spc="213"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44135"/>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5"/>
                                        </p:tgtEl>
                                        <p:attrNameLst>
                                          <p:attrName>ppt_y</p:attrName>
                                        </p:attrNameLst>
                                      </p:cBhvr>
                                      <p:tavLst>
                                        <p:tav tm="0">
                                          <p:val>
                                            <p:strVal val="#ppt_y"/>
                                          </p:val>
                                        </p:tav>
                                        <p:tav tm="100000">
                                          <p:val>
                                            <p:strVal val="#ppt_y"/>
                                          </p:val>
                                        </p:tav>
                                      </p:tavLst>
                                    </p:anim>
                                    <p:anim calcmode="lin" valueType="num">
                                      <p:cBhvr>
                                        <p:cTn id="1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5"/>
                                        </p:tgtEl>
                                      </p:cBhvr>
                                    </p:animEffect>
                                  </p:childTnLst>
                                </p:cTn>
                              </p:par>
                            </p:childTnLst>
                          </p:cTn>
                        </p:par>
                        <p:par>
                          <p:cTn id="18" fill="hold">
                            <p:stCondLst>
                              <p:cond delay="15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5"/>
                                        </p:tgtEl>
                                      </p:cBhvr>
                                    </p:animEffect>
                                    <p:animScale>
                                      <p:cBhvr>
                                        <p:cTn id="21" dur="250" autoRev="1" fill="hold"/>
                                        <p:tgtEl>
                                          <p:spTgt spid="15"/>
                                        </p:tgtEl>
                                      </p:cBhvr>
                                      <p:by x="105000" y="105000"/>
                                    </p:animScale>
                                  </p:childTnLst>
                                </p:cTn>
                              </p:par>
                            </p:childTnLst>
                          </p:cTn>
                        </p:par>
                        <p:par>
                          <p:cTn id="22" fill="hold">
                            <p:stCondLst>
                              <p:cond delay="205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13"/>
                                        </p:tgtEl>
                                        <p:attrNameLst>
                                          <p:attrName>style.visibility</p:attrName>
                                        </p:attrNameLst>
                                      </p:cBhvr>
                                      <p:to>
                                        <p:strVal val="visible"/>
                                      </p:to>
                                    </p:set>
                                    <p:animEffect transition="in" filter="wipe(left)">
                                      <p:cBhvr>
                                        <p:cTn id="25" dur="200"/>
                                        <p:tgtEl>
                                          <p:spTgt spid="13"/>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13"/>
                                        </p:tgtEl>
                                      </p:cBhvr>
                                      <p:to x="80000" y="100000"/>
                                    </p:animScale>
                                    <p:anim by="(#ppt_w*0.10)" calcmode="lin" valueType="num">
                                      <p:cBhvr>
                                        <p:cTn id="28" dur="50" autoRev="1" fill="hold">
                                          <p:stCondLst>
                                            <p:cond delay="0"/>
                                          </p:stCondLst>
                                        </p:cTn>
                                        <p:tgtEl>
                                          <p:spTgt spid="13"/>
                                        </p:tgtEl>
                                        <p:attrNameLst>
                                          <p:attrName>ppt_x</p:attrName>
                                        </p:attrNameLst>
                                      </p:cBhvr>
                                    </p:anim>
                                    <p:anim by="(-#ppt_w*0.10)" calcmode="lin" valueType="num">
                                      <p:cBhvr>
                                        <p:cTn id="29" dur="50" autoRev="1" fill="hold">
                                          <p:stCondLst>
                                            <p:cond delay="0"/>
                                          </p:stCondLst>
                                        </p:cTn>
                                        <p:tgtEl>
                                          <p:spTgt spid="13"/>
                                        </p:tgtEl>
                                        <p:attrNameLst>
                                          <p:attrName>ppt_y</p:attrName>
                                        </p:attrNameLst>
                                      </p:cBhvr>
                                    </p:anim>
                                    <p:animRot by="-480000">
                                      <p:cBhvr>
                                        <p:cTn id="30" dur="50" autoRev="1" fill="hold">
                                          <p:stCondLst>
                                            <p:cond delay="0"/>
                                          </p:stCondLst>
                                        </p:cTn>
                                        <p:tgtEl>
                                          <p:spTgt spid="13"/>
                                        </p:tgtEl>
                                        <p:attrNameLst>
                                          <p:attrName>r</p:attrName>
                                        </p:attrNameLst>
                                      </p:cBhvr>
                                    </p:animRot>
                                  </p:childTnLst>
                                </p:cTn>
                              </p:par>
                            </p:childTnLst>
                          </p:cTn>
                        </p:par>
                        <p:par>
                          <p:cTn id="31" fill="hold">
                            <p:stCondLst>
                              <p:cond delay="261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4"/>
                                        </p:tgtEl>
                                        <p:attrNameLst>
                                          <p:attrName>style.visibility</p:attrName>
                                        </p:attrNameLst>
                                      </p:cBhvr>
                                      <p:to>
                                        <p:strVal val="visible"/>
                                      </p:to>
                                    </p:set>
                                    <p:animEffect transition="in" filter="wipe(left)">
                                      <p:cBhvr>
                                        <p:cTn id="34" dur="200"/>
                                        <p:tgtEl>
                                          <p:spTgt spid="14"/>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4"/>
                                        </p:tgtEl>
                                      </p:cBhvr>
                                      <p:to x="80000" y="100000"/>
                                    </p:animScale>
                                    <p:anim by="(#ppt_w*0.10)" calcmode="lin" valueType="num">
                                      <p:cBhvr>
                                        <p:cTn id="37" dur="50" autoRev="1" fill="hold">
                                          <p:stCondLst>
                                            <p:cond delay="0"/>
                                          </p:stCondLst>
                                        </p:cTn>
                                        <p:tgtEl>
                                          <p:spTgt spid="14"/>
                                        </p:tgtEl>
                                        <p:attrNameLst>
                                          <p:attrName>ppt_x</p:attrName>
                                        </p:attrNameLst>
                                      </p:cBhvr>
                                    </p:anim>
                                    <p:anim by="(-#ppt_w*0.10)" calcmode="lin" valueType="num">
                                      <p:cBhvr>
                                        <p:cTn id="38" dur="50" autoRev="1" fill="hold">
                                          <p:stCondLst>
                                            <p:cond delay="0"/>
                                          </p:stCondLst>
                                        </p:cTn>
                                        <p:tgtEl>
                                          <p:spTgt spid="14"/>
                                        </p:tgtEl>
                                        <p:attrNameLst>
                                          <p:attrName>ppt_y</p:attrName>
                                        </p:attrNameLst>
                                      </p:cBhvr>
                                    </p:anim>
                                    <p:animRot by="-480000">
                                      <p:cBhvr>
                                        <p:cTn id="39"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720242" y="2581889"/>
            <a:ext cx="0" cy="1297513"/>
          </a:xfrm>
          <a:prstGeom prst="line">
            <a:avLst/>
          </a:prstGeom>
          <a:noFill/>
          <a:ln>
            <a:solidFill>
              <a:schemeClr val="accent5"/>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a:cxnSpLocks/>
          </p:cNvCxnSpPr>
          <p:nvPr/>
        </p:nvCxnSpPr>
        <p:spPr>
          <a:xfrm>
            <a:off x="5629679" y="2357769"/>
            <a:ext cx="0" cy="1609066"/>
          </a:xfrm>
          <a:prstGeom prst="line">
            <a:avLst/>
          </a:prstGeom>
          <a:noFill/>
          <a:ln>
            <a:solidFill>
              <a:schemeClr val="accent3"/>
            </a:solidFill>
            <a:prstDash val="sysDash"/>
            <a:tailEnd type="oval" w="lg" len="lg"/>
          </a:ln>
        </p:spPr>
        <p:style>
          <a:lnRef idx="2">
            <a:schemeClr val="accent1">
              <a:shade val="50000"/>
            </a:schemeClr>
          </a:lnRef>
          <a:fillRef idx="1">
            <a:schemeClr val="accent1"/>
          </a:fillRef>
          <a:effectRef idx="0">
            <a:schemeClr val="accent1"/>
          </a:effectRef>
          <a:fontRef idx="minor">
            <a:schemeClr val="lt1"/>
          </a:fontRef>
        </p:style>
      </p:cxnSp>
      <p:grpSp>
        <p:nvGrpSpPr>
          <p:cNvPr id="3" name="组合 36"/>
          <p:cNvGrpSpPr/>
          <p:nvPr/>
        </p:nvGrpSpPr>
        <p:grpSpPr>
          <a:xfrm>
            <a:off x="0" y="2544663"/>
            <a:ext cx="9134701" cy="1284380"/>
            <a:chOff x="-1" y="3391836"/>
            <a:chExt cx="12177486" cy="1711978"/>
          </a:xfrm>
        </p:grpSpPr>
        <p:sp>
          <p:nvSpPr>
            <p:cNvPr id="2" name="任意多边形: 形状 1"/>
            <p:cNvSpPr/>
            <p:nvPr/>
          </p:nvSpPr>
          <p:spPr>
            <a:xfrm>
              <a:off x="0" y="3579814"/>
              <a:ext cx="12177485" cy="1524000"/>
            </a:xfrm>
            <a:custGeom>
              <a:avLst/>
              <a:gdLst>
                <a:gd name="connsiteX0" fmla="*/ 0 w 12177485"/>
                <a:gd name="connsiteY0" fmla="*/ 1791715 h 1791715"/>
                <a:gd name="connsiteX1" fmla="*/ 2699657 w 12177485"/>
                <a:gd name="connsiteY1" fmla="*/ 195144 h 1791715"/>
                <a:gd name="connsiteX2" fmla="*/ 6183085 w 12177485"/>
                <a:gd name="connsiteY2" fmla="*/ 1574001 h 1791715"/>
                <a:gd name="connsiteX3" fmla="*/ 9826171 w 12177485"/>
                <a:gd name="connsiteY3" fmla="*/ 20973 h 1791715"/>
                <a:gd name="connsiteX4" fmla="*/ 12177485 w 12177485"/>
                <a:gd name="connsiteY4" fmla="*/ 819258 h 17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5" h="1791715">
                  <a:moveTo>
                    <a:pt x="0" y="1791715"/>
                  </a:moveTo>
                  <a:cubicBezTo>
                    <a:pt x="834571" y="1011572"/>
                    <a:pt x="1669143" y="231430"/>
                    <a:pt x="2699657" y="195144"/>
                  </a:cubicBezTo>
                  <a:cubicBezTo>
                    <a:pt x="3730171" y="158858"/>
                    <a:pt x="4995333" y="1603029"/>
                    <a:pt x="6183085" y="1574001"/>
                  </a:cubicBezTo>
                  <a:cubicBezTo>
                    <a:pt x="7370837" y="1544973"/>
                    <a:pt x="8827104" y="146763"/>
                    <a:pt x="9826171" y="20973"/>
                  </a:cubicBezTo>
                  <a:cubicBezTo>
                    <a:pt x="10825238" y="-104818"/>
                    <a:pt x="11501361" y="357220"/>
                    <a:pt x="12177485" y="819258"/>
                  </a:cubicBezTo>
                </a:path>
              </a:pathLst>
            </a:custGeom>
            <a:noFill/>
            <a:ln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任意多边形: 形状 9"/>
            <p:cNvSpPr/>
            <p:nvPr/>
          </p:nvSpPr>
          <p:spPr>
            <a:xfrm flipH="1" flipV="1">
              <a:off x="-1" y="3391836"/>
              <a:ext cx="12177485" cy="1184928"/>
            </a:xfrm>
            <a:custGeom>
              <a:avLst/>
              <a:gdLst>
                <a:gd name="connsiteX0" fmla="*/ 0 w 12177485"/>
                <a:gd name="connsiteY0" fmla="*/ 1791715 h 1791715"/>
                <a:gd name="connsiteX1" fmla="*/ 2699657 w 12177485"/>
                <a:gd name="connsiteY1" fmla="*/ 195144 h 1791715"/>
                <a:gd name="connsiteX2" fmla="*/ 6183085 w 12177485"/>
                <a:gd name="connsiteY2" fmla="*/ 1574001 h 1791715"/>
                <a:gd name="connsiteX3" fmla="*/ 9826171 w 12177485"/>
                <a:gd name="connsiteY3" fmla="*/ 20973 h 1791715"/>
                <a:gd name="connsiteX4" fmla="*/ 12177485 w 12177485"/>
                <a:gd name="connsiteY4" fmla="*/ 819258 h 17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5" h="1791715">
                  <a:moveTo>
                    <a:pt x="0" y="1791715"/>
                  </a:moveTo>
                  <a:cubicBezTo>
                    <a:pt x="834571" y="1011572"/>
                    <a:pt x="1669143" y="231430"/>
                    <a:pt x="2699657" y="195144"/>
                  </a:cubicBezTo>
                  <a:cubicBezTo>
                    <a:pt x="3730171" y="158858"/>
                    <a:pt x="4995333" y="1603029"/>
                    <a:pt x="6183085" y="1574001"/>
                  </a:cubicBezTo>
                  <a:cubicBezTo>
                    <a:pt x="7370837" y="1544973"/>
                    <a:pt x="8827104" y="146763"/>
                    <a:pt x="9826171" y="20973"/>
                  </a:cubicBezTo>
                  <a:cubicBezTo>
                    <a:pt x="10825238" y="-104818"/>
                    <a:pt x="11501361" y="357220"/>
                    <a:pt x="12177485" y="819258"/>
                  </a:cubicBezTo>
                </a:path>
              </a:pathLst>
            </a:custGeom>
            <a:noFill/>
            <a:ln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cxnSp>
        <p:nvCxnSpPr>
          <p:cNvPr id="20" name="直接连接符 19"/>
          <p:cNvCxnSpPr>
            <a:cxnSpLocks/>
          </p:cNvCxnSpPr>
          <p:nvPr/>
        </p:nvCxnSpPr>
        <p:spPr>
          <a:xfrm>
            <a:off x="7534222" y="1583000"/>
            <a:ext cx="0" cy="952715"/>
          </a:xfrm>
          <a:prstGeom prst="line">
            <a:avLst/>
          </a:prstGeom>
          <a:noFill/>
          <a:ln>
            <a:solidFill>
              <a:schemeClr val="accent4"/>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p:cNvCxnSpPr>
            <a:cxnSpLocks/>
          </p:cNvCxnSpPr>
          <p:nvPr/>
        </p:nvCxnSpPr>
        <p:spPr>
          <a:xfrm>
            <a:off x="3959043" y="1583000"/>
            <a:ext cx="0" cy="1557138"/>
          </a:xfrm>
          <a:prstGeom prst="line">
            <a:avLst/>
          </a:prstGeom>
          <a:noFill/>
          <a:ln>
            <a:solidFill>
              <a:schemeClr val="accent2"/>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grpSp>
        <p:nvGrpSpPr>
          <p:cNvPr id="4" name="组合 40"/>
          <p:cNvGrpSpPr/>
          <p:nvPr/>
        </p:nvGrpSpPr>
        <p:grpSpPr>
          <a:xfrm>
            <a:off x="7207791" y="2535695"/>
            <a:ext cx="652857" cy="599326"/>
            <a:chOff x="9608723" y="3379883"/>
            <a:chExt cx="870325" cy="798854"/>
          </a:xfrm>
        </p:grpSpPr>
        <p:sp>
          <p:nvSpPr>
            <p:cNvPr id="11" name="泪滴形 10"/>
            <p:cNvSpPr/>
            <p:nvPr/>
          </p:nvSpPr>
          <p:spPr>
            <a:xfrm rot="8100000">
              <a:off x="9645376" y="3379883"/>
              <a:ext cx="798854" cy="79885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9608723" y="3603501"/>
              <a:ext cx="870325" cy="492442"/>
            </a:xfrm>
            <a:prstGeom prst="rect">
              <a:avLst/>
            </a:prstGeom>
            <a:noFill/>
          </p:spPr>
          <p:txBody>
            <a:bodyPr wrap="none" rtlCol="0">
              <a:spAutoFit/>
            </a:bodyPr>
            <a:lstStyle/>
            <a:p>
              <a:pPr algn="ctr"/>
              <a:r>
                <a:rPr lang="en-US" altLang="zh-CN" dirty="0">
                  <a:solidFill>
                    <a:schemeClr val="bg1"/>
                  </a:solidFill>
                  <a:ea typeface="微软雅黑" panose="020B0503020204020204" pitchFamily="34" charset="-122"/>
                </a:rPr>
                <a:t>2017</a:t>
              </a:r>
              <a:endParaRPr lang="zh-CN" altLang="en-US" dirty="0">
                <a:solidFill>
                  <a:schemeClr val="bg1"/>
                </a:solidFill>
                <a:ea typeface="微软雅黑" panose="020B0503020204020204" pitchFamily="34" charset="-122"/>
              </a:endParaRPr>
            </a:p>
          </p:txBody>
        </p:sp>
      </p:grpSp>
      <p:grpSp>
        <p:nvGrpSpPr>
          <p:cNvPr id="6" name="组合 39"/>
          <p:cNvGrpSpPr/>
          <p:nvPr/>
        </p:nvGrpSpPr>
        <p:grpSpPr>
          <a:xfrm>
            <a:off x="5303252" y="2265545"/>
            <a:ext cx="652857" cy="529303"/>
            <a:chOff x="7069772" y="3019795"/>
            <a:chExt cx="870325" cy="705520"/>
          </a:xfrm>
        </p:grpSpPr>
        <p:sp>
          <p:nvSpPr>
            <p:cNvPr id="12" name="泪滴形 11"/>
            <p:cNvSpPr/>
            <p:nvPr/>
          </p:nvSpPr>
          <p:spPr>
            <a:xfrm rot="8100000">
              <a:off x="7152175" y="3019795"/>
              <a:ext cx="705520" cy="70552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文本框 24"/>
            <p:cNvSpPr txBox="1"/>
            <p:nvPr/>
          </p:nvSpPr>
          <p:spPr>
            <a:xfrm>
              <a:off x="7069772" y="3152450"/>
              <a:ext cx="870325" cy="492443"/>
            </a:xfrm>
            <a:prstGeom prst="rect">
              <a:avLst/>
            </a:prstGeom>
            <a:noFill/>
          </p:spPr>
          <p:txBody>
            <a:bodyPr wrap="none" rtlCol="0">
              <a:spAutoFit/>
            </a:bodyPr>
            <a:lstStyle/>
            <a:p>
              <a:pPr algn="ctr"/>
              <a:r>
                <a:rPr lang="en-US" altLang="zh-CN" dirty="0">
                  <a:solidFill>
                    <a:schemeClr val="bg1"/>
                  </a:solidFill>
                  <a:ea typeface="微软雅黑" panose="020B0503020204020204" pitchFamily="34" charset="-122"/>
                </a:rPr>
                <a:t>2016</a:t>
              </a:r>
              <a:endParaRPr lang="zh-CN" altLang="en-US" dirty="0">
                <a:solidFill>
                  <a:schemeClr val="bg1"/>
                </a:solidFill>
                <a:ea typeface="微软雅黑" panose="020B0503020204020204" pitchFamily="34" charset="-122"/>
              </a:endParaRPr>
            </a:p>
          </p:txBody>
        </p:sp>
      </p:grpSp>
      <p:grpSp>
        <p:nvGrpSpPr>
          <p:cNvPr id="7" name="组合 38"/>
          <p:cNvGrpSpPr/>
          <p:nvPr/>
        </p:nvGrpSpPr>
        <p:grpSpPr>
          <a:xfrm>
            <a:off x="3665278" y="2854524"/>
            <a:ext cx="652857" cy="599326"/>
            <a:chOff x="4886190" y="3804856"/>
            <a:chExt cx="870325" cy="798854"/>
          </a:xfrm>
        </p:grpSpPr>
        <p:sp>
          <p:nvSpPr>
            <p:cNvPr id="5" name="泪滴形 4"/>
            <p:cNvSpPr/>
            <p:nvPr/>
          </p:nvSpPr>
          <p:spPr>
            <a:xfrm rot="8100000">
              <a:off x="4921923" y="3804856"/>
              <a:ext cx="798854" cy="79885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文本框 25"/>
            <p:cNvSpPr txBox="1"/>
            <p:nvPr/>
          </p:nvSpPr>
          <p:spPr>
            <a:xfrm>
              <a:off x="4886190" y="4002001"/>
              <a:ext cx="870325" cy="492442"/>
            </a:xfrm>
            <a:prstGeom prst="rect">
              <a:avLst/>
            </a:prstGeom>
            <a:noFill/>
          </p:spPr>
          <p:txBody>
            <a:bodyPr wrap="none" rtlCol="0">
              <a:spAutoFit/>
            </a:bodyPr>
            <a:lstStyle/>
            <a:p>
              <a:pPr algn="ctr"/>
              <a:r>
                <a:rPr lang="en-US" altLang="zh-CN" dirty="0">
                  <a:solidFill>
                    <a:schemeClr val="bg1"/>
                  </a:solidFill>
                  <a:ea typeface="微软雅黑" panose="020B0503020204020204" pitchFamily="34" charset="-122"/>
                </a:rPr>
                <a:t>2015</a:t>
              </a:r>
              <a:endParaRPr lang="zh-CN" altLang="en-US" dirty="0">
                <a:solidFill>
                  <a:schemeClr val="bg1"/>
                </a:solidFill>
                <a:ea typeface="微软雅黑" panose="020B0503020204020204" pitchFamily="34" charset="-122"/>
              </a:endParaRPr>
            </a:p>
          </p:txBody>
        </p:sp>
      </p:grpSp>
      <p:grpSp>
        <p:nvGrpSpPr>
          <p:cNvPr id="8" name="组合 37"/>
          <p:cNvGrpSpPr/>
          <p:nvPr/>
        </p:nvGrpSpPr>
        <p:grpSpPr>
          <a:xfrm>
            <a:off x="1396275" y="2209455"/>
            <a:ext cx="652857" cy="529303"/>
            <a:chOff x="1861374" y="2945030"/>
            <a:chExt cx="870325" cy="705520"/>
          </a:xfrm>
        </p:grpSpPr>
        <p:sp>
          <p:nvSpPr>
            <p:cNvPr id="13" name="泪滴形 12"/>
            <p:cNvSpPr/>
            <p:nvPr/>
          </p:nvSpPr>
          <p:spPr>
            <a:xfrm rot="8100000">
              <a:off x="1943294" y="2945030"/>
              <a:ext cx="705520" cy="70552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文本框 26"/>
            <p:cNvSpPr txBox="1"/>
            <p:nvPr/>
          </p:nvSpPr>
          <p:spPr>
            <a:xfrm>
              <a:off x="1861374" y="3082261"/>
              <a:ext cx="870325" cy="492443"/>
            </a:xfrm>
            <a:prstGeom prst="rect">
              <a:avLst/>
            </a:prstGeom>
            <a:noFill/>
          </p:spPr>
          <p:txBody>
            <a:bodyPr wrap="none" rtlCol="0">
              <a:spAutoFit/>
            </a:bodyPr>
            <a:lstStyle/>
            <a:p>
              <a:pPr algn="ctr"/>
              <a:r>
                <a:rPr lang="en-US" altLang="zh-CN" dirty="0">
                  <a:solidFill>
                    <a:schemeClr val="bg1"/>
                  </a:solidFill>
                  <a:ea typeface="微软雅黑" panose="020B0503020204020204" pitchFamily="34" charset="-122"/>
                </a:rPr>
                <a:t>2014</a:t>
              </a:r>
              <a:endParaRPr lang="zh-CN" altLang="en-US" dirty="0">
                <a:solidFill>
                  <a:schemeClr val="bg1"/>
                </a:solidFill>
                <a:ea typeface="微软雅黑" panose="020B0503020204020204" pitchFamily="34" charset="-122"/>
              </a:endParaRPr>
            </a:p>
          </p:txBody>
        </p:sp>
      </p:grpSp>
      <p:grpSp>
        <p:nvGrpSpPr>
          <p:cNvPr id="9" name="组合 41"/>
          <p:cNvGrpSpPr/>
          <p:nvPr/>
        </p:nvGrpSpPr>
        <p:grpSpPr>
          <a:xfrm>
            <a:off x="1876609" y="3657596"/>
            <a:ext cx="2496161" cy="966498"/>
            <a:chOff x="2501711" y="4875289"/>
            <a:chExt cx="3327637" cy="1288266"/>
          </a:xfrm>
        </p:grpSpPr>
        <p:sp>
          <p:nvSpPr>
            <p:cNvPr id="28" name="矩形 27"/>
            <p:cNvSpPr/>
            <p:nvPr/>
          </p:nvSpPr>
          <p:spPr>
            <a:xfrm>
              <a:off x="2501712" y="5227914"/>
              <a:ext cx="3327636" cy="935641"/>
            </a:xfrm>
            <a:prstGeom prst="rect">
              <a:avLst/>
            </a:prstGeom>
          </p:spPr>
          <p:txBody>
            <a:bodyPr wrap="square">
              <a:spAutoFit/>
            </a:bodyPr>
            <a:lstStyle/>
            <a:p>
              <a:pPr algn="just">
                <a:lnSpc>
                  <a:spcPct val="120000"/>
                </a:lnSpc>
              </a:pPr>
              <a:r>
                <a:rPr lang="zh-CN" altLang="en-US" sz="1100" dirty="0">
                  <a:solidFill>
                    <a:schemeClr val="bg1">
                      <a:lumMod val="50000"/>
                    </a:schemeClr>
                  </a:solidFill>
                  <a:ea typeface="微软雅黑" panose="020B0503020204020204" pitchFamily="34" charset="-122"/>
                </a:rPr>
                <a:t>用户可以在投影仪或者计算机上进行演示也可以将演示文稿打印出来制作成胶片以便应用到更广泛的领域中</a:t>
              </a:r>
            </a:p>
          </p:txBody>
        </p:sp>
        <p:sp>
          <p:nvSpPr>
            <p:cNvPr id="29" name="矩形 28"/>
            <p:cNvSpPr/>
            <p:nvPr/>
          </p:nvSpPr>
          <p:spPr>
            <a:xfrm>
              <a:off x="2501711" y="4875289"/>
              <a:ext cx="2241973" cy="534853"/>
            </a:xfrm>
            <a:prstGeom prst="rect">
              <a:avLst/>
            </a:prstGeom>
          </p:spPr>
          <p:txBody>
            <a:bodyPr wrap="square">
              <a:spAutoFit/>
            </a:bodyPr>
            <a:lstStyle/>
            <a:p>
              <a:pPr algn="just">
                <a:lnSpc>
                  <a:spcPct val="120000"/>
                </a:lnSpc>
              </a:pPr>
              <a:r>
                <a:rPr lang="zh-CN" altLang="en-US" b="1" dirty="0">
                  <a:solidFill>
                    <a:schemeClr val="bg1">
                      <a:lumMod val="50000"/>
                    </a:schemeClr>
                  </a:solidFill>
                  <a:ea typeface="微软雅黑" panose="020B0503020204020204" pitchFamily="34" charset="-122"/>
                </a:rPr>
                <a:t>标题文字添加</a:t>
              </a:r>
            </a:p>
          </p:txBody>
        </p:sp>
      </p:grpSp>
      <p:grpSp>
        <p:nvGrpSpPr>
          <p:cNvPr id="14" name="组合 43"/>
          <p:cNvGrpSpPr/>
          <p:nvPr/>
        </p:nvGrpSpPr>
        <p:grpSpPr>
          <a:xfrm>
            <a:off x="5786046" y="3657596"/>
            <a:ext cx="2496161" cy="966498"/>
            <a:chOff x="7713388" y="4875289"/>
            <a:chExt cx="3327637" cy="1288266"/>
          </a:xfrm>
        </p:grpSpPr>
        <p:sp>
          <p:nvSpPr>
            <p:cNvPr id="30" name="矩形 29"/>
            <p:cNvSpPr/>
            <p:nvPr/>
          </p:nvSpPr>
          <p:spPr>
            <a:xfrm>
              <a:off x="7713389" y="5227914"/>
              <a:ext cx="3327636" cy="935641"/>
            </a:xfrm>
            <a:prstGeom prst="rect">
              <a:avLst/>
            </a:prstGeom>
          </p:spPr>
          <p:txBody>
            <a:bodyPr wrap="square">
              <a:spAutoFit/>
            </a:bodyPr>
            <a:lstStyle/>
            <a:p>
              <a:pPr algn="just">
                <a:lnSpc>
                  <a:spcPct val="120000"/>
                </a:lnSpc>
              </a:pPr>
              <a:r>
                <a:rPr lang="zh-CN" altLang="en-US" sz="1100" dirty="0">
                  <a:solidFill>
                    <a:schemeClr val="bg1">
                      <a:lumMod val="50000"/>
                    </a:schemeClr>
                  </a:solidFill>
                  <a:ea typeface="微软雅黑" panose="020B0503020204020204" pitchFamily="34" charset="-122"/>
                </a:rPr>
                <a:t>用户可以在投影仪或者计算机上进行演示也可以将演示文稿打印出来制作成胶片以便应用到更广泛的领域中</a:t>
              </a:r>
            </a:p>
          </p:txBody>
        </p:sp>
        <p:sp>
          <p:nvSpPr>
            <p:cNvPr id="31" name="矩形 30"/>
            <p:cNvSpPr/>
            <p:nvPr/>
          </p:nvSpPr>
          <p:spPr>
            <a:xfrm>
              <a:off x="7713388" y="4875289"/>
              <a:ext cx="2241973" cy="534853"/>
            </a:xfrm>
            <a:prstGeom prst="rect">
              <a:avLst/>
            </a:prstGeom>
          </p:spPr>
          <p:txBody>
            <a:bodyPr wrap="square">
              <a:spAutoFit/>
            </a:bodyPr>
            <a:lstStyle/>
            <a:p>
              <a:pPr algn="just">
                <a:lnSpc>
                  <a:spcPct val="120000"/>
                </a:lnSpc>
              </a:pPr>
              <a:r>
                <a:rPr lang="zh-CN" altLang="en-US" b="1" dirty="0">
                  <a:solidFill>
                    <a:schemeClr val="bg1">
                      <a:lumMod val="50000"/>
                    </a:schemeClr>
                  </a:solidFill>
                  <a:ea typeface="微软雅黑" panose="020B0503020204020204" pitchFamily="34" charset="-122"/>
                </a:rPr>
                <a:t>标题文字添加</a:t>
              </a:r>
            </a:p>
          </p:txBody>
        </p:sp>
      </p:grpSp>
      <p:grpSp>
        <p:nvGrpSpPr>
          <p:cNvPr id="15" name="组合 44"/>
          <p:cNvGrpSpPr/>
          <p:nvPr/>
        </p:nvGrpSpPr>
        <p:grpSpPr>
          <a:xfrm>
            <a:off x="4971660" y="1213710"/>
            <a:ext cx="2496162" cy="966497"/>
            <a:chOff x="6627726" y="1617780"/>
            <a:chExt cx="3327638" cy="1288265"/>
          </a:xfrm>
        </p:grpSpPr>
        <p:sp>
          <p:nvSpPr>
            <p:cNvPr id="32" name="矩形 31"/>
            <p:cNvSpPr/>
            <p:nvPr/>
          </p:nvSpPr>
          <p:spPr>
            <a:xfrm>
              <a:off x="6627726" y="1970404"/>
              <a:ext cx="3327636" cy="935641"/>
            </a:xfrm>
            <a:prstGeom prst="rect">
              <a:avLst/>
            </a:prstGeom>
          </p:spPr>
          <p:txBody>
            <a:bodyPr wrap="square">
              <a:spAutoFit/>
            </a:bodyPr>
            <a:lstStyle/>
            <a:p>
              <a:pPr algn="r">
                <a:lnSpc>
                  <a:spcPct val="120000"/>
                </a:lnSpc>
              </a:pPr>
              <a:r>
                <a:rPr lang="zh-CN" altLang="en-US" sz="1100" dirty="0">
                  <a:solidFill>
                    <a:schemeClr val="bg1">
                      <a:lumMod val="50000"/>
                    </a:schemeClr>
                  </a:solidFill>
                  <a:ea typeface="微软雅黑" panose="020B0503020204020204" pitchFamily="34" charset="-122"/>
                </a:rPr>
                <a:t>用户可以在投影仪或者计算机上进行演示也可以将演示文稿打印出来制作成胶片以便应用到更广泛的领域中</a:t>
              </a:r>
            </a:p>
          </p:txBody>
        </p:sp>
        <p:sp>
          <p:nvSpPr>
            <p:cNvPr id="33" name="矩形 32"/>
            <p:cNvSpPr/>
            <p:nvPr/>
          </p:nvSpPr>
          <p:spPr>
            <a:xfrm>
              <a:off x="7713389" y="1617780"/>
              <a:ext cx="2241975" cy="534854"/>
            </a:xfrm>
            <a:prstGeom prst="rect">
              <a:avLst/>
            </a:prstGeom>
          </p:spPr>
          <p:txBody>
            <a:bodyPr wrap="square">
              <a:spAutoFit/>
            </a:bodyPr>
            <a:lstStyle/>
            <a:p>
              <a:pPr algn="r">
                <a:lnSpc>
                  <a:spcPct val="120000"/>
                </a:lnSpc>
              </a:pPr>
              <a:r>
                <a:rPr lang="zh-CN" altLang="en-US" b="1" dirty="0">
                  <a:solidFill>
                    <a:schemeClr val="bg1">
                      <a:lumMod val="50000"/>
                    </a:schemeClr>
                  </a:solidFill>
                  <a:ea typeface="微软雅黑" panose="020B0503020204020204" pitchFamily="34" charset="-122"/>
                </a:rPr>
                <a:t>标题文字添加</a:t>
              </a:r>
            </a:p>
          </p:txBody>
        </p:sp>
      </p:grpSp>
      <p:grpSp>
        <p:nvGrpSpPr>
          <p:cNvPr id="16" name="组合 42"/>
          <p:cNvGrpSpPr/>
          <p:nvPr/>
        </p:nvGrpSpPr>
        <p:grpSpPr>
          <a:xfrm>
            <a:off x="1348580" y="1213710"/>
            <a:ext cx="2496162" cy="966497"/>
            <a:chOff x="1797793" y="1617780"/>
            <a:chExt cx="3327638" cy="1288265"/>
          </a:xfrm>
        </p:grpSpPr>
        <p:sp>
          <p:nvSpPr>
            <p:cNvPr id="34" name="矩形 33"/>
            <p:cNvSpPr/>
            <p:nvPr/>
          </p:nvSpPr>
          <p:spPr>
            <a:xfrm>
              <a:off x="1797793" y="1970404"/>
              <a:ext cx="3327636" cy="935641"/>
            </a:xfrm>
            <a:prstGeom prst="rect">
              <a:avLst/>
            </a:prstGeom>
          </p:spPr>
          <p:txBody>
            <a:bodyPr wrap="square">
              <a:spAutoFit/>
            </a:bodyPr>
            <a:lstStyle/>
            <a:p>
              <a:pPr algn="r">
                <a:lnSpc>
                  <a:spcPct val="120000"/>
                </a:lnSpc>
              </a:pPr>
              <a:r>
                <a:rPr lang="zh-CN" altLang="en-US" sz="1100" dirty="0">
                  <a:solidFill>
                    <a:schemeClr val="bg1">
                      <a:lumMod val="50000"/>
                    </a:schemeClr>
                  </a:solidFill>
                  <a:ea typeface="微软雅黑" panose="020B0503020204020204" pitchFamily="34" charset="-122"/>
                </a:rPr>
                <a:t>用户可以在投影仪或者计算机上进行演示也可以将演示文稿打印出来制作成胶片以便应用到更广泛的领域中</a:t>
              </a:r>
            </a:p>
          </p:txBody>
        </p:sp>
        <p:sp>
          <p:nvSpPr>
            <p:cNvPr id="35" name="矩形 34"/>
            <p:cNvSpPr/>
            <p:nvPr/>
          </p:nvSpPr>
          <p:spPr>
            <a:xfrm>
              <a:off x="2883456" y="1617780"/>
              <a:ext cx="2241975" cy="534854"/>
            </a:xfrm>
            <a:prstGeom prst="rect">
              <a:avLst/>
            </a:prstGeom>
          </p:spPr>
          <p:txBody>
            <a:bodyPr wrap="square">
              <a:spAutoFit/>
            </a:bodyPr>
            <a:lstStyle/>
            <a:p>
              <a:pPr algn="r">
                <a:lnSpc>
                  <a:spcPct val="120000"/>
                </a:lnSpc>
              </a:pPr>
              <a:r>
                <a:rPr lang="zh-CN" altLang="en-US" b="1" dirty="0">
                  <a:solidFill>
                    <a:schemeClr val="bg1">
                      <a:lumMod val="50000"/>
                    </a:schemeClr>
                  </a:solidFill>
                  <a:ea typeface="微软雅黑" panose="020B0503020204020204" pitchFamily="34" charset="-122"/>
                </a:rPr>
                <a:t>标题文字添加</a:t>
              </a:r>
            </a:p>
          </p:txBody>
        </p:sp>
      </p:grpSp>
    </p:spTree>
    <p:extLst>
      <p:ext uri="{BB962C8B-B14F-4D97-AF65-F5344CB8AC3E}">
        <p14:creationId xmlns:p14="http://schemas.microsoft.com/office/powerpoint/2010/main" val="2515883299"/>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par>
                                <p:cTn id="33" presetID="22" presetClass="entr" presetSubtype="1"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par>
                                <p:cTn id="36" presetID="22" presetClass="entr" presetSubtype="4"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par>
                                <p:cTn id="39" presetID="2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2750"/>
                            </p:stCondLst>
                            <p:childTnLst>
                              <p:par>
                                <p:cTn id="43" presetID="1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ppt_x</p:attrName>
                                        </p:attrNameLst>
                                      </p:cBhvr>
                                      <p:tavLst>
                                        <p:tav tm="0">
                                          <p:val>
                                            <p:strVal val="#ppt_x-#ppt_w*1.125000"/>
                                          </p:val>
                                        </p:tav>
                                        <p:tav tm="100000">
                                          <p:val>
                                            <p:strVal val="#ppt_x"/>
                                          </p:val>
                                        </p:tav>
                                      </p:tavLst>
                                    </p:anim>
                                    <p:animEffect transition="in" filter="wipe(right)">
                                      <p:cBhvr>
                                        <p:cTn id="46" dur="500"/>
                                        <p:tgtEl>
                                          <p:spTgt spid="9"/>
                                        </p:tgtEl>
                                      </p:cBhvr>
                                    </p:animEffect>
                                  </p:childTnLst>
                                </p:cTn>
                              </p:par>
                            </p:childTnLst>
                          </p:cTn>
                        </p:par>
                        <p:par>
                          <p:cTn id="47" fill="hold">
                            <p:stCondLst>
                              <p:cond delay="3250"/>
                            </p:stCondLst>
                            <p:childTnLst>
                              <p:par>
                                <p:cTn id="48" presetID="12" presetClass="entr" presetSubtype="2"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p:tgtEl>
                                          <p:spTgt spid="16"/>
                                        </p:tgtEl>
                                        <p:attrNameLst>
                                          <p:attrName>ppt_x</p:attrName>
                                        </p:attrNameLst>
                                      </p:cBhvr>
                                      <p:tavLst>
                                        <p:tav tm="0">
                                          <p:val>
                                            <p:strVal val="#ppt_x+#ppt_w*1.125000"/>
                                          </p:val>
                                        </p:tav>
                                        <p:tav tm="100000">
                                          <p:val>
                                            <p:strVal val="#ppt_x"/>
                                          </p:val>
                                        </p:tav>
                                      </p:tavLst>
                                    </p:anim>
                                    <p:animEffect transition="in" filter="wipe(left)">
                                      <p:cBhvr>
                                        <p:cTn id="51" dur="500"/>
                                        <p:tgtEl>
                                          <p:spTgt spid="16"/>
                                        </p:tgtEl>
                                      </p:cBhvr>
                                    </p:animEffect>
                                  </p:childTnLst>
                                </p:cTn>
                              </p:par>
                            </p:childTnLst>
                          </p:cTn>
                        </p:par>
                        <p:par>
                          <p:cTn id="52" fill="hold">
                            <p:stCondLst>
                              <p:cond delay="3750"/>
                            </p:stCondLst>
                            <p:childTnLst>
                              <p:par>
                                <p:cTn id="53" presetID="12" presetClass="entr" presetSubtype="8"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p:tgtEl>
                                          <p:spTgt spid="14"/>
                                        </p:tgtEl>
                                        <p:attrNameLst>
                                          <p:attrName>ppt_x</p:attrName>
                                        </p:attrNameLst>
                                      </p:cBhvr>
                                      <p:tavLst>
                                        <p:tav tm="0">
                                          <p:val>
                                            <p:strVal val="#ppt_x-#ppt_w*1.125000"/>
                                          </p:val>
                                        </p:tav>
                                        <p:tav tm="100000">
                                          <p:val>
                                            <p:strVal val="#ppt_x"/>
                                          </p:val>
                                        </p:tav>
                                      </p:tavLst>
                                    </p:anim>
                                    <p:animEffect transition="in" filter="wipe(right)">
                                      <p:cBhvr>
                                        <p:cTn id="56" dur="500"/>
                                        <p:tgtEl>
                                          <p:spTgt spid="14"/>
                                        </p:tgtEl>
                                      </p:cBhvr>
                                    </p:animEffect>
                                  </p:childTnLst>
                                </p:cTn>
                              </p:par>
                            </p:childTnLst>
                          </p:cTn>
                        </p:par>
                        <p:par>
                          <p:cTn id="57" fill="hold">
                            <p:stCondLst>
                              <p:cond delay="4250"/>
                            </p:stCondLst>
                            <p:childTnLst>
                              <p:par>
                                <p:cTn id="58" presetID="12" presetClass="entr" presetSubtype="2"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p:tgtEl>
                                          <p:spTgt spid="15"/>
                                        </p:tgtEl>
                                        <p:attrNameLst>
                                          <p:attrName>ppt_x</p:attrName>
                                        </p:attrNameLst>
                                      </p:cBhvr>
                                      <p:tavLst>
                                        <p:tav tm="0">
                                          <p:val>
                                            <p:strVal val="#ppt_x+#ppt_w*1.125000"/>
                                          </p:val>
                                        </p:tav>
                                        <p:tav tm="100000">
                                          <p:val>
                                            <p:strVal val="#ppt_x"/>
                                          </p:val>
                                        </p:tav>
                                      </p:tavLst>
                                    </p:anim>
                                    <p:animEffect transition="in" filter="wipe(left)">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517010" y="1492424"/>
            <a:ext cx="2628578" cy="1833125"/>
          </a:xfrm>
          <a:prstGeom prst="rect">
            <a:avLst/>
          </a:prstGeom>
          <a:blipFill dpi="0" rotWithShape="1">
            <a:blip r:embed="rId2" cstate="print"/>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anchor="ctr"/>
          <a:lstStyle/>
          <a:p>
            <a:pPr algn="ctr"/>
            <a:endParaRPr>
              <a:latin typeface="微软雅黑" pitchFamily="34" charset="-122"/>
              <a:ea typeface="微软雅黑" pitchFamily="34" charset="-122"/>
            </a:endParaRPr>
          </a:p>
        </p:txBody>
      </p:sp>
      <p:sp>
        <p:nvSpPr>
          <p:cNvPr id="4" name="矩形 3"/>
          <p:cNvSpPr/>
          <p:nvPr/>
        </p:nvSpPr>
        <p:spPr>
          <a:xfrm>
            <a:off x="0" y="1492091"/>
            <a:ext cx="2628578" cy="1833125"/>
          </a:xfrm>
          <a:prstGeom prst="rect">
            <a:avLst/>
          </a:prstGeom>
          <a:blipFill dpi="0" rotWithShape="1">
            <a:blip r:embed="rId2" cstate="print"/>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anchor="ctr"/>
          <a:lstStyle/>
          <a:p>
            <a:pPr algn="ctr"/>
            <a:endParaRPr>
              <a:latin typeface="微软雅黑" pitchFamily="34" charset="-122"/>
              <a:ea typeface="微软雅黑" pitchFamily="34" charset="-122"/>
            </a:endParaRPr>
          </a:p>
        </p:txBody>
      </p:sp>
      <p:cxnSp>
        <p:nvCxnSpPr>
          <p:cNvPr id="5" name="直接连接符 4"/>
          <p:cNvCxnSpPr>
            <a:stCxn id="18" idx="6"/>
            <a:endCxn id="20" idx="2"/>
          </p:cNvCxnSpPr>
          <p:nvPr/>
        </p:nvCxnSpPr>
        <p:spPr>
          <a:xfrm>
            <a:off x="1797099" y="2408652"/>
            <a:ext cx="574438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064141" y="2042126"/>
            <a:ext cx="732957" cy="733055"/>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91458" tIns="45729" rIns="91458" bIns="45729" rtlCol="0" anchor="ctr"/>
          <a:lstStyle/>
          <a:p>
            <a:pPr marL="225470" indent="-225470" algn="ctr"/>
            <a:r>
              <a:rPr lang="zh-CN" altLang="en-US" sz="1400" b="1" kern="0" dirty="0">
                <a:solidFill>
                  <a:schemeClr val="bg1">
                    <a:lumMod val="50000"/>
                  </a:schemeClr>
                </a:solidFill>
                <a:latin typeface="微软雅黑" pitchFamily="34" charset="-122"/>
                <a:ea typeface="微软雅黑" pitchFamily="34" charset="-122"/>
              </a:rPr>
              <a:t>关键词</a:t>
            </a:r>
          </a:p>
        </p:txBody>
      </p:sp>
      <p:grpSp>
        <p:nvGrpSpPr>
          <p:cNvPr id="2" name="组合 1"/>
          <p:cNvGrpSpPr/>
          <p:nvPr/>
        </p:nvGrpSpPr>
        <p:grpSpPr>
          <a:xfrm>
            <a:off x="2662449" y="1153973"/>
            <a:ext cx="3827835" cy="2509358"/>
            <a:chOff x="2661987" y="1153617"/>
            <a:chExt cx="3827170" cy="2508584"/>
          </a:xfrm>
        </p:grpSpPr>
        <p:sp>
          <p:nvSpPr>
            <p:cNvPr id="6" name="矩形 5"/>
            <p:cNvSpPr/>
            <p:nvPr/>
          </p:nvSpPr>
          <p:spPr>
            <a:xfrm>
              <a:off x="2661987" y="1153617"/>
              <a:ext cx="1913585" cy="1254292"/>
            </a:xfrm>
            <a:prstGeom prst="rect">
              <a:avLst/>
            </a:prstGeom>
            <a:solidFill>
              <a:schemeClr val="accent1">
                <a:alpha val="8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微软雅黑" pitchFamily="34" charset="-122"/>
                <a:ea typeface="微软雅黑" pitchFamily="34" charset="-122"/>
              </a:endParaRPr>
            </a:p>
          </p:txBody>
        </p:sp>
        <p:sp>
          <p:nvSpPr>
            <p:cNvPr id="7" name="矩形 6"/>
            <p:cNvSpPr/>
            <p:nvPr/>
          </p:nvSpPr>
          <p:spPr>
            <a:xfrm>
              <a:off x="4575572" y="1153617"/>
              <a:ext cx="1913585" cy="1254292"/>
            </a:xfrm>
            <a:prstGeom prst="rect">
              <a:avLst/>
            </a:prstGeom>
            <a:solidFill>
              <a:schemeClr val="accent2">
                <a:alpha val="8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微软雅黑" pitchFamily="34" charset="-122"/>
                <a:ea typeface="微软雅黑" pitchFamily="34" charset="-122"/>
              </a:endParaRPr>
            </a:p>
          </p:txBody>
        </p:sp>
        <p:sp>
          <p:nvSpPr>
            <p:cNvPr id="8" name="矩形 7"/>
            <p:cNvSpPr/>
            <p:nvPr/>
          </p:nvSpPr>
          <p:spPr>
            <a:xfrm>
              <a:off x="2661987" y="2407909"/>
              <a:ext cx="1913585" cy="1254292"/>
            </a:xfrm>
            <a:prstGeom prst="rect">
              <a:avLst/>
            </a:prstGeom>
            <a:solidFill>
              <a:schemeClr val="accent4">
                <a:alpha val="8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微软雅黑" pitchFamily="34" charset="-122"/>
                <a:ea typeface="微软雅黑" pitchFamily="34" charset="-122"/>
              </a:endParaRPr>
            </a:p>
          </p:txBody>
        </p:sp>
        <p:sp>
          <p:nvSpPr>
            <p:cNvPr id="9" name="矩形 8"/>
            <p:cNvSpPr/>
            <p:nvPr/>
          </p:nvSpPr>
          <p:spPr>
            <a:xfrm>
              <a:off x="4575572" y="2407909"/>
              <a:ext cx="1913585" cy="1254292"/>
            </a:xfrm>
            <a:prstGeom prst="rect">
              <a:avLst/>
            </a:prstGeom>
            <a:solidFill>
              <a:schemeClr val="accent3">
                <a:alpha val="8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微软雅黑" pitchFamily="34" charset="-122"/>
                <a:ea typeface="微软雅黑" pitchFamily="34" charset="-122"/>
              </a:endParaRPr>
            </a:p>
          </p:txBody>
        </p:sp>
        <p:sp>
          <p:nvSpPr>
            <p:cNvPr id="10" name="矩形 9"/>
            <p:cNvSpPr/>
            <p:nvPr/>
          </p:nvSpPr>
          <p:spPr>
            <a:xfrm>
              <a:off x="2788255" y="1714855"/>
              <a:ext cx="1661048" cy="707668"/>
            </a:xfrm>
            <a:prstGeom prst="rect">
              <a:avLst/>
            </a:prstGeom>
          </p:spPr>
          <p:txBody>
            <a:bodyPr wrap="square">
              <a:spAutoFit/>
            </a:bodyPr>
            <a:lstStyle/>
            <a:p>
              <a:pPr algn="ctr">
                <a:lnSpc>
                  <a:spcPts val="1600"/>
                </a:lnSpc>
              </a:pPr>
              <a:r>
                <a:rPr lang="zh-CN" altLang="en-US" sz="1000" kern="0" dirty="0">
                  <a:solidFill>
                    <a:schemeClr val="bg1"/>
                  </a:solidFill>
                  <a:latin typeface="微软雅黑" pitchFamily="34" charset="-122"/>
                  <a:ea typeface="微软雅黑" pitchFamily="34" charset="-122"/>
                </a:rPr>
                <a:t>此部分内容作为文字排版占位显示</a:t>
              </a:r>
            </a:p>
            <a:p>
              <a:pPr algn="ctr">
                <a:lnSpc>
                  <a:spcPts val="1600"/>
                </a:lnSpc>
              </a:pPr>
              <a:r>
                <a:rPr lang="zh-CN" altLang="en-US" sz="1000" kern="0" dirty="0">
                  <a:solidFill>
                    <a:schemeClr val="bg1"/>
                  </a:solidFill>
                  <a:latin typeface="微软雅黑" pitchFamily="34" charset="-122"/>
                  <a:ea typeface="微软雅黑" pitchFamily="34" charset="-122"/>
                </a:rPr>
                <a:t>（建议使用主题字体）</a:t>
              </a:r>
              <a:endParaRPr lang="en-US" sz="1000" kern="0" dirty="0">
                <a:solidFill>
                  <a:schemeClr val="bg1"/>
                </a:solidFill>
                <a:latin typeface="微软雅黑" pitchFamily="34" charset="-122"/>
                <a:ea typeface="微软雅黑" pitchFamily="34" charset="-122"/>
              </a:endParaRPr>
            </a:p>
          </p:txBody>
        </p:sp>
        <p:sp>
          <p:nvSpPr>
            <p:cNvPr id="11" name="矩形 10"/>
            <p:cNvSpPr/>
            <p:nvPr/>
          </p:nvSpPr>
          <p:spPr>
            <a:xfrm>
              <a:off x="4701840" y="1714855"/>
              <a:ext cx="1661048" cy="707668"/>
            </a:xfrm>
            <a:prstGeom prst="rect">
              <a:avLst/>
            </a:prstGeom>
          </p:spPr>
          <p:txBody>
            <a:bodyPr wrap="square">
              <a:spAutoFit/>
            </a:bodyPr>
            <a:lstStyle/>
            <a:p>
              <a:pPr algn="ctr">
                <a:lnSpc>
                  <a:spcPts val="1600"/>
                </a:lnSpc>
              </a:pPr>
              <a:r>
                <a:rPr lang="zh-CN" altLang="en-US" sz="1000" kern="0" dirty="0">
                  <a:solidFill>
                    <a:schemeClr val="bg1"/>
                  </a:solidFill>
                  <a:latin typeface="微软雅黑" pitchFamily="34" charset="-122"/>
                  <a:ea typeface="微软雅黑" pitchFamily="34" charset="-122"/>
                </a:rPr>
                <a:t>此部分内容作为文字排版占位显示</a:t>
              </a:r>
            </a:p>
            <a:p>
              <a:pPr algn="ctr">
                <a:lnSpc>
                  <a:spcPts val="1600"/>
                </a:lnSpc>
              </a:pPr>
              <a:r>
                <a:rPr lang="zh-CN" altLang="en-US" sz="1000" kern="0" dirty="0">
                  <a:solidFill>
                    <a:schemeClr val="bg1"/>
                  </a:solidFill>
                  <a:latin typeface="微软雅黑" pitchFamily="34" charset="-122"/>
                  <a:ea typeface="微软雅黑" pitchFamily="34" charset="-122"/>
                </a:rPr>
                <a:t>（建议使用主题字体）</a:t>
              </a:r>
              <a:endParaRPr lang="en-US" sz="1000" kern="0" dirty="0">
                <a:solidFill>
                  <a:schemeClr val="bg1"/>
                </a:solidFill>
                <a:latin typeface="微软雅黑" pitchFamily="34" charset="-122"/>
                <a:ea typeface="微软雅黑" pitchFamily="34" charset="-122"/>
              </a:endParaRPr>
            </a:p>
          </p:txBody>
        </p:sp>
        <p:sp>
          <p:nvSpPr>
            <p:cNvPr id="12" name="矩形 11"/>
            <p:cNvSpPr/>
            <p:nvPr/>
          </p:nvSpPr>
          <p:spPr>
            <a:xfrm>
              <a:off x="2788255" y="2915487"/>
              <a:ext cx="1661048" cy="707668"/>
            </a:xfrm>
            <a:prstGeom prst="rect">
              <a:avLst/>
            </a:prstGeom>
          </p:spPr>
          <p:txBody>
            <a:bodyPr wrap="square">
              <a:spAutoFit/>
            </a:bodyPr>
            <a:lstStyle/>
            <a:p>
              <a:pPr algn="ctr">
                <a:lnSpc>
                  <a:spcPts val="1600"/>
                </a:lnSpc>
              </a:pPr>
              <a:r>
                <a:rPr lang="zh-CN" altLang="en-US" sz="1000" kern="0" dirty="0">
                  <a:solidFill>
                    <a:schemeClr val="bg1"/>
                  </a:solidFill>
                  <a:latin typeface="微软雅黑" pitchFamily="34" charset="-122"/>
                  <a:ea typeface="微软雅黑" pitchFamily="34" charset="-122"/>
                </a:rPr>
                <a:t>此部分内容作为文字排版占位显示</a:t>
              </a:r>
            </a:p>
            <a:p>
              <a:pPr algn="ctr">
                <a:lnSpc>
                  <a:spcPts val="1600"/>
                </a:lnSpc>
              </a:pPr>
              <a:r>
                <a:rPr lang="zh-CN" altLang="en-US" sz="1000" kern="0" dirty="0">
                  <a:solidFill>
                    <a:schemeClr val="bg1"/>
                  </a:solidFill>
                  <a:latin typeface="微软雅黑" pitchFamily="34" charset="-122"/>
                  <a:ea typeface="微软雅黑" pitchFamily="34" charset="-122"/>
                </a:rPr>
                <a:t>（建议使用主题字体）</a:t>
              </a:r>
              <a:endParaRPr lang="en-US" sz="1000" kern="0" dirty="0">
                <a:solidFill>
                  <a:schemeClr val="bg1"/>
                </a:solidFill>
                <a:latin typeface="微软雅黑" pitchFamily="34" charset="-122"/>
                <a:ea typeface="微软雅黑" pitchFamily="34" charset="-122"/>
              </a:endParaRPr>
            </a:p>
          </p:txBody>
        </p:sp>
        <p:sp>
          <p:nvSpPr>
            <p:cNvPr id="13" name="矩形 12"/>
            <p:cNvSpPr/>
            <p:nvPr/>
          </p:nvSpPr>
          <p:spPr>
            <a:xfrm>
              <a:off x="4701840" y="2915487"/>
              <a:ext cx="1661048" cy="707668"/>
            </a:xfrm>
            <a:prstGeom prst="rect">
              <a:avLst/>
            </a:prstGeom>
          </p:spPr>
          <p:txBody>
            <a:bodyPr wrap="square">
              <a:spAutoFit/>
            </a:bodyPr>
            <a:lstStyle/>
            <a:p>
              <a:pPr algn="ctr">
                <a:lnSpc>
                  <a:spcPts val="1600"/>
                </a:lnSpc>
              </a:pPr>
              <a:r>
                <a:rPr lang="zh-CN" altLang="en-US" sz="1000" kern="0" dirty="0">
                  <a:solidFill>
                    <a:schemeClr val="bg1"/>
                  </a:solidFill>
                  <a:latin typeface="微软雅黑" pitchFamily="34" charset="-122"/>
                  <a:ea typeface="微软雅黑" pitchFamily="34" charset="-122"/>
                </a:rPr>
                <a:t>此部分内容作为文字排版占位显示</a:t>
              </a:r>
            </a:p>
            <a:p>
              <a:pPr algn="ctr">
                <a:lnSpc>
                  <a:spcPts val="1600"/>
                </a:lnSpc>
              </a:pPr>
              <a:r>
                <a:rPr lang="zh-CN" altLang="en-US" sz="1000" kern="0" dirty="0">
                  <a:solidFill>
                    <a:schemeClr val="bg1"/>
                  </a:solidFill>
                  <a:latin typeface="微软雅黑" pitchFamily="34" charset="-122"/>
                  <a:ea typeface="微软雅黑" pitchFamily="34" charset="-122"/>
                </a:rPr>
                <a:t>（建议使用主题字体）</a:t>
              </a:r>
              <a:endParaRPr lang="en-US" sz="1000" kern="0" dirty="0">
                <a:solidFill>
                  <a:schemeClr val="bg1"/>
                </a:solidFill>
                <a:latin typeface="微软雅黑" pitchFamily="34" charset="-122"/>
                <a:ea typeface="微软雅黑" pitchFamily="34" charset="-122"/>
              </a:endParaRPr>
            </a:p>
          </p:txBody>
        </p:sp>
        <p:sp>
          <p:nvSpPr>
            <p:cNvPr id="14" name="矩形 13"/>
            <p:cNvSpPr/>
            <p:nvPr/>
          </p:nvSpPr>
          <p:spPr>
            <a:xfrm>
              <a:off x="2788255" y="1461066"/>
              <a:ext cx="1661048" cy="297425"/>
            </a:xfrm>
            <a:prstGeom prst="rect">
              <a:avLst/>
            </a:prstGeom>
          </p:spPr>
          <p:txBody>
            <a:bodyPr wrap="square">
              <a:spAutoFit/>
            </a:bodyPr>
            <a:lstStyle/>
            <a:p>
              <a:pPr algn="ctr">
                <a:lnSpc>
                  <a:spcPts val="1600"/>
                </a:lnSpc>
              </a:pPr>
              <a:r>
                <a:rPr lang="zh-CN" altLang="en-US" sz="1400" b="1" kern="0" dirty="0">
                  <a:solidFill>
                    <a:schemeClr val="bg1"/>
                  </a:solidFill>
                  <a:latin typeface="微软雅黑" pitchFamily="34" charset="-122"/>
                  <a:ea typeface="微软雅黑" pitchFamily="34" charset="-122"/>
                </a:rPr>
                <a:t>标题文本预设</a:t>
              </a:r>
              <a:endParaRPr lang="en-US" sz="1400" b="1" kern="0" dirty="0">
                <a:solidFill>
                  <a:schemeClr val="bg1"/>
                </a:solidFill>
                <a:latin typeface="微软雅黑" pitchFamily="34" charset="-122"/>
                <a:ea typeface="微软雅黑" pitchFamily="34" charset="-122"/>
              </a:endParaRPr>
            </a:p>
          </p:txBody>
        </p:sp>
        <p:sp>
          <p:nvSpPr>
            <p:cNvPr id="15" name="矩形 14"/>
            <p:cNvSpPr/>
            <p:nvPr/>
          </p:nvSpPr>
          <p:spPr>
            <a:xfrm>
              <a:off x="4701840" y="1461066"/>
              <a:ext cx="1661048" cy="297425"/>
            </a:xfrm>
            <a:prstGeom prst="rect">
              <a:avLst/>
            </a:prstGeom>
          </p:spPr>
          <p:txBody>
            <a:bodyPr wrap="square">
              <a:spAutoFit/>
            </a:bodyPr>
            <a:lstStyle/>
            <a:p>
              <a:pPr algn="ctr">
                <a:lnSpc>
                  <a:spcPts val="1600"/>
                </a:lnSpc>
              </a:pPr>
              <a:r>
                <a:rPr lang="zh-CN" altLang="en-US" sz="1400" b="1" kern="0" dirty="0">
                  <a:solidFill>
                    <a:schemeClr val="bg1"/>
                  </a:solidFill>
                  <a:latin typeface="微软雅黑" pitchFamily="34" charset="-122"/>
                  <a:ea typeface="微软雅黑" pitchFamily="34" charset="-122"/>
                </a:rPr>
                <a:t>标题文本预设</a:t>
              </a:r>
              <a:endParaRPr lang="en-US" sz="1400" b="1" kern="0" dirty="0">
                <a:solidFill>
                  <a:schemeClr val="bg1"/>
                </a:solidFill>
                <a:latin typeface="微软雅黑" pitchFamily="34" charset="-122"/>
                <a:ea typeface="微软雅黑" pitchFamily="34" charset="-122"/>
              </a:endParaRPr>
            </a:p>
          </p:txBody>
        </p:sp>
        <p:sp>
          <p:nvSpPr>
            <p:cNvPr id="16" name="矩形 15"/>
            <p:cNvSpPr/>
            <p:nvPr/>
          </p:nvSpPr>
          <p:spPr>
            <a:xfrm>
              <a:off x="2788255" y="2661698"/>
              <a:ext cx="1661048" cy="297425"/>
            </a:xfrm>
            <a:prstGeom prst="rect">
              <a:avLst/>
            </a:prstGeom>
          </p:spPr>
          <p:txBody>
            <a:bodyPr wrap="square">
              <a:spAutoFit/>
            </a:bodyPr>
            <a:lstStyle/>
            <a:p>
              <a:pPr algn="ctr">
                <a:lnSpc>
                  <a:spcPts val="1600"/>
                </a:lnSpc>
              </a:pPr>
              <a:r>
                <a:rPr lang="zh-CN" altLang="en-US" sz="1400" b="1" kern="0" dirty="0">
                  <a:solidFill>
                    <a:schemeClr val="bg1"/>
                  </a:solidFill>
                  <a:latin typeface="微软雅黑" pitchFamily="34" charset="-122"/>
                  <a:ea typeface="微软雅黑" pitchFamily="34" charset="-122"/>
                </a:rPr>
                <a:t>标题文本预设</a:t>
              </a:r>
              <a:endParaRPr lang="en-US" sz="1400" b="1" kern="0" dirty="0">
                <a:solidFill>
                  <a:schemeClr val="bg1"/>
                </a:solidFill>
                <a:latin typeface="微软雅黑" pitchFamily="34" charset="-122"/>
                <a:ea typeface="微软雅黑" pitchFamily="34" charset="-122"/>
              </a:endParaRPr>
            </a:p>
          </p:txBody>
        </p:sp>
        <p:sp>
          <p:nvSpPr>
            <p:cNvPr id="17" name="矩形 16"/>
            <p:cNvSpPr/>
            <p:nvPr/>
          </p:nvSpPr>
          <p:spPr>
            <a:xfrm>
              <a:off x="4701840" y="2661698"/>
              <a:ext cx="1661048" cy="297425"/>
            </a:xfrm>
            <a:prstGeom prst="rect">
              <a:avLst/>
            </a:prstGeom>
          </p:spPr>
          <p:txBody>
            <a:bodyPr wrap="square">
              <a:spAutoFit/>
            </a:bodyPr>
            <a:lstStyle/>
            <a:p>
              <a:pPr algn="ctr">
                <a:lnSpc>
                  <a:spcPts val="1600"/>
                </a:lnSpc>
              </a:pPr>
              <a:r>
                <a:rPr lang="zh-CN" altLang="en-US" sz="1400" b="1" kern="0" dirty="0">
                  <a:solidFill>
                    <a:schemeClr val="bg1"/>
                  </a:solidFill>
                  <a:latin typeface="微软雅黑" pitchFamily="34" charset="-122"/>
                  <a:ea typeface="微软雅黑" pitchFamily="34" charset="-122"/>
                </a:rPr>
                <a:t>标题文本预设</a:t>
              </a:r>
              <a:endParaRPr lang="en-US" sz="1400" b="1" kern="0" dirty="0">
                <a:solidFill>
                  <a:schemeClr val="bg1"/>
                </a:solidFill>
                <a:latin typeface="微软雅黑" pitchFamily="34" charset="-122"/>
                <a:ea typeface="微软雅黑" pitchFamily="34" charset="-122"/>
              </a:endParaRPr>
            </a:p>
          </p:txBody>
        </p:sp>
        <p:sp>
          <p:nvSpPr>
            <p:cNvPr id="19" name="椭圆 18"/>
            <p:cNvSpPr/>
            <p:nvPr/>
          </p:nvSpPr>
          <p:spPr>
            <a:xfrm>
              <a:off x="4262939" y="2098849"/>
              <a:ext cx="618122" cy="618121"/>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70" indent="-225470" algn="ctr"/>
              <a:r>
                <a:rPr lang="zh-CN" altLang="en-US" sz="1400" b="1" kern="0" dirty="0">
                  <a:solidFill>
                    <a:schemeClr val="bg1">
                      <a:lumMod val="50000"/>
                    </a:schemeClr>
                  </a:solidFill>
                  <a:latin typeface="微软雅黑" pitchFamily="34" charset="-122"/>
                  <a:ea typeface="微软雅黑" pitchFamily="34" charset="-122"/>
                </a:rPr>
                <a:t>关键词</a:t>
              </a:r>
            </a:p>
          </p:txBody>
        </p:sp>
      </p:grpSp>
      <p:sp>
        <p:nvSpPr>
          <p:cNvPr id="20" name="椭圆 19"/>
          <p:cNvSpPr/>
          <p:nvPr/>
        </p:nvSpPr>
        <p:spPr>
          <a:xfrm>
            <a:off x="7541480" y="2042126"/>
            <a:ext cx="732957" cy="733055"/>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91458" tIns="45729" rIns="91458" bIns="45729" rtlCol="0" anchor="ctr"/>
          <a:lstStyle/>
          <a:p>
            <a:pPr marL="225470" indent="-225470" algn="ctr"/>
            <a:r>
              <a:rPr lang="zh-CN" altLang="en-US" sz="1400" b="1" kern="0" dirty="0">
                <a:solidFill>
                  <a:schemeClr val="bg1">
                    <a:lumMod val="50000"/>
                  </a:schemeClr>
                </a:solidFill>
                <a:latin typeface="微软雅黑" pitchFamily="34" charset="-122"/>
                <a:ea typeface="微软雅黑" pitchFamily="34" charset="-122"/>
              </a:rPr>
              <a:t>关键词</a:t>
            </a:r>
          </a:p>
        </p:txBody>
      </p:sp>
      <p:sp>
        <p:nvSpPr>
          <p:cNvPr id="21" name="文本框 30"/>
          <p:cNvSpPr txBox="1"/>
          <p:nvPr/>
        </p:nvSpPr>
        <p:spPr>
          <a:xfrm>
            <a:off x="540346" y="3413716"/>
            <a:ext cx="1694203" cy="312411"/>
          </a:xfrm>
          <a:prstGeom prst="rect">
            <a:avLst/>
          </a:prstGeom>
          <a:noFill/>
        </p:spPr>
        <p:txBody>
          <a:bodyPr wrap="square" lIns="91458" tIns="45729" rIns="91458" bIns="45729" rtlCol="0">
            <a:spAutoFit/>
          </a:bodyPr>
          <a:lstStyle/>
          <a:p>
            <a:pPr algn="ctr">
              <a:lnSpc>
                <a:spcPct val="130000"/>
              </a:lnSpc>
            </a:pPr>
            <a:r>
              <a:rPr lang="zh-CN" altLang="en-US" sz="1100" b="1" dirty="0">
                <a:solidFill>
                  <a:schemeClr val="bg1">
                    <a:lumMod val="50000"/>
                  </a:schemeClr>
                </a:solidFill>
                <a:latin typeface="微软雅黑" pitchFamily="34" charset="-122"/>
                <a:ea typeface="微软雅黑" pitchFamily="34" charset="-122"/>
              </a:rPr>
              <a:t>标题文本预设</a:t>
            </a:r>
            <a:endParaRPr lang="en-US" sz="1100" b="1" dirty="0">
              <a:solidFill>
                <a:schemeClr val="bg1">
                  <a:lumMod val="50000"/>
                </a:schemeClr>
              </a:solidFill>
              <a:latin typeface="微软雅黑" pitchFamily="34" charset="-122"/>
              <a:ea typeface="微软雅黑" pitchFamily="34" charset="-122"/>
            </a:endParaRPr>
          </a:p>
        </p:txBody>
      </p:sp>
      <p:sp>
        <p:nvSpPr>
          <p:cNvPr id="22" name="文本框 31"/>
          <p:cNvSpPr txBox="1"/>
          <p:nvPr/>
        </p:nvSpPr>
        <p:spPr>
          <a:xfrm>
            <a:off x="744700" y="3697620"/>
            <a:ext cx="1371838" cy="415517"/>
          </a:xfrm>
          <a:prstGeom prst="rect">
            <a:avLst/>
          </a:prstGeom>
          <a:noFill/>
        </p:spPr>
        <p:txBody>
          <a:bodyPr wrap="square" lIns="91458" tIns="45729" rIns="91458" bIns="45729" rtlCol="0">
            <a:spAutoFit/>
          </a:bodyPr>
          <a:lstStyle/>
          <a:p>
            <a:pPr algn="ctr">
              <a:lnSpc>
                <a:spcPct val="150000"/>
              </a:lnSpc>
            </a:pPr>
            <a:r>
              <a:rPr lang="zh-CN" altLang="en-US" sz="700" dirty="0">
                <a:solidFill>
                  <a:schemeClr val="bg1">
                    <a:lumMod val="50000"/>
                  </a:schemeClr>
                </a:solidFill>
                <a:latin typeface="微软雅黑" pitchFamily="34" charset="-122"/>
                <a:ea typeface="微软雅黑" pitchFamily="34" charset="-122"/>
              </a:rPr>
              <a:t>此部分内容作为文字排版占位显示（建议使用主题字体）。</a:t>
            </a:r>
            <a:endParaRPr lang="en-US" sz="700" dirty="0">
              <a:solidFill>
                <a:schemeClr val="bg1">
                  <a:lumMod val="50000"/>
                </a:schemeClr>
              </a:solidFill>
              <a:latin typeface="微软雅黑" pitchFamily="34" charset="-122"/>
              <a:ea typeface="微软雅黑" pitchFamily="34" charset="-122"/>
            </a:endParaRPr>
          </a:p>
        </p:txBody>
      </p:sp>
      <p:sp>
        <p:nvSpPr>
          <p:cNvPr id="23" name="文本框 32"/>
          <p:cNvSpPr txBox="1"/>
          <p:nvPr/>
        </p:nvSpPr>
        <p:spPr>
          <a:xfrm>
            <a:off x="7411714" y="3413716"/>
            <a:ext cx="1193528" cy="312411"/>
          </a:xfrm>
          <a:prstGeom prst="rect">
            <a:avLst/>
          </a:prstGeom>
          <a:noFill/>
        </p:spPr>
        <p:txBody>
          <a:bodyPr wrap="square" lIns="91458" tIns="45729" rIns="91458" bIns="45729" rtlCol="0">
            <a:spAutoFit/>
          </a:bodyPr>
          <a:lstStyle/>
          <a:p>
            <a:pPr algn="ctr">
              <a:lnSpc>
                <a:spcPct val="130000"/>
              </a:lnSpc>
            </a:pPr>
            <a:r>
              <a:rPr lang="zh-CN" altLang="en-US" sz="1100" b="1" dirty="0">
                <a:solidFill>
                  <a:schemeClr val="bg1">
                    <a:lumMod val="50000"/>
                  </a:schemeClr>
                </a:solidFill>
                <a:latin typeface="微软雅黑" pitchFamily="34" charset="-122"/>
                <a:ea typeface="微软雅黑" pitchFamily="34" charset="-122"/>
              </a:rPr>
              <a:t>标题文本预设</a:t>
            </a:r>
            <a:endParaRPr lang="en-US" sz="1100" b="1" dirty="0">
              <a:solidFill>
                <a:schemeClr val="bg1">
                  <a:lumMod val="50000"/>
                </a:schemeClr>
              </a:solidFill>
              <a:latin typeface="微软雅黑" pitchFamily="34" charset="-122"/>
              <a:ea typeface="微软雅黑" pitchFamily="34" charset="-122"/>
            </a:endParaRPr>
          </a:p>
        </p:txBody>
      </p:sp>
      <p:sp>
        <p:nvSpPr>
          <p:cNvPr id="24" name="文本框 33"/>
          <p:cNvSpPr txBox="1"/>
          <p:nvPr/>
        </p:nvSpPr>
        <p:spPr>
          <a:xfrm>
            <a:off x="7222039" y="3697620"/>
            <a:ext cx="1371838" cy="415517"/>
          </a:xfrm>
          <a:prstGeom prst="rect">
            <a:avLst/>
          </a:prstGeom>
          <a:noFill/>
        </p:spPr>
        <p:txBody>
          <a:bodyPr wrap="square" lIns="91458" tIns="45729" rIns="91458" bIns="45729" rtlCol="0">
            <a:spAutoFit/>
          </a:bodyPr>
          <a:lstStyle/>
          <a:p>
            <a:pPr algn="ctr">
              <a:lnSpc>
                <a:spcPct val="150000"/>
              </a:lnSpc>
            </a:pPr>
            <a:r>
              <a:rPr lang="zh-CN" altLang="en-US" sz="700" dirty="0">
                <a:solidFill>
                  <a:schemeClr val="bg1">
                    <a:lumMod val="50000"/>
                  </a:schemeClr>
                </a:solidFill>
                <a:latin typeface="微软雅黑" pitchFamily="34" charset="-122"/>
                <a:ea typeface="微软雅黑" pitchFamily="34" charset="-122"/>
              </a:rPr>
              <a:t>此部分内容作为文字排版占位显示（建议使用主题字体）。</a:t>
            </a:r>
            <a:endParaRPr 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66463169"/>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 grpId="0" animBg="1"/>
      <p:bldP spid="18" grpId="0" animBg="1"/>
      <p:bldP spid="20" grpId="0" animBg="1"/>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空心弧 11"/>
          <p:cNvSpPr>
            <a:spLocks noChangeArrowheads="1"/>
          </p:cNvSpPr>
          <p:nvPr/>
        </p:nvSpPr>
        <p:spPr bwMode="auto">
          <a:xfrm>
            <a:off x="3388528" y="1565306"/>
            <a:ext cx="2464112" cy="2465166"/>
          </a:xfrm>
          <a:custGeom>
            <a:avLst/>
            <a:gdLst>
              <a:gd name="T0" fmla="*/ 87349 w 3286125"/>
              <a:gd name="T1" fmla="*/ 497439 h 3286125"/>
              <a:gd name="T2" fmla="*/ 525850 w 3286125"/>
              <a:gd name="T3" fmla="*/ 82191 h 3286125"/>
              <a:gd name="T4" fmla="*/ 528717 w 3286125"/>
              <a:gd name="T5" fmla="*/ 497441 h 3286125"/>
              <a:gd name="T6" fmla="*/ 5898240 60000 65536"/>
              <a:gd name="T7" fmla="*/ 0 60000 65536"/>
              <a:gd name="T8" fmla="*/ 17694720 60000 65536"/>
              <a:gd name="T9" fmla="*/ 0 w 3286125"/>
              <a:gd name="T10" fmla="*/ 36 h 3286125"/>
              <a:gd name="T11" fmla="*/ 1635918 w 3286125"/>
              <a:gd name="T12" fmla="*/ 1643063 h 3286125"/>
            </a:gdLst>
            <a:ahLst/>
            <a:cxnLst>
              <a:cxn ang="T6">
                <a:pos x="T0" y="T1"/>
              </a:cxn>
              <a:cxn ang="T7">
                <a:pos x="T2" y="T3"/>
              </a:cxn>
              <a:cxn ang="T8">
                <a:pos x="T4" y="T5"/>
              </a:cxn>
            </a:cxnLst>
            <a:rect l="T9" t="T10" r="T11" b="T12"/>
            <a:pathLst>
              <a:path w="3286125" h="3286125">
                <a:moveTo>
                  <a:pt x="0" y="1643061"/>
                </a:moveTo>
                <a:lnTo>
                  <a:pt x="0" y="1643061"/>
                </a:lnTo>
                <a:cubicBezTo>
                  <a:pt x="1" y="739787"/>
                  <a:pt x="729138" y="5900"/>
                  <a:pt x="1632392" y="34"/>
                </a:cubicBezTo>
                <a:lnTo>
                  <a:pt x="1635918" y="542924"/>
                </a:lnTo>
                <a:cubicBezTo>
                  <a:pt x="1031116" y="546851"/>
                  <a:pt x="542900" y="1038247"/>
                  <a:pt x="542900" y="1643062"/>
                </a:cubicBezTo>
                <a:close/>
              </a:path>
            </a:pathLst>
          </a:custGeom>
          <a:solidFill>
            <a:schemeClr val="accent4"/>
          </a:solidFill>
          <a:ln w="12700" algn="ctr">
            <a:solidFill>
              <a:schemeClr val="bg1"/>
            </a:solidFill>
            <a:miter lim="800000"/>
            <a:headEnd/>
            <a:tailEnd/>
          </a:ln>
        </p:spPr>
        <p:txBody>
          <a:bodyPr lIns="0" tIns="34295" rIns="324040" bIns="162020" anchor="ctr"/>
          <a:lstStyle/>
          <a:p>
            <a:pPr algn="ctr" defTabSz="685541"/>
            <a:r>
              <a:rPr lang="en-US" altLang="zh-CN" sz="2000" dirty="0">
                <a:solidFill>
                  <a:schemeClr val="bg1"/>
                </a:solidFill>
                <a:latin typeface="微软雅黑" pitchFamily="34" charset="-122"/>
                <a:ea typeface="微软雅黑" panose="020B0503020204020204" pitchFamily="34" charset="-122"/>
              </a:rPr>
              <a:t>A</a:t>
            </a:r>
            <a:endParaRPr lang="zh-CN" altLang="en-US" sz="2000" dirty="0">
              <a:solidFill>
                <a:schemeClr val="bg1"/>
              </a:solidFill>
              <a:latin typeface="微软雅黑" pitchFamily="34" charset="-122"/>
              <a:ea typeface="微软雅黑" panose="020B0503020204020204" pitchFamily="34" charset="-122"/>
            </a:endParaRPr>
          </a:p>
        </p:txBody>
      </p:sp>
      <p:sp>
        <p:nvSpPr>
          <p:cNvPr id="3" name="空心弧 12"/>
          <p:cNvSpPr>
            <a:spLocks noChangeArrowheads="1"/>
          </p:cNvSpPr>
          <p:nvPr/>
        </p:nvSpPr>
        <p:spPr bwMode="auto">
          <a:xfrm flipH="1">
            <a:off x="3388528" y="1565306"/>
            <a:ext cx="2464112" cy="2465166"/>
          </a:xfrm>
          <a:custGeom>
            <a:avLst/>
            <a:gdLst>
              <a:gd name="T0" fmla="*/ 87349 w 3286125"/>
              <a:gd name="T1" fmla="*/ 497439 h 3286125"/>
              <a:gd name="T2" fmla="*/ 525850 w 3286125"/>
              <a:gd name="T3" fmla="*/ 82191 h 3286125"/>
              <a:gd name="T4" fmla="*/ 528717 w 3286125"/>
              <a:gd name="T5" fmla="*/ 497441 h 3286125"/>
              <a:gd name="T6" fmla="*/ 5898240 60000 65536"/>
              <a:gd name="T7" fmla="*/ 0 60000 65536"/>
              <a:gd name="T8" fmla="*/ 17694720 60000 65536"/>
              <a:gd name="T9" fmla="*/ 0 w 3286125"/>
              <a:gd name="T10" fmla="*/ 36 h 3286125"/>
              <a:gd name="T11" fmla="*/ 1635918 w 3286125"/>
              <a:gd name="T12" fmla="*/ 1643063 h 3286125"/>
            </a:gdLst>
            <a:ahLst/>
            <a:cxnLst>
              <a:cxn ang="T6">
                <a:pos x="T0" y="T1"/>
              </a:cxn>
              <a:cxn ang="T7">
                <a:pos x="T2" y="T3"/>
              </a:cxn>
              <a:cxn ang="T8">
                <a:pos x="T4" y="T5"/>
              </a:cxn>
            </a:cxnLst>
            <a:rect l="T9" t="T10" r="T11" b="T12"/>
            <a:pathLst>
              <a:path w="3286125" h="3286125">
                <a:moveTo>
                  <a:pt x="0" y="1643061"/>
                </a:moveTo>
                <a:lnTo>
                  <a:pt x="0" y="1643061"/>
                </a:lnTo>
                <a:cubicBezTo>
                  <a:pt x="1" y="739787"/>
                  <a:pt x="729138" y="5900"/>
                  <a:pt x="1632392" y="34"/>
                </a:cubicBezTo>
                <a:lnTo>
                  <a:pt x="1635918" y="542924"/>
                </a:lnTo>
                <a:cubicBezTo>
                  <a:pt x="1031116" y="546851"/>
                  <a:pt x="542900" y="1038247"/>
                  <a:pt x="542900" y="1643062"/>
                </a:cubicBezTo>
                <a:close/>
              </a:path>
            </a:pathLst>
          </a:custGeom>
          <a:solidFill>
            <a:schemeClr val="accent1"/>
          </a:solidFill>
          <a:ln w="12700" algn="ctr">
            <a:solidFill>
              <a:schemeClr val="bg1"/>
            </a:solidFill>
            <a:miter lim="800000"/>
            <a:headEnd/>
            <a:tailEnd/>
          </a:ln>
        </p:spPr>
        <p:txBody>
          <a:bodyPr lIns="324040" tIns="34295" rIns="0" bIns="162020" anchor="ctr"/>
          <a:lstStyle/>
          <a:p>
            <a:pPr algn="ctr" defTabSz="685541"/>
            <a:r>
              <a:rPr lang="en-US" altLang="zh-CN" sz="2000" dirty="0">
                <a:solidFill>
                  <a:schemeClr val="bg1"/>
                </a:solidFill>
                <a:latin typeface="微软雅黑" pitchFamily="34" charset="-122"/>
                <a:ea typeface="微软雅黑" panose="020B0503020204020204" pitchFamily="34" charset="-122"/>
              </a:rPr>
              <a:t>B</a:t>
            </a:r>
            <a:endParaRPr lang="zh-CN" altLang="en-US" sz="2000" dirty="0">
              <a:solidFill>
                <a:schemeClr val="bg1"/>
              </a:solidFill>
              <a:latin typeface="微软雅黑" pitchFamily="34" charset="-122"/>
              <a:ea typeface="微软雅黑" panose="020B0503020204020204" pitchFamily="34" charset="-122"/>
            </a:endParaRPr>
          </a:p>
        </p:txBody>
      </p:sp>
      <p:sp>
        <p:nvSpPr>
          <p:cNvPr id="4" name="空心弧 13"/>
          <p:cNvSpPr>
            <a:spLocks noChangeArrowheads="1"/>
          </p:cNvSpPr>
          <p:nvPr/>
        </p:nvSpPr>
        <p:spPr bwMode="auto">
          <a:xfrm>
            <a:off x="3388528" y="1565306"/>
            <a:ext cx="2464112" cy="2465166"/>
          </a:xfrm>
          <a:custGeom>
            <a:avLst/>
            <a:gdLst>
              <a:gd name="T0" fmla="*/ 530009 w 3286125"/>
              <a:gd name="T1" fmla="*/ 911626 h 3286125"/>
              <a:gd name="T2" fmla="*/ 88524 w 3286125"/>
              <a:gd name="T3" fmla="*/ 502853 h 3286125"/>
              <a:gd name="T4" fmla="*/ 528717 w 3286125"/>
              <a:gd name="T5" fmla="*/ 497441 h 3286125"/>
              <a:gd name="T6" fmla="*/ 0 60000 65536"/>
              <a:gd name="T7" fmla="*/ 17694720 60000 65536"/>
              <a:gd name="T8" fmla="*/ 11796480 60000 65536"/>
              <a:gd name="T9" fmla="*/ 141 w 3286125"/>
              <a:gd name="T10" fmla="*/ 1657350 h 3286125"/>
              <a:gd name="T11" fmla="*/ 1647888 w 3286125"/>
              <a:gd name="T12" fmla="*/ 3286125 h 3286125"/>
            </a:gdLst>
            <a:ahLst/>
            <a:cxnLst>
              <a:cxn ang="T6">
                <a:pos x="T0" y="T1"/>
              </a:cxn>
              <a:cxn ang="T7">
                <a:pos x="T2" y="T3"/>
              </a:cxn>
              <a:cxn ang="T8">
                <a:pos x="T4" y="T5"/>
              </a:cxn>
            </a:cxnLst>
            <a:rect l="T9" t="T10" r="T11" b="T12"/>
            <a:pathLst>
              <a:path w="3286125" h="3286125">
                <a:moveTo>
                  <a:pt x="1647887" y="3286118"/>
                </a:moveTo>
                <a:lnTo>
                  <a:pt x="1647886" y="3286117"/>
                </a:lnTo>
                <a:cubicBezTo>
                  <a:pt x="1646279" y="3286122"/>
                  <a:pt x="1644671" y="3286124"/>
                  <a:pt x="1643063" y="3286125"/>
                </a:cubicBezTo>
                <a:cubicBezTo>
                  <a:pt x="743999" y="3286125"/>
                  <a:pt x="11891" y="2563523"/>
                  <a:pt x="140" y="1664536"/>
                </a:cubicBezTo>
                <a:lnTo>
                  <a:pt x="550059" y="1657349"/>
                </a:lnTo>
                <a:lnTo>
                  <a:pt x="550059" y="1657348"/>
                </a:lnTo>
                <a:cubicBezTo>
                  <a:pt x="557877" y="2255426"/>
                  <a:pt x="1044934" y="2736159"/>
                  <a:pt x="1643063" y="2736159"/>
                </a:cubicBezTo>
                <a:cubicBezTo>
                  <a:pt x="1644132" y="2736158"/>
                  <a:pt x="1645202" y="2736157"/>
                  <a:pt x="1646271" y="2736154"/>
                </a:cubicBezTo>
                <a:close/>
              </a:path>
            </a:pathLst>
          </a:custGeom>
          <a:solidFill>
            <a:schemeClr val="accent3"/>
          </a:solidFill>
          <a:ln w="12700" algn="ctr">
            <a:solidFill>
              <a:schemeClr val="bg1"/>
            </a:solidFill>
            <a:miter lim="800000"/>
            <a:headEnd/>
            <a:tailEnd/>
          </a:ln>
        </p:spPr>
        <p:txBody>
          <a:bodyPr lIns="0" tIns="162020" rIns="324040" bIns="0" anchor="ctr"/>
          <a:lstStyle/>
          <a:p>
            <a:pPr algn="ctr" defTabSz="685541"/>
            <a:r>
              <a:rPr lang="en-US" altLang="zh-CN" sz="2000" dirty="0">
                <a:solidFill>
                  <a:schemeClr val="bg1"/>
                </a:solidFill>
                <a:latin typeface="微软雅黑" pitchFamily="34" charset="-122"/>
                <a:ea typeface="微软雅黑" panose="020B0503020204020204" pitchFamily="34" charset="-122"/>
              </a:rPr>
              <a:t>C</a:t>
            </a:r>
            <a:endParaRPr lang="zh-CN" altLang="en-US" sz="2000" dirty="0">
              <a:solidFill>
                <a:schemeClr val="bg1"/>
              </a:solidFill>
              <a:latin typeface="微软雅黑" pitchFamily="34" charset="-122"/>
              <a:ea typeface="微软雅黑" panose="020B0503020204020204" pitchFamily="34" charset="-122"/>
            </a:endParaRPr>
          </a:p>
        </p:txBody>
      </p:sp>
      <p:sp>
        <p:nvSpPr>
          <p:cNvPr id="5" name="空心弧 14"/>
          <p:cNvSpPr>
            <a:spLocks noChangeArrowheads="1"/>
          </p:cNvSpPr>
          <p:nvPr/>
        </p:nvSpPr>
        <p:spPr bwMode="auto">
          <a:xfrm flipH="1">
            <a:off x="3398981" y="1565306"/>
            <a:ext cx="2464112" cy="2465166"/>
          </a:xfrm>
          <a:custGeom>
            <a:avLst/>
            <a:gdLst>
              <a:gd name="T0" fmla="*/ 530009 w 3286125"/>
              <a:gd name="T1" fmla="*/ 911626 h 3286125"/>
              <a:gd name="T2" fmla="*/ 88524 w 3286125"/>
              <a:gd name="T3" fmla="*/ 502853 h 3286125"/>
              <a:gd name="T4" fmla="*/ 528717 w 3286125"/>
              <a:gd name="T5" fmla="*/ 497441 h 3286125"/>
              <a:gd name="T6" fmla="*/ 0 60000 65536"/>
              <a:gd name="T7" fmla="*/ 17694720 60000 65536"/>
              <a:gd name="T8" fmla="*/ 11796480 60000 65536"/>
              <a:gd name="T9" fmla="*/ 141 w 3286125"/>
              <a:gd name="T10" fmla="*/ 1657350 h 3286125"/>
              <a:gd name="T11" fmla="*/ 1647888 w 3286125"/>
              <a:gd name="T12" fmla="*/ 3286125 h 3286125"/>
            </a:gdLst>
            <a:ahLst/>
            <a:cxnLst>
              <a:cxn ang="T6">
                <a:pos x="T0" y="T1"/>
              </a:cxn>
              <a:cxn ang="T7">
                <a:pos x="T2" y="T3"/>
              </a:cxn>
              <a:cxn ang="T8">
                <a:pos x="T4" y="T5"/>
              </a:cxn>
            </a:cxnLst>
            <a:rect l="T9" t="T10" r="T11" b="T12"/>
            <a:pathLst>
              <a:path w="3286125" h="3286125">
                <a:moveTo>
                  <a:pt x="1647887" y="3286118"/>
                </a:moveTo>
                <a:lnTo>
                  <a:pt x="1647886" y="3286117"/>
                </a:lnTo>
                <a:cubicBezTo>
                  <a:pt x="1646279" y="3286122"/>
                  <a:pt x="1644671" y="3286124"/>
                  <a:pt x="1643063" y="3286125"/>
                </a:cubicBezTo>
                <a:cubicBezTo>
                  <a:pt x="743999" y="3286125"/>
                  <a:pt x="11891" y="2563523"/>
                  <a:pt x="140" y="1664536"/>
                </a:cubicBezTo>
                <a:lnTo>
                  <a:pt x="550059" y="1657349"/>
                </a:lnTo>
                <a:lnTo>
                  <a:pt x="550059" y="1657348"/>
                </a:lnTo>
                <a:cubicBezTo>
                  <a:pt x="557877" y="2255426"/>
                  <a:pt x="1044934" y="2736159"/>
                  <a:pt x="1643063" y="2736159"/>
                </a:cubicBezTo>
                <a:cubicBezTo>
                  <a:pt x="1644132" y="2736158"/>
                  <a:pt x="1645202" y="2736157"/>
                  <a:pt x="1646271" y="2736154"/>
                </a:cubicBezTo>
                <a:close/>
              </a:path>
            </a:pathLst>
          </a:custGeom>
          <a:solidFill>
            <a:schemeClr val="accent2"/>
          </a:solidFill>
          <a:ln w="12700" algn="ctr">
            <a:solidFill>
              <a:schemeClr val="bg1"/>
            </a:solidFill>
            <a:miter lim="800000"/>
            <a:headEnd/>
            <a:tailEnd/>
          </a:ln>
        </p:spPr>
        <p:txBody>
          <a:bodyPr lIns="324040" tIns="162020" rIns="0" bIns="0" anchor="ctr"/>
          <a:lstStyle/>
          <a:p>
            <a:pPr algn="ctr" defTabSz="685541"/>
            <a:r>
              <a:rPr lang="en-US" altLang="zh-CN" sz="2000" dirty="0">
                <a:solidFill>
                  <a:schemeClr val="bg1"/>
                </a:solidFill>
                <a:latin typeface="微软雅黑" pitchFamily="34" charset="-122"/>
                <a:ea typeface="微软雅黑" panose="020B0503020204020204" pitchFamily="34" charset="-122"/>
              </a:rPr>
              <a:t>D</a:t>
            </a:r>
            <a:endParaRPr lang="zh-CN" altLang="en-US" sz="2000" dirty="0">
              <a:solidFill>
                <a:schemeClr val="bg1"/>
              </a:solidFill>
              <a:latin typeface="微软雅黑" pitchFamily="34" charset="-122"/>
              <a:ea typeface="微软雅黑" panose="020B0503020204020204" pitchFamily="34" charset="-122"/>
            </a:endParaRPr>
          </a:p>
        </p:txBody>
      </p:sp>
      <p:sp>
        <p:nvSpPr>
          <p:cNvPr id="6" name="等腰三角形 5"/>
          <p:cNvSpPr>
            <a:spLocks noChangeArrowheads="1"/>
          </p:cNvSpPr>
          <p:nvPr/>
        </p:nvSpPr>
        <p:spPr bwMode="auto">
          <a:xfrm rot="-2700000">
            <a:off x="3554295" y="1820896"/>
            <a:ext cx="246412" cy="211731"/>
          </a:xfrm>
          <a:prstGeom prst="triangle">
            <a:avLst>
              <a:gd name="adj" fmla="val 50000"/>
            </a:avLst>
          </a:prstGeom>
          <a:solidFill>
            <a:schemeClr val="accent4"/>
          </a:solidFill>
          <a:ln w="12700" algn="ctr">
            <a:noFill/>
            <a:miter lim="800000"/>
            <a:headEnd/>
            <a:tailEnd/>
          </a:ln>
        </p:spPr>
        <p:txBody>
          <a:bodyPr lIns="68588" tIns="34295" rIns="68588" bIns="34295" anchor="ctr"/>
          <a:lstStyle/>
          <a:p>
            <a:pPr algn="ctr" defTabSz="685541"/>
            <a:endParaRPr lang="zh-CN" altLang="en-US" sz="1300" dirty="0">
              <a:solidFill>
                <a:srgbClr val="FFFFFF"/>
              </a:solidFill>
              <a:latin typeface="微软雅黑" pitchFamily="34" charset="-122"/>
              <a:ea typeface="微软雅黑" panose="020B0503020204020204" pitchFamily="34" charset="-122"/>
            </a:endParaRPr>
          </a:p>
        </p:txBody>
      </p:sp>
      <p:sp>
        <p:nvSpPr>
          <p:cNvPr id="7" name="等腰三角形 6"/>
          <p:cNvSpPr>
            <a:spLocks noChangeArrowheads="1"/>
          </p:cNvSpPr>
          <p:nvPr/>
        </p:nvSpPr>
        <p:spPr bwMode="auto">
          <a:xfrm rot="2700000" flipV="1">
            <a:off x="3552730" y="3556924"/>
            <a:ext cx="249542" cy="210570"/>
          </a:xfrm>
          <a:prstGeom prst="triangle">
            <a:avLst>
              <a:gd name="adj" fmla="val 50000"/>
            </a:avLst>
          </a:prstGeom>
          <a:solidFill>
            <a:schemeClr val="accent3"/>
          </a:solidFill>
          <a:ln w="12700" algn="ctr">
            <a:noFill/>
            <a:miter lim="800000"/>
            <a:headEnd/>
            <a:tailEnd/>
          </a:ln>
        </p:spPr>
        <p:txBody>
          <a:bodyPr rot="10800000" lIns="68588" tIns="34295" rIns="68588" bIns="34295" anchor="ctr"/>
          <a:lstStyle/>
          <a:p>
            <a:pPr algn="ctr" defTabSz="685541"/>
            <a:endParaRPr lang="zh-CN" altLang="en-US" sz="1300" dirty="0">
              <a:solidFill>
                <a:srgbClr val="FFFFFF"/>
              </a:solidFill>
              <a:latin typeface="微软雅黑" pitchFamily="34" charset="-122"/>
              <a:ea typeface="微软雅黑" panose="020B0503020204020204" pitchFamily="34" charset="-122"/>
            </a:endParaRPr>
          </a:p>
        </p:txBody>
      </p:sp>
      <p:sp>
        <p:nvSpPr>
          <p:cNvPr id="8" name="等腰三角形 7"/>
          <p:cNvSpPr>
            <a:spLocks noChangeArrowheads="1"/>
          </p:cNvSpPr>
          <p:nvPr/>
        </p:nvSpPr>
        <p:spPr bwMode="auto">
          <a:xfrm rot="2700000" flipH="1">
            <a:off x="5438897" y="1822224"/>
            <a:ext cx="249541" cy="209076"/>
          </a:xfrm>
          <a:prstGeom prst="triangle">
            <a:avLst>
              <a:gd name="adj" fmla="val 50000"/>
            </a:avLst>
          </a:prstGeom>
          <a:solidFill>
            <a:schemeClr val="accent1"/>
          </a:solidFill>
          <a:ln w="12700" algn="ctr">
            <a:noFill/>
            <a:miter lim="800000"/>
            <a:headEnd/>
            <a:tailEnd/>
          </a:ln>
        </p:spPr>
        <p:txBody>
          <a:bodyPr lIns="68588" tIns="34295" rIns="68588" bIns="34295" anchor="ctr"/>
          <a:lstStyle/>
          <a:p>
            <a:pPr algn="ctr" defTabSz="685541"/>
            <a:endParaRPr lang="zh-CN" altLang="en-US" sz="1300" dirty="0">
              <a:solidFill>
                <a:srgbClr val="FFFFFF"/>
              </a:solidFill>
              <a:latin typeface="微软雅黑" pitchFamily="34" charset="-122"/>
              <a:ea typeface="微软雅黑" panose="020B0503020204020204" pitchFamily="34" charset="-122"/>
            </a:endParaRPr>
          </a:p>
        </p:txBody>
      </p:sp>
      <p:sp>
        <p:nvSpPr>
          <p:cNvPr id="9" name="等腰三角形 8"/>
          <p:cNvSpPr>
            <a:spLocks noChangeArrowheads="1"/>
          </p:cNvSpPr>
          <p:nvPr/>
        </p:nvSpPr>
        <p:spPr bwMode="auto">
          <a:xfrm rot="-2700000" flipH="1" flipV="1">
            <a:off x="5440462" y="3555586"/>
            <a:ext cx="246410" cy="213244"/>
          </a:xfrm>
          <a:prstGeom prst="triangle">
            <a:avLst>
              <a:gd name="adj" fmla="val 50000"/>
            </a:avLst>
          </a:prstGeom>
          <a:solidFill>
            <a:schemeClr val="accent2"/>
          </a:solidFill>
          <a:ln w="12700" algn="ctr">
            <a:noFill/>
            <a:miter lim="800000"/>
            <a:headEnd/>
            <a:tailEnd/>
          </a:ln>
        </p:spPr>
        <p:txBody>
          <a:bodyPr rot="10800000" lIns="68588" tIns="34295" rIns="68588" bIns="34295" anchor="ctr"/>
          <a:lstStyle/>
          <a:p>
            <a:pPr algn="ctr" defTabSz="685541"/>
            <a:endParaRPr lang="zh-CN" altLang="en-US" sz="1300" dirty="0">
              <a:solidFill>
                <a:srgbClr val="FFFFFF"/>
              </a:solidFill>
              <a:latin typeface="微软雅黑" pitchFamily="34" charset="-122"/>
              <a:ea typeface="微软雅黑" panose="020B0503020204020204" pitchFamily="34" charset="-122"/>
            </a:endParaRPr>
          </a:p>
        </p:txBody>
      </p:sp>
      <p:sp>
        <p:nvSpPr>
          <p:cNvPr id="10" name="椭圆 9"/>
          <p:cNvSpPr>
            <a:spLocks noChangeArrowheads="1"/>
          </p:cNvSpPr>
          <p:nvPr/>
        </p:nvSpPr>
        <p:spPr bwMode="auto">
          <a:xfrm>
            <a:off x="3142117" y="1318788"/>
            <a:ext cx="2956934" cy="2958199"/>
          </a:xfrm>
          <a:prstGeom prst="ellipse">
            <a:avLst/>
          </a:prstGeom>
          <a:noFill/>
          <a:ln w="12700" algn="ctr">
            <a:solidFill>
              <a:srgbClr val="7F7F7F"/>
            </a:solidFill>
            <a:prstDash val="dash"/>
            <a:miter lim="800000"/>
            <a:headEnd/>
            <a:tailEnd/>
          </a:ln>
        </p:spPr>
        <p:txBody>
          <a:bodyPr lIns="68588" tIns="34295" rIns="68588" bIns="34295" anchor="ctr"/>
          <a:lstStyle/>
          <a:p>
            <a:pPr algn="ctr" defTabSz="685541"/>
            <a:endParaRPr lang="zh-CN" altLang="en-US" sz="1300" dirty="0">
              <a:solidFill>
                <a:srgbClr val="FFFFFF"/>
              </a:solidFill>
              <a:latin typeface="微软雅黑" pitchFamily="34" charset="-122"/>
              <a:ea typeface="微软雅黑" panose="020B0503020204020204" pitchFamily="34" charset="-122"/>
            </a:endParaRPr>
          </a:p>
        </p:txBody>
      </p:sp>
      <p:sp>
        <p:nvSpPr>
          <p:cNvPr id="11" name="文本框 23"/>
          <p:cNvSpPr txBox="1">
            <a:spLocks noChangeArrowheads="1"/>
          </p:cNvSpPr>
          <p:nvPr/>
        </p:nvSpPr>
        <p:spPr bwMode="auto">
          <a:xfrm>
            <a:off x="3887324" y="2527173"/>
            <a:ext cx="1468013" cy="765260"/>
          </a:xfrm>
          <a:prstGeom prst="rect">
            <a:avLst/>
          </a:prstGeom>
          <a:noFill/>
          <a:ln w="9525">
            <a:noFill/>
            <a:miter lim="800000"/>
            <a:headEnd/>
            <a:tailEnd/>
          </a:ln>
        </p:spPr>
        <p:txBody>
          <a:bodyPr lIns="68588" tIns="34295" rIns="68588" bIns="34295">
            <a:spAutoFit/>
          </a:bodyPr>
          <a:lstStyle/>
          <a:p>
            <a:pPr algn="ctr" defTabSz="685541"/>
            <a:r>
              <a:rPr lang="zh-CN" altLang="en-US" sz="2200" dirty="0">
                <a:solidFill>
                  <a:srgbClr val="808080"/>
                </a:solidFill>
                <a:latin typeface="微软雅黑" pitchFamily="34" charset="-122"/>
                <a:ea typeface="微软雅黑" panose="020B0503020204020204" pitchFamily="34" charset="-122"/>
              </a:rPr>
              <a:t>标题</a:t>
            </a:r>
          </a:p>
          <a:p>
            <a:pPr algn="ctr" defTabSz="685541"/>
            <a:r>
              <a:rPr lang="zh-CN" altLang="en-US" sz="2200" dirty="0">
                <a:solidFill>
                  <a:srgbClr val="808080"/>
                </a:solidFill>
                <a:latin typeface="微软雅黑" pitchFamily="34" charset="-122"/>
                <a:ea typeface="微软雅黑" panose="020B0503020204020204" pitchFamily="34" charset="-122"/>
              </a:rPr>
              <a:t>内容</a:t>
            </a:r>
          </a:p>
        </p:txBody>
      </p:sp>
      <p:sp>
        <p:nvSpPr>
          <p:cNvPr id="12" name="文本框 27"/>
          <p:cNvSpPr txBox="1">
            <a:spLocks noChangeArrowheads="1"/>
          </p:cNvSpPr>
          <p:nvPr/>
        </p:nvSpPr>
        <p:spPr bwMode="auto">
          <a:xfrm>
            <a:off x="312122" y="1521445"/>
            <a:ext cx="2797140" cy="591339"/>
          </a:xfrm>
          <a:prstGeom prst="rect">
            <a:avLst/>
          </a:prstGeom>
          <a:noFill/>
          <a:ln w="9525">
            <a:noFill/>
            <a:miter lim="800000"/>
            <a:headEnd/>
            <a:tailEnd/>
          </a:ln>
        </p:spPr>
        <p:txBody>
          <a:bodyPr lIns="68588" tIns="34295" rIns="68588" bIns="34295">
            <a:spAutoFit/>
          </a:bodyPr>
          <a:lstStyle/>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p:txBody>
      </p:sp>
      <p:sp>
        <p:nvSpPr>
          <p:cNvPr id="13" name="文本框 27"/>
          <p:cNvSpPr txBox="1">
            <a:spLocks noChangeArrowheads="1"/>
          </p:cNvSpPr>
          <p:nvPr/>
        </p:nvSpPr>
        <p:spPr bwMode="auto">
          <a:xfrm>
            <a:off x="304655" y="3582809"/>
            <a:ext cx="2797141" cy="591338"/>
          </a:xfrm>
          <a:prstGeom prst="rect">
            <a:avLst/>
          </a:prstGeom>
          <a:noFill/>
          <a:ln w="9525">
            <a:noFill/>
            <a:miter lim="800000"/>
            <a:headEnd/>
            <a:tailEnd/>
          </a:ln>
        </p:spPr>
        <p:txBody>
          <a:bodyPr lIns="68588" tIns="34295" rIns="68588" bIns="34295">
            <a:spAutoFit/>
          </a:bodyPr>
          <a:lstStyle/>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p:txBody>
      </p:sp>
      <p:sp>
        <p:nvSpPr>
          <p:cNvPr id="14" name="文本框 27"/>
          <p:cNvSpPr txBox="1">
            <a:spLocks noChangeArrowheads="1"/>
          </p:cNvSpPr>
          <p:nvPr/>
        </p:nvSpPr>
        <p:spPr bwMode="auto">
          <a:xfrm>
            <a:off x="5588308" y="3582809"/>
            <a:ext cx="2797141" cy="591338"/>
          </a:xfrm>
          <a:prstGeom prst="rect">
            <a:avLst/>
          </a:prstGeom>
          <a:noFill/>
          <a:ln w="9525">
            <a:noFill/>
            <a:miter lim="800000"/>
            <a:headEnd/>
            <a:tailEnd/>
          </a:ln>
        </p:spPr>
        <p:txBody>
          <a:bodyPr lIns="68588" tIns="34295" rIns="68588" bIns="34295">
            <a:spAutoFit/>
          </a:bodyPr>
          <a:lstStyle/>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p:txBody>
      </p:sp>
      <p:sp>
        <p:nvSpPr>
          <p:cNvPr id="15" name="文本框 27"/>
          <p:cNvSpPr txBox="1">
            <a:spLocks noChangeArrowheads="1"/>
          </p:cNvSpPr>
          <p:nvPr/>
        </p:nvSpPr>
        <p:spPr bwMode="auto">
          <a:xfrm>
            <a:off x="5588308" y="1524470"/>
            <a:ext cx="2797141" cy="591339"/>
          </a:xfrm>
          <a:prstGeom prst="rect">
            <a:avLst/>
          </a:prstGeom>
          <a:noFill/>
          <a:ln w="9525">
            <a:noFill/>
            <a:miter lim="800000"/>
            <a:headEnd/>
            <a:tailEnd/>
          </a:ln>
        </p:spPr>
        <p:txBody>
          <a:bodyPr lIns="68588" tIns="34295" rIns="68588" bIns="34295">
            <a:spAutoFit/>
          </a:bodyPr>
          <a:lstStyle/>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a:p>
            <a:pPr marL="214514" indent="-214514" algn="r" defTabSz="685541">
              <a:buFont typeface="Wingdings" pitchFamily="2" charset="2"/>
              <a:buChar char="n"/>
            </a:pPr>
            <a:r>
              <a:rPr lang="zh-CN" altLang="en-US" sz="1100" dirty="0">
                <a:solidFill>
                  <a:srgbClr val="808080"/>
                </a:solidFill>
                <a:latin typeface="微软雅黑" pitchFamily="34" charset="-122"/>
                <a:ea typeface="微软雅黑" panose="020B0503020204020204" pitchFamily="34" charset="-122"/>
              </a:rPr>
              <a:t>请在此处添加您需要的文字内容</a:t>
            </a:r>
          </a:p>
        </p:txBody>
      </p:sp>
    </p:spTree>
    <p:extLst>
      <p:ext uri="{BB962C8B-B14F-4D97-AF65-F5344CB8AC3E}">
        <p14:creationId xmlns:p14="http://schemas.microsoft.com/office/powerpoint/2010/main" val="1710844466"/>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750"/>
                                        <p:tgtEl>
                                          <p:spTgt spid="11"/>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750"/>
                                        <p:tgtEl>
                                          <p:spTgt spid="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750"/>
                                        <p:tgtEl>
                                          <p:spTgt spid="3"/>
                                        </p:tgtEl>
                                      </p:cBhvr>
                                    </p:animEffect>
                                  </p:childTnLst>
                                </p:cTn>
                              </p:par>
                            </p:childTnLst>
                          </p:cTn>
                        </p:par>
                        <p:par>
                          <p:cTn id="16" fill="hold">
                            <p:stCondLst>
                              <p:cond delay="225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750"/>
                                        <p:tgtEl>
                                          <p:spTgt spid="5"/>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750"/>
                                        <p:tgtEl>
                                          <p:spTgt spid="4"/>
                                        </p:tgtEl>
                                      </p:cBhvr>
                                    </p:animEffect>
                                  </p:childTnLst>
                                </p:cTn>
                              </p:par>
                            </p:childTnLst>
                          </p:cTn>
                        </p:par>
                        <p:par>
                          <p:cTn id="24" fill="hold">
                            <p:stCondLst>
                              <p:cond delay="375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1000"/>
                                        <p:tgtEl>
                                          <p:spTgt spid="10"/>
                                        </p:tgtEl>
                                      </p:cBhvr>
                                    </p:animEffect>
                                  </p:childTnLst>
                                </p:cTn>
                              </p:par>
                            </p:childTnLst>
                          </p:cTn>
                        </p:par>
                        <p:par>
                          <p:cTn id="28" fill="hold">
                            <p:stCondLst>
                              <p:cond delay="4750"/>
                            </p:stCondLst>
                            <p:childTnLst>
                              <p:par>
                                <p:cTn id="29" presetID="22" presetClass="entr" presetSubtype="2"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750"/>
                                        <p:tgtEl>
                                          <p:spTgt spid="12"/>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750"/>
                                        <p:tgtEl>
                                          <p:spTgt spid="15"/>
                                        </p:tgtEl>
                                      </p:cBhvr>
                                    </p:animEffect>
                                  </p:childTnLst>
                                </p:cTn>
                              </p:par>
                            </p:childTnLst>
                          </p:cTn>
                        </p:par>
                        <p:par>
                          <p:cTn id="44" fill="hold">
                            <p:stCondLst>
                              <p:cond delay="7250"/>
                            </p:stCondLst>
                            <p:childTnLst>
                              <p:par>
                                <p:cTn id="45" presetID="22" presetClass="entr" presetSubtype="2"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500"/>
                                        <p:tgtEl>
                                          <p:spTgt spid="7"/>
                                        </p:tgtEl>
                                      </p:cBhvr>
                                    </p:animEffect>
                                  </p:childTnLst>
                                </p:cTn>
                              </p:par>
                            </p:childTnLst>
                          </p:cTn>
                        </p:par>
                        <p:par>
                          <p:cTn id="48" fill="hold">
                            <p:stCondLst>
                              <p:cond delay="7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childTnLst>
                          </p:cTn>
                        </p:par>
                        <p:par>
                          <p:cTn id="52" fill="hold">
                            <p:stCondLst>
                              <p:cond delay="85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90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4"/>
          <p:cNvSpPr>
            <a:spLocks/>
          </p:cNvSpPr>
          <p:nvPr/>
        </p:nvSpPr>
        <p:spPr bwMode="auto">
          <a:xfrm rot="16200000">
            <a:off x="1843815" y="1137296"/>
            <a:ext cx="1400991" cy="2749177"/>
          </a:xfrm>
          <a:custGeom>
            <a:avLst/>
            <a:gdLst>
              <a:gd name="T0" fmla="*/ 0 w 21600"/>
              <a:gd name="T1" fmla="*/ 681 h 21600"/>
              <a:gd name="T2" fmla="*/ 177 w 21600"/>
              <a:gd name="T3" fmla="*/ 34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11925" y="21600"/>
                  <a:pt x="21600" y="16767"/>
                  <a:pt x="21600" y="10804"/>
                </a:cubicBezTo>
                <a:cubicBezTo>
                  <a:pt x="21600" y="4840"/>
                  <a:pt x="11925" y="0"/>
                  <a:pt x="0" y="0"/>
                </a:cubicBezTo>
              </a:path>
            </a:pathLst>
          </a:custGeom>
          <a:noFill/>
          <a:ln w="19050" cap="flat">
            <a:solidFill>
              <a:srgbClr val="546E7A"/>
            </a:solidFill>
            <a:prstDash val="dash"/>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dirty="0">
              <a:gradFill>
                <a:gsLst>
                  <a:gs pos="0">
                    <a:srgbClr val="3F5096"/>
                  </a:gs>
                  <a:gs pos="100000">
                    <a:srgbClr val="3F5096"/>
                  </a:gs>
                </a:gsLst>
                <a:lin ang="5400000" scaled="1"/>
              </a:gradFill>
              <a:latin typeface="方正中等线简体" panose="02010601030101010101" pitchFamily="2" charset="-122"/>
              <a:ea typeface="方正中等线简体" panose="02010601030101010101" pitchFamily="2" charset="-122"/>
            </a:endParaRPr>
          </a:p>
        </p:txBody>
      </p:sp>
      <p:grpSp>
        <p:nvGrpSpPr>
          <p:cNvPr id="2" name="组合 33"/>
          <p:cNvGrpSpPr/>
          <p:nvPr/>
        </p:nvGrpSpPr>
        <p:grpSpPr>
          <a:xfrm>
            <a:off x="1462637" y="2204298"/>
            <a:ext cx="2048260" cy="2454961"/>
            <a:chOff x="2097288" y="2827131"/>
            <a:chExt cx="2730538" cy="3272271"/>
          </a:xfrm>
          <a:solidFill>
            <a:schemeClr val="accent1"/>
          </a:solidFill>
        </p:grpSpPr>
        <p:sp>
          <p:nvSpPr>
            <p:cNvPr id="35" name="椭圆 34"/>
            <p:cNvSpPr/>
            <p:nvPr/>
          </p:nvSpPr>
          <p:spPr>
            <a:xfrm>
              <a:off x="2097288" y="5658815"/>
              <a:ext cx="2730538" cy="4405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grpSp>
          <p:nvGrpSpPr>
            <p:cNvPr id="3" name="Group 10"/>
            <p:cNvGrpSpPr>
              <a:grpSpLocks/>
            </p:cNvGrpSpPr>
            <p:nvPr/>
          </p:nvGrpSpPr>
          <p:grpSpPr bwMode="auto">
            <a:xfrm>
              <a:off x="2975285" y="2827131"/>
              <a:ext cx="923403" cy="3272271"/>
              <a:chOff x="0" y="0"/>
              <a:chExt cx="966" cy="3423"/>
            </a:xfrm>
            <a:grpFill/>
          </p:grpSpPr>
          <p:sp>
            <p:nvSpPr>
              <p:cNvPr id="37" name="AutoShape 11"/>
              <p:cNvSpPr>
                <a:spLocks/>
              </p:cNvSpPr>
              <p:nvPr/>
            </p:nvSpPr>
            <p:spPr bwMode="auto">
              <a:xfrm>
                <a:off x="0" y="0"/>
                <a:ext cx="966" cy="3423"/>
              </a:xfrm>
              <a:custGeom>
                <a:avLst/>
                <a:gdLst>
                  <a:gd name="T0" fmla="*/ 26 w 20967"/>
                  <a:gd name="T1" fmla="*/ 0 h 21600"/>
                  <a:gd name="T2" fmla="*/ 19 w 20967"/>
                  <a:gd name="T3" fmla="*/ 27 h 21600"/>
                  <a:gd name="T4" fmla="*/ 19 w 20967"/>
                  <a:gd name="T5" fmla="*/ 55 h 21600"/>
                  <a:gd name="T6" fmla="*/ 20 w 20967"/>
                  <a:gd name="T7" fmla="*/ 60 h 21600"/>
                  <a:gd name="T8" fmla="*/ 21 w 20967"/>
                  <a:gd name="T9" fmla="*/ 73 h 21600"/>
                  <a:gd name="T10" fmla="*/ 22 w 20967"/>
                  <a:gd name="T11" fmla="*/ 80 h 21600"/>
                  <a:gd name="T12" fmla="*/ 21 w 20967"/>
                  <a:gd name="T13" fmla="*/ 90 h 21600"/>
                  <a:gd name="T14" fmla="*/ 14 w 20967"/>
                  <a:gd name="T15" fmla="*/ 100 h 21600"/>
                  <a:gd name="T16" fmla="*/ 9 w 20967"/>
                  <a:gd name="T17" fmla="*/ 116 h 21600"/>
                  <a:gd name="T18" fmla="*/ 4 w 20967"/>
                  <a:gd name="T19" fmla="*/ 142 h 21600"/>
                  <a:gd name="T20" fmla="*/ 0 w 20967"/>
                  <a:gd name="T21" fmla="*/ 174 h 21600"/>
                  <a:gd name="T22" fmla="*/ 8 w 20967"/>
                  <a:gd name="T23" fmla="*/ 189 h 21600"/>
                  <a:gd name="T24" fmla="*/ 11 w 20967"/>
                  <a:gd name="T25" fmla="*/ 183 h 21600"/>
                  <a:gd name="T26" fmla="*/ 9 w 20967"/>
                  <a:gd name="T27" fmla="*/ 232 h 21600"/>
                  <a:gd name="T28" fmla="*/ 7 w 20967"/>
                  <a:gd name="T29" fmla="*/ 283 h 21600"/>
                  <a:gd name="T30" fmla="*/ 10 w 20967"/>
                  <a:gd name="T31" fmla="*/ 289 h 21600"/>
                  <a:gd name="T32" fmla="*/ 12 w 20967"/>
                  <a:gd name="T33" fmla="*/ 354 h 21600"/>
                  <a:gd name="T34" fmla="*/ 15 w 20967"/>
                  <a:gd name="T35" fmla="*/ 416 h 21600"/>
                  <a:gd name="T36" fmla="*/ 15 w 20967"/>
                  <a:gd name="T37" fmla="*/ 456 h 21600"/>
                  <a:gd name="T38" fmla="*/ 10 w 20967"/>
                  <a:gd name="T39" fmla="*/ 481 h 21600"/>
                  <a:gd name="T40" fmla="*/ 4 w 20967"/>
                  <a:gd name="T41" fmla="*/ 486 h 21600"/>
                  <a:gd name="T42" fmla="*/ 5 w 20967"/>
                  <a:gd name="T43" fmla="*/ 495 h 21600"/>
                  <a:gd name="T44" fmla="*/ 15 w 20967"/>
                  <a:gd name="T45" fmla="*/ 492 h 21600"/>
                  <a:gd name="T46" fmla="*/ 18 w 20967"/>
                  <a:gd name="T47" fmla="*/ 487 h 21600"/>
                  <a:gd name="T48" fmla="*/ 21 w 20967"/>
                  <a:gd name="T49" fmla="*/ 493 h 21600"/>
                  <a:gd name="T50" fmla="*/ 25 w 20967"/>
                  <a:gd name="T51" fmla="*/ 485 h 21600"/>
                  <a:gd name="T52" fmla="*/ 25 w 20967"/>
                  <a:gd name="T53" fmla="*/ 464 h 21600"/>
                  <a:gd name="T54" fmla="*/ 24 w 20967"/>
                  <a:gd name="T55" fmla="*/ 439 h 21600"/>
                  <a:gd name="T56" fmla="*/ 26 w 20967"/>
                  <a:gd name="T57" fmla="*/ 405 h 21600"/>
                  <a:gd name="T58" fmla="*/ 26 w 20967"/>
                  <a:gd name="T59" fmla="*/ 377 h 21600"/>
                  <a:gd name="T60" fmla="*/ 25 w 20967"/>
                  <a:gd name="T61" fmla="*/ 350 h 21600"/>
                  <a:gd name="T62" fmla="*/ 25 w 20967"/>
                  <a:gd name="T63" fmla="*/ 333 h 21600"/>
                  <a:gd name="T64" fmla="*/ 28 w 20967"/>
                  <a:gd name="T65" fmla="*/ 383 h 21600"/>
                  <a:gd name="T66" fmla="*/ 29 w 20967"/>
                  <a:gd name="T67" fmla="*/ 442 h 21600"/>
                  <a:gd name="T68" fmla="*/ 32 w 20967"/>
                  <a:gd name="T69" fmla="*/ 478 h 21600"/>
                  <a:gd name="T70" fmla="*/ 33 w 20967"/>
                  <a:gd name="T71" fmla="*/ 494 h 21600"/>
                  <a:gd name="T72" fmla="*/ 31 w 20967"/>
                  <a:gd name="T73" fmla="*/ 515 h 21600"/>
                  <a:gd name="T74" fmla="*/ 32 w 20967"/>
                  <a:gd name="T75" fmla="*/ 542 h 21600"/>
                  <a:gd name="T76" fmla="*/ 40 w 20967"/>
                  <a:gd name="T77" fmla="*/ 525 h 21600"/>
                  <a:gd name="T78" fmla="*/ 40 w 20967"/>
                  <a:gd name="T79" fmla="*/ 497 h 21600"/>
                  <a:gd name="T80" fmla="*/ 41 w 20967"/>
                  <a:gd name="T81" fmla="*/ 475 h 21600"/>
                  <a:gd name="T82" fmla="*/ 41 w 20967"/>
                  <a:gd name="T83" fmla="*/ 445 h 21600"/>
                  <a:gd name="T84" fmla="*/ 40 w 20967"/>
                  <a:gd name="T85" fmla="*/ 391 h 21600"/>
                  <a:gd name="T86" fmla="*/ 38 w 20967"/>
                  <a:gd name="T87" fmla="*/ 326 h 21600"/>
                  <a:gd name="T88" fmla="*/ 38 w 20967"/>
                  <a:gd name="T89" fmla="*/ 291 h 21600"/>
                  <a:gd name="T90" fmla="*/ 43 w 20967"/>
                  <a:gd name="T91" fmla="*/ 284 h 21600"/>
                  <a:gd name="T92" fmla="*/ 41 w 20967"/>
                  <a:gd name="T93" fmla="*/ 244 h 21600"/>
                  <a:gd name="T94" fmla="*/ 39 w 20967"/>
                  <a:gd name="T95" fmla="*/ 202 h 21600"/>
                  <a:gd name="T96" fmla="*/ 39 w 20967"/>
                  <a:gd name="T97" fmla="*/ 175 h 21600"/>
                  <a:gd name="T98" fmla="*/ 43 w 20967"/>
                  <a:gd name="T99" fmla="*/ 139 h 21600"/>
                  <a:gd name="T100" fmla="*/ 44 w 20967"/>
                  <a:gd name="T101" fmla="*/ 98 h 21600"/>
                  <a:gd name="T102" fmla="*/ 37 w 20967"/>
                  <a:gd name="T103" fmla="*/ 90 h 21600"/>
                  <a:gd name="T104" fmla="*/ 33 w 20967"/>
                  <a:gd name="T105" fmla="*/ 75 h 21600"/>
                  <a:gd name="T106" fmla="*/ 32 w 20967"/>
                  <a:gd name="T107" fmla="*/ 69 h 21600"/>
                  <a:gd name="T108" fmla="*/ 32 w 20967"/>
                  <a:gd name="T109" fmla="*/ 60 h 21600"/>
                  <a:gd name="T110" fmla="*/ 34 w 20967"/>
                  <a:gd name="T111" fmla="*/ 51 h 21600"/>
                  <a:gd name="T112" fmla="*/ 34 w 20967"/>
                  <a:gd name="T113" fmla="*/ 22 h 21600"/>
                  <a:gd name="T114" fmla="*/ 26 w 20967"/>
                  <a:gd name="T115" fmla="*/ 0 h 21600"/>
                  <a:gd name="T116" fmla="*/ 26 w 20967"/>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0967" h="21600">
                    <a:moveTo>
                      <a:pt x="12347" y="0"/>
                    </a:moveTo>
                    <a:cubicBezTo>
                      <a:pt x="10928" y="0"/>
                      <a:pt x="8721" y="414"/>
                      <a:pt x="8721" y="1059"/>
                    </a:cubicBezTo>
                    <a:cubicBezTo>
                      <a:pt x="8721" y="1704"/>
                      <a:pt x="8879" y="1980"/>
                      <a:pt x="9036" y="2211"/>
                    </a:cubicBezTo>
                    <a:cubicBezTo>
                      <a:pt x="9194" y="2395"/>
                      <a:pt x="9509" y="2395"/>
                      <a:pt x="9509" y="2395"/>
                    </a:cubicBezTo>
                    <a:cubicBezTo>
                      <a:pt x="9509" y="2395"/>
                      <a:pt x="9352" y="2809"/>
                      <a:pt x="9824" y="2901"/>
                    </a:cubicBezTo>
                    <a:cubicBezTo>
                      <a:pt x="10298" y="3040"/>
                      <a:pt x="10455" y="3040"/>
                      <a:pt x="10455" y="3178"/>
                    </a:cubicBezTo>
                    <a:cubicBezTo>
                      <a:pt x="10455" y="3316"/>
                      <a:pt x="10140" y="3454"/>
                      <a:pt x="9667" y="3592"/>
                    </a:cubicBezTo>
                    <a:cubicBezTo>
                      <a:pt x="9352" y="3730"/>
                      <a:pt x="7617" y="3869"/>
                      <a:pt x="6671" y="3961"/>
                    </a:cubicBezTo>
                    <a:cubicBezTo>
                      <a:pt x="5568" y="4099"/>
                      <a:pt x="4937" y="4237"/>
                      <a:pt x="4306" y="4606"/>
                    </a:cubicBezTo>
                    <a:cubicBezTo>
                      <a:pt x="3833" y="4928"/>
                      <a:pt x="3045" y="5388"/>
                      <a:pt x="1941" y="5665"/>
                    </a:cubicBezTo>
                    <a:cubicBezTo>
                      <a:pt x="995" y="5987"/>
                      <a:pt x="-266" y="6448"/>
                      <a:pt x="49" y="6908"/>
                    </a:cubicBezTo>
                    <a:cubicBezTo>
                      <a:pt x="522" y="7323"/>
                      <a:pt x="2572" y="7691"/>
                      <a:pt x="3833" y="7507"/>
                    </a:cubicBezTo>
                    <a:cubicBezTo>
                      <a:pt x="4937" y="7323"/>
                      <a:pt x="5410" y="7277"/>
                      <a:pt x="5410" y="7277"/>
                    </a:cubicBezTo>
                    <a:cubicBezTo>
                      <a:pt x="5410" y="7277"/>
                      <a:pt x="4622" y="8290"/>
                      <a:pt x="4306" y="9257"/>
                    </a:cubicBezTo>
                    <a:cubicBezTo>
                      <a:pt x="3991" y="10270"/>
                      <a:pt x="3045" y="11238"/>
                      <a:pt x="3518" y="11284"/>
                    </a:cubicBezTo>
                    <a:cubicBezTo>
                      <a:pt x="4149" y="11376"/>
                      <a:pt x="4937" y="11514"/>
                      <a:pt x="4937" y="11514"/>
                    </a:cubicBezTo>
                    <a:cubicBezTo>
                      <a:pt x="4937" y="11514"/>
                      <a:pt x="5095" y="12896"/>
                      <a:pt x="5883" y="14093"/>
                    </a:cubicBezTo>
                    <a:cubicBezTo>
                      <a:pt x="6671" y="15290"/>
                      <a:pt x="6987" y="15843"/>
                      <a:pt x="7144" y="16580"/>
                    </a:cubicBezTo>
                    <a:cubicBezTo>
                      <a:pt x="7302" y="17317"/>
                      <a:pt x="7460" y="17823"/>
                      <a:pt x="7302" y="18146"/>
                    </a:cubicBezTo>
                    <a:cubicBezTo>
                      <a:pt x="7144" y="18422"/>
                      <a:pt x="5725" y="19021"/>
                      <a:pt x="4779" y="19159"/>
                    </a:cubicBezTo>
                    <a:cubicBezTo>
                      <a:pt x="3991" y="19251"/>
                      <a:pt x="2572" y="19251"/>
                      <a:pt x="1941" y="19343"/>
                    </a:cubicBezTo>
                    <a:cubicBezTo>
                      <a:pt x="1311" y="19389"/>
                      <a:pt x="838" y="19620"/>
                      <a:pt x="2257" y="19712"/>
                    </a:cubicBezTo>
                    <a:cubicBezTo>
                      <a:pt x="3676" y="19758"/>
                      <a:pt x="6198" y="19666"/>
                      <a:pt x="6829" y="19574"/>
                    </a:cubicBezTo>
                    <a:cubicBezTo>
                      <a:pt x="7460" y="19527"/>
                      <a:pt x="8563" y="19389"/>
                      <a:pt x="8563" y="19389"/>
                    </a:cubicBezTo>
                    <a:cubicBezTo>
                      <a:pt x="8563" y="19389"/>
                      <a:pt x="8248" y="19620"/>
                      <a:pt x="9667" y="19620"/>
                    </a:cubicBezTo>
                    <a:cubicBezTo>
                      <a:pt x="11243" y="19620"/>
                      <a:pt x="11401" y="19574"/>
                      <a:pt x="11559" y="19297"/>
                    </a:cubicBezTo>
                    <a:cubicBezTo>
                      <a:pt x="11559" y="19021"/>
                      <a:pt x="11559" y="18652"/>
                      <a:pt x="11716" y="18468"/>
                    </a:cubicBezTo>
                    <a:cubicBezTo>
                      <a:pt x="12032" y="18284"/>
                      <a:pt x="10928" y="17777"/>
                      <a:pt x="11401" y="17501"/>
                    </a:cubicBezTo>
                    <a:cubicBezTo>
                      <a:pt x="12032" y="17271"/>
                      <a:pt x="12505" y="16534"/>
                      <a:pt x="12032" y="16119"/>
                    </a:cubicBezTo>
                    <a:cubicBezTo>
                      <a:pt x="11559" y="15705"/>
                      <a:pt x="12189" y="15290"/>
                      <a:pt x="12032" y="15014"/>
                    </a:cubicBezTo>
                    <a:cubicBezTo>
                      <a:pt x="11874" y="14738"/>
                      <a:pt x="11716" y="14369"/>
                      <a:pt x="11716" y="13955"/>
                    </a:cubicBezTo>
                    <a:cubicBezTo>
                      <a:pt x="11716" y="13540"/>
                      <a:pt x="11716" y="13264"/>
                      <a:pt x="11716" y="13264"/>
                    </a:cubicBezTo>
                    <a:cubicBezTo>
                      <a:pt x="11716" y="13264"/>
                      <a:pt x="12662" y="14830"/>
                      <a:pt x="12978" y="15244"/>
                    </a:cubicBezTo>
                    <a:cubicBezTo>
                      <a:pt x="13293" y="15659"/>
                      <a:pt x="13766" y="17133"/>
                      <a:pt x="13766" y="17593"/>
                    </a:cubicBezTo>
                    <a:cubicBezTo>
                      <a:pt x="13766" y="18054"/>
                      <a:pt x="14870" y="18652"/>
                      <a:pt x="14870" y="19021"/>
                    </a:cubicBezTo>
                    <a:cubicBezTo>
                      <a:pt x="15027" y="19435"/>
                      <a:pt x="15027" y="19666"/>
                      <a:pt x="15343" y="19666"/>
                    </a:cubicBezTo>
                    <a:cubicBezTo>
                      <a:pt x="15816" y="19666"/>
                      <a:pt x="15027" y="20126"/>
                      <a:pt x="14712" y="20495"/>
                    </a:cubicBezTo>
                    <a:cubicBezTo>
                      <a:pt x="14554" y="20817"/>
                      <a:pt x="13608" y="21600"/>
                      <a:pt x="15185" y="21600"/>
                    </a:cubicBezTo>
                    <a:cubicBezTo>
                      <a:pt x="16919" y="21600"/>
                      <a:pt x="18654" y="21416"/>
                      <a:pt x="18654" y="20909"/>
                    </a:cubicBezTo>
                    <a:cubicBezTo>
                      <a:pt x="18811" y="20449"/>
                      <a:pt x="18496" y="19988"/>
                      <a:pt x="18969" y="19804"/>
                    </a:cubicBezTo>
                    <a:cubicBezTo>
                      <a:pt x="19442" y="19620"/>
                      <a:pt x="19442" y="19205"/>
                      <a:pt x="19442" y="18929"/>
                    </a:cubicBezTo>
                    <a:cubicBezTo>
                      <a:pt x="19284" y="18699"/>
                      <a:pt x="19600" y="18238"/>
                      <a:pt x="19442" y="17731"/>
                    </a:cubicBezTo>
                    <a:cubicBezTo>
                      <a:pt x="19127" y="17179"/>
                      <a:pt x="19127" y="16258"/>
                      <a:pt x="18811" y="15567"/>
                    </a:cubicBezTo>
                    <a:cubicBezTo>
                      <a:pt x="18338" y="14876"/>
                      <a:pt x="18181" y="13817"/>
                      <a:pt x="18023" y="12988"/>
                    </a:cubicBezTo>
                    <a:cubicBezTo>
                      <a:pt x="17708" y="12159"/>
                      <a:pt x="17550" y="11744"/>
                      <a:pt x="17865" y="11606"/>
                    </a:cubicBezTo>
                    <a:cubicBezTo>
                      <a:pt x="18181" y="11514"/>
                      <a:pt x="19757" y="11376"/>
                      <a:pt x="20230" y="11330"/>
                    </a:cubicBezTo>
                    <a:cubicBezTo>
                      <a:pt x="20703" y="11330"/>
                      <a:pt x="19757" y="10455"/>
                      <a:pt x="19284" y="9718"/>
                    </a:cubicBezTo>
                    <a:cubicBezTo>
                      <a:pt x="18969" y="9027"/>
                      <a:pt x="18496" y="8566"/>
                      <a:pt x="18181" y="8060"/>
                    </a:cubicBezTo>
                    <a:cubicBezTo>
                      <a:pt x="17708" y="7553"/>
                      <a:pt x="17708" y="7323"/>
                      <a:pt x="18496" y="6954"/>
                    </a:cubicBezTo>
                    <a:cubicBezTo>
                      <a:pt x="19127" y="6586"/>
                      <a:pt x="20073" y="6356"/>
                      <a:pt x="20388" y="5527"/>
                    </a:cubicBezTo>
                    <a:cubicBezTo>
                      <a:pt x="20861" y="4698"/>
                      <a:pt x="21334" y="4145"/>
                      <a:pt x="20546" y="3915"/>
                    </a:cubicBezTo>
                    <a:cubicBezTo>
                      <a:pt x="19757" y="3730"/>
                      <a:pt x="18338" y="3823"/>
                      <a:pt x="17235" y="3592"/>
                    </a:cubicBezTo>
                    <a:cubicBezTo>
                      <a:pt x="16131" y="3316"/>
                      <a:pt x="15973" y="3040"/>
                      <a:pt x="15500" y="2994"/>
                    </a:cubicBezTo>
                    <a:cubicBezTo>
                      <a:pt x="15027" y="2948"/>
                      <a:pt x="14870" y="2948"/>
                      <a:pt x="14870" y="2763"/>
                    </a:cubicBezTo>
                    <a:cubicBezTo>
                      <a:pt x="14870" y="2579"/>
                      <a:pt x="15027" y="2395"/>
                      <a:pt x="15027" y="2395"/>
                    </a:cubicBezTo>
                    <a:cubicBezTo>
                      <a:pt x="15027" y="2395"/>
                      <a:pt x="15816" y="2257"/>
                      <a:pt x="15973" y="2026"/>
                    </a:cubicBezTo>
                    <a:cubicBezTo>
                      <a:pt x="16131" y="1796"/>
                      <a:pt x="16289" y="1243"/>
                      <a:pt x="16131" y="875"/>
                    </a:cubicBezTo>
                    <a:cubicBezTo>
                      <a:pt x="15816" y="507"/>
                      <a:pt x="14712" y="0"/>
                      <a:pt x="12347" y="0"/>
                    </a:cubicBezTo>
                    <a:close/>
                    <a:moveTo>
                      <a:pt x="12347"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1100" dirty="0">
                  <a:solidFill>
                    <a:prstClr val="black"/>
                  </a:solidFill>
                  <a:ea typeface="微软雅黑" panose="020B0503020204020204" pitchFamily="34" charset="-122"/>
                </a:endParaRPr>
              </a:p>
            </p:txBody>
          </p:sp>
          <p:sp>
            <p:nvSpPr>
              <p:cNvPr id="38" name="AutoShape 12"/>
              <p:cNvSpPr>
                <a:spLocks/>
              </p:cNvSpPr>
              <p:nvPr/>
            </p:nvSpPr>
            <p:spPr bwMode="auto">
              <a:xfrm>
                <a:off x="460" y="446"/>
                <a:ext cx="246" cy="188"/>
              </a:xfrm>
              <a:custGeom>
                <a:avLst/>
                <a:gdLst>
                  <a:gd name="T0" fmla="*/ 0 w 21600"/>
                  <a:gd name="T1" fmla="*/ 1 h 21600"/>
                  <a:gd name="T2" fmla="*/ 0 w 21600"/>
                  <a:gd name="T3" fmla="*/ 1 h 21600"/>
                  <a:gd name="T4" fmla="*/ 0 w 21600"/>
                  <a:gd name="T5" fmla="*/ 2 h 21600"/>
                  <a:gd name="T6" fmla="*/ 1 w 21600"/>
                  <a:gd name="T7" fmla="*/ 1 h 21600"/>
                  <a:gd name="T8" fmla="*/ 1 w 21600"/>
                  <a:gd name="T9" fmla="*/ 1 h 21600"/>
                  <a:gd name="T10" fmla="*/ 1 w 21600"/>
                  <a:gd name="T11" fmla="*/ 2 h 21600"/>
                  <a:gd name="T12" fmla="*/ 3 w 21600"/>
                  <a:gd name="T13" fmla="*/ 0 h 21600"/>
                  <a:gd name="T14" fmla="*/ 3 w 21600"/>
                  <a:gd name="T15" fmla="*/ 0 h 21600"/>
                  <a:gd name="T16" fmla="*/ 1 w 21600"/>
                  <a:gd name="T17" fmla="*/ 1 h 21600"/>
                  <a:gd name="T18" fmla="*/ 0 w 21600"/>
                  <a:gd name="T19" fmla="*/ 1 h 21600"/>
                  <a:gd name="T20" fmla="*/ 0 w 21600"/>
                  <a:gd name="T21" fmla="*/ 1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9"/>
                      <a:pt x="9529" y="20769"/>
                    </a:cubicBezTo>
                    <a:cubicBezTo>
                      <a:pt x="9529" y="20769"/>
                      <a:pt x="19059" y="7477"/>
                      <a:pt x="21600" y="3323"/>
                    </a:cubicBezTo>
                    <a:cubicBezTo>
                      <a:pt x="20329" y="2492"/>
                      <a:pt x="19694" y="1662"/>
                      <a:pt x="19694" y="0"/>
                    </a:cubicBezTo>
                    <a:cubicBezTo>
                      <a:pt x="16518" y="4154"/>
                      <a:pt x="9529" y="11631"/>
                      <a:pt x="5718" y="11631"/>
                    </a:cubicBezTo>
                    <a:cubicBezTo>
                      <a:pt x="3812" y="11631"/>
                      <a:pt x="2541" y="10800"/>
                      <a:pt x="1271" y="9969"/>
                    </a:cubicBezTo>
                    <a:close/>
                    <a:moveTo>
                      <a:pt x="1271" y="99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1100" dirty="0">
                  <a:solidFill>
                    <a:prstClr val="black"/>
                  </a:solidFill>
                  <a:ea typeface="微软雅黑" panose="020B0503020204020204" pitchFamily="34" charset="-122"/>
                </a:endParaRPr>
              </a:p>
            </p:txBody>
          </p:sp>
          <p:sp>
            <p:nvSpPr>
              <p:cNvPr id="39" name="AutoShape 13"/>
              <p:cNvSpPr>
                <a:spLocks/>
              </p:cNvSpPr>
              <p:nvPr/>
            </p:nvSpPr>
            <p:spPr bwMode="auto">
              <a:xfrm>
                <a:off x="343" y="958"/>
                <a:ext cx="102" cy="145"/>
              </a:xfrm>
              <a:custGeom>
                <a:avLst/>
                <a:gdLst>
                  <a:gd name="T0" fmla="*/ 0 w 20000"/>
                  <a:gd name="T1" fmla="*/ 0 h 21600"/>
                  <a:gd name="T2" fmla="*/ 1 w 20000"/>
                  <a:gd name="T3" fmla="*/ 0 h 21600"/>
                  <a:gd name="T4" fmla="*/ 0 w 20000"/>
                  <a:gd name="T5" fmla="*/ 1 h 21600"/>
                  <a:gd name="T6" fmla="*/ 0 w 20000"/>
                  <a:gd name="T7" fmla="*/ 1 h 21600"/>
                  <a:gd name="T8" fmla="*/ 0 w 20000"/>
                  <a:gd name="T9" fmla="*/ 1 h 21600"/>
                  <a:gd name="T10" fmla="*/ 0 w 20000"/>
                  <a:gd name="T11" fmla="*/ 0 h 21600"/>
                  <a:gd name="T12" fmla="*/ 0 w 20000"/>
                  <a:gd name="T13" fmla="*/ 0 h 21600"/>
                  <a:gd name="T14" fmla="*/ 0 w 200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00" h="21600">
                    <a:moveTo>
                      <a:pt x="8480" y="1080"/>
                    </a:moveTo>
                    <a:cubicBezTo>
                      <a:pt x="20000" y="0"/>
                      <a:pt x="20000" y="0"/>
                      <a:pt x="20000" y="0"/>
                    </a:cubicBezTo>
                    <a:cubicBezTo>
                      <a:pt x="20000" y="0"/>
                      <a:pt x="9920" y="5400"/>
                      <a:pt x="9920" y="11880"/>
                    </a:cubicBezTo>
                    <a:cubicBezTo>
                      <a:pt x="9920" y="17280"/>
                      <a:pt x="9920" y="19440"/>
                      <a:pt x="9920" y="19440"/>
                    </a:cubicBezTo>
                    <a:cubicBezTo>
                      <a:pt x="1280" y="21600"/>
                      <a:pt x="1280" y="21600"/>
                      <a:pt x="1280" y="21600"/>
                    </a:cubicBezTo>
                    <a:cubicBezTo>
                      <a:pt x="1280" y="21600"/>
                      <a:pt x="-1600" y="15120"/>
                      <a:pt x="1280" y="9720"/>
                    </a:cubicBezTo>
                    <a:cubicBezTo>
                      <a:pt x="4160" y="4320"/>
                      <a:pt x="7040" y="2160"/>
                      <a:pt x="8480" y="1080"/>
                    </a:cubicBezTo>
                    <a:close/>
                    <a:moveTo>
                      <a:pt x="8480" y="108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1100" dirty="0">
                  <a:solidFill>
                    <a:prstClr val="black"/>
                  </a:solidFill>
                  <a:ea typeface="微软雅黑" panose="020B0503020204020204" pitchFamily="34" charset="-122"/>
                </a:endParaRPr>
              </a:p>
            </p:txBody>
          </p:sp>
          <p:sp>
            <p:nvSpPr>
              <p:cNvPr id="40" name="AutoShape 14"/>
              <p:cNvSpPr>
                <a:spLocks/>
              </p:cNvSpPr>
              <p:nvPr/>
            </p:nvSpPr>
            <p:spPr bwMode="auto">
              <a:xfrm>
                <a:off x="344" y="1306"/>
                <a:ext cx="43" cy="126"/>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4400" y="0"/>
                    </a:moveTo>
                    <a:cubicBezTo>
                      <a:pt x="14400" y="0"/>
                      <a:pt x="18000" y="11435"/>
                      <a:pt x="18000" y="16518"/>
                    </a:cubicBezTo>
                    <a:cubicBezTo>
                      <a:pt x="21600" y="20329"/>
                      <a:pt x="21600" y="21600"/>
                      <a:pt x="21600" y="21600"/>
                    </a:cubicBezTo>
                    <a:cubicBezTo>
                      <a:pt x="0" y="20329"/>
                      <a:pt x="0" y="20329"/>
                      <a:pt x="0" y="20329"/>
                    </a:cubicBezTo>
                    <a:cubicBezTo>
                      <a:pt x="0" y="20329"/>
                      <a:pt x="3600" y="10165"/>
                      <a:pt x="14400" y="0"/>
                    </a:cubicBezTo>
                    <a:close/>
                    <a:moveTo>
                      <a:pt x="1440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1100" dirty="0">
                  <a:solidFill>
                    <a:prstClr val="black"/>
                  </a:solidFill>
                  <a:ea typeface="微软雅黑" panose="020B0503020204020204" pitchFamily="34" charset="-122"/>
                </a:endParaRPr>
              </a:p>
            </p:txBody>
          </p:sp>
        </p:grpSp>
      </p:grpSp>
      <p:sp>
        <p:nvSpPr>
          <p:cNvPr id="41" name="Oval 82"/>
          <p:cNvSpPr>
            <a:spLocks noChangeAspect="1"/>
          </p:cNvSpPr>
          <p:nvPr/>
        </p:nvSpPr>
        <p:spPr>
          <a:xfrm>
            <a:off x="5277153" y="2799399"/>
            <a:ext cx="475473" cy="475537"/>
          </a:xfrm>
          <a:prstGeom prst="ellipse">
            <a:avLst/>
          </a:prstGeom>
          <a:solidFill>
            <a:schemeClr val="accent3"/>
          </a:solidFill>
          <a:ln w="57150" cap="flat" cmpd="sng" algn="ctr">
            <a:noFill/>
            <a:prstDash val="solid"/>
          </a:ln>
          <a:effectLst/>
        </p:spPr>
        <p:txBody>
          <a:bodyPr spcFirstLastPara="0" vert="horz" wrap="square" lIns="0" tIns="0" rIns="0" bIns="0" numCol="1" spcCol="953" anchor="ctr" anchorCtr="0">
            <a:noAutofit/>
          </a:bodyPr>
          <a:lstStyle/>
          <a:p>
            <a:pPr algn="ctr" defTabSz="889156">
              <a:lnSpc>
                <a:spcPct val="90000"/>
              </a:lnSpc>
              <a:spcAft>
                <a:spcPct val="35000"/>
              </a:spcAft>
            </a:pPr>
            <a:r>
              <a:rPr lang="ar-SY" sz="1500" b="1" kern="0" dirty="0">
                <a:solidFill>
                  <a:prstClr val="white"/>
                </a:solidFill>
                <a:ea typeface="微软雅黑" panose="020B0503020204020204" pitchFamily="34" charset="-122"/>
              </a:rPr>
              <a:t>03</a:t>
            </a:r>
            <a:endParaRPr lang="en-US" sz="1500" b="1" kern="0" dirty="0">
              <a:solidFill>
                <a:prstClr val="white"/>
              </a:solidFill>
              <a:ea typeface="微软雅黑" panose="020B0503020204020204" pitchFamily="34" charset="-122"/>
              <a:cs typeface="Arial" panose="020B0604020202020204" pitchFamily="34" charset="0"/>
            </a:endParaRPr>
          </a:p>
        </p:txBody>
      </p:sp>
      <p:sp>
        <p:nvSpPr>
          <p:cNvPr id="42" name="Oval 83"/>
          <p:cNvSpPr>
            <a:spLocks noChangeAspect="1"/>
          </p:cNvSpPr>
          <p:nvPr/>
        </p:nvSpPr>
        <p:spPr>
          <a:xfrm>
            <a:off x="5277153" y="3475262"/>
            <a:ext cx="475473" cy="475537"/>
          </a:xfrm>
          <a:prstGeom prst="ellipse">
            <a:avLst/>
          </a:prstGeom>
          <a:solidFill>
            <a:schemeClr val="accent4"/>
          </a:solidFill>
          <a:ln w="57150" cap="flat" cmpd="sng" algn="ctr">
            <a:noFill/>
            <a:prstDash val="solid"/>
          </a:ln>
          <a:effectLst/>
        </p:spPr>
        <p:txBody>
          <a:bodyPr spcFirstLastPara="0" vert="horz" wrap="square" lIns="0" tIns="0" rIns="0" bIns="0" numCol="1" spcCol="953" anchor="ctr" anchorCtr="0">
            <a:noAutofit/>
          </a:bodyPr>
          <a:lstStyle/>
          <a:p>
            <a:pPr algn="ctr" defTabSz="889156">
              <a:lnSpc>
                <a:spcPct val="90000"/>
              </a:lnSpc>
              <a:spcAft>
                <a:spcPct val="35000"/>
              </a:spcAft>
            </a:pPr>
            <a:r>
              <a:rPr lang="ar-SY" sz="1500" b="1" kern="0" dirty="0">
                <a:solidFill>
                  <a:prstClr val="white"/>
                </a:solidFill>
                <a:ea typeface="微软雅黑" panose="020B0503020204020204" pitchFamily="34" charset="-122"/>
              </a:rPr>
              <a:t>04</a:t>
            </a:r>
            <a:endParaRPr lang="en-US" sz="1500" b="1" kern="0" dirty="0">
              <a:solidFill>
                <a:prstClr val="white"/>
              </a:solidFill>
              <a:ea typeface="微软雅黑" panose="020B0503020204020204" pitchFamily="34" charset="-122"/>
              <a:cs typeface="Arial" panose="020B0604020202020204" pitchFamily="34" charset="0"/>
            </a:endParaRPr>
          </a:p>
        </p:txBody>
      </p:sp>
      <p:sp>
        <p:nvSpPr>
          <p:cNvPr id="44" name="Oval 85"/>
          <p:cNvSpPr>
            <a:spLocks noChangeAspect="1"/>
          </p:cNvSpPr>
          <p:nvPr/>
        </p:nvSpPr>
        <p:spPr>
          <a:xfrm>
            <a:off x="5277153" y="1447674"/>
            <a:ext cx="475473" cy="475537"/>
          </a:xfrm>
          <a:prstGeom prst="ellipse">
            <a:avLst/>
          </a:prstGeom>
          <a:solidFill>
            <a:schemeClr val="accent1"/>
          </a:solidFill>
          <a:ln w="57150" cap="flat" cmpd="sng" algn="ctr">
            <a:noFill/>
            <a:prstDash val="solid"/>
          </a:ln>
          <a:effectLst/>
        </p:spPr>
        <p:txBody>
          <a:bodyPr spcFirstLastPara="0" vert="horz" wrap="square" lIns="0" tIns="0" rIns="0" bIns="0" numCol="1" spcCol="953" anchor="ctr" anchorCtr="0">
            <a:noAutofit/>
          </a:bodyPr>
          <a:lstStyle/>
          <a:p>
            <a:pPr algn="ctr" defTabSz="889156">
              <a:lnSpc>
                <a:spcPct val="90000"/>
              </a:lnSpc>
              <a:spcAft>
                <a:spcPct val="35000"/>
              </a:spcAft>
            </a:pPr>
            <a:r>
              <a:rPr lang="ar-SY" b="1" kern="0" dirty="0">
                <a:solidFill>
                  <a:prstClr val="white"/>
                </a:solidFill>
                <a:ea typeface="微软雅黑" panose="020B0503020204020204" pitchFamily="34" charset="-122"/>
              </a:rPr>
              <a:t>01</a:t>
            </a:r>
            <a:endParaRPr lang="en-US" b="1" kern="0" dirty="0">
              <a:solidFill>
                <a:prstClr val="white"/>
              </a:solidFill>
              <a:ea typeface="微软雅黑" panose="020B0503020204020204" pitchFamily="34" charset="-122"/>
              <a:cs typeface="Arial" panose="020B0604020202020204" pitchFamily="34" charset="0"/>
            </a:endParaRPr>
          </a:p>
        </p:txBody>
      </p:sp>
      <p:sp>
        <p:nvSpPr>
          <p:cNvPr id="45" name="Oval 86"/>
          <p:cNvSpPr>
            <a:spLocks noChangeAspect="1"/>
          </p:cNvSpPr>
          <p:nvPr/>
        </p:nvSpPr>
        <p:spPr>
          <a:xfrm>
            <a:off x="5277153" y="2123536"/>
            <a:ext cx="475473" cy="475537"/>
          </a:xfrm>
          <a:prstGeom prst="ellipse">
            <a:avLst/>
          </a:prstGeom>
          <a:solidFill>
            <a:schemeClr val="accent2"/>
          </a:solidFill>
          <a:ln w="57150" cap="flat" cmpd="sng" algn="ctr">
            <a:noFill/>
            <a:prstDash val="solid"/>
          </a:ln>
          <a:effectLst/>
        </p:spPr>
        <p:txBody>
          <a:bodyPr spcFirstLastPara="0" vert="horz" wrap="square" lIns="0" tIns="0" rIns="0" bIns="0" numCol="1" spcCol="953" anchor="ctr" anchorCtr="0">
            <a:noAutofit/>
          </a:bodyPr>
          <a:lstStyle/>
          <a:p>
            <a:pPr algn="ctr" defTabSz="889156">
              <a:lnSpc>
                <a:spcPct val="90000"/>
              </a:lnSpc>
              <a:spcAft>
                <a:spcPct val="35000"/>
              </a:spcAft>
            </a:pPr>
            <a:r>
              <a:rPr lang="ar-SY" sz="1500" b="1" kern="0" dirty="0">
                <a:solidFill>
                  <a:prstClr val="white"/>
                </a:solidFill>
                <a:ea typeface="微软雅黑" panose="020B0503020204020204" pitchFamily="34" charset="-122"/>
              </a:rPr>
              <a:t>02</a:t>
            </a:r>
            <a:endParaRPr lang="en-US" sz="1500" b="1" kern="0" dirty="0">
              <a:solidFill>
                <a:prstClr val="white"/>
              </a:solidFill>
              <a:ea typeface="微软雅黑" panose="020B0503020204020204" pitchFamily="34" charset="-122"/>
              <a:cs typeface="Arial" panose="020B0604020202020204" pitchFamily="34" charset="0"/>
            </a:endParaRPr>
          </a:p>
        </p:txBody>
      </p:sp>
      <p:grpSp>
        <p:nvGrpSpPr>
          <p:cNvPr id="4" name="组合 45"/>
          <p:cNvGrpSpPr/>
          <p:nvPr/>
        </p:nvGrpSpPr>
        <p:grpSpPr>
          <a:xfrm>
            <a:off x="503911" y="2995494"/>
            <a:ext cx="873757" cy="507988"/>
            <a:chOff x="819208" y="3881731"/>
            <a:chExt cx="1164806" cy="677108"/>
          </a:xfrm>
        </p:grpSpPr>
        <p:sp>
          <p:nvSpPr>
            <p:cNvPr id="47" name="AutoShape 7"/>
            <p:cNvSpPr>
              <a:spLocks/>
            </p:cNvSpPr>
            <p:nvPr/>
          </p:nvSpPr>
          <p:spPr bwMode="auto">
            <a:xfrm>
              <a:off x="1436281"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1"/>
            </a:solidFill>
            <a:ln w="57150" cap="flat" cmpd="sng" algn="ctr">
              <a:noFill/>
              <a:prstDash val="solid"/>
            </a:ln>
            <a:effectLst/>
          </p:spPr>
          <p:txBody>
            <a:bodyPr spcFirstLastPara="0" vert="horz" wrap="square" lIns="0" tIns="0" rIns="0" bIns="0" numCol="1" spcCol="1270" anchor="ctr" anchorCtr="0">
              <a:noAutofit/>
            </a:bodyPr>
            <a:lstStyle/>
            <a:p>
              <a:pPr algn="ctr" defTabSz="889156">
                <a:lnSpc>
                  <a:spcPct val="90000"/>
                </a:lnSpc>
                <a:spcAft>
                  <a:spcPct val="35000"/>
                </a:spcAft>
              </a:pPr>
              <a:endParaRPr lang="zh-CN" altLang="en-US" sz="2400" b="1" kern="0" dirty="0">
                <a:solidFill>
                  <a:schemeClr val="bg1">
                    <a:lumMod val="50000"/>
                  </a:schemeClr>
                </a:soli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48" name="AutoShape 15"/>
            <p:cNvSpPr>
              <a:spLocks/>
            </p:cNvSpPr>
            <p:nvPr/>
          </p:nvSpPr>
          <p:spPr bwMode="auto">
            <a:xfrm>
              <a:off x="1560548" y="4088637"/>
              <a:ext cx="297286" cy="297219"/>
            </a:xfrm>
            <a:custGeom>
              <a:avLst/>
              <a:gdLst>
                <a:gd name="T0" fmla="*/ 4 w 21600"/>
                <a:gd name="T1" fmla="*/ 2 h 21600"/>
                <a:gd name="T2" fmla="*/ 4 w 21600"/>
                <a:gd name="T3" fmla="*/ 2 h 21600"/>
                <a:gd name="T4" fmla="*/ 4 w 21600"/>
                <a:gd name="T5" fmla="*/ 3 h 21600"/>
                <a:gd name="T6" fmla="*/ 4 w 21600"/>
                <a:gd name="T7" fmla="*/ 3 h 21600"/>
                <a:gd name="T8" fmla="*/ 4 w 21600"/>
                <a:gd name="T9" fmla="*/ 3 h 21600"/>
                <a:gd name="T10" fmla="*/ 4 w 21600"/>
                <a:gd name="T11" fmla="*/ 3 h 21600"/>
                <a:gd name="T12" fmla="*/ 4 w 21600"/>
                <a:gd name="T13" fmla="*/ 4 h 21600"/>
                <a:gd name="T14" fmla="*/ 4 w 21600"/>
                <a:gd name="T15" fmla="*/ 4 h 21600"/>
                <a:gd name="T16" fmla="*/ 3 w 21600"/>
                <a:gd name="T17" fmla="*/ 4 h 21600"/>
                <a:gd name="T18" fmla="*/ 3 w 21600"/>
                <a:gd name="T19" fmla="*/ 4 h 21600"/>
                <a:gd name="T20" fmla="*/ 3 w 21600"/>
                <a:gd name="T21" fmla="*/ 4 h 21600"/>
                <a:gd name="T22" fmla="*/ 3 w 21600"/>
                <a:gd name="T23" fmla="*/ 4 h 21600"/>
                <a:gd name="T24" fmla="*/ 3 w 21600"/>
                <a:gd name="T25" fmla="*/ 4 h 21600"/>
                <a:gd name="T26" fmla="*/ 2 w 21600"/>
                <a:gd name="T27" fmla="*/ 4 h 21600"/>
                <a:gd name="T28" fmla="*/ 2 w 21600"/>
                <a:gd name="T29" fmla="*/ 4 h 21600"/>
                <a:gd name="T30" fmla="*/ 1 w 21600"/>
                <a:gd name="T31" fmla="*/ 4 h 21600"/>
                <a:gd name="T32" fmla="*/ 1 w 21600"/>
                <a:gd name="T33" fmla="*/ 4 h 21600"/>
                <a:gd name="T34" fmla="*/ 1 w 21600"/>
                <a:gd name="T35" fmla="*/ 4 h 21600"/>
                <a:gd name="T36" fmla="*/ 1 w 21600"/>
                <a:gd name="T37" fmla="*/ 4 h 21600"/>
                <a:gd name="T38" fmla="*/ 0 w 21600"/>
                <a:gd name="T39" fmla="*/ 3 h 21600"/>
                <a:gd name="T40" fmla="*/ 1 w 21600"/>
                <a:gd name="T41" fmla="*/ 3 h 21600"/>
                <a:gd name="T42" fmla="*/ 1 w 21600"/>
                <a:gd name="T43" fmla="*/ 3 h 21600"/>
                <a:gd name="T44" fmla="*/ 0 w 21600"/>
                <a:gd name="T45" fmla="*/ 3 h 21600"/>
                <a:gd name="T46" fmla="*/ 0 w 21600"/>
                <a:gd name="T47" fmla="*/ 2 h 21600"/>
                <a:gd name="T48" fmla="*/ 0 w 21600"/>
                <a:gd name="T49" fmla="*/ 2 h 21600"/>
                <a:gd name="T50" fmla="*/ 1 w 21600"/>
                <a:gd name="T51" fmla="*/ 2 h 21600"/>
                <a:gd name="T52" fmla="*/ 0 w 21600"/>
                <a:gd name="T53" fmla="*/ 1 h 21600"/>
                <a:gd name="T54" fmla="*/ 0 w 21600"/>
                <a:gd name="T55" fmla="*/ 1 h 21600"/>
                <a:gd name="T56" fmla="*/ 1 w 21600"/>
                <a:gd name="T57" fmla="*/ 0 h 21600"/>
                <a:gd name="T58" fmla="*/ 1 w 21600"/>
                <a:gd name="T59" fmla="*/ 0 h 21600"/>
                <a:gd name="T60" fmla="*/ 1 w 21600"/>
                <a:gd name="T61" fmla="*/ 1 h 21600"/>
                <a:gd name="T62" fmla="*/ 2 w 21600"/>
                <a:gd name="T63" fmla="*/ 1 h 21600"/>
                <a:gd name="T64" fmla="*/ 2 w 21600"/>
                <a:gd name="T65" fmla="*/ 0 h 21600"/>
                <a:gd name="T66" fmla="*/ 2 w 21600"/>
                <a:gd name="T67" fmla="*/ 0 h 21600"/>
                <a:gd name="T68" fmla="*/ 3 w 21600"/>
                <a:gd name="T69" fmla="*/ 0 h 21600"/>
                <a:gd name="T70" fmla="*/ 3 w 21600"/>
                <a:gd name="T71" fmla="*/ 0 h 21600"/>
                <a:gd name="T72" fmla="*/ 3 w 21600"/>
                <a:gd name="T73" fmla="*/ 1 h 21600"/>
                <a:gd name="T74" fmla="*/ 3 w 21600"/>
                <a:gd name="T75" fmla="*/ 1 h 21600"/>
                <a:gd name="T76" fmla="*/ 3 w 21600"/>
                <a:gd name="T77" fmla="*/ 0 h 21600"/>
                <a:gd name="T78" fmla="*/ 4 w 21600"/>
                <a:gd name="T79" fmla="*/ 0 h 21600"/>
                <a:gd name="T80" fmla="*/ 4 w 21600"/>
                <a:gd name="T81" fmla="*/ 1 h 21600"/>
                <a:gd name="T82" fmla="*/ 4 w 21600"/>
                <a:gd name="T83" fmla="*/ 1 h 21600"/>
                <a:gd name="T84" fmla="*/ 4 w 21600"/>
                <a:gd name="T85" fmla="*/ 1 h 21600"/>
                <a:gd name="T86" fmla="*/ 2 w 21600"/>
                <a:gd name="T87" fmla="*/ 3 h 21600"/>
                <a:gd name="T88" fmla="*/ 3 w 21600"/>
                <a:gd name="T89" fmla="*/ 3 h 21600"/>
                <a:gd name="T90" fmla="*/ 3 w 21600"/>
                <a:gd name="T91" fmla="*/ 2 h 21600"/>
                <a:gd name="T92" fmla="*/ 3 w 21600"/>
                <a:gd name="T93" fmla="*/ 2 h 21600"/>
                <a:gd name="T94" fmla="*/ 2 w 21600"/>
                <a:gd name="T95" fmla="*/ 2 h 21600"/>
                <a:gd name="T96" fmla="*/ 2 w 21600"/>
                <a:gd name="T97" fmla="*/ 2 h 21600"/>
                <a:gd name="T98" fmla="*/ 2 w 21600"/>
                <a:gd name="T99" fmla="*/ 2 h 21600"/>
                <a:gd name="T100" fmla="*/ 2 w 21600"/>
                <a:gd name="T101" fmla="*/ 3 h 21600"/>
                <a:gd name="T102" fmla="*/ 2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3"/>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9"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8"/>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2"/>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5"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2"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30"/>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30"/>
                    <a:pt x="8200" y="12774"/>
                    <a:pt x="8494" y="13070"/>
                  </a:cubicBezTo>
                  <a:cubicBezTo>
                    <a:pt x="8786" y="13370"/>
                    <a:pt x="9135" y="13607"/>
                    <a:pt x="9537" y="13779"/>
                  </a:cubicBezTo>
                  <a:cubicBezTo>
                    <a:pt x="9939" y="13957"/>
                    <a:pt x="10361" y="14044"/>
                    <a:pt x="10806" y="14044"/>
                  </a:cubicBezTo>
                </a:path>
              </a:pathLst>
            </a:custGeom>
            <a:solidFill>
              <a:schemeClr val="bg1"/>
            </a:solidFill>
            <a:ln>
              <a:noFill/>
            </a:ln>
            <a:extLst/>
          </p:spPr>
          <p:txBody>
            <a:bodyPr lIns="0" tIns="0" rIns="0" bIns="0"/>
            <a:lstStyle/>
            <a:p>
              <a:endParaRPr lang="zh-CN" altLang="en-US" dirty="0">
                <a:solidFill>
                  <a:schemeClr val="bg1">
                    <a:lumMod val="50000"/>
                  </a:schemeClr>
                </a:solidFill>
                <a:latin typeface="方正中等线简体" panose="02010601030101010101" pitchFamily="2" charset="-122"/>
                <a:ea typeface="方正中等线简体" panose="02010601030101010101" pitchFamily="2" charset="-122"/>
              </a:endParaRPr>
            </a:p>
          </p:txBody>
        </p:sp>
        <p:sp>
          <p:nvSpPr>
            <p:cNvPr id="49" name="文本框 48"/>
            <p:cNvSpPr txBox="1"/>
            <p:nvPr/>
          </p:nvSpPr>
          <p:spPr>
            <a:xfrm>
              <a:off x="819208" y="3881731"/>
              <a:ext cx="707886" cy="677108"/>
            </a:xfrm>
            <a:prstGeom prst="rect">
              <a:avLst/>
            </a:prstGeom>
            <a:noFill/>
          </p:spPr>
          <p:txBody>
            <a:bodyPr wrap="none" rtlCol="0">
              <a:spAutoFit/>
            </a:bodyPr>
            <a:lstStyle/>
            <a:p>
              <a:r>
                <a:rPr lang="en-US" altLang="zh-CN" sz="2700" dirty="0">
                  <a:solidFill>
                    <a:schemeClr val="bg1">
                      <a:lumMod val="50000"/>
                    </a:schemeClr>
                  </a:solidFill>
                  <a:latin typeface="方正中等线简体" panose="02010601030101010101" pitchFamily="2" charset="-122"/>
                  <a:ea typeface="方正中等线简体" panose="02010601030101010101" pitchFamily="2" charset="-122"/>
                </a:rPr>
                <a:t>01</a:t>
              </a:r>
              <a:endParaRPr lang="zh-CN" altLang="en-US" sz="2700" dirty="0">
                <a:solidFill>
                  <a:schemeClr val="bg1">
                    <a:lumMod val="50000"/>
                  </a:schemeClr>
                </a:solidFill>
                <a:latin typeface="方正中等线简体" panose="02010601030101010101" pitchFamily="2" charset="-122"/>
                <a:ea typeface="方正中等线简体" panose="02010601030101010101" pitchFamily="2" charset="-122"/>
              </a:endParaRPr>
            </a:p>
          </p:txBody>
        </p:sp>
      </p:grpSp>
      <p:grpSp>
        <p:nvGrpSpPr>
          <p:cNvPr id="5" name="组合 49"/>
          <p:cNvGrpSpPr/>
          <p:nvPr/>
        </p:nvGrpSpPr>
        <p:grpSpPr>
          <a:xfrm>
            <a:off x="758936" y="2077390"/>
            <a:ext cx="909138" cy="507988"/>
            <a:chOff x="1159182" y="2657971"/>
            <a:chExt cx="1211973" cy="677108"/>
          </a:xfrm>
        </p:grpSpPr>
        <p:sp>
          <p:nvSpPr>
            <p:cNvPr id="51" name="AutoShape 9"/>
            <p:cNvSpPr>
              <a:spLocks/>
            </p:cNvSpPr>
            <p:nvPr/>
          </p:nvSpPr>
          <p:spPr bwMode="auto">
            <a:xfrm>
              <a:off x="1823422"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2"/>
            </a:solidFill>
            <a:ln w="57150" cap="flat" cmpd="sng" algn="ctr">
              <a:noFill/>
              <a:prstDash val="solid"/>
            </a:ln>
            <a:effectLst/>
          </p:spPr>
          <p:txBody>
            <a:bodyPr spcFirstLastPara="0" vert="horz" wrap="square" lIns="0" tIns="0" rIns="0" bIns="0" numCol="1" spcCol="1270" anchor="ctr" anchorCtr="0">
              <a:noAutofit/>
            </a:bodyPr>
            <a:lstStyle/>
            <a:p>
              <a:pPr algn="ctr" defTabSz="889156">
                <a:lnSpc>
                  <a:spcPct val="90000"/>
                </a:lnSpc>
                <a:spcAft>
                  <a:spcPct val="35000"/>
                </a:spcAft>
              </a:pPr>
              <a:endParaRPr lang="zh-CN" altLang="en-US" sz="2700" b="1" kern="0" dirty="0">
                <a:solidFill>
                  <a:schemeClr val="bg1">
                    <a:lumMod val="50000"/>
                  </a:schemeClr>
                </a:soli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52" name="AutoShape 16"/>
            <p:cNvSpPr>
              <a:spLocks/>
            </p:cNvSpPr>
            <p:nvPr/>
          </p:nvSpPr>
          <p:spPr bwMode="auto">
            <a:xfrm>
              <a:off x="1954381" y="2836688"/>
              <a:ext cx="297286" cy="298174"/>
            </a:xfrm>
            <a:custGeom>
              <a:avLst/>
              <a:gdLst>
                <a:gd name="T0" fmla="*/ 4 w 21376"/>
                <a:gd name="T1" fmla="*/ 4 h 21600"/>
                <a:gd name="T2" fmla="*/ 4 w 21376"/>
                <a:gd name="T3" fmla="*/ 4 h 21600"/>
                <a:gd name="T4" fmla="*/ 4 w 21376"/>
                <a:gd name="T5" fmla="*/ 4 h 21600"/>
                <a:gd name="T6" fmla="*/ 4 w 21376"/>
                <a:gd name="T7" fmla="*/ 5 h 21600"/>
                <a:gd name="T8" fmla="*/ 0 w 21376"/>
                <a:gd name="T9" fmla="*/ 5 h 21600"/>
                <a:gd name="T10" fmla="*/ 0 w 21376"/>
                <a:gd name="T11" fmla="*/ 4 h 21600"/>
                <a:gd name="T12" fmla="*/ 0 w 21376"/>
                <a:gd name="T13" fmla="*/ 4 h 21600"/>
                <a:gd name="T14" fmla="*/ 0 w 21376"/>
                <a:gd name="T15" fmla="*/ 4 h 21600"/>
                <a:gd name="T16" fmla="*/ 2 w 21376"/>
                <a:gd name="T17" fmla="*/ 2 h 21600"/>
                <a:gd name="T18" fmla="*/ 2 w 21376"/>
                <a:gd name="T19" fmla="*/ 0 h 21600"/>
                <a:gd name="T20" fmla="*/ 1 w 21376"/>
                <a:gd name="T21" fmla="*/ 0 h 21600"/>
                <a:gd name="T22" fmla="*/ 1 w 21376"/>
                <a:gd name="T23" fmla="*/ 0 h 21600"/>
                <a:gd name="T24" fmla="*/ 1 w 21376"/>
                <a:gd name="T25" fmla="*/ 0 h 21600"/>
                <a:gd name="T26" fmla="*/ 1 w 21376"/>
                <a:gd name="T27" fmla="*/ 0 h 21600"/>
                <a:gd name="T28" fmla="*/ 1 w 21376"/>
                <a:gd name="T29" fmla="*/ 0 h 21600"/>
                <a:gd name="T30" fmla="*/ 3 w 21376"/>
                <a:gd name="T31" fmla="*/ 0 h 21600"/>
                <a:gd name="T32" fmla="*/ 3 w 21376"/>
                <a:gd name="T33" fmla="*/ 0 h 21600"/>
                <a:gd name="T34" fmla="*/ 3 w 21376"/>
                <a:gd name="T35" fmla="*/ 0 h 21600"/>
                <a:gd name="T36" fmla="*/ 3 w 21376"/>
                <a:gd name="T37" fmla="*/ 0 h 21600"/>
                <a:gd name="T38" fmla="*/ 3 w 21376"/>
                <a:gd name="T39" fmla="*/ 0 h 21600"/>
                <a:gd name="T40" fmla="*/ 3 w 21376"/>
                <a:gd name="T41" fmla="*/ 0 h 21600"/>
                <a:gd name="T42" fmla="*/ 3 w 21376"/>
                <a:gd name="T43" fmla="*/ 2 h 21600"/>
                <a:gd name="T44" fmla="*/ 4 w 21376"/>
                <a:gd name="T45" fmla="*/ 4 h 21600"/>
                <a:gd name="T46" fmla="*/ 1 w 21376"/>
                <a:gd name="T47" fmla="*/ 3 h 21600"/>
                <a:gd name="T48" fmla="*/ 3 w 21376"/>
                <a:gd name="T49" fmla="*/ 3 h 21600"/>
                <a:gd name="T50" fmla="*/ 2 w 21376"/>
                <a:gd name="T51" fmla="*/ 2 h 21600"/>
                <a:gd name="T52" fmla="*/ 2 w 21376"/>
                <a:gd name="T53" fmla="*/ 0 h 21600"/>
                <a:gd name="T54" fmla="*/ 2 w 21376"/>
                <a:gd name="T55" fmla="*/ 0 h 21600"/>
                <a:gd name="T56" fmla="*/ 2 w 21376"/>
                <a:gd name="T57" fmla="*/ 2 h 21600"/>
                <a:gd name="T58" fmla="*/ 1 w 21376"/>
                <a:gd name="T59" fmla="*/ 3 h 21600"/>
                <a:gd name="T60" fmla="*/ 1 w 21376"/>
                <a:gd name="T61" fmla="*/ 3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376" h="21600">
                  <a:moveTo>
                    <a:pt x="21036" y="18604"/>
                  </a:moveTo>
                  <a:cubicBezTo>
                    <a:pt x="21454" y="19262"/>
                    <a:pt x="21486" y="19923"/>
                    <a:pt x="21135" y="20587"/>
                  </a:cubicBezTo>
                  <a:cubicBezTo>
                    <a:pt x="20970" y="20916"/>
                    <a:pt x="20732" y="21168"/>
                    <a:pt x="20427" y="21339"/>
                  </a:cubicBezTo>
                  <a:cubicBezTo>
                    <a:pt x="20123" y="21515"/>
                    <a:pt x="19798" y="21600"/>
                    <a:pt x="19455" y="21600"/>
                  </a:cubicBezTo>
                  <a:lnTo>
                    <a:pt x="1928" y="21600"/>
                  </a:lnTo>
                  <a:cubicBezTo>
                    <a:pt x="1586" y="21600"/>
                    <a:pt x="1264" y="21515"/>
                    <a:pt x="965" y="21339"/>
                  </a:cubicBezTo>
                  <a:cubicBezTo>
                    <a:pt x="663" y="21168"/>
                    <a:pt x="426" y="20916"/>
                    <a:pt x="249" y="20587"/>
                  </a:cubicBezTo>
                  <a:cubicBezTo>
                    <a:pt x="-114" y="19914"/>
                    <a:pt x="-79" y="19250"/>
                    <a:pt x="344" y="18604"/>
                  </a:cubicBezTo>
                  <a:lnTo>
                    <a:pt x="7510" y="7314"/>
                  </a:lnTo>
                  <a:lnTo>
                    <a:pt x="7510" y="2168"/>
                  </a:lnTo>
                  <a:lnTo>
                    <a:pt x="6428" y="2168"/>
                  </a:lnTo>
                  <a:cubicBezTo>
                    <a:pt x="6123" y="2168"/>
                    <a:pt x="5871" y="2062"/>
                    <a:pt x="5670" y="1850"/>
                  </a:cubicBezTo>
                  <a:cubicBezTo>
                    <a:pt x="5473" y="1639"/>
                    <a:pt x="5372" y="1380"/>
                    <a:pt x="5372" y="1072"/>
                  </a:cubicBezTo>
                  <a:cubicBezTo>
                    <a:pt x="5372" y="778"/>
                    <a:pt x="5473" y="529"/>
                    <a:pt x="5670" y="320"/>
                  </a:cubicBezTo>
                  <a:cubicBezTo>
                    <a:pt x="5871" y="109"/>
                    <a:pt x="6123" y="0"/>
                    <a:pt x="6428" y="0"/>
                  </a:cubicBezTo>
                  <a:lnTo>
                    <a:pt x="14953" y="0"/>
                  </a:lnTo>
                  <a:cubicBezTo>
                    <a:pt x="15261" y="0"/>
                    <a:pt x="15516" y="109"/>
                    <a:pt x="15725" y="320"/>
                  </a:cubicBezTo>
                  <a:cubicBezTo>
                    <a:pt x="15934" y="529"/>
                    <a:pt x="16038" y="778"/>
                    <a:pt x="16038" y="1072"/>
                  </a:cubicBezTo>
                  <a:cubicBezTo>
                    <a:pt x="16038" y="1380"/>
                    <a:pt x="15934" y="1639"/>
                    <a:pt x="15725" y="1850"/>
                  </a:cubicBezTo>
                  <a:cubicBezTo>
                    <a:pt x="15516" y="2062"/>
                    <a:pt x="15261" y="2168"/>
                    <a:pt x="14953" y="2168"/>
                  </a:cubicBezTo>
                  <a:lnTo>
                    <a:pt x="13900" y="2168"/>
                  </a:lnTo>
                  <a:lnTo>
                    <a:pt x="13900" y="7340"/>
                  </a:lnTo>
                  <a:lnTo>
                    <a:pt x="21036" y="18604"/>
                  </a:lnTo>
                  <a:close/>
                  <a:moveTo>
                    <a:pt x="5261" y="14865"/>
                  </a:moveTo>
                  <a:lnTo>
                    <a:pt x="16122" y="14865"/>
                  </a:lnTo>
                  <a:lnTo>
                    <a:pt x="11774" y="7974"/>
                  </a:lnTo>
                  <a:lnTo>
                    <a:pt x="11774" y="2168"/>
                  </a:lnTo>
                  <a:lnTo>
                    <a:pt x="9636" y="2168"/>
                  </a:lnTo>
                  <a:lnTo>
                    <a:pt x="9636" y="7948"/>
                  </a:lnTo>
                  <a:lnTo>
                    <a:pt x="5261" y="14865"/>
                  </a:lnTo>
                  <a:close/>
                  <a:moveTo>
                    <a:pt x="5261" y="14865"/>
                  </a:moveTo>
                </a:path>
              </a:pathLst>
            </a:custGeom>
            <a:solidFill>
              <a:schemeClr val="bg1"/>
            </a:solidFill>
            <a:ln>
              <a:noFill/>
            </a:ln>
            <a:extLst/>
          </p:spPr>
          <p:txBody>
            <a:bodyPr lIns="0" tIns="0" rIns="0" bIns="0"/>
            <a:lstStyle/>
            <a:p>
              <a:endParaRPr lang="zh-CN" altLang="en-US" dirty="0">
                <a:solidFill>
                  <a:schemeClr val="bg1">
                    <a:lumMod val="50000"/>
                  </a:schemeClr>
                </a:solidFill>
                <a:latin typeface="方正中等线简体" panose="02010601030101010101" pitchFamily="2" charset="-122"/>
                <a:ea typeface="方正中等线简体" panose="02010601030101010101" pitchFamily="2" charset="-122"/>
              </a:endParaRPr>
            </a:p>
          </p:txBody>
        </p:sp>
        <p:sp>
          <p:nvSpPr>
            <p:cNvPr id="53" name="文本框 52"/>
            <p:cNvSpPr txBox="1"/>
            <p:nvPr/>
          </p:nvSpPr>
          <p:spPr>
            <a:xfrm>
              <a:off x="1159182" y="2657971"/>
              <a:ext cx="707886" cy="677108"/>
            </a:xfrm>
            <a:prstGeom prst="rect">
              <a:avLst/>
            </a:prstGeom>
            <a:noFill/>
          </p:spPr>
          <p:txBody>
            <a:bodyPr wrap="none" rtlCol="0">
              <a:spAutoFit/>
            </a:bodyPr>
            <a:lstStyle/>
            <a:p>
              <a:r>
                <a:rPr lang="en-US" altLang="zh-CN" sz="2700" dirty="0">
                  <a:solidFill>
                    <a:schemeClr val="bg1">
                      <a:lumMod val="50000"/>
                    </a:schemeClr>
                  </a:solidFill>
                  <a:latin typeface="方正中等线简体" panose="02010601030101010101" pitchFamily="2" charset="-122"/>
                  <a:ea typeface="方正中等线简体" panose="02010601030101010101" pitchFamily="2" charset="-122"/>
                </a:rPr>
                <a:t>02</a:t>
              </a:r>
              <a:endParaRPr lang="zh-CN" altLang="en-US" sz="2700" dirty="0">
                <a:solidFill>
                  <a:schemeClr val="bg1">
                    <a:lumMod val="50000"/>
                  </a:schemeClr>
                </a:solidFill>
                <a:latin typeface="方正中等线简体" panose="02010601030101010101" pitchFamily="2" charset="-122"/>
                <a:ea typeface="方正中等线简体" panose="02010601030101010101" pitchFamily="2" charset="-122"/>
              </a:endParaRPr>
            </a:p>
          </p:txBody>
        </p:sp>
      </p:grpSp>
      <p:grpSp>
        <p:nvGrpSpPr>
          <p:cNvPr id="6" name="组合 53"/>
          <p:cNvGrpSpPr/>
          <p:nvPr/>
        </p:nvGrpSpPr>
        <p:grpSpPr>
          <a:xfrm>
            <a:off x="3716691" y="3036792"/>
            <a:ext cx="952434" cy="507988"/>
            <a:chOff x="5102170" y="3936778"/>
            <a:chExt cx="1269691" cy="677108"/>
          </a:xfrm>
        </p:grpSpPr>
        <p:sp>
          <p:nvSpPr>
            <p:cNvPr id="55" name="AutoShape 8"/>
            <p:cNvSpPr>
              <a:spLocks/>
            </p:cNvSpPr>
            <p:nvPr/>
          </p:nvSpPr>
          <p:spPr bwMode="auto">
            <a:xfrm>
              <a:off x="5102170" y="3967265"/>
              <a:ext cx="547733" cy="551431"/>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4"/>
            </a:solidFill>
            <a:ln w="57150" cap="flat" cmpd="sng" algn="ctr">
              <a:noFill/>
              <a:prstDash val="solid"/>
            </a:ln>
            <a:effectLst/>
          </p:spPr>
          <p:txBody>
            <a:bodyPr spcFirstLastPara="0" vert="horz" wrap="square" lIns="0" tIns="0" rIns="0" bIns="0" numCol="1" spcCol="1270" anchor="ctr" anchorCtr="0">
              <a:noAutofit/>
            </a:bodyPr>
            <a:lstStyle/>
            <a:p>
              <a:pPr algn="ctr" defTabSz="889156">
                <a:lnSpc>
                  <a:spcPct val="90000"/>
                </a:lnSpc>
                <a:spcAft>
                  <a:spcPct val="35000"/>
                </a:spcAft>
              </a:pPr>
              <a:endParaRPr lang="zh-CN" altLang="en-US" sz="2700" b="1" kern="0" dirty="0">
                <a:solidFill>
                  <a:schemeClr val="bg1">
                    <a:lumMod val="50000"/>
                  </a:schemeClr>
                </a:soli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56" name="AutoShape 19"/>
            <p:cNvSpPr>
              <a:spLocks/>
            </p:cNvSpPr>
            <p:nvPr/>
          </p:nvSpPr>
          <p:spPr bwMode="auto">
            <a:xfrm>
              <a:off x="5215923" y="4076214"/>
              <a:ext cx="297286" cy="297219"/>
            </a:xfrm>
            <a:custGeom>
              <a:avLst/>
              <a:gdLst>
                <a:gd name="T0" fmla="*/ 4 w 21600"/>
                <a:gd name="T1" fmla="*/ 3 h 21600"/>
                <a:gd name="T2" fmla="*/ 4 w 21600"/>
                <a:gd name="T3" fmla="*/ 3 h 21600"/>
                <a:gd name="T4" fmla="*/ 4 w 21600"/>
                <a:gd name="T5" fmla="*/ 4 h 21600"/>
                <a:gd name="T6" fmla="*/ 3 w 21600"/>
                <a:gd name="T7" fmla="*/ 4 h 21600"/>
                <a:gd name="T8" fmla="*/ 3 w 21600"/>
                <a:gd name="T9" fmla="*/ 4 h 21600"/>
                <a:gd name="T10" fmla="*/ 2 w 21600"/>
                <a:gd name="T11" fmla="*/ 4 h 21600"/>
                <a:gd name="T12" fmla="*/ 0 w 21600"/>
                <a:gd name="T13" fmla="*/ 4 h 21600"/>
                <a:gd name="T14" fmla="*/ 0 w 21600"/>
                <a:gd name="T15" fmla="*/ 4 h 21600"/>
                <a:gd name="T16" fmla="*/ 0 w 21600"/>
                <a:gd name="T17" fmla="*/ 2 h 21600"/>
                <a:gd name="T18" fmla="*/ 1 w 21600"/>
                <a:gd name="T19" fmla="*/ 2 h 21600"/>
                <a:gd name="T20" fmla="*/ 2 w 21600"/>
                <a:gd name="T21" fmla="*/ 2 h 21600"/>
                <a:gd name="T22" fmla="*/ 2 w 21600"/>
                <a:gd name="T23" fmla="*/ 1 h 21600"/>
                <a:gd name="T24" fmla="*/ 2 w 21600"/>
                <a:gd name="T25" fmla="*/ 1 h 21600"/>
                <a:gd name="T26" fmla="*/ 2 w 21600"/>
                <a:gd name="T27" fmla="*/ 1 h 21600"/>
                <a:gd name="T28" fmla="*/ 2 w 21600"/>
                <a:gd name="T29" fmla="*/ 0 h 21600"/>
                <a:gd name="T30" fmla="*/ 3 w 21600"/>
                <a:gd name="T31" fmla="*/ 0 h 21600"/>
                <a:gd name="T32" fmla="*/ 3 w 21600"/>
                <a:gd name="T33" fmla="*/ 0 h 21600"/>
                <a:gd name="T34" fmla="*/ 3 w 21600"/>
                <a:gd name="T35" fmla="*/ 1 h 21600"/>
                <a:gd name="T36" fmla="*/ 3 w 21600"/>
                <a:gd name="T37" fmla="*/ 1 h 21600"/>
                <a:gd name="T38" fmla="*/ 4 w 21600"/>
                <a:gd name="T39" fmla="*/ 1 h 21600"/>
                <a:gd name="T40" fmla="*/ 4 w 21600"/>
                <a:gd name="T41" fmla="*/ 2 h 21600"/>
                <a:gd name="T42" fmla="*/ 4 w 21600"/>
                <a:gd name="T43" fmla="*/ 2 h 21600"/>
                <a:gd name="T44" fmla="*/ 4 w 21600"/>
                <a:gd name="T45" fmla="*/ 2 h 21600"/>
                <a:gd name="T46" fmla="*/ 1 w 21600"/>
                <a:gd name="T47" fmla="*/ 4 h 21600"/>
                <a:gd name="T48" fmla="*/ 1 w 21600"/>
                <a:gd name="T49" fmla="*/ 3 h 21600"/>
                <a:gd name="T50" fmla="*/ 1 w 21600"/>
                <a:gd name="T51" fmla="*/ 3 h 21600"/>
                <a:gd name="T52" fmla="*/ 1 w 21600"/>
                <a:gd name="T53" fmla="*/ 4 h 21600"/>
                <a:gd name="T54" fmla="*/ 4 w 21600"/>
                <a:gd name="T55" fmla="*/ 3 h 21600"/>
                <a:gd name="T56" fmla="*/ 4 w 21600"/>
                <a:gd name="T57" fmla="*/ 3 h 21600"/>
                <a:gd name="T58" fmla="*/ 4 w 21600"/>
                <a:gd name="T59" fmla="*/ 2 h 21600"/>
                <a:gd name="T60" fmla="*/ 4 w 21600"/>
                <a:gd name="T61" fmla="*/ 2 h 21600"/>
                <a:gd name="T62" fmla="*/ 4 w 21600"/>
                <a:gd name="T63" fmla="*/ 2 h 21600"/>
                <a:gd name="T64" fmla="*/ 3 w 21600"/>
                <a:gd name="T65" fmla="*/ 2 h 21600"/>
                <a:gd name="T66" fmla="*/ 3 w 21600"/>
                <a:gd name="T67" fmla="*/ 2 h 21600"/>
                <a:gd name="T68" fmla="*/ 3 w 21600"/>
                <a:gd name="T69" fmla="*/ 2 h 21600"/>
                <a:gd name="T70" fmla="*/ 3 w 21600"/>
                <a:gd name="T71" fmla="*/ 1 h 21600"/>
                <a:gd name="T72" fmla="*/ 3 w 21600"/>
                <a:gd name="T73" fmla="*/ 1 h 21600"/>
                <a:gd name="T74" fmla="*/ 3 w 21600"/>
                <a:gd name="T75" fmla="*/ 0 h 21600"/>
                <a:gd name="T76" fmla="*/ 3 w 21600"/>
                <a:gd name="T77" fmla="*/ 0 h 21600"/>
                <a:gd name="T78" fmla="*/ 3 w 21600"/>
                <a:gd name="T79" fmla="*/ 0 h 21600"/>
                <a:gd name="T80" fmla="*/ 3 w 21600"/>
                <a:gd name="T81" fmla="*/ 1 h 21600"/>
                <a:gd name="T82" fmla="*/ 2 w 21600"/>
                <a:gd name="T83" fmla="*/ 1 h 21600"/>
                <a:gd name="T84" fmla="*/ 2 w 21600"/>
                <a:gd name="T85" fmla="*/ 2 h 21600"/>
                <a:gd name="T86" fmla="*/ 2 w 21600"/>
                <a:gd name="T87" fmla="*/ 2 h 21600"/>
                <a:gd name="T88" fmla="*/ 1 w 21600"/>
                <a:gd name="T89" fmla="*/ 2 h 21600"/>
                <a:gd name="T90" fmla="*/ 2 w 21600"/>
                <a:gd name="T91" fmla="*/ 4 h 21600"/>
                <a:gd name="T92" fmla="*/ 3 w 21600"/>
                <a:gd name="T93" fmla="*/ 4 h 21600"/>
                <a:gd name="T94" fmla="*/ 3 w 21600"/>
                <a:gd name="T95" fmla="*/ 4 h 21600"/>
                <a:gd name="T96" fmla="*/ 4 w 21600"/>
                <a:gd name="T97" fmla="*/ 4 h 21600"/>
                <a:gd name="T98" fmla="*/ 4 w 21600"/>
                <a:gd name="T99" fmla="*/ 4 h 21600"/>
                <a:gd name="T100" fmla="*/ 4 w 21600"/>
                <a:gd name="T101" fmla="*/ 3 h 21600"/>
                <a:gd name="T102" fmla="*/ 4 w 21600"/>
                <a:gd name="T103" fmla="*/ 3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p:spPr>
          <p:txBody>
            <a:bodyPr lIns="0" tIns="0" rIns="0" bIns="0"/>
            <a:lstStyle/>
            <a:p>
              <a:endParaRPr lang="zh-CN" altLang="en-US" dirty="0">
                <a:solidFill>
                  <a:schemeClr val="bg1">
                    <a:lumMod val="50000"/>
                  </a:schemeClr>
                </a:solidFill>
                <a:latin typeface="方正中等线简体" panose="02010601030101010101" pitchFamily="2" charset="-122"/>
                <a:ea typeface="方正中等线简体" panose="02010601030101010101" pitchFamily="2" charset="-122"/>
              </a:endParaRPr>
            </a:p>
          </p:txBody>
        </p:sp>
        <p:sp>
          <p:nvSpPr>
            <p:cNvPr id="57" name="文本框 56"/>
            <p:cNvSpPr txBox="1"/>
            <p:nvPr/>
          </p:nvSpPr>
          <p:spPr>
            <a:xfrm>
              <a:off x="5663975" y="3936778"/>
              <a:ext cx="707886" cy="677108"/>
            </a:xfrm>
            <a:prstGeom prst="rect">
              <a:avLst/>
            </a:prstGeom>
            <a:noFill/>
          </p:spPr>
          <p:txBody>
            <a:bodyPr wrap="none" rtlCol="0">
              <a:spAutoFit/>
            </a:bodyPr>
            <a:lstStyle/>
            <a:p>
              <a:r>
                <a:rPr lang="en-US" altLang="zh-CN" sz="2700" dirty="0" smtClean="0">
                  <a:solidFill>
                    <a:schemeClr val="bg1">
                      <a:lumMod val="50000"/>
                    </a:schemeClr>
                  </a:solidFill>
                  <a:latin typeface="方正中等线简体" panose="02010601030101010101" pitchFamily="2" charset="-122"/>
                  <a:ea typeface="方正中等线简体" panose="02010601030101010101" pitchFamily="2" charset="-122"/>
                </a:rPr>
                <a:t>04</a:t>
              </a:r>
              <a:endParaRPr lang="zh-CN" altLang="en-US" sz="2700" dirty="0">
                <a:solidFill>
                  <a:schemeClr val="bg1">
                    <a:lumMod val="50000"/>
                  </a:schemeClr>
                </a:solidFill>
                <a:latin typeface="方正中等线简体" panose="02010601030101010101" pitchFamily="2" charset="-122"/>
                <a:ea typeface="方正中等线简体" panose="02010601030101010101" pitchFamily="2" charset="-122"/>
              </a:endParaRPr>
            </a:p>
          </p:txBody>
        </p:sp>
      </p:grpSp>
      <p:grpSp>
        <p:nvGrpSpPr>
          <p:cNvPr id="7" name="组合 57"/>
          <p:cNvGrpSpPr/>
          <p:nvPr/>
        </p:nvGrpSpPr>
        <p:grpSpPr>
          <a:xfrm>
            <a:off x="3429153" y="2089778"/>
            <a:ext cx="948827" cy="507988"/>
            <a:chOff x="4718853" y="2674485"/>
            <a:chExt cx="1264882" cy="677108"/>
          </a:xfrm>
        </p:grpSpPr>
        <p:sp>
          <p:nvSpPr>
            <p:cNvPr id="59" name="AutoShape 6"/>
            <p:cNvSpPr>
              <a:spLocks/>
            </p:cNvSpPr>
            <p:nvPr/>
          </p:nvSpPr>
          <p:spPr bwMode="auto">
            <a:xfrm>
              <a:off x="4718853" y="2731563"/>
              <a:ext cx="547733" cy="550475"/>
            </a:xfrm>
            <a:custGeom>
              <a:avLst/>
              <a:gdLst>
                <a:gd name="T0" fmla="*/ 14 w 19679"/>
                <a:gd name="T1" fmla="*/ 2 h 19679"/>
                <a:gd name="T2" fmla="*/ 14 w 19679"/>
                <a:gd name="T3" fmla="*/ 14 h 19679"/>
                <a:gd name="T4" fmla="*/ 2 w 19679"/>
                <a:gd name="T5" fmla="*/ 14 h 19679"/>
                <a:gd name="T6" fmla="*/ 2 w 19679"/>
                <a:gd name="T7" fmla="*/ 2 h 19679"/>
                <a:gd name="T8" fmla="*/ 14 w 19679"/>
                <a:gd name="T9" fmla="*/ 2 h 19679"/>
                <a:gd name="T10" fmla="*/ 14 w 19679"/>
                <a:gd name="T11" fmla="*/ 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3"/>
            </a:solidFill>
            <a:ln w="57150" cap="flat" cmpd="sng" algn="ctr">
              <a:noFill/>
              <a:prstDash val="solid"/>
            </a:ln>
            <a:effectLst/>
          </p:spPr>
          <p:txBody>
            <a:bodyPr spcFirstLastPara="0" vert="horz" wrap="square" lIns="0" tIns="0" rIns="0" bIns="0" numCol="1" spcCol="1270" anchor="ctr" anchorCtr="0">
              <a:noAutofit/>
            </a:bodyPr>
            <a:lstStyle/>
            <a:p>
              <a:pPr algn="ctr" defTabSz="889156">
                <a:lnSpc>
                  <a:spcPct val="90000"/>
                </a:lnSpc>
                <a:spcAft>
                  <a:spcPct val="35000"/>
                </a:spcAft>
              </a:pPr>
              <a:endParaRPr lang="zh-CN" altLang="en-US" sz="2700" b="1" kern="0" dirty="0">
                <a:solidFill>
                  <a:schemeClr val="bg1">
                    <a:lumMod val="50000"/>
                  </a:schemeClr>
                </a:solidFill>
                <a:latin typeface="方正中等线简体" panose="02010601030101010101" pitchFamily="2" charset="-122"/>
                <a:ea typeface="方正中等线简体" panose="02010601030101010101" pitchFamily="2" charset="-122"/>
                <a:cs typeface="Arial" panose="020B0604020202020204" pitchFamily="34" charset="0"/>
              </a:endParaRPr>
            </a:p>
          </p:txBody>
        </p:sp>
        <p:sp>
          <p:nvSpPr>
            <p:cNvPr id="60" name="AutoShape 18"/>
            <p:cNvSpPr>
              <a:spLocks/>
            </p:cNvSpPr>
            <p:nvPr/>
          </p:nvSpPr>
          <p:spPr bwMode="auto">
            <a:xfrm>
              <a:off x="4827826" y="2859625"/>
              <a:ext cx="297286" cy="297219"/>
            </a:xfrm>
            <a:custGeom>
              <a:avLst/>
              <a:gdLst>
                <a:gd name="T0" fmla="*/ 4 w 21564"/>
                <a:gd name="T1" fmla="*/ 1 h 21600"/>
                <a:gd name="T2" fmla="*/ 4 w 21564"/>
                <a:gd name="T3" fmla="*/ 1 h 21600"/>
                <a:gd name="T4" fmla="*/ 4 w 21564"/>
                <a:gd name="T5" fmla="*/ 1 h 21600"/>
                <a:gd name="T6" fmla="*/ 4 w 21564"/>
                <a:gd name="T7" fmla="*/ 3 h 21600"/>
                <a:gd name="T8" fmla="*/ 4 w 21564"/>
                <a:gd name="T9" fmla="*/ 3 h 21600"/>
                <a:gd name="T10" fmla="*/ 4 w 21564"/>
                <a:gd name="T11" fmla="*/ 3 h 21600"/>
                <a:gd name="T12" fmla="*/ 1 w 21564"/>
                <a:gd name="T13" fmla="*/ 3 h 21600"/>
                <a:gd name="T14" fmla="*/ 1 w 21564"/>
                <a:gd name="T15" fmla="*/ 3 h 21600"/>
                <a:gd name="T16" fmla="*/ 2 w 21564"/>
                <a:gd name="T17" fmla="*/ 3 h 21600"/>
                <a:gd name="T18" fmla="*/ 2 w 21564"/>
                <a:gd name="T19" fmla="*/ 3 h 21600"/>
                <a:gd name="T20" fmla="*/ 4 w 21564"/>
                <a:gd name="T21" fmla="*/ 3 h 21600"/>
                <a:gd name="T22" fmla="*/ 4 w 21564"/>
                <a:gd name="T23" fmla="*/ 3 h 21600"/>
                <a:gd name="T24" fmla="*/ 4 w 21564"/>
                <a:gd name="T25" fmla="*/ 3 h 21600"/>
                <a:gd name="T26" fmla="*/ 4 w 21564"/>
                <a:gd name="T27" fmla="*/ 4 h 21600"/>
                <a:gd name="T28" fmla="*/ 4 w 21564"/>
                <a:gd name="T29" fmla="*/ 4 h 21600"/>
                <a:gd name="T30" fmla="*/ 4 w 21564"/>
                <a:gd name="T31" fmla="*/ 4 h 21600"/>
                <a:gd name="T32" fmla="*/ 3 w 21564"/>
                <a:gd name="T33" fmla="*/ 4 h 21600"/>
                <a:gd name="T34" fmla="*/ 2 w 21564"/>
                <a:gd name="T35" fmla="*/ 4 h 21600"/>
                <a:gd name="T36" fmla="*/ 1 w 21564"/>
                <a:gd name="T37" fmla="*/ 4 h 21600"/>
                <a:gd name="T38" fmla="*/ 1 w 21564"/>
                <a:gd name="T39" fmla="*/ 4 h 21600"/>
                <a:gd name="T40" fmla="*/ 1 w 21564"/>
                <a:gd name="T41" fmla="*/ 4 h 21600"/>
                <a:gd name="T42" fmla="*/ 1 w 21564"/>
                <a:gd name="T43" fmla="*/ 4 h 21600"/>
                <a:gd name="T44" fmla="*/ 1 w 21564"/>
                <a:gd name="T45" fmla="*/ 4 h 21600"/>
                <a:gd name="T46" fmla="*/ 1 w 21564"/>
                <a:gd name="T47" fmla="*/ 4 h 21600"/>
                <a:gd name="T48" fmla="*/ 1 w 21564"/>
                <a:gd name="T49" fmla="*/ 4 h 21600"/>
                <a:gd name="T50" fmla="*/ 1 w 21564"/>
                <a:gd name="T51" fmla="*/ 1 h 21600"/>
                <a:gd name="T52" fmla="*/ 1 w 21564"/>
                <a:gd name="T53" fmla="*/ 0 h 21600"/>
                <a:gd name="T54" fmla="*/ 1 w 21564"/>
                <a:gd name="T55" fmla="*/ 0 h 21600"/>
                <a:gd name="T56" fmla="*/ 0 w 21564"/>
                <a:gd name="T57" fmla="*/ 0 h 21600"/>
                <a:gd name="T58" fmla="*/ 0 w 21564"/>
                <a:gd name="T59" fmla="*/ 0 h 21600"/>
                <a:gd name="T60" fmla="*/ 0 w 21564"/>
                <a:gd name="T61" fmla="*/ 0 h 21600"/>
                <a:gd name="T62" fmla="*/ 0 w 21564"/>
                <a:gd name="T63" fmla="*/ 0 h 21600"/>
                <a:gd name="T64" fmla="*/ 1 w 21564"/>
                <a:gd name="T65" fmla="*/ 0 h 21600"/>
                <a:gd name="T66" fmla="*/ 1 w 21564"/>
                <a:gd name="T67" fmla="*/ 0 h 21600"/>
                <a:gd name="T68" fmla="*/ 1 w 21564"/>
                <a:gd name="T69" fmla="*/ 0 h 21600"/>
                <a:gd name="T70" fmla="*/ 1 w 21564"/>
                <a:gd name="T71" fmla="*/ 0 h 21600"/>
                <a:gd name="T72" fmla="*/ 1 w 21564"/>
                <a:gd name="T73" fmla="*/ 0 h 21600"/>
                <a:gd name="T74" fmla="*/ 1 w 21564"/>
                <a:gd name="T75" fmla="*/ 0 h 21600"/>
                <a:gd name="T76" fmla="*/ 1 w 21564"/>
                <a:gd name="T77" fmla="*/ 0 h 21600"/>
                <a:gd name="T78" fmla="*/ 1 w 21564"/>
                <a:gd name="T79" fmla="*/ 1 h 21600"/>
                <a:gd name="T80" fmla="*/ 4 w 21564"/>
                <a:gd name="T81" fmla="*/ 1 h 21600"/>
                <a:gd name="T82" fmla="*/ 4 w 21564"/>
                <a:gd name="T83" fmla="*/ 1 h 21600"/>
                <a:gd name="T84" fmla="*/ 1 w 21564"/>
                <a:gd name="T85" fmla="*/ 4 h 21600"/>
                <a:gd name="T86" fmla="*/ 1 w 21564"/>
                <a:gd name="T87" fmla="*/ 4 h 21600"/>
                <a:gd name="T88" fmla="*/ 2 w 21564"/>
                <a:gd name="T89" fmla="*/ 4 h 21600"/>
                <a:gd name="T90" fmla="*/ 2 w 21564"/>
                <a:gd name="T91" fmla="*/ 4 h 21600"/>
                <a:gd name="T92" fmla="*/ 2 w 21564"/>
                <a:gd name="T93" fmla="*/ 4 h 21600"/>
                <a:gd name="T94" fmla="*/ 2 w 21564"/>
                <a:gd name="T95" fmla="*/ 4 h 21600"/>
                <a:gd name="T96" fmla="*/ 2 w 21564"/>
                <a:gd name="T97" fmla="*/ 4 h 21600"/>
                <a:gd name="T98" fmla="*/ 1 w 21564"/>
                <a:gd name="T99" fmla="*/ 4 h 21600"/>
                <a:gd name="T100" fmla="*/ 1 w 21564"/>
                <a:gd name="T101" fmla="*/ 4 h 21600"/>
                <a:gd name="T102" fmla="*/ 3 w 21564"/>
                <a:gd name="T103" fmla="*/ 4 h 21600"/>
                <a:gd name="T104" fmla="*/ 3 w 21564"/>
                <a:gd name="T105" fmla="*/ 4 h 21600"/>
                <a:gd name="T106" fmla="*/ 3 w 21564"/>
                <a:gd name="T107" fmla="*/ 4 h 21600"/>
                <a:gd name="T108" fmla="*/ 3 w 21564"/>
                <a:gd name="T109" fmla="*/ 4 h 21600"/>
                <a:gd name="T110" fmla="*/ 4 w 21564"/>
                <a:gd name="T111" fmla="*/ 4 h 21600"/>
                <a:gd name="T112" fmla="*/ 3 w 21564"/>
                <a:gd name="T113" fmla="*/ 4 h 21600"/>
                <a:gd name="T114" fmla="*/ 3 w 21564"/>
                <a:gd name="T115" fmla="*/ 4 h 21600"/>
                <a:gd name="T116" fmla="*/ 3 w 21564"/>
                <a:gd name="T117" fmla="*/ 4 h 21600"/>
                <a:gd name="T118" fmla="*/ 3 w 21564"/>
                <a:gd name="T119" fmla="*/ 4 h 21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564" h="21600">
                  <a:moveTo>
                    <a:pt x="20681" y="3131"/>
                  </a:moveTo>
                  <a:cubicBezTo>
                    <a:pt x="20952" y="3131"/>
                    <a:pt x="21180" y="3257"/>
                    <a:pt x="21358" y="3515"/>
                  </a:cubicBezTo>
                  <a:cubicBezTo>
                    <a:pt x="21536" y="3768"/>
                    <a:pt x="21600" y="4044"/>
                    <a:pt x="21544" y="4341"/>
                  </a:cubicBezTo>
                  <a:lnTo>
                    <a:pt x="20280" y="12471"/>
                  </a:lnTo>
                  <a:cubicBezTo>
                    <a:pt x="20231" y="12706"/>
                    <a:pt x="20128" y="12900"/>
                    <a:pt x="19969" y="13061"/>
                  </a:cubicBezTo>
                  <a:cubicBezTo>
                    <a:pt x="19810" y="13223"/>
                    <a:pt x="19615" y="13296"/>
                    <a:pt x="19390" y="13296"/>
                  </a:cubicBezTo>
                  <a:lnTo>
                    <a:pt x="6706" y="13296"/>
                  </a:lnTo>
                  <a:lnTo>
                    <a:pt x="7114" y="15661"/>
                  </a:lnTo>
                  <a:cubicBezTo>
                    <a:pt x="7146" y="15811"/>
                    <a:pt x="7215" y="15937"/>
                    <a:pt x="7320" y="16034"/>
                  </a:cubicBezTo>
                  <a:cubicBezTo>
                    <a:pt x="7425" y="16131"/>
                    <a:pt x="7540" y="16184"/>
                    <a:pt x="7667" y="16184"/>
                  </a:cubicBezTo>
                  <a:lnTo>
                    <a:pt x="17686" y="16184"/>
                  </a:lnTo>
                  <a:cubicBezTo>
                    <a:pt x="17811" y="16184"/>
                    <a:pt x="17918" y="16237"/>
                    <a:pt x="18009" y="16345"/>
                  </a:cubicBezTo>
                  <a:cubicBezTo>
                    <a:pt x="18097" y="16454"/>
                    <a:pt x="18143" y="16580"/>
                    <a:pt x="18143" y="16736"/>
                  </a:cubicBezTo>
                  <a:lnTo>
                    <a:pt x="18143" y="17831"/>
                  </a:lnTo>
                  <a:cubicBezTo>
                    <a:pt x="18143" y="17981"/>
                    <a:pt x="18099" y="18108"/>
                    <a:pt x="18013" y="18205"/>
                  </a:cubicBezTo>
                  <a:cubicBezTo>
                    <a:pt x="17928" y="18302"/>
                    <a:pt x="17818" y="18348"/>
                    <a:pt x="17686" y="18348"/>
                  </a:cubicBezTo>
                  <a:lnTo>
                    <a:pt x="15776" y="18348"/>
                  </a:lnTo>
                  <a:lnTo>
                    <a:pt x="8146" y="18348"/>
                  </a:lnTo>
                  <a:lnTo>
                    <a:pt x="6929" y="18348"/>
                  </a:lnTo>
                  <a:cubicBezTo>
                    <a:pt x="6801" y="18348"/>
                    <a:pt x="6662" y="18337"/>
                    <a:pt x="6501" y="18302"/>
                  </a:cubicBezTo>
                  <a:cubicBezTo>
                    <a:pt x="6339" y="18266"/>
                    <a:pt x="6202" y="18222"/>
                    <a:pt x="6085" y="18169"/>
                  </a:cubicBezTo>
                  <a:cubicBezTo>
                    <a:pt x="6036" y="18146"/>
                    <a:pt x="5982" y="18090"/>
                    <a:pt x="5921" y="17987"/>
                  </a:cubicBezTo>
                  <a:cubicBezTo>
                    <a:pt x="5860" y="17884"/>
                    <a:pt x="5799" y="17770"/>
                    <a:pt x="5740" y="17644"/>
                  </a:cubicBezTo>
                  <a:cubicBezTo>
                    <a:pt x="5684" y="17517"/>
                    <a:pt x="5633" y="17391"/>
                    <a:pt x="5594" y="17259"/>
                  </a:cubicBezTo>
                  <a:cubicBezTo>
                    <a:pt x="5552" y="17133"/>
                    <a:pt x="5528" y="17036"/>
                    <a:pt x="5513" y="16959"/>
                  </a:cubicBezTo>
                  <a:lnTo>
                    <a:pt x="2997" y="2670"/>
                  </a:lnTo>
                  <a:cubicBezTo>
                    <a:pt x="2966" y="2520"/>
                    <a:pt x="2897" y="2400"/>
                    <a:pt x="2792" y="2309"/>
                  </a:cubicBezTo>
                  <a:cubicBezTo>
                    <a:pt x="2687" y="2212"/>
                    <a:pt x="2569" y="2165"/>
                    <a:pt x="2445" y="2165"/>
                  </a:cubicBezTo>
                  <a:lnTo>
                    <a:pt x="457" y="2165"/>
                  </a:lnTo>
                  <a:cubicBezTo>
                    <a:pt x="152" y="2165"/>
                    <a:pt x="0" y="1982"/>
                    <a:pt x="0" y="1618"/>
                  </a:cubicBezTo>
                  <a:lnTo>
                    <a:pt x="0" y="546"/>
                  </a:lnTo>
                  <a:cubicBezTo>
                    <a:pt x="0" y="185"/>
                    <a:pt x="152" y="0"/>
                    <a:pt x="457" y="0"/>
                  </a:cubicBezTo>
                  <a:lnTo>
                    <a:pt x="3159" y="0"/>
                  </a:lnTo>
                  <a:cubicBezTo>
                    <a:pt x="3286" y="0"/>
                    <a:pt x="3433" y="18"/>
                    <a:pt x="3606" y="59"/>
                  </a:cubicBezTo>
                  <a:cubicBezTo>
                    <a:pt x="3775" y="94"/>
                    <a:pt x="3917" y="132"/>
                    <a:pt x="4027" y="167"/>
                  </a:cubicBezTo>
                  <a:cubicBezTo>
                    <a:pt x="4075" y="208"/>
                    <a:pt x="4129" y="276"/>
                    <a:pt x="4193" y="373"/>
                  </a:cubicBezTo>
                  <a:cubicBezTo>
                    <a:pt x="4261" y="470"/>
                    <a:pt x="4322" y="585"/>
                    <a:pt x="4376" y="705"/>
                  </a:cubicBezTo>
                  <a:cubicBezTo>
                    <a:pt x="4430" y="825"/>
                    <a:pt x="4479" y="952"/>
                    <a:pt x="4518" y="1072"/>
                  </a:cubicBezTo>
                  <a:cubicBezTo>
                    <a:pt x="4557" y="1198"/>
                    <a:pt x="4584" y="1301"/>
                    <a:pt x="4599" y="1378"/>
                  </a:cubicBezTo>
                  <a:lnTo>
                    <a:pt x="4917" y="3134"/>
                  </a:lnTo>
                  <a:lnTo>
                    <a:pt x="20681" y="3134"/>
                  </a:lnTo>
                  <a:lnTo>
                    <a:pt x="20681" y="3131"/>
                  </a:lnTo>
                  <a:close/>
                  <a:moveTo>
                    <a:pt x="6811" y="19982"/>
                  </a:moveTo>
                  <a:cubicBezTo>
                    <a:pt x="6811" y="19541"/>
                    <a:pt x="6941" y="19156"/>
                    <a:pt x="7202" y="18833"/>
                  </a:cubicBezTo>
                  <a:cubicBezTo>
                    <a:pt x="7462" y="18513"/>
                    <a:pt x="7777" y="18345"/>
                    <a:pt x="8146" y="18345"/>
                  </a:cubicBezTo>
                  <a:cubicBezTo>
                    <a:pt x="8528" y="18345"/>
                    <a:pt x="8850" y="18513"/>
                    <a:pt x="9114" y="18833"/>
                  </a:cubicBezTo>
                  <a:cubicBezTo>
                    <a:pt x="9381" y="19153"/>
                    <a:pt x="9513" y="19538"/>
                    <a:pt x="9513" y="19982"/>
                  </a:cubicBezTo>
                  <a:cubicBezTo>
                    <a:pt x="9513" y="20425"/>
                    <a:pt x="9381" y="20801"/>
                    <a:pt x="9114" y="21118"/>
                  </a:cubicBezTo>
                  <a:cubicBezTo>
                    <a:pt x="8850" y="21438"/>
                    <a:pt x="8528" y="21600"/>
                    <a:pt x="8146" y="21600"/>
                  </a:cubicBezTo>
                  <a:cubicBezTo>
                    <a:pt x="7779" y="21600"/>
                    <a:pt x="7464" y="21438"/>
                    <a:pt x="7202" y="21118"/>
                  </a:cubicBezTo>
                  <a:cubicBezTo>
                    <a:pt x="6941" y="20801"/>
                    <a:pt x="6811" y="20422"/>
                    <a:pt x="6811" y="19982"/>
                  </a:cubicBezTo>
                  <a:moveTo>
                    <a:pt x="14432" y="19982"/>
                  </a:moveTo>
                  <a:cubicBezTo>
                    <a:pt x="14432" y="19541"/>
                    <a:pt x="14564" y="19156"/>
                    <a:pt x="14823" y="18833"/>
                  </a:cubicBezTo>
                  <a:cubicBezTo>
                    <a:pt x="15085" y="18513"/>
                    <a:pt x="15400" y="18345"/>
                    <a:pt x="15779" y="18345"/>
                  </a:cubicBezTo>
                  <a:cubicBezTo>
                    <a:pt x="16143" y="18345"/>
                    <a:pt x="16459" y="18513"/>
                    <a:pt x="16720" y="18833"/>
                  </a:cubicBezTo>
                  <a:cubicBezTo>
                    <a:pt x="16982" y="19153"/>
                    <a:pt x="17114" y="19538"/>
                    <a:pt x="17114" y="19982"/>
                  </a:cubicBezTo>
                  <a:cubicBezTo>
                    <a:pt x="17114" y="20425"/>
                    <a:pt x="16982" y="20801"/>
                    <a:pt x="16720" y="21118"/>
                  </a:cubicBezTo>
                  <a:cubicBezTo>
                    <a:pt x="16461" y="21438"/>
                    <a:pt x="16146" y="21600"/>
                    <a:pt x="15779" y="21600"/>
                  </a:cubicBezTo>
                  <a:cubicBezTo>
                    <a:pt x="15412" y="21600"/>
                    <a:pt x="15094" y="21438"/>
                    <a:pt x="14830" y="21118"/>
                  </a:cubicBezTo>
                  <a:cubicBezTo>
                    <a:pt x="14564" y="20801"/>
                    <a:pt x="14432" y="20422"/>
                    <a:pt x="14432" y="19982"/>
                  </a:cubicBezTo>
                </a:path>
              </a:pathLst>
            </a:custGeom>
            <a:solidFill>
              <a:schemeClr val="bg1"/>
            </a:solidFill>
            <a:ln>
              <a:noFill/>
            </a:ln>
            <a:extLst/>
          </p:spPr>
          <p:txBody>
            <a:bodyPr lIns="0" tIns="0" rIns="0" bIns="0"/>
            <a:lstStyle/>
            <a:p>
              <a:endParaRPr lang="zh-CN" altLang="en-US" dirty="0">
                <a:solidFill>
                  <a:schemeClr val="bg1">
                    <a:lumMod val="50000"/>
                  </a:schemeClr>
                </a:solidFill>
                <a:latin typeface="方正中等线简体" panose="02010601030101010101" pitchFamily="2" charset="-122"/>
                <a:ea typeface="方正中等线简体" panose="02010601030101010101" pitchFamily="2" charset="-122"/>
              </a:endParaRPr>
            </a:p>
          </p:txBody>
        </p:sp>
        <p:sp>
          <p:nvSpPr>
            <p:cNvPr id="61" name="文本框 60"/>
            <p:cNvSpPr txBox="1"/>
            <p:nvPr/>
          </p:nvSpPr>
          <p:spPr>
            <a:xfrm>
              <a:off x="5275849" y="2674485"/>
              <a:ext cx="707886" cy="677108"/>
            </a:xfrm>
            <a:prstGeom prst="rect">
              <a:avLst/>
            </a:prstGeom>
            <a:noFill/>
          </p:spPr>
          <p:txBody>
            <a:bodyPr wrap="none" rtlCol="0">
              <a:spAutoFit/>
            </a:bodyPr>
            <a:lstStyle/>
            <a:p>
              <a:r>
                <a:rPr lang="en-US" altLang="zh-CN" sz="2700" dirty="0" smtClean="0">
                  <a:solidFill>
                    <a:schemeClr val="bg1">
                      <a:lumMod val="50000"/>
                    </a:schemeClr>
                  </a:solidFill>
                  <a:latin typeface="方正中等线简体" panose="02010601030101010101" pitchFamily="2" charset="-122"/>
                  <a:ea typeface="方正中等线简体" panose="02010601030101010101" pitchFamily="2" charset="-122"/>
                </a:rPr>
                <a:t>03</a:t>
              </a:r>
              <a:endParaRPr lang="zh-CN" altLang="en-US" sz="2700" dirty="0">
                <a:solidFill>
                  <a:schemeClr val="bg1">
                    <a:lumMod val="50000"/>
                  </a:schemeClr>
                </a:solidFill>
                <a:latin typeface="方正中等线简体" panose="02010601030101010101" pitchFamily="2" charset="-122"/>
                <a:ea typeface="方正中等线简体" panose="02010601030101010101" pitchFamily="2" charset="-122"/>
              </a:endParaRPr>
            </a:p>
          </p:txBody>
        </p:sp>
      </p:grpSp>
      <p:sp>
        <p:nvSpPr>
          <p:cNvPr id="66" name="文本框 65"/>
          <p:cNvSpPr txBox="1"/>
          <p:nvPr/>
        </p:nvSpPr>
        <p:spPr>
          <a:xfrm>
            <a:off x="5811020" y="1479598"/>
            <a:ext cx="2701361" cy="420129"/>
          </a:xfrm>
          <a:prstGeom prst="rect">
            <a:avLst/>
          </a:prstGeom>
          <a:noFill/>
        </p:spPr>
        <p:txBody>
          <a:bodyPr wrap="square" lIns="68594" tIns="34297" rIns="68594" bIns="34297" rtlCol="0">
            <a:spAutoFit/>
          </a:bodyPr>
          <a:lstStyle/>
          <a:p>
            <a:pPr algn="just">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rPr>
              <a:t>工作岗位职责</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单</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击添加文字内容，言简意赅不罗嗦。</a:t>
            </a:r>
          </a:p>
        </p:txBody>
      </p:sp>
      <p:sp>
        <p:nvSpPr>
          <p:cNvPr id="68" name="文本框 67"/>
          <p:cNvSpPr txBox="1"/>
          <p:nvPr/>
        </p:nvSpPr>
        <p:spPr>
          <a:xfrm>
            <a:off x="5811020" y="3513067"/>
            <a:ext cx="2701361" cy="420129"/>
          </a:xfrm>
          <a:prstGeom prst="rect">
            <a:avLst/>
          </a:prstGeom>
          <a:noFill/>
        </p:spPr>
        <p:txBody>
          <a:bodyPr wrap="square" lIns="68594" tIns="34297" rIns="68594" bIns="34297" rtlCol="0">
            <a:spAutoFit/>
          </a:bodyPr>
          <a:lstStyle/>
          <a:p>
            <a:pPr algn="just">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工作岗位职</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rPr>
              <a:t>责</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添加文字内容，言简意赅不罗嗦。</a:t>
            </a:r>
          </a:p>
        </p:txBody>
      </p:sp>
      <p:sp>
        <p:nvSpPr>
          <p:cNvPr id="69" name="文本框 68"/>
          <p:cNvSpPr txBox="1"/>
          <p:nvPr/>
        </p:nvSpPr>
        <p:spPr>
          <a:xfrm>
            <a:off x="5811020" y="2835244"/>
            <a:ext cx="2701361" cy="420129"/>
          </a:xfrm>
          <a:prstGeom prst="rect">
            <a:avLst/>
          </a:prstGeom>
          <a:noFill/>
        </p:spPr>
        <p:txBody>
          <a:bodyPr wrap="square" lIns="68594" tIns="34297" rIns="68594" bIns="34297" rtlCol="0">
            <a:spAutoFit/>
          </a:bodyPr>
          <a:lstStyle/>
          <a:p>
            <a:pPr algn="just">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工作岗位职</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rPr>
              <a:t>责</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添加文字内容，言简意赅不罗嗦。</a:t>
            </a:r>
          </a:p>
        </p:txBody>
      </p:sp>
      <p:sp>
        <p:nvSpPr>
          <p:cNvPr id="70" name="文本框 69"/>
          <p:cNvSpPr txBox="1"/>
          <p:nvPr/>
        </p:nvSpPr>
        <p:spPr>
          <a:xfrm>
            <a:off x="5811020" y="2157420"/>
            <a:ext cx="2701361" cy="420129"/>
          </a:xfrm>
          <a:prstGeom prst="rect">
            <a:avLst/>
          </a:prstGeom>
          <a:noFill/>
        </p:spPr>
        <p:txBody>
          <a:bodyPr wrap="square" lIns="68594" tIns="34297" rIns="68594" bIns="34297" rtlCol="0">
            <a:spAutoFit/>
          </a:bodyPr>
          <a:lstStyle/>
          <a:p>
            <a:pPr algn="just">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工作岗位职</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rPr>
              <a:t>责</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添加文字内容，言简意赅不罗嗦。</a:t>
            </a:r>
          </a:p>
        </p:txBody>
      </p:sp>
    </p:spTree>
    <p:extLst>
      <p:ext uri="{BB962C8B-B14F-4D97-AF65-F5344CB8AC3E}">
        <p14:creationId xmlns:p14="http://schemas.microsoft.com/office/powerpoint/2010/main" val="1148209787"/>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25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par>
                          <p:cTn id="31" fill="hold">
                            <p:stCondLst>
                              <p:cond delay="3500"/>
                            </p:stCondLst>
                            <p:childTnLst>
                              <p:par>
                                <p:cTn id="32" presetID="2" presetClass="entr" presetSubtype="2"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fill="hold"/>
                                        <p:tgtEl>
                                          <p:spTgt spid="66"/>
                                        </p:tgtEl>
                                        <p:attrNameLst>
                                          <p:attrName>ppt_x</p:attrName>
                                        </p:attrNameLst>
                                      </p:cBhvr>
                                      <p:tavLst>
                                        <p:tav tm="0">
                                          <p:val>
                                            <p:strVal val="1+#ppt_w/2"/>
                                          </p:val>
                                        </p:tav>
                                        <p:tav tm="100000">
                                          <p:val>
                                            <p:strVal val="#ppt_x"/>
                                          </p:val>
                                        </p:tav>
                                      </p:tavLst>
                                    </p:anim>
                                    <p:anim calcmode="lin" valueType="num">
                                      <p:cBhvr additive="base">
                                        <p:cTn id="35" dur="500" fill="hold"/>
                                        <p:tgtEl>
                                          <p:spTgt spid="66"/>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 presetClass="entr" presetSubtype="2" fill="hold" grpId="0" nodeType="after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1+#ppt_w/2"/>
                                          </p:val>
                                        </p:tav>
                                        <p:tav tm="100000">
                                          <p:val>
                                            <p:strVal val="#ppt_x"/>
                                          </p:val>
                                        </p:tav>
                                      </p:tavLst>
                                    </p:anim>
                                    <p:anim calcmode="lin" valueType="num">
                                      <p:cBhvr additive="base">
                                        <p:cTn id="44" dur="500" fill="hold"/>
                                        <p:tgtEl>
                                          <p:spTgt spid="70"/>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par>
                          <p:cTn id="49" fill="hold">
                            <p:stCondLst>
                              <p:cond delay="5500"/>
                            </p:stCondLst>
                            <p:childTnLst>
                              <p:par>
                                <p:cTn id="50" presetID="2" presetClass="entr" presetSubtype="2"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500" fill="hold"/>
                                        <p:tgtEl>
                                          <p:spTgt spid="69"/>
                                        </p:tgtEl>
                                        <p:attrNameLst>
                                          <p:attrName>ppt_x</p:attrName>
                                        </p:attrNameLst>
                                      </p:cBhvr>
                                      <p:tavLst>
                                        <p:tav tm="0">
                                          <p:val>
                                            <p:strVal val="1+#ppt_w/2"/>
                                          </p:val>
                                        </p:tav>
                                        <p:tav tm="100000">
                                          <p:val>
                                            <p:strVal val="#ppt_x"/>
                                          </p:val>
                                        </p:tav>
                                      </p:tavLst>
                                    </p:anim>
                                    <p:anim calcmode="lin" valueType="num">
                                      <p:cBhvr additive="base">
                                        <p:cTn id="53" dur="500" fill="hold"/>
                                        <p:tgtEl>
                                          <p:spTgt spid="69"/>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par>
                          <p:cTn id="58" fill="hold">
                            <p:stCondLst>
                              <p:cond delay="6500"/>
                            </p:stCondLst>
                            <p:childTnLst>
                              <p:par>
                                <p:cTn id="59" presetID="2" presetClass="entr" presetSubtype="2" fill="hold" grpId="0" nodeType="afterEffect">
                                  <p:stCondLst>
                                    <p:cond delay="0"/>
                                  </p:stCondLst>
                                  <p:childTnLst>
                                    <p:set>
                                      <p:cBhvr>
                                        <p:cTn id="60" dur="1" fill="hold">
                                          <p:stCondLst>
                                            <p:cond delay="0"/>
                                          </p:stCondLst>
                                        </p:cTn>
                                        <p:tgtEl>
                                          <p:spTgt spid="68"/>
                                        </p:tgtEl>
                                        <p:attrNameLst>
                                          <p:attrName>style.visibility</p:attrName>
                                        </p:attrNameLst>
                                      </p:cBhvr>
                                      <p:to>
                                        <p:strVal val="visible"/>
                                      </p:to>
                                    </p:set>
                                    <p:anim calcmode="lin" valueType="num">
                                      <p:cBhvr additive="base">
                                        <p:cTn id="61" dur="500" fill="hold"/>
                                        <p:tgtEl>
                                          <p:spTgt spid="68"/>
                                        </p:tgtEl>
                                        <p:attrNameLst>
                                          <p:attrName>ppt_x</p:attrName>
                                        </p:attrNameLst>
                                      </p:cBhvr>
                                      <p:tavLst>
                                        <p:tav tm="0">
                                          <p:val>
                                            <p:strVal val="1+#ppt_w/2"/>
                                          </p:val>
                                        </p:tav>
                                        <p:tav tm="100000">
                                          <p:val>
                                            <p:strVal val="#ppt_x"/>
                                          </p:val>
                                        </p:tav>
                                      </p:tavLst>
                                    </p:anim>
                                    <p:anim calcmode="lin" valueType="num">
                                      <p:cBhvr additive="base">
                                        <p:cTn id="62"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 grpId="0" animBg="1"/>
      <p:bldP spid="42" grpId="0" animBg="1"/>
      <p:bldP spid="44" grpId="0" animBg="1"/>
      <p:bldP spid="45" grpId="0" animBg="1"/>
      <p:bldP spid="66" grpId="0"/>
      <p:bldP spid="68" grpId="0"/>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tyu.jpg"/>
          <p:cNvPicPr>
            <a:picLocks noChangeAspect="1" noChangeArrowheads="1"/>
          </p:cNvPicPr>
          <p:nvPr/>
        </p:nvPicPr>
        <p:blipFill>
          <a:blip r:embed="rId3" cstate="print"/>
          <a:srcRect/>
          <a:stretch>
            <a:fillRect/>
          </a:stretch>
        </p:blipFill>
        <p:spPr bwMode="auto">
          <a:xfrm>
            <a:off x="0" y="-1547"/>
            <a:ext cx="9145588" cy="5146635"/>
          </a:xfrm>
          <a:prstGeom prst="rect">
            <a:avLst/>
          </a:prstGeom>
          <a:noFill/>
        </p:spPr>
      </p:pic>
      <p:sp>
        <p:nvSpPr>
          <p:cNvPr id="13" name="TextBox 48"/>
          <p:cNvSpPr txBox="1"/>
          <p:nvPr/>
        </p:nvSpPr>
        <p:spPr>
          <a:xfrm>
            <a:off x="3800969" y="1841218"/>
            <a:ext cx="2816801" cy="481674"/>
          </a:xfrm>
          <a:prstGeom prst="rect">
            <a:avLst/>
          </a:prstGeom>
          <a:noFill/>
        </p:spPr>
        <p:txBody>
          <a:bodyPr wrap="square" lIns="0" tIns="0" rIns="0" bIns="0" rtlCol="0">
            <a:spAutoFit/>
          </a:bodyPr>
          <a:lstStyle/>
          <a:p>
            <a:r>
              <a:rPr lang="zh-CN" altLang="en-US" sz="31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a:t>
            </a:r>
            <a:endParaRPr lang="en-GB" altLang="zh-CN" sz="3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3800970" y="2420996"/>
            <a:ext cx="3686695" cy="277085"/>
          </a:xfrm>
          <a:prstGeom prst="rect">
            <a:avLst/>
          </a:prstGeom>
          <a:noFill/>
        </p:spPr>
        <p:txBody>
          <a:bodyPr wrap="square" lIns="0" tIns="0" rIns="0" bIns="0" rtlCol="0">
            <a:spAutoFit/>
          </a:bodyPr>
          <a:lstStyle/>
          <a:p>
            <a:pP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315746" y="1388327"/>
            <a:ext cx="1562185"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6" tIns="32518" rIns="65036" bIns="3251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00" cap="all" spc="213" dirty="0" smtClean="0">
                <a:solidFill>
                  <a:schemeClr val="accent1"/>
                </a:solidFill>
                <a:latin typeface="Impact" panose="020B0806030902050204" pitchFamily="34" charset="0"/>
                <a:cs typeface="Arial" panose="020B0604020202020204" pitchFamily="34" charset="0"/>
              </a:rPr>
              <a:t>02</a:t>
            </a:r>
            <a:endParaRPr lang="zh-CN" altLang="en-US" sz="9800" cap="all" spc="213"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44135"/>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5"/>
                                        </p:tgtEl>
                                        <p:attrNameLst>
                                          <p:attrName>ppt_y</p:attrName>
                                        </p:attrNameLst>
                                      </p:cBhvr>
                                      <p:tavLst>
                                        <p:tav tm="0">
                                          <p:val>
                                            <p:strVal val="#ppt_y"/>
                                          </p:val>
                                        </p:tav>
                                        <p:tav tm="100000">
                                          <p:val>
                                            <p:strVal val="#ppt_y"/>
                                          </p:val>
                                        </p:tav>
                                      </p:tavLst>
                                    </p:anim>
                                    <p:anim calcmode="lin" valueType="num">
                                      <p:cBhvr>
                                        <p:cTn id="1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5"/>
                                        </p:tgtEl>
                                      </p:cBhvr>
                                    </p:animEffect>
                                  </p:childTnLst>
                                </p:cTn>
                              </p:par>
                            </p:childTnLst>
                          </p:cTn>
                        </p:par>
                        <p:par>
                          <p:cTn id="18" fill="hold">
                            <p:stCondLst>
                              <p:cond delay="155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5"/>
                                        </p:tgtEl>
                                      </p:cBhvr>
                                    </p:animEffect>
                                    <p:animScale>
                                      <p:cBhvr>
                                        <p:cTn id="21" dur="250" autoRev="1" fill="hold"/>
                                        <p:tgtEl>
                                          <p:spTgt spid="15"/>
                                        </p:tgtEl>
                                      </p:cBhvr>
                                      <p:by x="105000" y="105000"/>
                                    </p:animScale>
                                  </p:childTnLst>
                                </p:cTn>
                              </p:par>
                            </p:childTnLst>
                          </p:cTn>
                        </p:par>
                        <p:par>
                          <p:cTn id="22" fill="hold">
                            <p:stCondLst>
                              <p:cond delay="205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13"/>
                                        </p:tgtEl>
                                        <p:attrNameLst>
                                          <p:attrName>style.visibility</p:attrName>
                                        </p:attrNameLst>
                                      </p:cBhvr>
                                      <p:to>
                                        <p:strVal val="visible"/>
                                      </p:to>
                                    </p:set>
                                    <p:animEffect transition="in" filter="wipe(left)">
                                      <p:cBhvr>
                                        <p:cTn id="25" dur="200"/>
                                        <p:tgtEl>
                                          <p:spTgt spid="13"/>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13"/>
                                        </p:tgtEl>
                                      </p:cBhvr>
                                      <p:to x="80000" y="100000"/>
                                    </p:animScale>
                                    <p:anim by="(#ppt_w*0.10)" calcmode="lin" valueType="num">
                                      <p:cBhvr>
                                        <p:cTn id="28" dur="50" autoRev="1" fill="hold">
                                          <p:stCondLst>
                                            <p:cond delay="0"/>
                                          </p:stCondLst>
                                        </p:cTn>
                                        <p:tgtEl>
                                          <p:spTgt spid="13"/>
                                        </p:tgtEl>
                                        <p:attrNameLst>
                                          <p:attrName>ppt_x</p:attrName>
                                        </p:attrNameLst>
                                      </p:cBhvr>
                                    </p:anim>
                                    <p:anim by="(-#ppt_w*0.10)" calcmode="lin" valueType="num">
                                      <p:cBhvr>
                                        <p:cTn id="29" dur="50" autoRev="1" fill="hold">
                                          <p:stCondLst>
                                            <p:cond delay="0"/>
                                          </p:stCondLst>
                                        </p:cTn>
                                        <p:tgtEl>
                                          <p:spTgt spid="13"/>
                                        </p:tgtEl>
                                        <p:attrNameLst>
                                          <p:attrName>ppt_y</p:attrName>
                                        </p:attrNameLst>
                                      </p:cBhvr>
                                    </p:anim>
                                    <p:animRot by="-480000">
                                      <p:cBhvr>
                                        <p:cTn id="30" dur="50" autoRev="1" fill="hold">
                                          <p:stCondLst>
                                            <p:cond delay="0"/>
                                          </p:stCondLst>
                                        </p:cTn>
                                        <p:tgtEl>
                                          <p:spTgt spid="13"/>
                                        </p:tgtEl>
                                        <p:attrNameLst>
                                          <p:attrName>r</p:attrName>
                                        </p:attrNameLst>
                                      </p:cBhvr>
                                    </p:animRot>
                                  </p:childTnLst>
                                </p:cTn>
                              </p:par>
                            </p:childTnLst>
                          </p:cTn>
                        </p:par>
                        <p:par>
                          <p:cTn id="31" fill="hold">
                            <p:stCondLst>
                              <p:cond delay="261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4"/>
                                        </p:tgtEl>
                                        <p:attrNameLst>
                                          <p:attrName>style.visibility</p:attrName>
                                        </p:attrNameLst>
                                      </p:cBhvr>
                                      <p:to>
                                        <p:strVal val="visible"/>
                                      </p:to>
                                    </p:set>
                                    <p:animEffect transition="in" filter="wipe(left)">
                                      <p:cBhvr>
                                        <p:cTn id="34" dur="200"/>
                                        <p:tgtEl>
                                          <p:spTgt spid="14"/>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4"/>
                                        </p:tgtEl>
                                      </p:cBhvr>
                                      <p:to x="80000" y="100000"/>
                                    </p:animScale>
                                    <p:anim by="(#ppt_w*0.10)" calcmode="lin" valueType="num">
                                      <p:cBhvr>
                                        <p:cTn id="37" dur="50" autoRev="1" fill="hold">
                                          <p:stCondLst>
                                            <p:cond delay="0"/>
                                          </p:stCondLst>
                                        </p:cTn>
                                        <p:tgtEl>
                                          <p:spTgt spid="14"/>
                                        </p:tgtEl>
                                        <p:attrNameLst>
                                          <p:attrName>ppt_x</p:attrName>
                                        </p:attrNameLst>
                                      </p:cBhvr>
                                    </p:anim>
                                    <p:anim by="(-#ppt_w*0.10)" calcmode="lin" valueType="num">
                                      <p:cBhvr>
                                        <p:cTn id="38" dur="50" autoRev="1" fill="hold">
                                          <p:stCondLst>
                                            <p:cond delay="0"/>
                                          </p:stCondLst>
                                        </p:cTn>
                                        <p:tgtEl>
                                          <p:spTgt spid="14"/>
                                        </p:tgtEl>
                                        <p:attrNameLst>
                                          <p:attrName>ppt_y</p:attrName>
                                        </p:attrNameLst>
                                      </p:cBhvr>
                                    </p:anim>
                                    <p:animRot by="-480000">
                                      <p:cBhvr>
                                        <p:cTn id="39"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接连接符 24"/>
          <p:cNvSpPr>
            <a:spLocks noChangeShapeType="1"/>
          </p:cNvSpPr>
          <p:nvPr/>
        </p:nvSpPr>
        <p:spPr bwMode="auto">
          <a:xfrm>
            <a:off x="851556" y="2450496"/>
            <a:ext cx="7590159" cy="1191"/>
          </a:xfrm>
          <a:prstGeom prst="line">
            <a:avLst/>
          </a:prstGeom>
          <a:noFill/>
          <a:ln w="28575">
            <a:solidFill>
              <a:schemeClr val="bg1">
                <a:lumMod val="75000"/>
              </a:schemeClr>
            </a:solidFill>
            <a:prstDash val="sysDash"/>
            <a:miter lim="800000"/>
            <a:headEnd/>
            <a:tailEnd/>
          </a:ln>
          <a:extLst>
            <a:ext uri="{909E8E84-426E-40DD-AFC4-6F175D3DCCD1}">
              <a14:hiddenFill xmlns:a14="http://schemas.microsoft.com/office/drawing/2010/main">
                <a:noFill/>
              </a14:hiddenFill>
            </a:ext>
          </a:extLst>
        </p:spPr>
        <p:txBody>
          <a:bodyPr lIns="68585" tIns="34292" rIns="68585" bIns="34292"/>
          <a:lstStyle/>
          <a:p>
            <a:endParaRPr lang="zh-CN" altLang="en-US" dirty="0">
              <a:ea typeface="微软雅黑" panose="020B0503020204020204" pitchFamily="34" charset="-122"/>
            </a:endParaRPr>
          </a:p>
        </p:txBody>
      </p:sp>
      <p:sp>
        <p:nvSpPr>
          <p:cNvPr id="6" name="椭圆 2"/>
          <p:cNvSpPr>
            <a:spLocks noChangeArrowheads="1"/>
          </p:cNvSpPr>
          <p:nvPr/>
        </p:nvSpPr>
        <p:spPr bwMode="auto">
          <a:xfrm>
            <a:off x="3805204" y="1647953"/>
            <a:ext cx="1539945" cy="1539597"/>
          </a:xfrm>
          <a:prstGeom prst="ellipse">
            <a:avLst/>
          </a:prstGeom>
          <a:solidFill>
            <a:schemeClr val="accent3"/>
          </a:solidFill>
          <a:ln>
            <a:noFill/>
          </a:ln>
        </p:spPr>
        <p:txBody>
          <a:bodyPr lIns="68585" tIns="34292" rIns="68585" bIns="34292"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7" name="椭圆 3"/>
          <p:cNvSpPr>
            <a:spLocks noChangeArrowheads="1"/>
          </p:cNvSpPr>
          <p:nvPr/>
        </p:nvSpPr>
        <p:spPr bwMode="auto">
          <a:xfrm>
            <a:off x="2189035" y="1919435"/>
            <a:ext cx="981373" cy="981151"/>
          </a:xfrm>
          <a:prstGeom prst="ellipse">
            <a:avLst/>
          </a:prstGeom>
          <a:solidFill>
            <a:schemeClr val="accent2"/>
          </a:solidFill>
          <a:ln>
            <a:noFill/>
          </a:ln>
        </p:spPr>
        <p:txBody>
          <a:bodyPr lIns="68585" tIns="34292" rIns="68585" bIns="34292"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9" name="椭圆 4"/>
          <p:cNvSpPr>
            <a:spLocks noChangeArrowheads="1"/>
          </p:cNvSpPr>
          <p:nvPr/>
        </p:nvSpPr>
        <p:spPr bwMode="auto">
          <a:xfrm>
            <a:off x="577630" y="1927771"/>
            <a:ext cx="981373" cy="981151"/>
          </a:xfrm>
          <a:prstGeom prst="ellipse">
            <a:avLst/>
          </a:prstGeom>
          <a:solidFill>
            <a:schemeClr val="accent1"/>
          </a:solidFill>
          <a:ln>
            <a:noFill/>
          </a:ln>
        </p:spPr>
        <p:txBody>
          <a:bodyPr lIns="68585" tIns="34292" rIns="68585" bIns="34292"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10" name="椭圆 5"/>
          <p:cNvSpPr>
            <a:spLocks noChangeArrowheads="1"/>
          </p:cNvSpPr>
          <p:nvPr/>
        </p:nvSpPr>
        <p:spPr bwMode="auto">
          <a:xfrm>
            <a:off x="5977564" y="1926580"/>
            <a:ext cx="981373" cy="981151"/>
          </a:xfrm>
          <a:prstGeom prst="ellipse">
            <a:avLst/>
          </a:prstGeom>
          <a:solidFill>
            <a:schemeClr val="accent4"/>
          </a:solidFill>
          <a:ln>
            <a:noFill/>
          </a:ln>
        </p:spPr>
        <p:txBody>
          <a:bodyPr lIns="68585" tIns="34292" rIns="68585" bIns="34292"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11" name="椭圆 6"/>
          <p:cNvSpPr>
            <a:spLocks noChangeArrowheads="1"/>
          </p:cNvSpPr>
          <p:nvPr/>
        </p:nvSpPr>
        <p:spPr bwMode="auto">
          <a:xfrm>
            <a:off x="7590160" y="1927771"/>
            <a:ext cx="981373" cy="981151"/>
          </a:xfrm>
          <a:prstGeom prst="ellipse">
            <a:avLst/>
          </a:prstGeom>
          <a:solidFill>
            <a:schemeClr val="accent1"/>
          </a:solidFill>
          <a:ln>
            <a:noFill/>
          </a:ln>
        </p:spPr>
        <p:txBody>
          <a:bodyPr lIns="68585" tIns="34292" rIns="68585" bIns="34292"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12" name="文本框 13"/>
          <p:cNvSpPr>
            <a:spLocks noChangeArrowheads="1"/>
          </p:cNvSpPr>
          <p:nvPr/>
        </p:nvSpPr>
        <p:spPr bwMode="auto">
          <a:xfrm>
            <a:off x="323948" y="3429264"/>
            <a:ext cx="1447873" cy="90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5" tIns="34292" rIns="68585" bIns="34292">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3" name="文本框 14"/>
          <p:cNvSpPr>
            <a:spLocks noChangeArrowheads="1"/>
          </p:cNvSpPr>
          <p:nvPr/>
        </p:nvSpPr>
        <p:spPr bwMode="auto">
          <a:xfrm>
            <a:off x="1950837" y="3416167"/>
            <a:ext cx="1447873" cy="90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5" tIns="34292" rIns="68585" bIns="34292">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4" name="文本框 15"/>
          <p:cNvSpPr>
            <a:spLocks noChangeArrowheads="1"/>
          </p:cNvSpPr>
          <p:nvPr/>
        </p:nvSpPr>
        <p:spPr bwMode="auto">
          <a:xfrm>
            <a:off x="5746512" y="3405450"/>
            <a:ext cx="1447873" cy="90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5" tIns="34292" rIns="68585" bIns="34292">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5" name="文本框 16"/>
          <p:cNvSpPr>
            <a:spLocks noChangeArrowheads="1"/>
          </p:cNvSpPr>
          <p:nvPr/>
        </p:nvSpPr>
        <p:spPr bwMode="auto">
          <a:xfrm>
            <a:off x="7340053" y="3416167"/>
            <a:ext cx="1447873" cy="90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5" tIns="34292" rIns="68585" bIns="34292">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6" name="文本框 17"/>
          <p:cNvSpPr>
            <a:spLocks noChangeArrowheads="1"/>
          </p:cNvSpPr>
          <p:nvPr/>
        </p:nvSpPr>
        <p:spPr bwMode="auto">
          <a:xfrm>
            <a:off x="3802822" y="3413786"/>
            <a:ext cx="1447873" cy="86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5" tIns="34292" rIns="68585" bIns="34292">
            <a:spAutoFit/>
          </a:bodyPr>
          <a:lstStyle/>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a:t>
            </a:r>
            <a:r>
              <a:rPr lang="en-US" altLang="zh-CN" sz="1600" b="1" dirty="0">
                <a:solidFill>
                  <a:schemeClr val="bg1">
                    <a:lumMod val="50000"/>
                  </a:schemeClr>
                </a:solidFill>
                <a:ea typeface="微软雅黑" panose="020B0503020204020204" pitchFamily="34" charset="-122"/>
                <a:sym typeface="Calibri" pitchFamily="34" charset="0"/>
              </a:rPr>
              <a:t>YOUR  TITLE</a:t>
            </a:r>
            <a:endParaRPr lang="en-US" altLang="zh-CN" sz="1100" b="1"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000" dirty="0">
              <a:solidFill>
                <a:schemeClr val="bg1">
                  <a:lumMod val="50000"/>
                </a:schemeClr>
              </a:solidFill>
              <a:ea typeface="微软雅黑" panose="020B0503020204020204" pitchFamily="34" charset="-122"/>
              <a:sym typeface="Calibri" pitchFamily="34" charset="0"/>
            </a:endParaRPr>
          </a:p>
        </p:txBody>
      </p:sp>
      <p:pic>
        <p:nvPicPr>
          <p:cNvPr id="17" name="图片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4120" y="2214734"/>
            <a:ext cx="426373" cy="40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2243" y="2174250"/>
            <a:ext cx="496641" cy="4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4559" y="2194493"/>
            <a:ext cx="450193" cy="45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0364" y="2092091"/>
            <a:ext cx="789625" cy="56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309" y="2194492"/>
            <a:ext cx="431137" cy="43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215875"/>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50"/>
                                        <p:tgtEl>
                                          <p:spTgt spid="11"/>
                                        </p:tgtEl>
                                      </p:cBhvr>
                                    </p:animEffect>
                                    <p:anim calcmode="lin" valueType="num">
                                      <p:cBhvr>
                                        <p:cTn id="38" dur="250" fill="hold"/>
                                        <p:tgtEl>
                                          <p:spTgt spid="11"/>
                                        </p:tgtEl>
                                        <p:attrNameLst>
                                          <p:attrName>ppt_x</p:attrName>
                                        </p:attrNameLst>
                                      </p:cBhvr>
                                      <p:tavLst>
                                        <p:tav tm="0">
                                          <p:val>
                                            <p:strVal val="#ppt_x"/>
                                          </p:val>
                                        </p:tav>
                                        <p:tav tm="100000">
                                          <p:val>
                                            <p:strVal val="#ppt_x"/>
                                          </p:val>
                                        </p:tav>
                                      </p:tavLst>
                                    </p:anim>
                                    <p:anim calcmode="lin" valueType="num">
                                      <p:cBhvr>
                                        <p:cTn id="39" dur="25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anim calcmode="lin" valueType="num">
                                      <p:cBhvr>
                                        <p:cTn id="44" dur="250" fill="hold"/>
                                        <p:tgtEl>
                                          <p:spTgt spid="12"/>
                                        </p:tgtEl>
                                        <p:attrNameLst>
                                          <p:attrName>ppt_x</p:attrName>
                                        </p:attrNameLst>
                                      </p:cBhvr>
                                      <p:tavLst>
                                        <p:tav tm="0">
                                          <p:val>
                                            <p:strVal val="#ppt_x"/>
                                          </p:val>
                                        </p:tav>
                                        <p:tav tm="100000">
                                          <p:val>
                                            <p:strVal val="#ppt_x"/>
                                          </p:val>
                                        </p:tav>
                                      </p:tavLst>
                                    </p:anim>
                                    <p:anim calcmode="lin" valueType="num">
                                      <p:cBhvr>
                                        <p:cTn id="45" dur="25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anim calcmode="lin" valueType="num">
                                      <p:cBhvr>
                                        <p:cTn id="50" dur="250" fill="hold"/>
                                        <p:tgtEl>
                                          <p:spTgt spid="13"/>
                                        </p:tgtEl>
                                        <p:attrNameLst>
                                          <p:attrName>ppt_x</p:attrName>
                                        </p:attrNameLst>
                                      </p:cBhvr>
                                      <p:tavLst>
                                        <p:tav tm="0">
                                          <p:val>
                                            <p:strVal val="#ppt_x"/>
                                          </p:val>
                                        </p:tav>
                                        <p:tav tm="100000">
                                          <p:val>
                                            <p:strVal val="#ppt_x"/>
                                          </p:val>
                                        </p:tav>
                                      </p:tavLst>
                                    </p:anim>
                                    <p:anim calcmode="lin" valueType="num">
                                      <p:cBhvr>
                                        <p:cTn id="51" dur="25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50"/>
                                        <p:tgtEl>
                                          <p:spTgt spid="14"/>
                                        </p:tgtEl>
                                      </p:cBhvr>
                                    </p:animEffect>
                                    <p:anim calcmode="lin" valueType="num">
                                      <p:cBhvr>
                                        <p:cTn id="56" dur="250" fill="hold"/>
                                        <p:tgtEl>
                                          <p:spTgt spid="14"/>
                                        </p:tgtEl>
                                        <p:attrNameLst>
                                          <p:attrName>ppt_x</p:attrName>
                                        </p:attrNameLst>
                                      </p:cBhvr>
                                      <p:tavLst>
                                        <p:tav tm="0">
                                          <p:val>
                                            <p:strVal val="#ppt_x"/>
                                          </p:val>
                                        </p:tav>
                                        <p:tav tm="100000">
                                          <p:val>
                                            <p:strVal val="#ppt_x"/>
                                          </p:val>
                                        </p:tav>
                                      </p:tavLst>
                                    </p:anim>
                                    <p:anim calcmode="lin" valueType="num">
                                      <p:cBhvr>
                                        <p:cTn id="57" dur="25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250"/>
                                        <p:tgtEl>
                                          <p:spTgt spid="15"/>
                                        </p:tgtEl>
                                      </p:cBhvr>
                                    </p:animEffect>
                                    <p:anim calcmode="lin" valueType="num">
                                      <p:cBhvr>
                                        <p:cTn id="62" dur="250" fill="hold"/>
                                        <p:tgtEl>
                                          <p:spTgt spid="15"/>
                                        </p:tgtEl>
                                        <p:attrNameLst>
                                          <p:attrName>ppt_x</p:attrName>
                                        </p:attrNameLst>
                                      </p:cBhvr>
                                      <p:tavLst>
                                        <p:tav tm="0">
                                          <p:val>
                                            <p:strVal val="#ppt_x"/>
                                          </p:val>
                                        </p:tav>
                                        <p:tav tm="100000">
                                          <p:val>
                                            <p:strVal val="#ppt_x"/>
                                          </p:val>
                                        </p:tav>
                                      </p:tavLst>
                                    </p:anim>
                                    <p:anim calcmode="lin" valueType="num">
                                      <p:cBhvr>
                                        <p:cTn id="63" dur="250" fill="hold"/>
                                        <p:tgtEl>
                                          <p:spTgt spid="15"/>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anim calcmode="lin" valueType="num">
                                      <p:cBhvr>
                                        <p:cTn id="68" dur="250" fill="hold"/>
                                        <p:tgtEl>
                                          <p:spTgt spid="16"/>
                                        </p:tgtEl>
                                        <p:attrNameLst>
                                          <p:attrName>ppt_x</p:attrName>
                                        </p:attrNameLst>
                                      </p:cBhvr>
                                      <p:tavLst>
                                        <p:tav tm="0">
                                          <p:val>
                                            <p:strVal val="#ppt_x"/>
                                          </p:val>
                                        </p:tav>
                                        <p:tav tm="100000">
                                          <p:val>
                                            <p:strVal val="#ppt_x"/>
                                          </p:val>
                                        </p:tav>
                                      </p:tavLst>
                                    </p:anim>
                                    <p:anim calcmode="lin" valueType="num">
                                      <p:cBhvr>
                                        <p:cTn id="69" dur="25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250"/>
                                        <p:tgtEl>
                                          <p:spTgt spid="17"/>
                                        </p:tgtEl>
                                      </p:cBhvr>
                                    </p:animEffect>
                                    <p:anim calcmode="lin" valueType="num">
                                      <p:cBhvr>
                                        <p:cTn id="74" dur="250" fill="hold"/>
                                        <p:tgtEl>
                                          <p:spTgt spid="17"/>
                                        </p:tgtEl>
                                        <p:attrNameLst>
                                          <p:attrName>ppt_x</p:attrName>
                                        </p:attrNameLst>
                                      </p:cBhvr>
                                      <p:tavLst>
                                        <p:tav tm="0">
                                          <p:val>
                                            <p:strVal val="#ppt_x"/>
                                          </p:val>
                                        </p:tav>
                                        <p:tav tm="100000">
                                          <p:val>
                                            <p:strVal val="#ppt_x"/>
                                          </p:val>
                                        </p:tav>
                                      </p:tavLst>
                                    </p:anim>
                                    <p:anim calcmode="lin" valueType="num">
                                      <p:cBhvr>
                                        <p:cTn id="75" dur="250" fill="hold"/>
                                        <p:tgtEl>
                                          <p:spTgt spid="17"/>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250"/>
                                        <p:tgtEl>
                                          <p:spTgt spid="18"/>
                                        </p:tgtEl>
                                      </p:cBhvr>
                                    </p:animEffect>
                                    <p:anim calcmode="lin" valueType="num">
                                      <p:cBhvr>
                                        <p:cTn id="80" dur="250" fill="hold"/>
                                        <p:tgtEl>
                                          <p:spTgt spid="18"/>
                                        </p:tgtEl>
                                        <p:attrNameLst>
                                          <p:attrName>ppt_x</p:attrName>
                                        </p:attrNameLst>
                                      </p:cBhvr>
                                      <p:tavLst>
                                        <p:tav tm="0">
                                          <p:val>
                                            <p:strVal val="#ppt_x"/>
                                          </p:val>
                                        </p:tav>
                                        <p:tav tm="100000">
                                          <p:val>
                                            <p:strVal val="#ppt_x"/>
                                          </p:val>
                                        </p:tav>
                                      </p:tavLst>
                                    </p:anim>
                                    <p:anim calcmode="lin" valueType="num">
                                      <p:cBhvr>
                                        <p:cTn id="81" dur="250" fill="hold"/>
                                        <p:tgtEl>
                                          <p:spTgt spid="18"/>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250"/>
                                        <p:tgtEl>
                                          <p:spTgt spid="19"/>
                                        </p:tgtEl>
                                      </p:cBhvr>
                                    </p:animEffect>
                                    <p:anim calcmode="lin" valueType="num">
                                      <p:cBhvr>
                                        <p:cTn id="86" dur="250" fill="hold"/>
                                        <p:tgtEl>
                                          <p:spTgt spid="19"/>
                                        </p:tgtEl>
                                        <p:attrNameLst>
                                          <p:attrName>ppt_x</p:attrName>
                                        </p:attrNameLst>
                                      </p:cBhvr>
                                      <p:tavLst>
                                        <p:tav tm="0">
                                          <p:val>
                                            <p:strVal val="#ppt_x"/>
                                          </p:val>
                                        </p:tav>
                                        <p:tav tm="100000">
                                          <p:val>
                                            <p:strVal val="#ppt_x"/>
                                          </p:val>
                                        </p:tav>
                                      </p:tavLst>
                                    </p:anim>
                                    <p:anim calcmode="lin" valueType="num">
                                      <p:cBhvr>
                                        <p:cTn id="87" dur="250" fill="hold"/>
                                        <p:tgtEl>
                                          <p:spTgt spid="19"/>
                                        </p:tgtEl>
                                        <p:attrNameLst>
                                          <p:attrName>ppt_y</p:attrName>
                                        </p:attrNameLst>
                                      </p:cBhvr>
                                      <p:tavLst>
                                        <p:tav tm="0">
                                          <p:val>
                                            <p:strVal val="#ppt_y+.1"/>
                                          </p:val>
                                        </p:tav>
                                        <p:tav tm="100000">
                                          <p:val>
                                            <p:strVal val="#ppt_y"/>
                                          </p:val>
                                        </p:tav>
                                      </p:tavLst>
                                    </p:anim>
                                  </p:childTnLst>
                                </p:cTn>
                              </p:par>
                            </p:childTnLst>
                          </p:cTn>
                        </p:par>
                        <p:par>
                          <p:cTn id="88" fill="hold">
                            <p:stCondLst>
                              <p:cond delay="3500"/>
                            </p:stCondLst>
                            <p:childTnLst>
                              <p:par>
                                <p:cTn id="89" presetID="42" presetClass="entr" presetSubtype="0" fill="hold"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250"/>
                                        <p:tgtEl>
                                          <p:spTgt spid="20"/>
                                        </p:tgtEl>
                                      </p:cBhvr>
                                    </p:animEffect>
                                    <p:anim calcmode="lin" valueType="num">
                                      <p:cBhvr>
                                        <p:cTn id="92" dur="250" fill="hold"/>
                                        <p:tgtEl>
                                          <p:spTgt spid="20"/>
                                        </p:tgtEl>
                                        <p:attrNameLst>
                                          <p:attrName>ppt_x</p:attrName>
                                        </p:attrNameLst>
                                      </p:cBhvr>
                                      <p:tavLst>
                                        <p:tav tm="0">
                                          <p:val>
                                            <p:strVal val="#ppt_x"/>
                                          </p:val>
                                        </p:tav>
                                        <p:tav tm="100000">
                                          <p:val>
                                            <p:strVal val="#ppt_x"/>
                                          </p:val>
                                        </p:tav>
                                      </p:tavLst>
                                    </p:anim>
                                    <p:anim calcmode="lin" valueType="num">
                                      <p:cBhvr>
                                        <p:cTn id="93" dur="250" fill="hold"/>
                                        <p:tgtEl>
                                          <p:spTgt spid="20"/>
                                        </p:tgtEl>
                                        <p:attrNameLst>
                                          <p:attrName>ppt_y</p:attrName>
                                        </p:attrNameLst>
                                      </p:cBhvr>
                                      <p:tavLst>
                                        <p:tav tm="0">
                                          <p:val>
                                            <p:strVal val="#ppt_y+.1"/>
                                          </p:val>
                                        </p:tav>
                                        <p:tav tm="100000">
                                          <p:val>
                                            <p:strVal val="#ppt_y"/>
                                          </p:val>
                                        </p:tav>
                                      </p:tavLst>
                                    </p:anim>
                                  </p:childTnLst>
                                </p:cTn>
                              </p:par>
                            </p:childTnLst>
                          </p:cTn>
                        </p:par>
                        <p:par>
                          <p:cTn id="94" fill="hold">
                            <p:stCondLst>
                              <p:cond delay="3750"/>
                            </p:stCondLst>
                            <p:childTnLst>
                              <p:par>
                                <p:cTn id="95" presetID="42" presetClass="entr" presetSubtype="0" fill="hold"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250"/>
                                        <p:tgtEl>
                                          <p:spTgt spid="21"/>
                                        </p:tgtEl>
                                      </p:cBhvr>
                                    </p:animEffect>
                                    <p:anim calcmode="lin" valueType="num">
                                      <p:cBhvr>
                                        <p:cTn id="98" dur="250" fill="hold"/>
                                        <p:tgtEl>
                                          <p:spTgt spid="21"/>
                                        </p:tgtEl>
                                        <p:attrNameLst>
                                          <p:attrName>ppt_x</p:attrName>
                                        </p:attrNameLst>
                                      </p:cBhvr>
                                      <p:tavLst>
                                        <p:tav tm="0">
                                          <p:val>
                                            <p:strVal val="#ppt_x"/>
                                          </p:val>
                                        </p:tav>
                                        <p:tav tm="100000">
                                          <p:val>
                                            <p:strVal val="#ppt_x"/>
                                          </p:val>
                                        </p:tav>
                                      </p:tavLst>
                                    </p:anim>
                                    <p:anim calcmode="lin" valueType="num">
                                      <p:cBhvr>
                                        <p:cTn id="99"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p:bldP spid="13" grpId="0"/>
      <p:bldP spid="14" grpId="0"/>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heme/theme1.xml><?xml version="1.0" encoding="utf-8"?>
<a:theme xmlns:a="http://schemas.openxmlformats.org/drawingml/2006/main" name="1_自定义设计方案">
  <a:themeElements>
    <a:clrScheme name="自定义 1261">
      <a:dk1>
        <a:sysClr val="windowText" lastClr="000000"/>
      </a:dk1>
      <a:lt1>
        <a:sysClr val="window" lastClr="FFFFFF"/>
      </a:lt1>
      <a:dk2>
        <a:srgbClr val="464646"/>
      </a:dk2>
      <a:lt2>
        <a:srgbClr val="7F7F7F"/>
      </a:lt2>
      <a:accent1>
        <a:srgbClr val="2C99C0"/>
      </a:accent1>
      <a:accent2>
        <a:srgbClr val="D53E25"/>
      </a:accent2>
      <a:accent3>
        <a:srgbClr val="ECA11A"/>
      </a:accent3>
      <a:accent4>
        <a:srgbClr val="2C99C0"/>
      </a:accent4>
      <a:accent5>
        <a:srgbClr val="D53E25"/>
      </a:accent5>
      <a:accent6>
        <a:srgbClr val="ECA11A"/>
      </a:accent6>
      <a:hlink>
        <a:srgbClr val="FF8119"/>
      </a:hlink>
      <a:folHlink>
        <a:srgbClr val="44B9E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3561</Words>
  <Application>Microsoft Office PowerPoint</Application>
  <PresentationFormat>自定义</PresentationFormat>
  <Paragraphs>264</Paragraphs>
  <Slides>26</Slides>
  <Notes>24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26</vt:i4>
      </vt:variant>
    </vt:vector>
  </HeadingPairs>
  <TitlesOfParts>
    <vt:vector size="41" baseType="lpstr">
      <vt:lpstr>Meiryo</vt:lpstr>
      <vt:lpstr>方正姚体</vt:lpstr>
      <vt:lpstr>方正中等线简体</vt:lpstr>
      <vt:lpstr>宋体</vt:lpstr>
      <vt:lpstr>微软雅黑</vt:lpstr>
      <vt:lpstr>幼圆</vt:lpstr>
      <vt:lpstr>Agency FB</vt:lpstr>
      <vt:lpstr>Arial</vt:lpstr>
      <vt:lpstr>Calibri</vt:lpstr>
      <vt:lpstr>Calibri Light</vt:lpstr>
      <vt:lpstr>Impact</vt:lpstr>
      <vt:lpstr>Open Sans</vt:lpstr>
      <vt:lpstr>Wingdings</vt:lpstr>
      <vt:lpstr>1_自定义设计方案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
  <cp:revision>1</cp:revision>
  <dcterms:created xsi:type="dcterms:W3CDTF">2016-10-17T14:00:15Z</dcterms:created>
  <dcterms:modified xsi:type="dcterms:W3CDTF">2017-09-11T03:10:24Z</dcterms:modified>
</cp:coreProperties>
</file>