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2" r:id="rId2"/>
  </p:sldMasterIdLst>
  <p:notesMasterIdLst>
    <p:notesMasterId r:id="rId30"/>
  </p:notesMasterIdLst>
  <p:handoutMasterIdLst>
    <p:handoutMasterId r:id="rId31"/>
  </p:handoutMasterIdLst>
  <p:sldIdLst>
    <p:sldId id="3072" r:id="rId3"/>
    <p:sldId id="3103" r:id="rId4"/>
    <p:sldId id="3074" r:id="rId5"/>
    <p:sldId id="3083" r:id="rId6"/>
    <p:sldId id="3088" r:id="rId7"/>
    <p:sldId id="3098" r:id="rId8"/>
    <p:sldId id="3084" r:id="rId9"/>
    <p:sldId id="3094" r:id="rId10"/>
    <p:sldId id="3104" r:id="rId11"/>
    <p:sldId id="3097" r:id="rId12"/>
    <p:sldId id="3095" r:id="rId13"/>
    <p:sldId id="3096" r:id="rId14"/>
    <p:sldId id="3085" r:id="rId15"/>
    <p:sldId id="3086" r:id="rId16"/>
    <p:sldId id="3105" r:id="rId17"/>
    <p:sldId id="3081" r:id="rId18"/>
    <p:sldId id="3087" r:id="rId19"/>
    <p:sldId id="3079" r:id="rId20"/>
    <p:sldId id="3082" r:id="rId21"/>
    <p:sldId id="3080" r:id="rId22"/>
    <p:sldId id="3106" r:id="rId23"/>
    <p:sldId id="3078" r:id="rId24"/>
    <p:sldId id="3093" r:id="rId25"/>
    <p:sldId id="3089" r:id="rId26"/>
    <p:sldId id="3090" r:id="rId27"/>
    <p:sldId id="3107" r:id="rId28"/>
    <p:sldId id="3108" r:id="rId29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6"/>
    <a:srgbClr val="1CB7F1"/>
    <a:srgbClr val="8ED7F1"/>
    <a:srgbClr val="D52C0A"/>
    <a:srgbClr val="535353"/>
    <a:srgbClr val="30B9C3"/>
    <a:srgbClr val="157DA8"/>
    <a:srgbClr val="8EC436"/>
    <a:srgbClr val="865523"/>
    <a:srgbClr val="E8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>
        <p:scale>
          <a:sx n="50" d="100"/>
          <a:sy n="50" d="100"/>
        </p:scale>
        <p:origin x="-972" y="-153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6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5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531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09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32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7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94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375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44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95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23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74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8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9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6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2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2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75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7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0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990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4850145" y="3303936"/>
            <a:ext cx="706347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框架完整月度总结工作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612443" y="4607603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 smtClean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en-US" altLang="zh-CN" sz="900" dirty="0">
              <a:solidFill>
                <a:schemeClr val="bg1"/>
              </a:solidFill>
              <a:latin typeface="+mj-lt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693868" y="4192362"/>
            <a:ext cx="337602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POWERPOINT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327369" y="5229099"/>
            <a:ext cx="4109022" cy="307777"/>
            <a:chOff x="4711919" y="4416522"/>
            <a:chExt cx="4109022" cy="30777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汇报人：第一</a:t>
              </a:r>
              <a:r>
                <a:rPr lang="en-US" altLang="zh-CN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PPT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800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package diagram</a:t>
              </a: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1" animBg="1"/>
          <p:bldP spid="104" grpId="0"/>
          <p:bldP spid="111" grpId="0"/>
          <p:bldP spid="1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732" y="2113988"/>
            <a:ext cx="3535962" cy="30002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61394" y="2113988"/>
            <a:ext cx="3535962" cy="300021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8057" y="2113988"/>
            <a:ext cx="3535962" cy="300021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460823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1460823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52231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8" name="TextBox 16"/>
          <p:cNvSpPr txBox="1"/>
          <p:nvPr/>
        </p:nvSpPr>
        <p:spPr>
          <a:xfrm>
            <a:off x="52231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90712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0712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7397" y="1193881"/>
            <a:ext cx="2414977" cy="264027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55864" y="1193881"/>
            <a:ext cx="2414977" cy="264027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645399" y="1193881"/>
            <a:ext cx="2414977" cy="264027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433866" y="1193881"/>
            <a:ext cx="2414977" cy="2640272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520047" y="3064009"/>
            <a:ext cx="1443182" cy="154028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342830" y="3047088"/>
            <a:ext cx="1443182" cy="1540287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921901" y="2938264"/>
            <a:ext cx="1443182" cy="1540287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40077" y="2938264"/>
            <a:ext cx="1443182" cy="1540287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476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768349" y="3638089"/>
            <a:ext cx="1013072" cy="3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35016" y="5272509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35017" y="5534631"/>
            <a:ext cx="2547358" cy="890006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50232" y="5272509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850233" y="5534631"/>
            <a:ext cx="2547358" cy="890006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638699" y="5272509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38700" y="5534631"/>
            <a:ext cx="2547358" cy="890006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463380" y="5272509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463381" y="5534631"/>
            <a:ext cx="2547358" cy="890006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548494" y="3638089"/>
            <a:ext cx="1013072" cy="3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7356349" y="3638089"/>
            <a:ext cx="1013072" cy="3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0118021" y="3638089"/>
            <a:ext cx="1013072" cy="35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  <p:bldP spid="41" grpId="0" animBg="1"/>
      <p:bldP spid="14" grpId="0" animBg="1"/>
      <p:bldP spid="15" grpId="0" animBg="1"/>
      <p:bldP spid="16" grpId="0" animBg="1"/>
      <p:bldP spid="17" grpId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75109" y="2162105"/>
            <a:ext cx="2023227" cy="2023227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21" name="TextBox 15"/>
          <p:cNvSpPr txBox="1"/>
          <p:nvPr/>
        </p:nvSpPr>
        <p:spPr>
          <a:xfrm>
            <a:off x="53175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53175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42159" y="2162105"/>
            <a:ext cx="2023227" cy="2023227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2" name="TextBox 15"/>
          <p:cNvSpPr txBox="1"/>
          <p:nvPr/>
        </p:nvSpPr>
        <p:spPr>
          <a:xfrm>
            <a:off x="359880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3" name="TextBox 16"/>
          <p:cNvSpPr txBox="1"/>
          <p:nvPr/>
        </p:nvSpPr>
        <p:spPr>
          <a:xfrm>
            <a:off x="359880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818709" y="2162105"/>
            <a:ext cx="2023227" cy="2023227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5" name="TextBox 15"/>
          <p:cNvSpPr txBox="1"/>
          <p:nvPr/>
        </p:nvSpPr>
        <p:spPr>
          <a:xfrm>
            <a:off x="647535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647535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85759" y="2162105"/>
            <a:ext cx="2023227" cy="2023227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8" name="TextBox 15"/>
          <p:cNvSpPr txBox="1"/>
          <p:nvPr/>
        </p:nvSpPr>
        <p:spPr>
          <a:xfrm>
            <a:off x="954240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9" name="TextBox 16"/>
          <p:cNvSpPr txBox="1"/>
          <p:nvPr/>
        </p:nvSpPr>
        <p:spPr>
          <a:xfrm>
            <a:off x="954240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5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>
            <a:off x="6981620" y="3866433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2001" y="3761530"/>
            <a:ext cx="3006691" cy="700834"/>
            <a:chOff x="7699508" y="3292593"/>
            <a:chExt cx="3283266" cy="765302"/>
          </a:xfrm>
        </p:grpSpPr>
        <p:sp>
          <p:nvSpPr>
            <p:cNvPr id="17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9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4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/>
          <p:cNvSpPr>
            <a:spLocks/>
          </p:cNvSpPr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446220" y="3040127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46220" y="3988513"/>
            <a:ext cx="1479096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330314" y="2937656"/>
            <a:ext cx="452602" cy="402133"/>
          </a:xfrm>
          <a:custGeom>
            <a:avLst/>
            <a:gdLst>
              <a:gd name="T0" fmla="*/ 133 w 134"/>
              <a:gd name="T1" fmla="*/ 16 h 119"/>
              <a:gd name="T2" fmla="*/ 121 w 134"/>
              <a:gd name="T3" fmla="*/ 5 h 119"/>
              <a:gd name="T4" fmla="*/ 115 w 134"/>
              <a:gd name="T5" fmla="*/ 5 h 119"/>
              <a:gd name="T6" fmla="*/ 114 w 134"/>
              <a:gd name="T7" fmla="*/ 8 h 119"/>
              <a:gd name="T8" fmla="*/ 111 w 134"/>
              <a:gd name="T9" fmla="*/ 9 h 119"/>
              <a:gd name="T10" fmla="*/ 111 w 134"/>
              <a:gd name="T11" fmla="*/ 9 h 119"/>
              <a:gd name="T12" fmla="*/ 81 w 134"/>
              <a:gd name="T13" fmla="*/ 39 h 119"/>
              <a:gd name="T14" fmla="*/ 79 w 134"/>
              <a:gd name="T15" fmla="*/ 47 h 119"/>
              <a:gd name="T16" fmla="*/ 82 w 134"/>
              <a:gd name="T17" fmla="*/ 50 h 119"/>
              <a:gd name="T18" fmla="*/ 82 w 134"/>
              <a:gd name="T19" fmla="*/ 50 h 119"/>
              <a:gd name="T20" fmla="*/ 83 w 134"/>
              <a:gd name="T21" fmla="*/ 51 h 119"/>
              <a:gd name="T22" fmla="*/ 76 w 134"/>
              <a:gd name="T23" fmla="*/ 57 h 119"/>
              <a:gd name="T24" fmla="*/ 54 w 134"/>
              <a:gd name="T25" fmla="*/ 35 h 119"/>
              <a:gd name="T26" fmla="*/ 47 w 134"/>
              <a:gd name="T27" fmla="*/ 10 h 119"/>
              <a:gd name="T28" fmla="*/ 21 w 134"/>
              <a:gd name="T29" fmla="*/ 3 h 119"/>
              <a:gd name="T30" fmla="*/ 36 w 134"/>
              <a:gd name="T31" fmla="*/ 18 h 119"/>
              <a:gd name="T32" fmla="*/ 32 w 134"/>
              <a:gd name="T33" fmla="*/ 32 h 119"/>
              <a:gd name="T34" fmla="*/ 18 w 134"/>
              <a:gd name="T35" fmla="*/ 36 h 119"/>
              <a:gd name="T36" fmla="*/ 3 w 134"/>
              <a:gd name="T37" fmla="*/ 21 h 119"/>
              <a:gd name="T38" fmla="*/ 10 w 134"/>
              <a:gd name="T39" fmla="*/ 47 h 119"/>
              <a:gd name="T40" fmla="*/ 36 w 134"/>
              <a:gd name="T41" fmla="*/ 53 h 119"/>
              <a:gd name="T42" fmla="*/ 37 w 134"/>
              <a:gd name="T43" fmla="*/ 53 h 119"/>
              <a:gd name="T44" fmla="*/ 58 w 134"/>
              <a:gd name="T45" fmla="*/ 75 h 119"/>
              <a:gd name="T46" fmla="*/ 38 w 134"/>
              <a:gd name="T47" fmla="*/ 96 h 119"/>
              <a:gd name="T48" fmla="*/ 36 w 134"/>
              <a:gd name="T49" fmla="*/ 95 h 119"/>
              <a:gd name="T50" fmla="*/ 31 w 134"/>
              <a:gd name="T51" fmla="*/ 99 h 119"/>
              <a:gd name="T52" fmla="*/ 21 w 134"/>
              <a:gd name="T53" fmla="*/ 115 h 119"/>
              <a:gd name="T54" fmla="*/ 23 w 134"/>
              <a:gd name="T55" fmla="*/ 117 h 119"/>
              <a:gd name="T56" fmla="*/ 39 w 134"/>
              <a:gd name="T57" fmla="*/ 107 h 119"/>
              <a:gd name="T58" fmla="*/ 43 w 134"/>
              <a:gd name="T59" fmla="*/ 101 h 119"/>
              <a:gd name="T60" fmla="*/ 42 w 134"/>
              <a:gd name="T61" fmla="*/ 100 h 119"/>
              <a:gd name="T62" fmla="*/ 63 w 134"/>
              <a:gd name="T63" fmla="*/ 80 h 119"/>
              <a:gd name="T64" fmla="*/ 98 w 134"/>
              <a:gd name="T65" fmla="*/ 115 h 119"/>
              <a:gd name="T66" fmla="*/ 107 w 134"/>
              <a:gd name="T67" fmla="*/ 119 h 119"/>
              <a:gd name="T68" fmla="*/ 116 w 134"/>
              <a:gd name="T69" fmla="*/ 115 h 119"/>
              <a:gd name="T70" fmla="*/ 116 w 134"/>
              <a:gd name="T71" fmla="*/ 97 h 119"/>
              <a:gd name="T72" fmla="*/ 81 w 134"/>
              <a:gd name="T73" fmla="*/ 62 h 119"/>
              <a:gd name="T74" fmla="*/ 87 w 134"/>
              <a:gd name="T75" fmla="*/ 56 h 119"/>
              <a:gd name="T76" fmla="*/ 90 w 134"/>
              <a:gd name="T77" fmla="*/ 59 h 119"/>
              <a:gd name="T78" fmla="*/ 98 w 134"/>
              <a:gd name="T79" fmla="*/ 57 h 119"/>
              <a:gd name="T80" fmla="*/ 128 w 134"/>
              <a:gd name="T81" fmla="*/ 26 h 119"/>
              <a:gd name="T82" fmla="*/ 128 w 134"/>
              <a:gd name="T83" fmla="*/ 26 h 119"/>
              <a:gd name="T84" fmla="*/ 128 w 134"/>
              <a:gd name="T85" fmla="*/ 26 h 119"/>
              <a:gd name="T86" fmla="*/ 129 w 134"/>
              <a:gd name="T87" fmla="*/ 23 h 119"/>
              <a:gd name="T88" fmla="*/ 133 w 134"/>
              <a:gd name="T89" fmla="*/ 22 h 119"/>
              <a:gd name="T90" fmla="*/ 133 w 134"/>
              <a:gd name="T91" fmla="*/ 16 h 119"/>
              <a:gd name="T92" fmla="*/ 108 w 134"/>
              <a:gd name="T93" fmla="*/ 103 h 119"/>
              <a:gd name="T94" fmla="*/ 113 w 134"/>
              <a:gd name="T95" fmla="*/ 108 h 119"/>
              <a:gd name="T96" fmla="*/ 108 w 134"/>
              <a:gd name="T97" fmla="*/ 113 h 119"/>
              <a:gd name="T98" fmla="*/ 103 w 134"/>
              <a:gd name="T99" fmla="*/ 108 h 119"/>
              <a:gd name="T100" fmla="*/ 108 w 134"/>
              <a:gd name="T101" fmla="*/ 103 h 119"/>
              <a:gd name="T102" fmla="*/ 91 w 134"/>
              <a:gd name="T103" fmla="*/ 41 h 119"/>
              <a:gd name="T104" fmla="*/ 89 w 134"/>
              <a:gd name="T105" fmla="*/ 39 h 119"/>
              <a:gd name="T106" fmla="*/ 112 w 134"/>
              <a:gd name="T107" fmla="*/ 17 h 119"/>
              <a:gd name="T108" fmla="*/ 114 w 134"/>
              <a:gd name="T109" fmla="*/ 19 h 119"/>
              <a:gd name="T110" fmla="*/ 91 w 134"/>
              <a:gd name="T111" fmla="*/ 41 h 119"/>
              <a:gd name="T112" fmla="*/ 98 w 134"/>
              <a:gd name="T113" fmla="*/ 48 h 119"/>
              <a:gd name="T114" fmla="*/ 96 w 134"/>
              <a:gd name="T115" fmla="*/ 47 h 119"/>
              <a:gd name="T116" fmla="*/ 119 w 134"/>
              <a:gd name="T117" fmla="*/ 24 h 119"/>
              <a:gd name="T118" fmla="*/ 121 w 134"/>
              <a:gd name="T119" fmla="*/ 26 h 119"/>
              <a:gd name="T120" fmla="*/ 98 w 134"/>
              <a:gd name="T121" fmla="*/ 4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9">
                <a:moveTo>
                  <a:pt x="133" y="16"/>
                </a:moveTo>
                <a:cubicBezTo>
                  <a:pt x="121" y="5"/>
                  <a:pt x="121" y="5"/>
                  <a:pt x="121" y="5"/>
                </a:cubicBezTo>
                <a:cubicBezTo>
                  <a:pt x="119" y="3"/>
                  <a:pt x="117" y="3"/>
                  <a:pt x="115" y="5"/>
                </a:cubicBezTo>
                <a:cubicBezTo>
                  <a:pt x="114" y="6"/>
                  <a:pt x="114" y="7"/>
                  <a:pt x="114" y="8"/>
                </a:cubicBezTo>
                <a:cubicBezTo>
                  <a:pt x="113" y="8"/>
                  <a:pt x="112" y="8"/>
                  <a:pt x="111" y="9"/>
                </a:cubicBezTo>
                <a:cubicBezTo>
                  <a:pt x="111" y="9"/>
                  <a:pt x="111" y="9"/>
                  <a:pt x="111" y="9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2"/>
                  <a:pt x="80" y="45"/>
                  <a:pt x="79" y="47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3" y="51"/>
                  <a:pt x="83" y="51"/>
                  <a:pt x="83" y="51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7"/>
                  <a:pt x="47" y="10"/>
                </a:cubicBezTo>
                <a:cubicBezTo>
                  <a:pt x="40" y="3"/>
                  <a:pt x="30" y="0"/>
                  <a:pt x="21" y="3"/>
                </a:cubicBezTo>
                <a:cubicBezTo>
                  <a:pt x="36" y="18"/>
                  <a:pt x="36" y="18"/>
                  <a:pt x="36" y="18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3" y="40"/>
                  <a:pt x="10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58" y="75"/>
                  <a:pt x="58" y="75"/>
                  <a:pt x="58" y="75"/>
                </a:cubicBezTo>
                <a:cubicBezTo>
                  <a:pt x="38" y="96"/>
                  <a:pt x="38" y="96"/>
                  <a:pt x="38" y="96"/>
                </a:cubicBezTo>
                <a:cubicBezTo>
                  <a:pt x="36" y="95"/>
                  <a:pt x="36" y="95"/>
                  <a:pt x="36" y="95"/>
                </a:cubicBezTo>
                <a:cubicBezTo>
                  <a:pt x="31" y="99"/>
                  <a:pt x="31" y="99"/>
                  <a:pt x="31" y="99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80"/>
                  <a:pt x="63" y="80"/>
                  <a:pt x="63" y="80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1" y="117"/>
                  <a:pt x="104" y="119"/>
                  <a:pt x="107" y="119"/>
                </a:cubicBezTo>
                <a:cubicBezTo>
                  <a:pt x="110" y="119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cubicBezTo>
                  <a:pt x="81" y="62"/>
                  <a:pt x="81" y="62"/>
                  <a:pt x="81" y="62"/>
                </a:cubicBezTo>
                <a:cubicBezTo>
                  <a:pt x="87" y="56"/>
                  <a:pt x="87" y="56"/>
                  <a:pt x="87" y="56"/>
                </a:cubicBezTo>
                <a:cubicBezTo>
                  <a:pt x="90" y="59"/>
                  <a:pt x="90" y="59"/>
                  <a:pt x="90" y="59"/>
                </a:cubicBezTo>
                <a:cubicBezTo>
                  <a:pt x="92" y="57"/>
                  <a:pt x="95" y="56"/>
                  <a:pt x="98" y="5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9" y="25"/>
                  <a:pt x="129" y="24"/>
                  <a:pt x="129" y="23"/>
                </a:cubicBezTo>
                <a:cubicBezTo>
                  <a:pt x="130" y="24"/>
                  <a:pt x="132" y="23"/>
                  <a:pt x="133" y="22"/>
                </a:cubicBezTo>
                <a:cubicBezTo>
                  <a:pt x="134" y="21"/>
                  <a:pt x="134" y="18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6"/>
                  <a:pt x="113" y="108"/>
                </a:cubicBezTo>
                <a:cubicBezTo>
                  <a:pt x="113" y="111"/>
                  <a:pt x="111" y="113"/>
                  <a:pt x="108" y="113"/>
                </a:cubicBezTo>
                <a:cubicBezTo>
                  <a:pt x="105" y="113"/>
                  <a:pt x="103" y="111"/>
                  <a:pt x="103" y="108"/>
                </a:cubicBezTo>
                <a:cubicBezTo>
                  <a:pt x="103" y="106"/>
                  <a:pt x="105" y="103"/>
                  <a:pt x="108" y="103"/>
                </a:cubicBezTo>
                <a:close/>
                <a:moveTo>
                  <a:pt x="91" y="41"/>
                </a:moveTo>
                <a:cubicBezTo>
                  <a:pt x="89" y="39"/>
                  <a:pt x="89" y="39"/>
                  <a:pt x="89" y="3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4" y="19"/>
                  <a:pt x="114" y="19"/>
                  <a:pt x="114" y="19"/>
                </a:cubicBezTo>
                <a:lnTo>
                  <a:pt x="91" y="41"/>
                </a:lnTo>
                <a:close/>
                <a:moveTo>
                  <a:pt x="98" y="48"/>
                </a:moveTo>
                <a:cubicBezTo>
                  <a:pt x="96" y="47"/>
                  <a:pt x="96" y="47"/>
                  <a:pt x="96" y="47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1" y="26"/>
                  <a:pt x="121" y="26"/>
                  <a:pt x="121" y="26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906" y="3896695"/>
            <a:ext cx="440054" cy="437252"/>
            <a:chOff x="7392564" y="5336936"/>
            <a:chExt cx="556472" cy="552928"/>
          </a:xfrm>
          <a:solidFill>
            <a:schemeClr val="bg1"/>
          </a:solidFill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392564" y="5740999"/>
              <a:ext cx="148865" cy="14886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77630" y="5383014"/>
              <a:ext cx="368619" cy="375707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27252" y="5439725"/>
              <a:ext cx="368619" cy="368619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7835615" y="5336936"/>
              <a:ext cx="113421" cy="109878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95924" y="2926885"/>
            <a:ext cx="282643" cy="378920"/>
            <a:chOff x="8025047" y="2676140"/>
            <a:chExt cx="308642" cy="413776"/>
          </a:xfrm>
        </p:grpSpPr>
        <p:sp>
          <p:nvSpPr>
            <p:cNvPr id="41" name="Freeform 62"/>
            <p:cNvSpPr>
              <a:spLocks noEditPoints="1"/>
            </p:cNvSpPr>
            <p:nvPr/>
          </p:nvSpPr>
          <p:spPr bwMode="auto">
            <a:xfrm>
              <a:off x="8025047" y="2676140"/>
              <a:ext cx="233759" cy="41377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63"/>
            <p:cNvSpPr>
              <a:spLocks/>
            </p:cNvSpPr>
            <p:nvPr/>
          </p:nvSpPr>
          <p:spPr bwMode="auto">
            <a:xfrm>
              <a:off x="8159041" y="2753123"/>
              <a:ext cx="174648" cy="16658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Freeform 58"/>
          <p:cNvSpPr>
            <a:spLocks/>
          </p:cNvSpPr>
          <p:nvPr/>
        </p:nvSpPr>
        <p:spPr bwMode="auto">
          <a:xfrm>
            <a:off x="8089253" y="3890901"/>
            <a:ext cx="427409" cy="44304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6"/>
          <p:cNvSpPr txBox="1">
            <a:spLocks/>
          </p:cNvSpPr>
          <p:nvPr/>
        </p:nvSpPr>
        <p:spPr>
          <a:xfrm>
            <a:off x="8970700" y="3040603"/>
            <a:ext cx="1479003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8970742" y="3989053"/>
            <a:ext cx="1479427" cy="307739"/>
          </a:xfrm>
          <a:prstGeom prst="rect">
            <a:avLst/>
          </a:prstGeom>
        </p:spPr>
        <p:txBody>
          <a:bodyPr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7"/>
          <p:cNvSpPr txBox="1"/>
          <p:nvPr/>
        </p:nvSpPr>
        <p:spPr>
          <a:xfrm>
            <a:off x="2446221" y="4844306"/>
            <a:ext cx="1768355" cy="2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8"/>
          <p:cNvSpPr txBox="1"/>
          <p:nvPr/>
        </p:nvSpPr>
        <p:spPr>
          <a:xfrm>
            <a:off x="2451991" y="5082323"/>
            <a:ext cx="2142474" cy="59085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7"/>
          <p:cNvSpPr txBox="1"/>
          <p:nvPr/>
        </p:nvSpPr>
        <p:spPr>
          <a:xfrm>
            <a:off x="8205851" y="4844306"/>
            <a:ext cx="1768355" cy="2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8"/>
          <p:cNvSpPr txBox="1"/>
          <p:nvPr/>
        </p:nvSpPr>
        <p:spPr>
          <a:xfrm>
            <a:off x="8211621" y="5082323"/>
            <a:ext cx="2142474" cy="59085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45" grpId="0" animBg="1"/>
      <p:bldP spid="46" grpId="0" build="p"/>
      <p:bldP spid="47" grpId="0" build="p"/>
      <p:bldP spid="33" grpId="0" animBg="1"/>
      <p:bldP spid="52" grpId="0" animBg="1"/>
      <p:bldP spid="43" grpId="0" build="p"/>
      <p:bldP spid="44" grpId="0" build="p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747093" y="4249720"/>
            <a:ext cx="0" cy="157759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169813" y="3458297"/>
            <a:ext cx="0" cy="20190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805732" y="2374202"/>
            <a:ext cx="1266812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554852" y="2688619"/>
            <a:ext cx="1517692" cy="4431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293855" y="3219203"/>
            <a:ext cx="1266813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5293855" y="3533618"/>
            <a:ext cx="1517693" cy="4431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188778" y="2699833"/>
            <a:ext cx="1265433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937897" y="3014248"/>
            <a:ext cx="1516315" cy="4431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449606" y="2781557"/>
            <a:ext cx="1536991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449603" y="3057878"/>
            <a:ext cx="2078344" cy="29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449606" y="3909144"/>
            <a:ext cx="1536991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449603" y="4185463"/>
            <a:ext cx="2078344" cy="29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449606" y="5053272"/>
            <a:ext cx="1536991" cy="2585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altLang="zh-CN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449603" y="5329591"/>
            <a:ext cx="2078344" cy="29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520769" y="4119971"/>
            <a:ext cx="5722047" cy="2372556"/>
            <a:chOff x="3962400" y="3409950"/>
            <a:chExt cx="3124200" cy="1295400"/>
          </a:xfrm>
          <a:solidFill>
            <a:schemeClr val="tx1">
              <a:lumMod val="85000"/>
              <a:lumOff val="15000"/>
            </a:schemeClr>
          </a:solidFill>
          <a:effectLst>
            <a:outerShdw blurRad="431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Freeform 208"/>
            <p:cNvSpPr>
              <a:spLocks/>
            </p:cNvSpPr>
            <p:nvPr/>
          </p:nvSpPr>
          <p:spPr bwMode="auto">
            <a:xfrm>
              <a:off x="3981382" y="3824784"/>
              <a:ext cx="3082442" cy="880566"/>
            </a:xfrm>
            <a:custGeom>
              <a:avLst/>
              <a:gdLst/>
              <a:ahLst/>
              <a:cxnLst>
                <a:cxn ang="0">
                  <a:pos x="817" y="22"/>
                </a:cxn>
                <a:cxn ang="0">
                  <a:pos x="817" y="25"/>
                </a:cxn>
                <a:cxn ang="0">
                  <a:pos x="816" y="28"/>
                </a:cxn>
                <a:cxn ang="0">
                  <a:pos x="815" y="31"/>
                </a:cxn>
                <a:cxn ang="0">
                  <a:pos x="813" y="34"/>
                </a:cxn>
                <a:cxn ang="0">
                  <a:pos x="811" y="36"/>
                </a:cxn>
                <a:cxn ang="0">
                  <a:pos x="807" y="40"/>
                </a:cxn>
                <a:cxn ang="0">
                  <a:pos x="803" y="43"/>
                </a:cxn>
                <a:cxn ang="0">
                  <a:pos x="317" y="326"/>
                </a:cxn>
                <a:cxn ang="0">
                  <a:pos x="298" y="336"/>
                </a:cxn>
                <a:cxn ang="0">
                  <a:pos x="292" y="338"/>
                </a:cxn>
                <a:cxn ang="0">
                  <a:pos x="284" y="340"/>
                </a:cxn>
                <a:cxn ang="0">
                  <a:pos x="276" y="341"/>
                </a:cxn>
                <a:cxn ang="0">
                  <a:pos x="271" y="342"/>
                </a:cxn>
                <a:cxn ang="0">
                  <a:pos x="269" y="342"/>
                </a:cxn>
                <a:cxn ang="0">
                  <a:pos x="266" y="342"/>
                </a:cxn>
                <a:cxn ang="0">
                  <a:pos x="265" y="342"/>
                </a:cxn>
                <a:cxn ang="0">
                  <a:pos x="263" y="342"/>
                </a:cxn>
                <a:cxn ang="0">
                  <a:pos x="258" y="341"/>
                </a:cxn>
                <a:cxn ang="0">
                  <a:pos x="253" y="341"/>
                </a:cxn>
                <a:cxn ang="0">
                  <a:pos x="248" y="340"/>
                </a:cxn>
                <a:cxn ang="0">
                  <a:pos x="243" y="339"/>
                </a:cxn>
                <a:cxn ang="0">
                  <a:pos x="234" y="336"/>
                </a:cxn>
                <a:cxn ang="0">
                  <a:pos x="16" y="210"/>
                </a:cxn>
                <a:cxn ang="0">
                  <a:pos x="16" y="217"/>
                </a:cxn>
                <a:cxn ang="0">
                  <a:pos x="234" y="343"/>
                </a:cxn>
                <a:cxn ang="0">
                  <a:pos x="243" y="346"/>
                </a:cxn>
                <a:cxn ang="0">
                  <a:pos x="248" y="347"/>
                </a:cxn>
                <a:cxn ang="0">
                  <a:pos x="253" y="348"/>
                </a:cxn>
                <a:cxn ang="0">
                  <a:pos x="258" y="349"/>
                </a:cxn>
                <a:cxn ang="0">
                  <a:pos x="263" y="349"/>
                </a:cxn>
                <a:cxn ang="0">
                  <a:pos x="265" y="349"/>
                </a:cxn>
                <a:cxn ang="0">
                  <a:pos x="266" y="349"/>
                </a:cxn>
                <a:cxn ang="0">
                  <a:pos x="269" y="349"/>
                </a:cxn>
                <a:cxn ang="0">
                  <a:pos x="271" y="349"/>
                </a:cxn>
                <a:cxn ang="0">
                  <a:pos x="276" y="349"/>
                </a:cxn>
                <a:cxn ang="0">
                  <a:pos x="284" y="347"/>
                </a:cxn>
                <a:cxn ang="0">
                  <a:pos x="292" y="345"/>
                </a:cxn>
                <a:cxn ang="0">
                  <a:pos x="298" y="343"/>
                </a:cxn>
                <a:cxn ang="0">
                  <a:pos x="317" y="333"/>
                </a:cxn>
                <a:cxn ang="0">
                  <a:pos x="803" y="50"/>
                </a:cxn>
                <a:cxn ang="0">
                  <a:pos x="807" y="47"/>
                </a:cxn>
                <a:cxn ang="0">
                  <a:pos x="811" y="43"/>
                </a:cxn>
                <a:cxn ang="0">
                  <a:pos x="813" y="41"/>
                </a:cxn>
                <a:cxn ang="0">
                  <a:pos x="815" y="38"/>
                </a:cxn>
                <a:cxn ang="0">
                  <a:pos x="816" y="35"/>
                </a:cxn>
                <a:cxn ang="0">
                  <a:pos x="817" y="32"/>
                </a:cxn>
                <a:cxn ang="0">
                  <a:pos x="817" y="29"/>
                </a:cxn>
              </a:cxnLst>
              <a:rect l="0" t="0" r="r" b="b"/>
              <a:pathLst>
                <a:path w="817" h="349">
                  <a:moveTo>
                    <a:pt x="817" y="0"/>
                  </a:moveTo>
                  <a:cubicBezTo>
                    <a:pt x="817" y="0"/>
                    <a:pt x="817" y="1"/>
                    <a:pt x="817" y="1"/>
                  </a:cubicBezTo>
                  <a:cubicBezTo>
                    <a:pt x="817" y="8"/>
                    <a:pt x="817" y="15"/>
                    <a:pt x="817" y="22"/>
                  </a:cubicBezTo>
                  <a:cubicBezTo>
                    <a:pt x="817" y="22"/>
                    <a:pt x="817" y="22"/>
                    <a:pt x="817" y="22"/>
                  </a:cubicBezTo>
                  <a:cubicBezTo>
                    <a:pt x="817" y="23"/>
                    <a:pt x="817" y="23"/>
                    <a:pt x="817" y="24"/>
                  </a:cubicBezTo>
                  <a:cubicBezTo>
                    <a:pt x="817" y="24"/>
                    <a:pt x="817" y="25"/>
                    <a:pt x="817" y="25"/>
                  </a:cubicBezTo>
                  <a:cubicBezTo>
                    <a:pt x="817" y="26"/>
                    <a:pt x="817" y="26"/>
                    <a:pt x="817" y="26"/>
                  </a:cubicBezTo>
                  <a:cubicBezTo>
                    <a:pt x="817" y="27"/>
                    <a:pt x="817" y="27"/>
                    <a:pt x="817" y="27"/>
                  </a:cubicBezTo>
                  <a:cubicBezTo>
                    <a:pt x="817" y="27"/>
                    <a:pt x="816" y="28"/>
                    <a:pt x="816" y="28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30"/>
                    <a:pt x="816" y="30"/>
                    <a:pt x="816" y="30"/>
                  </a:cubicBezTo>
                  <a:cubicBezTo>
                    <a:pt x="816" y="30"/>
                    <a:pt x="815" y="31"/>
                    <a:pt x="815" y="31"/>
                  </a:cubicBezTo>
                  <a:cubicBezTo>
                    <a:pt x="815" y="32"/>
                    <a:pt x="815" y="32"/>
                    <a:pt x="815" y="32"/>
                  </a:cubicBezTo>
                  <a:cubicBezTo>
                    <a:pt x="814" y="32"/>
                    <a:pt x="814" y="32"/>
                    <a:pt x="814" y="32"/>
                  </a:cubicBezTo>
                  <a:cubicBezTo>
                    <a:pt x="814" y="33"/>
                    <a:pt x="813" y="34"/>
                    <a:pt x="813" y="34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12" y="35"/>
                    <a:pt x="812" y="36"/>
                    <a:pt x="812" y="36"/>
                  </a:cubicBezTo>
                  <a:cubicBezTo>
                    <a:pt x="811" y="36"/>
                    <a:pt x="811" y="36"/>
                    <a:pt x="811" y="36"/>
                  </a:cubicBezTo>
                  <a:cubicBezTo>
                    <a:pt x="811" y="37"/>
                    <a:pt x="810" y="38"/>
                    <a:pt x="809" y="38"/>
                  </a:cubicBezTo>
                  <a:cubicBezTo>
                    <a:pt x="809" y="39"/>
                    <a:pt x="809" y="39"/>
                    <a:pt x="809" y="39"/>
                  </a:cubicBezTo>
                  <a:cubicBezTo>
                    <a:pt x="809" y="39"/>
                    <a:pt x="808" y="39"/>
                    <a:pt x="807" y="40"/>
                  </a:cubicBezTo>
                  <a:cubicBezTo>
                    <a:pt x="807" y="40"/>
                    <a:pt x="806" y="41"/>
                    <a:pt x="806" y="41"/>
                  </a:cubicBezTo>
                  <a:cubicBezTo>
                    <a:pt x="805" y="41"/>
                    <a:pt x="805" y="42"/>
                    <a:pt x="804" y="42"/>
                  </a:cubicBezTo>
                  <a:cubicBezTo>
                    <a:pt x="804" y="43"/>
                    <a:pt x="803" y="43"/>
                    <a:pt x="803" y="43"/>
                  </a:cubicBezTo>
                  <a:cubicBezTo>
                    <a:pt x="802" y="44"/>
                    <a:pt x="802" y="44"/>
                    <a:pt x="802" y="44"/>
                  </a:cubicBezTo>
                  <a:cubicBezTo>
                    <a:pt x="777" y="58"/>
                    <a:pt x="777" y="58"/>
                    <a:pt x="777" y="58"/>
                  </a:cubicBezTo>
                  <a:cubicBezTo>
                    <a:pt x="317" y="326"/>
                    <a:pt x="317" y="326"/>
                    <a:pt x="317" y="326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303" y="334"/>
                    <a:pt x="301" y="335"/>
                    <a:pt x="299" y="335"/>
                  </a:cubicBezTo>
                  <a:cubicBezTo>
                    <a:pt x="299" y="336"/>
                    <a:pt x="298" y="336"/>
                    <a:pt x="298" y="336"/>
                  </a:cubicBezTo>
                  <a:cubicBezTo>
                    <a:pt x="296" y="337"/>
                    <a:pt x="295" y="337"/>
                    <a:pt x="293" y="338"/>
                  </a:cubicBezTo>
                  <a:cubicBezTo>
                    <a:pt x="293" y="338"/>
                    <a:pt x="293" y="338"/>
                    <a:pt x="293" y="338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1" y="339"/>
                    <a:pt x="290" y="339"/>
                    <a:pt x="289" y="339"/>
                  </a:cubicBezTo>
                  <a:cubicBezTo>
                    <a:pt x="289" y="339"/>
                    <a:pt x="288" y="339"/>
                    <a:pt x="287" y="340"/>
                  </a:cubicBezTo>
                  <a:cubicBezTo>
                    <a:pt x="286" y="340"/>
                    <a:pt x="285" y="340"/>
                    <a:pt x="284" y="340"/>
                  </a:cubicBezTo>
                  <a:cubicBezTo>
                    <a:pt x="284" y="340"/>
                    <a:pt x="283" y="340"/>
                    <a:pt x="283" y="341"/>
                  </a:cubicBezTo>
                  <a:cubicBezTo>
                    <a:pt x="282" y="341"/>
                    <a:pt x="282" y="341"/>
                    <a:pt x="282" y="341"/>
                  </a:cubicBezTo>
                  <a:cubicBezTo>
                    <a:pt x="280" y="341"/>
                    <a:pt x="278" y="341"/>
                    <a:pt x="276" y="341"/>
                  </a:cubicBezTo>
                  <a:cubicBezTo>
                    <a:pt x="276" y="341"/>
                    <a:pt x="276" y="341"/>
                    <a:pt x="276" y="341"/>
                  </a:cubicBezTo>
                  <a:cubicBezTo>
                    <a:pt x="275" y="342"/>
                    <a:pt x="275" y="342"/>
                    <a:pt x="274" y="342"/>
                  </a:cubicBezTo>
                  <a:cubicBezTo>
                    <a:pt x="273" y="342"/>
                    <a:pt x="272" y="342"/>
                    <a:pt x="271" y="342"/>
                  </a:cubicBezTo>
                  <a:cubicBezTo>
                    <a:pt x="270" y="342"/>
                    <a:pt x="270" y="342"/>
                    <a:pt x="270" y="342"/>
                  </a:cubicBezTo>
                  <a:cubicBezTo>
                    <a:pt x="270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2"/>
                    <a:pt x="268" y="342"/>
                    <a:pt x="268" y="342"/>
                  </a:cubicBezTo>
                  <a:cubicBezTo>
                    <a:pt x="268" y="342"/>
                    <a:pt x="267" y="342"/>
                    <a:pt x="266" y="342"/>
                  </a:cubicBezTo>
                  <a:cubicBezTo>
                    <a:pt x="266" y="342"/>
                    <a:pt x="266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5" y="342"/>
                  </a:cubicBezTo>
                  <a:cubicBezTo>
                    <a:pt x="265" y="342"/>
                    <a:pt x="265" y="342"/>
                    <a:pt x="264" y="342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2"/>
                    <a:pt x="263" y="342"/>
                    <a:pt x="263" y="342"/>
                  </a:cubicBezTo>
                  <a:cubicBezTo>
                    <a:pt x="262" y="342"/>
                    <a:pt x="261" y="342"/>
                    <a:pt x="260" y="342"/>
                  </a:cubicBezTo>
                  <a:cubicBezTo>
                    <a:pt x="260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1"/>
                  </a:cubicBezTo>
                  <a:cubicBezTo>
                    <a:pt x="257" y="341"/>
                    <a:pt x="256" y="341"/>
                    <a:pt x="255" y="341"/>
                  </a:cubicBezTo>
                  <a:cubicBezTo>
                    <a:pt x="255" y="341"/>
                    <a:pt x="254" y="341"/>
                    <a:pt x="254" y="341"/>
                  </a:cubicBezTo>
                  <a:cubicBezTo>
                    <a:pt x="254" y="341"/>
                    <a:pt x="253" y="341"/>
                    <a:pt x="253" y="341"/>
                  </a:cubicBezTo>
                  <a:cubicBezTo>
                    <a:pt x="252" y="341"/>
                    <a:pt x="251" y="341"/>
                    <a:pt x="250" y="340"/>
                  </a:cubicBezTo>
                  <a:cubicBezTo>
                    <a:pt x="250" y="340"/>
                    <a:pt x="249" y="340"/>
                    <a:pt x="249" y="340"/>
                  </a:cubicBezTo>
                  <a:cubicBezTo>
                    <a:pt x="248" y="340"/>
                    <a:pt x="248" y="340"/>
                    <a:pt x="248" y="340"/>
                  </a:cubicBezTo>
                  <a:cubicBezTo>
                    <a:pt x="247" y="340"/>
                    <a:pt x="246" y="339"/>
                    <a:pt x="244" y="339"/>
                  </a:cubicBezTo>
                  <a:cubicBezTo>
                    <a:pt x="244" y="339"/>
                    <a:pt x="244" y="339"/>
                    <a:pt x="243" y="339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38"/>
                    <a:pt x="239" y="337"/>
                    <a:pt x="237" y="337"/>
                  </a:cubicBezTo>
                  <a:cubicBezTo>
                    <a:pt x="237" y="337"/>
                    <a:pt x="237" y="337"/>
                    <a:pt x="237" y="337"/>
                  </a:cubicBezTo>
                  <a:cubicBezTo>
                    <a:pt x="236" y="336"/>
                    <a:pt x="235" y="336"/>
                    <a:pt x="234" y="336"/>
                  </a:cubicBezTo>
                  <a:cubicBezTo>
                    <a:pt x="234" y="335"/>
                    <a:pt x="233" y="335"/>
                    <a:pt x="233" y="335"/>
                  </a:cubicBezTo>
                  <a:cubicBezTo>
                    <a:pt x="232" y="334"/>
                    <a:pt x="230" y="334"/>
                    <a:pt x="229" y="333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6" y="204"/>
                    <a:pt x="1" y="197"/>
                    <a:pt x="1" y="189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203"/>
                    <a:pt x="6" y="211"/>
                    <a:pt x="16" y="217"/>
                  </a:cubicBezTo>
                  <a:cubicBezTo>
                    <a:pt x="229" y="340"/>
                    <a:pt x="229" y="340"/>
                    <a:pt x="229" y="340"/>
                  </a:cubicBezTo>
                  <a:cubicBezTo>
                    <a:pt x="230" y="341"/>
                    <a:pt x="232" y="341"/>
                    <a:pt x="233" y="342"/>
                  </a:cubicBezTo>
                  <a:cubicBezTo>
                    <a:pt x="233" y="342"/>
                    <a:pt x="234" y="342"/>
                    <a:pt x="234" y="343"/>
                  </a:cubicBezTo>
                  <a:cubicBezTo>
                    <a:pt x="235" y="343"/>
                    <a:pt x="236" y="343"/>
                    <a:pt x="237" y="344"/>
                  </a:cubicBezTo>
                  <a:cubicBezTo>
                    <a:pt x="237" y="344"/>
                    <a:pt x="237" y="344"/>
                    <a:pt x="237" y="344"/>
                  </a:cubicBezTo>
                  <a:cubicBezTo>
                    <a:pt x="239" y="345"/>
                    <a:pt x="241" y="345"/>
                    <a:pt x="243" y="346"/>
                  </a:cubicBezTo>
                  <a:cubicBezTo>
                    <a:pt x="243" y="346"/>
                    <a:pt x="243" y="346"/>
                    <a:pt x="243" y="346"/>
                  </a:cubicBezTo>
                  <a:cubicBezTo>
                    <a:pt x="244" y="346"/>
                    <a:pt x="244" y="346"/>
                    <a:pt x="244" y="346"/>
                  </a:cubicBezTo>
                  <a:cubicBezTo>
                    <a:pt x="246" y="346"/>
                    <a:pt x="247" y="347"/>
                    <a:pt x="248" y="347"/>
                  </a:cubicBezTo>
                  <a:cubicBezTo>
                    <a:pt x="249" y="347"/>
                    <a:pt x="249" y="347"/>
                    <a:pt x="249" y="347"/>
                  </a:cubicBezTo>
                  <a:cubicBezTo>
                    <a:pt x="249" y="347"/>
                    <a:pt x="250" y="347"/>
                    <a:pt x="250" y="347"/>
                  </a:cubicBezTo>
                  <a:cubicBezTo>
                    <a:pt x="251" y="348"/>
                    <a:pt x="252" y="348"/>
                    <a:pt x="253" y="348"/>
                  </a:cubicBezTo>
                  <a:cubicBezTo>
                    <a:pt x="253" y="348"/>
                    <a:pt x="254" y="348"/>
                    <a:pt x="254" y="348"/>
                  </a:cubicBezTo>
                  <a:cubicBezTo>
                    <a:pt x="254" y="348"/>
                    <a:pt x="255" y="348"/>
                    <a:pt x="255" y="348"/>
                  </a:cubicBezTo>
                  <a:cubicBezTo>
                    <a:pt x="256" y="348"/>
                    <a:pt x="257" y="348"/>
                    <a:pt x="258" y="349"/>
                  </a:cubicBezTo>
                  <a:cubicBezTo>
                    <a:pt x="258" y="349"/>
                    <a:pt x="259" y="349"/>
                    <a:pt x="259" y="349"/>
                  </a:cubicBezTo>
                  <a:cubicBezTo>
                    <a:pt x="259" y="349"/>
                    <a:pt x="260" y="349"/>
                    <a:pt x="260" y="349"/>
                  </a:cubicBezTo>
                  <a:cubicBezTo>
                    <a:pt x="261" y="349"/>
                    <a:pt x="262" y="349"/>
                    <a:pt x="263" y="349"/>
                  </a:cubicBezTo>
                  <a:cubicBezTo>
                    <a:pt x="263" y="349"/>
                    <a:pt x="264" y="349"/>
                    <a:pt x="264" y="349"/>
                  </a:cubicBezTo>
                  <a:cubicBezTo>
                    <a:pt x="264" y="349"/>
                    <a:pt x="264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66" y="349"/>
                    <a:pt x="266" y="349"/>
                    <a:pt x="266" y="349"/>
                  </a:cubicBezTo>
                  <a:cubicBezTo>
                    <a:pt x="267" y="349"/>
                    <a:pt x="268" y="349"/>
                    <a:pt x="268" y="349"/>
                  </a:cubicBezTo>
                  <a:cubicBezTo>
                    <a:pt x="268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69" y="349"/>
                    <a:pt x="269" y="349"/>
                  </a:cubicBezTo>
                  <a:cubicBezTo>
                    <a:pt x="269" y="349"/>
                    <a:pt x="270" y="349"/>
                    <a:pt x="270" y="349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2" y="349"/>
                    <a:pt x="273" y="349"/>
                    <a:pt x="274" y="349"/>
                  </a:cubicBezTo>
                  <a:cubicBezTo>
                    <a:pt x="275" y="349"/>
                    <a:pt x="275" y="349"/>
                    <a:pt x="276" y="349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8" y="348"/>
                    <a:pt x="280" y="348"/>
                    <a:pt x="282" y="348"/>
                  </a:cubicBezTo>
                  <a:cubicBezTo>
                    <a:pt x="283" y="348"/>
                    <a:pt x="283" y="348"/>
                    <a:pt x="283" y="348"/>
                  </a:cubicBezTo>
                  <a:cubicBezTo>
                    <a:pt x="283" y="348"/>
                    <a:pt x="284" y="347"/>
                    <a:pt x="284" y="347"/>
                  </a:cubicBezTo>
                  <a:cubicBezTo>
                    <a:pt x="285" y="347"/>
                    <a:pt x="286" y="347"/>
                    <a:pt x="287" y="347"/>
                  </a:cubicBezTo>
                  <a:cubicBezTo>
                    <a:pt x="288" y="346"/>
                    <a:pt x="289" y="346"/>
                    <a:pt x="289" y="346"/>
                  </a:cubicBezTo>
                  <a:cubicBezTo>
                    <a:pt x="290" y="346"/>
                    <a:pt x="291" y="346"/>
                    <a:pt x="292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3" y="345"/>
                    <a:pt x="293" y="345"/>
                    <a:pt x="293" y="345"/>
                  </a:cubicBezTo>
                  <a:cubicBezTo>
                    <a:pt x="295" y="344"/>
                    <a:pt x="296" y="344"/>
                    <a:pt x="298" y="343"/>
                  </a:cubicBezTo>
                  <a:cubicBezTo>
                    <a:pt x="298" y="343"/>
                    <a:pt x="299" y="343"/>
                    <a:pt x="299" y="343"/>
                  </a:cubicBezTo>
                  <a:cubicBezTo>
                    <a:pt x="301" y="342"/>
                    <a:pt x="303" y="341"/>
                    <a:pt x="304" y="340"/>
                  </a:cubicBezTo>
                  <a:cubicBezTo>
                    <a:pt x="317" y="333"/>
                    <a:pt x="317" y="333"/>
                    <a:pt x="317" y="333"/>
                  </a:cubicBezTo>
                  <a:cubicBezTo>
                    <a:pt x="777" y="65"/>
                    <a:pt x="777" y="65"/>
                    <a:pt x="777" y="65"/>
                  </a:cubicBezTo>
                  <a:cubicBezTo>
                    <a:pt x="802" y="51"/>
                    <a:pt x="802" y="51"/>
                    <a:pt x="802" y="51"/>
                  </a:cubicBezTo>
                  <a:cubicBezTo>
                    <a:pt x="803" y="50"/>
                    <a:pt x="803" y="50"/>
                    <a:pt x="803" y="50"/>
                  </a:cubicBezTo>
                  <a:cubicBezTo>
                    <a:pt x="803" y="50"/>
                    <a:pt x="804" y="50"/>
                    <a:pt x="804" y="49"/>
                  </a:cubicBezTo>
                  <a:cubicBezTo>
                    <a:pt x="805" y="49"/>
                    <a:pt x="805" y="49"/>
                    <a:pt x="806" y="48"/>
                  </a:cubicBezTo>
                  <a:cubicBezTo>
                    <a:pt x="806" y="48"/>
                    <a:pt x="807" y="47"/>
                    <a:pt x="807" y="47"/>
                  </a:cubicBezTo>
                  <a:cubicBezTo>
                    <a:pt x="808" y="46"/>
                    <a:pt x="809" y="46"/>
                    <a:pt x="809" y="46"/>
                  </a:cubicBezTo>
                  <a:cubicBezTo>
                    <a:pt x="809" y="45"/>
                    <a:pt x="809" y="45"/>
                    <a:pt x="809" y="45"/>
                  </a:cubicBezTo>
                  <a:cubicBezTo>
                    <a:pt x="810" y="45"/>
                    <a:pt x="811" y="44"/>
                    <a:pt x="811" y="43"/>
                  </a:cubicBezTo>
                  <a:cubicBezTo>
                    <a:pt x="812" y="43"/>
                    <a:pt x="812" y="43"/>
                    <a:pt x="812" y="43"/>
                  </a:cubicBezTo>
                  <a:cubicBezTo>
                    <a:pt x="812" y="43"/>
                    <a:pt x="812" y="42"/>
                    <a:pt x="813" y="42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1"/>
                    <a:pt x="814" y="40"/>
                    <a:pt x="814" y="39"/>
                  </a:cubicBezTo>
                  <a:cubicBezTo>
                    <a:pt x="815" y="39"/>
                    <a:pt x="815" y="39"/>
                    <a:pt x="815" y="39"/>
                  </a:cubicBezTo>
                  <a:cubicBezTo>
                    <a:pt x="815" y="38"/>
                    <a:pt x="815" y="38"/>
                    <a:pt x="815" y="38"/>
                  </a:cubicBezTo>
                  <a:cubicBezTo>
                    <a:pt x="815" y="38"/>
                    <a:pt x="816" y="37"/>
                    <a:pt x="816" y="37"/>
                  </a:cubicBezTo>
                  <a:cubicBezTo>
                    <a:pt x="816" y="36"/>
                    <a:pt x="816" y="36"/>
                    <a:pt x="816" y="36"/>
                  </a:cubicBezTo>
                  <a:cubicBezTo>
                    <a:pt x="816" y="35"/>
                    <a:pt x="816" y="35"/>
                    <a:pt x="816" y="35"/>
                  </a:cubicBezTo>
                  <a:cubicBezTo>
                    <a:pt x="816" y="35"/>
                    <a:pt x="817" y="34"/>
                    <a:pt x="817" y="34"/>
                  </a:cubicBezTo>
                  <a:cubicBezTo>
                    <a:pt x="817" y="33"/>
                    <a:pt x="817" y="33"/>
                    <a:pt x="817" y="33"/>
                  </a:cubicBezTo>
                  <a:cubicBezTo>
                    <a:pt x="817" y="32"/>
                    <a:pt x="817" y="32"/>
                    <a:pt x="817" y="32"/>
                  </a:cubicBezTo>
                  <a:cubicBezTo>
                    <a:pt x="817" y="32"/>
                    <a:pt x="817" y="31"/>
                    <a:pt x="817" y="31"/>
                  </a:cubicBezTo>
                  <a:cubicBezTo>
                    <a:pt x="817" y="30"/>
                    <a:pt x="817" y="30"/>
                    <a:pt x="817" y="30"/>
                  </a:cubicBezTo>
                  <a:cubicBezTo>
                    <a:pt x="817" y="29"/>
                    <a:pt x="817" y="29"/>
                    <a:pt x="817" y="29"/>
                  </a:cubicBezTo>
                  <a:cubicBezTo>
                    <a:pt x="817" y="19"/>
                    <a:pt x="817" y="10"/>
                    <a:pt x="8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>
              <a:off x="4127156" y="349232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10"/>
            <p:cNvSpPr>
              <a:spLocks/>
            </p:cNvSpPr>
            <p:nvPr/>
          </p:nvSpPr>
          <p:spPr bwMode="auto">
            <a:xfrm>
              <a:off x="4178273" y="3473758"/>
              <a:ext cx="2729405" cy="10638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11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4121837" y="3488845"/>
              <a:ext cx="2759773" cy="1073985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61" y="0"/>
                </a:cxn>
                <a:cxn ang="0">
                  <a:pos x="0" y="269"/>
                </a:cxn>
                <a:cxn ang="0">
                  <a:pos x="265" y="422"/>
                </a:cxn>
                <a:cxn ang="0">
                  <a:pos x="727" y="153"/>
                </a:cxn>
                <a:cxn ang="0">
                  <a:pos x="462" y="0"/>
                </a:cxn>
                <a:cxn ang="0">
                  <a:pos x="461" y="0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719" y="153"/>
                </a:cxn>
                <a:cxn ang="0">
                  <a:pos x="265" y="417"/>
                </a:cxn>
                <a:cxn ang="0">
                  <a:pos x="8" y="269"/>
                </a:cxn>
                <a:cxn ang="0">
                  <a:pos x="463" y="4"/>
                </a:cxn>
                <a:cxn ang="0">
                  <a:pos x="462" y="2"/>
                </a:cxn>
                <a:cxn ang="0">
                  <a:pos x="461" y="4"/>
                </a:cxn>
                <a:cxn ang="0">
                  <a:pos x="462" y="2"/>
                </a:cxn>
              </a:cxnLst>
              <a:rect l="0" t="0" r="r" b="b"/>
              <a:pathLst>
                <a:path w="727" h="422">
                  <a:moveTo>
                    <a:pt x="462" y="2"/>
                  </a:moveTo>
                  <a:lnTo>
                    <a:pt x="461" y="0"/>
                  </a:lnTo>
                  <a:lnTo>
                    <a:pt x="0" y="269"/>
                  </a:lnTo>
                  <a:lnTo>
                    <a:pt x="265" y="422"/>
                  </a:lnTo>
                  <a:lnTo>
                    <a:pt x="727" y="153"/>
                  </a:lnTo>
                  <a:lnTo>
                    <a:pt x="462" y="0"/>
                  </a:lnTo>
                  <a:lnTo>
                    <a:pt x="461" y="0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719" y="153"/>
                  </a:lnTo>
                  <a:lnTo>
                    <a:pt x="265" y="417"/>
                  </a:lnTo>
                  <a:lnTo>
                    <a:pt x="8" y="269"/>
                  </a:lnTo>
                  <a:lnTo>
                    <a:pt x="463" y="4"/>
                  </a:lnTo>
                  <a:lnTo>
                    <a:pt x="462" y="2"/>
                  </a:lnTo>
                  <a:lnTo>
                    <a:pt x="461" y="4"/>
                  </a:lnTo>
                  <a:lnTo>
                    <a:pt x="462" y="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6259048" y="3552469"/>
              <a:ext cx="455533" cy="178149"/>
            </a:xfrm>
            <a:custGeom>
              <a:avLst/>
              <a:gdLst/>
              <a:ahLst/>
              <a:cxnLst>
                <a:cxn ang="0">
                  <a:pos x="118" y="61"/>
                </a:cxn>
                <a:cxn ang="0">
                  <a:pos x="118" y="67"/>
                </a:cxn>
                <a:cxn ang="0">
                  <a:pos x="115" y="68"/>
                </a:cxn>
                <a:cxn ang="0">
                  <a:pos x="105" y="68"/>
                </a:cxn>
                <a:cxn ang="0">
                  <a:pos x="3" y="9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118" y="61"/>
                </a:cxn>
              </a:cxnLst>
              <a:rect l="0" t="0" r="r" b="b"/>
              <a:pathLst>
                <a:path w="121" h="70">
                  <a:moveTo>
                    <a:pt x="118" y="61"/>
                  </a:moveTo>
                  <a:cubicBezTo>
                    <a:pt x="121" y="63"/>
                    <a:pt x="121" y="65"/>
                    <a:pt x="118" y="6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3" y="70"/>
                    <a:pt x="108" y="70"/>
                    <a:pt x="105" y="6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5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0"/>
                    <a:pt x="15" y="2"/>
                  </a:cubicBezTo>
                  <a:cubicBezTo>
                    <a:pt x="118" y="61"/>
                    <a:pt x="118" y="61"/>
                    <a:pt x="11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6733561" y="3738254"/>
              <a:ext cx="72127" cy="27996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9"/>
                </a:cxn>
                <a:cxn ang="0">
                  <a:pos x="3" y="9"/>
                </a:cxn>
                <a:cxn ang="0">
                  <a:pos x="3" y="2"/>
                </a:cxn>
                <a:cxn ang="0">
                  <a:pos x="16" y="2"/>
                </a:cxn>
              </a:cxnLst>
              <a:rect l="0" t="0" r="r" b="b"/>
              <a:pathLst>
                <a:path w="19" h="11">
                  <a:moveTo>
                    <a:pt x="16" y="2"/>
                  </a:moveTo>
                  <a:cubicBezTo>
                    <a:pt x="19" y="4"/>
                    <a:pt x="19" y="7"/>
                    <a:pt x="16" y="9"/>
                  </a:cubicBezTo>
                  <a:cubicBezTo>
                    <a:pt x="12" y="11"/>
                    <a:pt x="7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7" y="0"/>
                    <a:pt x="12" y="0"/>
                    <a:pt x="16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5"/>
            <p:cNvSpPr>
              <a:spLocks noEditPoints="1"/>
            </p:cNvSpPr>
            <p:nvPr/>
          </p:nvSpPr>
          <p:spPr bwMode="auto">
            <a:xfrm>
              <a:off x="3962400" y="3409950"/>
              <a:ext cx="3124200" cy="1213960"/>
            </a:xfrm>
            <a:custGeom>
              <a:avLst/>
              <a:gdLst/>
              <a:ahLst/>
              <a:cxnLst>
                <a:cxn ang="0">
                  <a:pos x="807" y="135"/>
                </a:cxn>
                <a:cxn ang="0">
                  <a:pos x="594" y="12"/>
                </a:cxn>
                <a:cxn ang="0">
                  <a:pos x="519" y="12"/>
                </a:cxn>
                <a:cxn ang="0">
                  <a:pos x="494" y="27"/>
                </a:cxn>
                <a:cxn ang="0">
                  <a:pos x="33" y="295"/>
                </a:cxn>
                <a:cxn ang="0">
                  <a:pos x="21" y="302"/>
                </a:cxn>
                <a:cxn ang="0">
                  <a:pos x="21" y="345"/>
                </a:cxn>
                <a:cxn ang="0">
                  <a:pos x="234" y="468"/>
                </a:cxn>
                <a:cxn ang="0">
                  <a:pos x="309" y="468"/>
                </a:cxn>
                <a:cxn ang="0">
                  <a:pos x="322" y="461"/>
                </a:cxn>
                <a:cxn ang="0">
                  <a:pos x="782" y="193"/>
                </a:cxn>
                <a:cxn ang="0">
                  <a:pos x="807" y="179"/>
                </a:cxn>
                <a:cxn ang="0">
                  <a:pos x="807" y="135"/>
                </a:cxn>
                <a:cxn ang="0">
                  <a:pos x="738" y="132"/>
                </a:cxn>
                <a:cxn ang="0">
                  <a:pos x="751" y="132"/>
                </a:cxn>
                <a:cxn ang="0">
                  <a:pos x="751" y="139"/>
                </a:cxn>
                <a:cxn ang="0">
                  <a:pos x="738" y="139"/>
                </a:cxn>
                <a:cxn ang="0">
                  <a:pos x="738" y="132"/>
                </a:cxn>
                <a:cxn ang="0">
                  <a:pos x="612" y="60"/>
                </a:cxn>
                <a:cxn ang="0">
                  <a:pos x="614" y="59"/>
                </a:cxn>
                <a:cxn ang="0">
                  <a:pos x="624" y="59"/>
                </a:cxn>
                <a:cxn ang="0">
                  <a:pos x="727" y="118"/>
                </a:cxn>
                <a:cxn ang="0">
                  <a:pos x="727" y="124"/>
                </a:cxn>
                <a:cxn ang="0">
                  <a:pos x="724" y="125"/>
                </a:cxn>
                <a:cxn ang="0">
                  <a:pos x="714" y="125"/>
                </a:cxn>
                <a:cxn ang="0">
                  <a:pos x="612" y="66"/>
                </a:cxn>
                <a:cxn ang="0">
                  <a:pos x="612" y="60"/>
                </a:cxn>
                <a:cxn ang="0">
                  <a:pos x="309" y="454"/>
                </a:cxn>
                <a:cxn ang="0">
                  <a:pos x="114" y="341"/>
                </a:cxn>
                <a:cxn ang="0">
                  <a:pos x="46" y="302"/>
                </a:cxn>
                <a:cxn ang="0">
                  <a:pos x="507" y="34"/>
                </a:cxn>
                <a:cxn ang="0">
                  <a:pos x="770" y="186"/>
                </a:cxn>
                <a:cxn ang="0">
                  <a:pos x="309" y="454"/>
                </a:cxn>
              </a:cxnLst>
              <a:rect l="0" t="0" r="r" b="b"/>
              <a:pathLst>
                <a:path w="828" h="480">
                  <a:moveTo>
                    <a:pt x="807" y="135"/>
                  </a:moveTo>
                  <a:cubicBezTo>
                    <a:pt x="594" y="12"/>
                    <a:pt x="594" y="12"/>
                    <a:pt x="594" y="12"/>
                  </a:cubicBezTo>
                  <a:cubicBezTo>
                    <a:pt x="573" y="0"/>
                    <a:pt x="539" y="0"/>
                    <a:pt x="519" y="12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33" y="295"/>
                    <a:pt x="33" y="295"/>
                    <a:pt x="33" y="295"/>
                  </a:cubicBezTo>
                  <a:cubicBezTo>
                    <a:pt x="21" y="302"/>
                    <a:pt x="21" y="302"/>
                    <a:pt x="21" y="302"/>
                  </a:cubicBezTo>
                  <a:cubicBezTo>
                    <a:pt x="0" y="314"/>
                    <a:pt x="0" y="333"/>
                    <a:pt x="21" y="345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55" y="480"/>
                    <a:pt x="289" y="480"/>
                    <a:pt x="309" y="468"/>
                  </a:cubicBezTo>
                  <a:cubicBezTo>
                    <a:pt x="322" y="461"/>
                    <a:pt x="322" y="461"/>
                    <a:pt x="322" y="461"/>
                  </a:cubicBezTo>
                  <a:cubicBezTo>
                    <a:pt x="782" y="193"/>
                    <a:pt x="782" y="193"/>
                    <a:pt x="782" y="193"/>
                  </a:cubicBezTo>
                  <a:cubicBezTo>
                    <a:pt x="807" y="179"/>
                    <a:pt x="807" y="179"/>
                    <a:pt x="807" y="179"/>
                  </a:cubicBezTo>
                  <a:cubicBezTo>
                    <a:pt x="828" y="167"/>
                    <a:pt x="828" y="147"/>
                    <a:pt x="807" y="135"/>
                  </a:cubicBezTo>
                  <a:moveTo>
                    <a:pt x="738" y="132"/>
                  </a:moveTo>
                  <a:cubicBezTo>
                    <a:pt x="742" y="130"/>
                    <a:pt x="747" y="130"/>
                    <a:pt x="751" y="132"/>
                  </a:cubicBezTo>
                  <a:cubicBezTo>
                    <a:pt x="754" y="134"/>
                    <a:pt x="754" y="137"/>
                    <a:pt x="751" y="139"/>
                  </a:cubicBezTo>
                  <a:cubicBezTo>
                    <a:pt x="747" y="141"/>
                    <a:pt x="742" y="141"/>
                    <a:pt x="738" y="139"/>
                  </a:cubicBezTo>
                  <a:cubicBezTo>
                    <a:pt x="735" y="137"/>
                    <a:pt x="735" y="134"/>
                    <a:pt x="738" y="132"/>
                  </a:cubicBezTo>
                  <a:moveTo>
                    <a:pt x="612" y="60"/>
                  </a:moveTo>
                  <a:cubicBezTo>
                    <a:pt x="614" y="59"/>
                    <a:pt x="614" y="59"/>
                    <a:pt x="614" y="59"/>
                  </a:cubicBezTo>
                  <a:cubicBezTo>
                    <a:pt x="617" y="57"/>
                    <a:pt x="621" y="57"/>
                    <a:pt x="624" y="5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30" y="120"/>
                    <a:pt x="730" y="122"/>
                    <a:pt x="727" y="124"/>
                  </a:cubicBezTo>
                  <a:cubicBezTo>
                    <a:pt x="724" y="125"/>
                    <a:pt x="724" y="125"/>
                    <a:pt x="724" y="125"/>
                  </a:cubicBezTo>
                  <a:cubicBezTo>
                    <a:pt x="722" y="127"/>
                    <a:pt x="717" y="127"/>
                    <a:pt x="714" y="125"/>
                  </a:cubicBezTo>
                  <a:cubicBezTo>
                    <a:pt x="612" y="66"/>
                    <a:pt x="612" y="66"/>
                    <a:pt x="612" y="66"/>
                  </a:cubicBezTo>
                  <a:cubicBezTo>
                    <a:pt x="609" y="64"/>
                    <a:pt x="609" y="62"/>
                    <a:pt x="612" y="60"/>
                  </a:cubicBezTo>
                  <a:moveTo>
                    <a:pt x="309" y="454"/>
                  </a:moveTo>
                  <a:cubicBezTo>
                    <a:pt x="114" y="341"/>
                    <a:pt x="114" y="341"/>
                    <a:pt x="114" y="341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507" y="34"/>
                    <a:pt x="507" y="34"/>
                    <a:pt x="507" y="34"/>
                  </a:cubicBezTo>
                  <a:cubicBezTo>
                    <a:pt x="770" y="186"/>
                    <a:pt x="770" y="186"/>
                    <a:pt x="770" y="186"/>
                  </a:cubicBezTo>
                  <a:cubicBezTo>
                    <a:pt x="309" y="454"/>
                    <a:pt x="309" y="454"/>
                    <a:pt x="309" y="4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Freeform 210"/>
          <p:cNvSpPr>
            <a:spLocks/>
          </p:cNvSpPr>
          <p:nvPr/>
        </p:nvSpPr>
        <p:spPr bwMode="auto">
          <a:xfrm flipH="1" flipV="1">
            <a:off x="5734969" y="3975091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2">
              <a:alpha val="89804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210"/>
          <p:cNvSpPr>
            <a:spLocks/>
          </p:cNvSpPr>
          <p:nvPr/>
        </p:nvSpPr>
        <p:spPr bwMode="auto">
          <a:xfrm flipH="1" flipV="1">
            <a:off x="5648727" y="3629211"/>
            <a:ext cx="4998972" cy="1948385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267"/>
              </a:cxn>
              <a:cxn ang="0">
                <a:pos x="261" y="418"/>
              </a:cxn>
              <a:cxn ang="0">
                <a:pos x="719" y="151"/>
              </a:cxn>
              <a:cxn ang="0">
                <a:pos x="458" y="0"/>
              </a:cxn>
            </a:cxnLst>
            <a:rect l="0" t="0" r="r" b="b"/>
            <a:pathLst>
              <a:path w="719" h="418">
                <a:moveTo>
                  <a:pt x="458" y="0"/>
                </a:moveTo>
                <a:lnTo>
                  <a:pt x="0" y="267"/>
                </a:lnTo>
                <a:lnTo>
                  <a:pt x="261" y="418"/>
                </a:lnTo>
                <a:lnTo>
                  <a:pt x="719" y="151"/>
                </a:lnTo>
                <a:lnTo>
                  <a:pt x="458" y="0"/>
                </a:lnTo>
              </a:path>
            </a:pathLst>
          </a:custGeom>
          <a:solidFill>
            <a:schemeClr val="accent1">
              <a:alpha val="89804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0592532" y="3675673"/>
            <a:ext cx="0" cy="133520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68632" y="2752567"/>
            <a:ext cx="778959" cy="778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68632" y="3873034"/>
            <a:ext cx="778959" cy="778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3538" y="5022784"/>
            <a:ext cx="778959" cy="7789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Shape 56"/>
          <p:cNvSpPr/>
          <p:nvPr/>
        </p:nvSpPr>
        <p:spPr>
          <a:xfrm>
            <a:off x="1811965" y="4131452"/>
            <a:ext cx="267759" cy="23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4" y="6075"/>
                </a:moveTo>
                <a:lnTo>
                  <a:pt x="19439" y="0"/>
                </a:lnTo>
                <a:lnTo>
                  <a:pt x="14503" y="0"/>
                </a:lnTo>
                <a:lnTo>
                  <a:pt x="15451" y="7077"/>
                </a:lnTo>
                <a:cubicBezTo>
                  <a:pt x="15636" y="8413"/>
                  <a:pt x="16936" y="9450"/>
                  <a:pt x="18515" y="9450"/>
                </a:cubicBezTo>
                <a:cubicBezTo>
                  <a:pt x="20219" y="9450"/>
                  <a:pt x="21600" y="8240"/>
                  <a:pt x="21600" y="6750"/>
                </a:cubicBezTo>
                <a:cubicBezTo>
                  <a:pt x="21600" y="6515"/>
                  <a:pt x="21566" y="6291"/>
                  <a:pt x="21504" y="6075"/>
                </a:cubicBezTo>
                <a:close/>
                <a:moveTo>
                  <a:pt x="16800" y="10862"/>
                </a:moveTo>
                <a:lnTo>
                  <a:pt x="16800" y="16200"/>
                </a:lnTo>
                <a:lnTo>
                  <a:pt x="4800" y="16200"/>
                </a:lnTo>
                <a:lnTo>
                  <a:pt x="4800" y="10870"/>
                </a:lnTo>
                <a:cubicBezTo>
                  <a:pt x="4274" y="11083"/>
                  <a:pt x="3696" y="11205"/>
                  <a:pt x="3085" y="11205"/>
                </a:cubicBezTo>
                <a:cubicBezTo>
                  <a:pt x="2851" y="11205"/>
                  <a:pt x="2624" y="11174"/>
                  <a:pt x="2400" y="11139"/>
                </a:cubicBezTo>
                <a:lnTo>
                  <a:pt x="2400" y="19710"/>
                </a:lnTo>
                <a:cubicBezTo>
                  <a:pt x="2400" y="20749"/>
                  <a:pt x="3155" y="21600"/>
                  <a:pt x="4078" y="21600"/>
                </a:cubicBezTo>
                <a:lnTo>
                  <a:pt x="17520" y="21600"/>
                </a:lnTo>
                <a:cubicBezTo>
                  <a:pt x="18444" y="21600"/>
                  <a:pt x="19200" y="20748"/>
                  <a:pt x="19200" y="19710"/>
                </a:cubicBezTo>
                <a:lnTo>
                  <a:pt x="19200" y="11140"/>
                </a:lnTo>
                <a:cubicBezTo>
                  <a:pt x="18974" y="11174"/>
                  <a:pt x="18749" y="11206"/>
                  <a:pt x="18515" y="11206"/>
                </a:cubicBezTo>
                <a:cubicBezTo>
                  <a:pt x="17907" y="11205"/>
                  <a:pt x="17327" y="11081"/>
                  <a:pt x="16800" y="10862"/>
                </a:cubicBezTo>
                <a:close/>
                <a:moveTo>
                  <a:pt x="10800" y="9450"/>
                </a:moveTo>
                <a:cubicBezTo>
                  <a:pt x="12504" y="9450"/>
                  <a:pt x="13885" y="8240"/>
                  <a:pt x="13885" y="6750"/>
                </a:cubicBezTo>
                <a:cubicBezTo>
                  <a:pt x="13885" y="6695"/>
                  <a:pt x="13882" y="6639"/>
                  <a:pt x="13879" y="6587"/>
                </a:cubicBezTo>
                <a:lnTo>
                  <a:pt x="13268" y="0"/>
                </a:lnTo>
                <a:lnTo>
                  <a:pt x="8332" y="0"/>
                </a:lnTo>
                <a:lnTo>
                  <a:pt x="7720" y="6581"/>
                </a:lnTo>
                <a:cubicBezTo>
                  <a:pt x="7717" y="6637"/>
                  <a:pt x="7715" y="6692"/>
                  <a:pt x="7715" y="6750"/>
                </a:cubicBezTo>
                <a:cubicBezTo>
                  <a:pt x="7715" y="8240"/>
                  <a:pt x="9096" y="9450"/>
                  <a:pt x="10800" y="9450"/>
                </a:cubicBezTo>
                <a:close/>
                <a:moveTo>
                  <a:pt x="6148" y="7087"/>
                </a:moveTo>
                <a:lnTo>
                  <a:pt x="7097" y="0"/>
                </a:lnTo>
                <a:lnTo>
                  <a:pt x="2160" y="0"/>
                </a:lnTo>
                <a:lnTo>
                  <a:pt x="97" y="6075"/>
                </a:lnTo>
                <a:cubicBezTo>
                  <a:pt x="34" y="6291"/>
                  <a:pt x="0" y="6515"/>
                  <a:pt x="0" y="6750"/>
                </a:cubicBezTo>
                <a:cubicBezTo>
                  <a:pt x="0" y="8240"/>
                  <a:pt x="1380" y="9450"/>
                  <a:pt x="3085" y="9450"/>
                </a:cubicBezTo>
                <a:cubicBezTo>
                  <a:pt x="4657" y="9450"/>
                  <a:pt x="5957" y="8418"/>
                  <a:pt x="6148" y="708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268"/>
          <p:cNvSpPr/>
          <p:nvPr/>
        </p:nvSpPr>
        <p:spPr>
          <a:xfrm>
            <a:off x="1798585" y="3009596"/>
            <a:ext cx="294521" cy="235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80" y="13500"/>
                </a:moveTo>
                <a:lnTo>
                  <a:pt x="4320" y="13500"/>
                </a:lnTo>
                <a:lnTo>
                  <a:pt x="4320" y="2700"/>
                </a:lnTo>
                <a:lnTo>
                  <a:pt x="17280" y="2700"/>
                </a:lnTo>
                <a:cubicBezTo>
                  <a:pt x="17280" y="2700"/>
                  <a:pt x="17280" y="13500"/>
                  <a:pt x="17280" y="13500"/>
                </a:cubicBezTo>
                <a:close/>
                <a:moveTo>
                  <a:pt x="7560" y="18900"/>
                </a:moveTo>
                <a:lnTo>
                  <a:pt x="8208" y="17550"/>
                </a:lnTo>
                <a:lnTo>
                  <a:pt x="13392" y="17550"/>
                </a:lnTo>
                <a:lnTo>
                  <a:pt x="14040" y="18900"/>
                </a:lnTo>
                <a:cubicBezTo>
                  <a:pt x="14040" y="18900"/>
                  <a:pt x="7560" y="18900"/>
                  <a:pt x="7560" y="18900"/>
                </a:cubicBezTo>
                <a:close/>
                <a:moveTo>
                  <a:pt x="21334" y="18402"/>
                </a:moveTo>
                <a:cubicBezTo>
                  <a:pt x="21068" y="17901"/>
                  <a:pt x="19440" y="14850"/>
                  <a:pt x="19440" y="14850"/>
                </a:cubicBezTo>
                <a:lnTo>
                  <a:pt x="19440" y="2700"/>
                </a:lnTo>
                <a:cubicBezTo>
                  <a:pt x="19440" y="1212"/>
                  <a:pt x="18468" y="0"/>
                  <a:pt x="17280" y="0"/>
                </a:cubicBezTo>
                <a:lnTo>
                  <a:pt x="4320" y="0"/>
                </a:lnTo>
                <a:cubicBezTo>
                  <a:pt x="3131" y="0"/>
                  <a:pt x="2160" y="1212"/>
                  <a:pt x="2160" y="2700"/>
                </a:cubicBezTo>
                <a:lnTo>
                  <a:pt x="2160" y="14850"/>
                </a:lnTo>
                <a:cubicBezTo>
                  <a:pt x="2160" y="14850"/>
                  <a:pt x="532" y="17901"/>
                  <a:pt x="266" y="18402"/>
                </a:cubicBezTo>
                <a:cubicBezTo>
                  <a:pt x="0" y="18900"/>
                  <a:pt x="0" y="19188"/>
                  <a:pt x="0" y="19575"/>
                </a:cubicBezTo>
                <a:lnTo>
                  <a:pt x="0" y="20250"/>
                </a:lnTo>
                <a:cubicBezTo>
                  <a:pt x="0" y="20925"/>
                  <a:pt x="540" y="21600"/>
                  <a:pt x="1079" y="21600"/>
                </a:cubicBezTo>
                <a:lnTo>
                  <a:pt x="20521" y="21600"/>
                </a:lnTo>
                <a:cubicBezTo>
                  <a:pt x="21060" y="21600"/>
                  <a:pt x="21600" y="20925"/>
                  <a:pt x="21600" y="20250"/>
                </a:cubicBezTo>
                <a:lnTo>
                  <a:pt x="21600" y="19575"/>
                </a:lnTo>
                <a:cubicBezTo>
                  <a:pt x="21600" y="19188"/>
                  <a:pt x="21600" y="18900"/>
                  <a:pt x="21334" y="184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Shape 671"/>
          <p:cNvSpPr/>
          <p:nvPr/>
        </p:nvSpPr>
        <p:spPr>
          <a:xfrm>
            <a:off x="1840278" y="5285855"/>
            <a:ext cx="252827" cy="252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5" y="15576"/>
                </a:moveTo>
                <a:cubicBezTo>
                  <a:pt x="12143" y="16865"/>
                  <a:pt x="9843" y="18851"/>
                  <a:pt x="8177" y="21277"/>
                </a:cubicBezTo>
                <a:cubicBezTo>
                  <a:pt x="9016" y="21487"/>
                  <a:pt x="9894" y="21600"/>
                  <a:pt x="10799" y="21600"/>
                </a:cubicBezTo>
                <a:cubicBezTo>
                  <a:pt x="12428" y="21600"/>
                  <a:pt x="13971" y="21237"/>
                  <a:pt x="15356" y="20591"/>
                </a:cubicBezTo>
                <a:cubicBezTo>
                  <a:pt x="15579" y="19502"/>
                  <a:pt x="15697" y="18376"/>
                  <a:pt x="15697" y="17223"/>
                </a:cubicBezTo>
                <a:cubicBezTo>
                  <a:pt x="15697" y="16807"/>
                  <a:pt x="15678" y="16393"/>
                  <a:pt x="15646" y="15985"/>
                </a:cubicBezTo>
                <a:cubicBezTo>
                  <a:pt x="15369" y="15896"/>
                  <a:pt x="15114" y="15759"/>
                  <a:pt x="14895" y="15576"/>
                </a:cubicBezTo>
                <a:close/>
                <a:moveTo>
                  <a:pt x="18049" y="2795"/>
                </a:moveTo>
                <a:cubicBezTo>
                  <a:pt x="16317" y="2963"/>
                  <a:pt x="14665" y="3399"/>
                  <a:pt x="13127" y="4049"/>
                </a:cubicBezTo>
                <a:cubicBezTo>
                  <a:pt x="13134" y="4126"/>
                  <a:pt x="13139" y="4202"/>
                  <a:pt x="13139" y="4280"/>
                </a:cubicBezTo>
                <a:cubicBezTo>
                  <a:pt x="13139" y="4643"/>
                  <a:pt x="13052" y="4984"/>
                  <a:pt x="12903" y="5288"/>
                </a:cubicBezTo>
                <a:cubicBezTo>
                  <a:pt x="14442" y="7095"/>
                  <a:pt x="15635" y="9197"/>
                  <a:pt x="16388" y="11500"/>
                </a:cubicBezTo>
                <a:cubicBezTo>
                  <a:pt x="17324" y="11518"/>
                  <a:pt x="18122" y="12089"/>
                  <a:pt x="18466" y="12902"/>
                </a:cubicBezTo>
                <a:cubicBezTo>
                  <a:pt x="19506" y="12797"/>
                  <a:pt x="20518" y="12597"/>
                  <a:pt x="21492" y="12311"/>
                </a:cubicBezTo>
                <a:cubicBezTo>
                  <a:pt x="21563" y="11818"/>
                  <a:pt x="21600" y="11313"/>
                  <a:pt x="21600" y="10800"/>
                </a:cubicBezTo>
                <a:cubicBezTo>
                  <a:pt x="21599" y="7626"/>
                  <a:pt x="20230" y="4770"/>
                  <a:pt x="18049" y="2795"/>
                </a:cubicBezTo>
                <a:close/>
                <a:moveTo>
                  <a:pt x="13739" y="14350"/>
                </a:moveTo>
                <a:cubicBezTo>
                  <a:pt x="11072" y="13907"/>
                  <a:pt x="8601" y="12889"/>
                  <a:pt x="6449" y="11434"/>
                </a:cubicBezTo>
                <a:cubicBezTo>
                  <a:pt x="6099" y="11648"/>
                  <a:pt x="5689" y="11773"/>
                  <a:pt x="5251" y="11773"/>
                </a:cubicBezTo>
                <a:cubicBezTo>
                  <a:pt x="5087" y="11773"/>
                  <a:pt x="4931" y="11756"/>
                  <a:pt x="4779" y="11725"/>
                </a:cubicBezTo>
                <a:cubicBezTo>
                  <a:pt x="3749" y="13676"/>
                  <a:pt x="3091" y="15853"/>
                  <a:pt x="2902" y="18163"/>
                </a:cubicBezTo>
                <a:cubicBezTo>
                  <a:pt x="3930" y="19266"/>
                  <a:pt x="5183" y="20154"/>
                  <a:pt x="6593" y="20751"/>
                </a:cubicBezTo>
                <a:cubicBezTo>
                  <a:pt x="8345" y="18059"/>
                  <a:pt x="10791" y="15834"/>
                  <a:pt x="13739" y="14350"/>
                </a:cubicBezTo>
                <a:close/>
                <a:moveTo>
                  <a:pt x="17257" y="15907"/>
                </a:moveTo>
                <a:cubicBezTo>
                  <a:pt x="17287" y="16343"/>
                  <a:pt x="17305" y="16781"/>
                  <a:pt x="17305" y="17223"/>
                </a:cubicBezTo>
                <a:cubicBezTo>
                  <a:pt x="17305" y="18003"/>
                  <a:pt x="17255" y="18771"/>
                  <a:pt x="17162" y="19525"/>
                </a:cubicBezTo>
                <a:cubicBezTo>
                  <a:pt x="18993" y="18189"/>
                  <a:pt x="20388" y="16288"/>
                  <a:pt x="21091" y="14080"/>
                </a:cubicBezTo>
                <a:cubicBezTo>
                  <a:pt x="20257" y="14282"/>
                  <a:pt x="19403" y="14426"/>
                  <a:pt x="18530" y="14508"/>
                </a:cubicBezTo>
                <a:cubicBezTo>
                  <a:pt x="18327" y="15139"/>
                  <a:pt x="17859" y="15646"/>
                  <a:pt x="17257" y="15907"/>
                </a:cubicBezTo>
                <a:close/>
                <a:moveTo>
                  <a:pt x="14276" y="12805"/>
                </a:moveTo>
                <a:cubicBezTo>
                  <a:pt x="14419" y="12507"/>
                  <a:pt x="14622" y="12243"/>
                  <a:pt x="14874" y="12035"/>
                </a:cubicBezTo>
                <a:cubicBezTo>
                  <a:pt x="14195" y="9949"/>
                  <a:pt x="13121" y="8039"/>
                  <a:pt x="11737" y="6396"/>
                </a:cubicBezTo>
                <a:cubicBezTo>
                  <a:pt x="11463" y="6514"/>
                  <a:pt x="11160" y="6577"/>
                  <a:pt x="10841" y="6577"/>
                </a:cubicBezTo>
                <a:cubicBezTo>
                  <a:pt x="10342" y="6577"/>
                  <a:pt x="9882" y="6417"/>
                  <a:pt x="9506" y="6149"/>
                </a:cubicBezTo>
                <a:cubicBezTo>
                  <a:pt x="8672" y="6781"/>
                  <a:pt x="7901" y="7491"/>
                  <a:pt x="7200" y="8265"/>
                </a:cubicBezTo>
                <a:cubicBezTo>
                  <a:pt x="7421" y="8616"/>
                  <a:pt x="7549" y="9031"/>
                  <a:pt x="7549" y="9475"/>
                </a:cubicBezTo>
                <a:cubicBezTo>
                  <a:pt x="7549" y="9714"/>
                  <a:pt x="7512" y="9945"/>
                  <a:pt x="7444" y="10163"/>
                </a:cubicBezTo>
                <a:cubicBezTo>
                  <a:pt x="9459" y="11509"/>
                  <a:pt x="11779" y="12434"/>
                  <a:pt x="14276" y="12805"/>
                </a:cubicBezTo>
                <a:close/>
                <a:moveTo>
                  <a:pt x="10842" y="1983"/>
                </a:moveTo>
                <a:cubicBezTo>
                  <a:pt x="11448" y="1983"/>
                  <a:pt x="11998" y="2218"/>
                  <a:pt x="12410" y="2604"/>
                </a:cubicBezTo>
                <a:cubicBezTo>
                  <a:pt x="13609" y="2088"/>
                  <a:pt x="14870" y="1691"/>
                  <a:pt x="16184" y="1439"/>
                </a:cubicBezTo>
                <a:cubicBezTo>
                  <a:pt x="14598" y="525"/>
                  <a:pt x="12760" y="0"/>
                  <a:pt x="10799" y="0"/>
                </a:cubicBezTo>
                <a:cubicBezTo>
                  <a:pt x="9463" y="0"/>
                  <a:pt x="8183" y="245"/>
                  <a:pt x="7001" y="690"/>
                </a:cubicBezTo>
                <a:cubicBezTo>
                  <a:pt x="7938" y="1154"/>
                  <a:pt x="8833" y="1694"/>
                  <a:pt x="9673" y="2304"/>
                </a:cubicBezTo>
                <a:cubicBezTo>
                  <a:pt x="10017" y="2100"/>
                  <a:pt x="10415" y="1983"/>
                  <a:pt x="10842" y="1983"/>
                </a:cubicBezTo>
                <a:close/>
                <a:moveTo>
                  <a:pt x="2953" y="9475"/>
                </a:moveTo>
                <a:cubicBezTo>
                  <a:pt x="2953" y="9153"/>
                  <a:pt x="3021" y="8845"/>
                  <a:pt x="3140" y="8568"/>
                </a:cubicBezTo>
                <a:cubicBezTo>
                  <a:pt x="2402" y="7756"/>
                  <a:pt x="1735" y="6882"/>
                  <a:pt x="1150" y="5952"/>
                </a:cubicBezTo>
                <a:cubicBezTo>
                  <a:pt x="417" y="7409"/>
                  <a:pt x="0" y="9057"/>
                  <a:pt x="0" y="10801"/>
                </a:cubicBezTo>
                <a:cubicBezTo>
                  <a:pt x="0" y="12819"/>
                  <a:pt x="556" y="14708"/>
                  <a:pt x="1520" y="16324"/>
                </a:cubicBezTo>
                <a:cubicBezTo>
                  <a:pt x="1865" y="14382"/>
                  <a:pt x="2519" y="12546"/>
                  <a:pt x="3421" y="10863"/>
                </a:cubicBezTo>
                <a:cubicBezTo>
                  <a:pt x="3128" y="10478"/>
                  <a:pt x="2953" y="9996"/>
                  <a:pt x="2953" y="9475"/>
                </a:cubicBezTo>
                <a:close/>
                <a:moveTo>
                  <a:pt x="5252" y="7178"/>
                </a:moveTo>
                <a:cubicBezTo>
                  <a:pt x="5486" y="7178"/>
                  <a:pt x="5714" y="7212"/>
                  <a:pt x="5928" y="7279"/>
                </a:cubicBezTo>
                <a:cubicBezTo>
                  <a:pt x="6738" y="6372"/>
                  <a:pt x="7636" y="5546"/>
                  <a:pt x="8608" y="4814"/>
                </a:cubicBezTo>
                <a:cubicBezTo>
                  <a:pt x="8567" y="4643"/>
                  <a:pt x="8545" y="4463"/>
                  <a:pt x="8545" y="4280"/>
                </a:cubicBezTo>
                <a:cubicBezTo>
                  <a:pt x="8545" y="4025"/>
                  <a:pt x="8587" y="3780"/>
                  <a:pt x="8664" y="3551"/>
                </a:cubicBezTo>
                <a:cubicBezTo>
                  <a:pt x="7574" y="2771"/>
                  <a:pt x="6390" y="2115"/>
                  <a:pt x="5130" y="1609"/>
                </a:cubicBezTo>
                <a:cubicBezTo>
                  <a:pt x="3950" y="2339"/>
                  <a:pt x="2920" y="3289"/>
                  <a:pt x="2099" y="4404"/>
                </a:cubicBezTo>
                <a:cubicBezTo>
                  <a:pt x="2708" y="5484"/>
                  <a:pt x="3432" y="6490"/>
                  <a:pt x="4256" y="7406"/>
                </a:cubicBezTo>
                <a:cubicBezTo>
                  <a:pt x="4557" y="7261"/>
                  <a:pt x="4893" y="7178"/>
                  <a:pt x="5252" y="717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9978" tIns="39978" rIns="39978" bIns="39978" numCol="1" anchor="ctr">
            <a:noAutofit/>
          </a:bodyPr>
          <a:lstStyle/>
          <a:p>
            <a:pPr>
              <a:lnSpc>
                <a:spcPct val="12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1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6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6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6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29" grpId="0" build="p"/>
      <p:bldP spid="30" grpId="0" build="p"/>
      <p:bldP spid="33" grpId="0" build="p"/>
      <p:bldP spid="34" grpId="0" build="p"/>
      <p:bldP spid="42" grpId="0" build="p"/>
      <p:bldP spid="43" grpId="0" build="p"/>
      <p:bldP spid="45" grpId="0" build="p"/>
      <p:bldP spid="46" grpId="0" build="p"/>
      <p:bldP spid="47" grpId="0" build="p"/>
      <p:bldP spid="48" grpId="0" build="p"/>
      <p:bldP spid="13" grpId="0" animBg="1"/>
      <p:bldP spid="14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94492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3551" y="4065810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3789" y="4065810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6463551" y="4355521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7943789" y="4355521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7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75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肘形连接符 43"/>
          <p:cNvSpPr>
            <a:spLocks noChangeShapeType="1"/>
          </p:cNvSpPr>
          <p:nvPr/>
        </p:nvSpPr>
        <p:spPr bwMode="auto">
          <a:xfrm rot="10800000" flipH="1">
            <a:off x="8165779" y="2072139"/>
            <a:ext cx="97574" cy="1919283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ys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endParaRPr lang="en-GB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肘形连接符 17"/>
          <p:cNvSpPr>
            <a:spLocks noChangeShapeType="1"/>
          </p:cNvSpPr>
          <p:nvPr/>
        </p:nvSpPr>
        <p:spPr bwMode="auto">
          <a:xfrm rot="16200000" flipH="1">
            <a:off x="8040440" y="4212666"/>
            <a:ext cx="339879" cy="3566007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ys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endParaRPr lang="en-GB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肘形连接符 46"/>
          <p:cNvSpPr>
            <a:spLocks noChangeShapeType="1"/>
          </p:cNvSpPr>
          <p:nvPr/>
        </p:nvSpPr>
        <p:spPr bwMode="auto">
          <a:xfrm rot="10800000" flipV="1">
            <a:off x="4403563" y="4157349"/>
            <a:ext cx="189833" cy="806937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ys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endParaRPr lang="en-GB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肘形连接符 51"/>
          <p:cNvSpPr>
            <a:spLocks noChangeShapeType="1"/>
          </p:cNvSpPr>
          <p:nvPr/>
        </p:nvSpPr>
        <p:spPr bwMode="auto">
          <a:xfrm rot="16200000" flipV="1">
            <a:off x="5415645" y="1493698"/>
            <a:ext cx="128132" cy="1904086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ys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endParaRPr lang="en-GB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89910" y="2653888"/>
            <a:ext cx="3494611" cy="3239562"/>
            <a:chOff x="3898426" y="1805124"/>
            <a:chExt cx="4494140" cy="4166144"/>
          </a:xfrm>
        </p:grpSpPr>
        <p:sp>
          <p:nvSpPr>
            <p:cNvPr id="37" name="椭圆 12"/>
            <p:cNvSpPr>
              <a:spLocks noChangeArrowheads="1"/>
            </p:cNvSpPr>
            <p:nvPr/>
          </p:nvSpPr>
          <p:spPr bwMode="auto">
            <a:xfrm flipH="1">
              <a:off x="5881907" y="1805124"/>
              <a:ext cx="515252" cy="515252"/>
            </a:xfrm>
            <a:prstGeom prst="ellipse">
              <a:avLst/>
            </a:prstGeom>
            <a:solidFill>
              <a:schemeClr val="bg1"/>
            </a:solidFill>
            <a:ln w="76200" cap="flat" cmpd="sng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椭圆 10"/>
            <p:cNvSpPr>
              <a:spLocks noChangeArrowheads="1"/>
            </p:cNvSpPr>
            <p:nvPr/>
          </p:nvSpPr>
          <p:spPr bwMode="auto">
            <a:xfrm flipH="1">
              <a:off x="7771164" y="3503547"/>
              <a:ext cx="516444" cy="516444"/>
            </a:xfrm>
            <a:prstGeom prst="ellipse">
              <a:avLst/>
            </a:prstGeom>
            <a:solidFill>
              <a:schemeClr val="bg1"/>
            </a:solidFill>
            <a:ln w="76200" cap="flat" cmpd="sng">
              <a:solidFill>
                <a:schemeClr val="accent4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椭圆 11"/>
            <p:cNvSpPr>
              <a:spLocks noChangeArrowheads="1"/>
            </p:cNvSpPr>
            <p:nvPr/>
          </p:nvSpPr>
          <p:spPr bwMode="auto">
            <a:xfrm flipH="1">
              <a:off x="5881907" y="5241328"/>
              <a:ext cx="515252" cy="516445"/>
            </a:xfrm>
            <a:prstGeom prst="ellipse">
              <a:avLst/>
            </a:prstGeom>
            <a:solidFill>
              <a:schemeClr val="bg1"/>
            </a:solidFill>
            <a:ln w="76200" cap="flat" cmpd="sng">
              <a:solidFill>
                <a:schemeClr val="accent4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椭圆 44"/>
            <p:cNvSpPr>
              <a:spLocks noChangeArrowheads="1"/>
            </p:cNvSpPr>
            <p:nvPr/>
          </p:nvSpPr>
          <p:spPr bwMode="auto">
            <a:xfrm flipH="1">
              <a:off x="4010541" y="3503547"/>
              <a:ext cx="515252" cy="515252"/>
            </a:xfrm>
            <a:prstGeom prst="ellipse">
              <a:avLst/>
            </a:prstGeom>
            <a:solidFill>
              <a:schemeClr val="bg1"/>
            </a:solidFill>
            <a:ln w="76200" cap="flat" cmpd="sng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左弧形箭头 1"/>
            <p:cNvSpPr>
              <a:spLocks noChangeArrowheads="1"/>
            </p:cNvSpPr>
            <p:nvPr/>
          </p:nvSpPr>
          <p:spPr bwMode="auto">
            <a:xfrm>
              <a:off x="3898426" y="1805124"/>
              <a:ext cx="1892835" cy="4166144"/>
            </a:xfrm>
            <a:prstGeom prst="curvedRightArrow">
              <a:avLst>
                <a:gd name="adj1" fmla="val 24996"/>
                <a:gd name="adj2" fmla="val 5002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左弧形箭头 39"/>
            <p:cNvSpPr>
              <a:spLocks noChangeArrowheads="1"/>
            </p:cNvSpPr>
            <p:nvPr/>
          </p:nvSpPr>
          <p:spPr bwMode="auto">
            <a:xfrm flipH="1">
              <a:off x="6498539" y="1805124"/>
              <a:ext cx="1894027" cy="4166144"/>
            </a:xfrm>
            <a:prstGeom prst="curvedRightArrow">
              <a:avLst>
                <a:gd name="adj1" fmla="val 24980"/>
                <a:gd name="adj2" fmla="val 4999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en-US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69266" y="3278560"/>
              <a:ext cx="1853468" cy="451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72491" y="3651941"/>
              <a:ext cx="2447020" cy="688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981606" y="5340706"/>
              <a:ext cx="317153" cy="317695"/>
              <a:chOff x="9145588" y="4435471"/>
              <a:chExt cx="464344" cy="465137"/>
            </a:xfrm>
          </p:grpSpPr>
          <p:sp>
            <p:nvSpPr>
              <p:cNvPr id="71" name="AutoShape 7"/>
              <p:cNvSpPr>
                <a:spLocks/>
              </p:cNvSpPr>
              <p:nvPr/>
            </p:nvSpPr>
            <p:spPr bwMode="auto">
              <a:xfrm>
                <a:off x="9145588" y="4435471"/>
                <a:ext cx="464344" cy="465137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4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5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6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8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864358" y="3622124"/>
              <a:ext cx="317153" cy="317695"/>
              <a:chOff x="7287419" y="3505994"/>
              <a:chExt cx="464344" cy="465138"/>
            </a:xfrm>
          </p:grpSpPr>
          <p:sp>
            <p:nvSpPr>
              <p:cNvPr id="81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4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5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6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146264" y="3609536"/>
              <a:ext cx="238000" cy="317695"/>
              <a:chOff x="2639220" y="3510754"/>
              <a:chExt cx="348456" cy="465137"/>
            </a:xfrm>
          </p:grpSpPr>
          <p:sp>
            <p:nvSpPr>
              <p:cNvPr id="88" name="AutoShape 115"/>
              <p:cNvSpPr>
                <a:spLocks/>
              </p:cNvSpPr>
              <p:nvPr/>
            </p:nvSpPr>
            <p:spPr bwMode="auto">
              <a:xfrm>
                <a:off x="2639220" y="3510754"/>
                <a:ext cx="348456" cy="4651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9" name="AutoShape 116"/>
              <p:cNvSpPr>
                <a:spLocks/>
              </p:cNvSpPr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992775" y="1913195"/>
              <a:ext cx="317153" cy="317153"/>
              <a:chOff x="4439444" y="1652588"/>
              <a:chExt cx="464344" cy="464344"/>
            </a:xfrm>
          </p:grpSpPr>
          <p:sp>
            <p:nvSpPr>
              <p:cNvPr id="91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5" tIns="17445" rIns="17445" bIns="17445" anchor="ctr"/>
              <a:lstStyle/>
              <a:p>
                <a:pPr algn="just" defTabSz="209348" hangingPunct="0"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2372805" y="2072139"/>
            <a:ext cx="2097240" cy="897466"/>
            <a:chOff x="773723" y="1924636"/>
            <a:chExt cx="2945744" cy="980021"/>
          </a:xfrm>
        </p:grpSpPr>
        <p:sp>
          <p:nvSpPr>
            <p:cNvPr id="96" name="TextBox 95"/>
            <p:cNvSpPr txBox="1"/>
            <p:nvPr/>
          </p:nvSpPr>
          <p:spPr>
            <a:xfrm>
              <a:off x="1954472" y="1924636"/>
              <a:ext cx="1764995" cy="28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73723" y="2259448"/>
              <a:ext cx="2945200" cy="6452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390197" y="5081253"/>
            <a:ext cx="2157996" cy="897467"/>
            <a:chOff x="773723" y="1924636"/>
            <a:chExt cx="3031080" cy="980022"/>
          </a:xfrm>
        </p:grpSpPr>
        <p:sp>
          <p:nvSpPr>
            <p:cNvPr id="100" name="TextBox 99"/>
            <p:cNvSpPr txBox="1"/>
            <p:nvPr/>
          </p:nvSpPr>
          <p:spPr>
            <a:xfrm>
              <a:off x="2039808" y="1924636"/>
              <a:ext cx="1764995" cy="28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3723" y="2259449"/>
              <a:ext cx="2945199" cy="6452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305401" y="2043200"/>
            <a:ext cx="2271819" cy="897466"/>
            <a:chOff x="773723" y="1924636"/>
            <a:chExt cx="2945200" cy="980020"/>
          </a:xfrm>
        </p:grpSpPr>
        <p:sp>
          <p:nvSpPr>
            <p:cNvPr id="103" name="TextBox 102"/>
            <p:cNvSpPr txBox="1"/>
            <p:nvPr/>
          </p:nvSpPr>
          <p:spPr>
            <a:xfrm>
              <a:off x="776761" y="1924636"/>
              <a:ext cx="1629062" cy="28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73723" y="2259448"/>
              <a:ext cx="2945200" cy="6452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920074" y="5158916"/>
            <a:ext cx="2288820" cy="873036"/>
            <a:chOff x="751684" y="1951314"/>
            <a:chExt cx="2967239" cy="953342"/>
          </a:xfrm>
        </p:grpSpPr>
        <p:sp>
          <p:nvSpPr>
            <p:cNvPr id="109" name="TextBox 108"/>
            <p:cNvSpPr txBox="1"/>
            <p:nvPr/>
          </p:nvSpPr>
          <p:spPr>
            <a:xfrm>
              <a:off x="751684" y="1951314"/>
              <a:ext cx="1629061" cy="28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73723" y="2259448"/>
              <a:ext cx="2945200" cy="6452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8" name="任意多边形 5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49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45784" y="4880024"/>
            <a:ext cx="2969972" cy="763137"/>
            <a:chOff x="4475937" y="4698842"/>
            <a:chExt cx="3243170" cy="83333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75937" y="4698842"/>
              <a:ext cx="3243170" cy="833335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75937" y="5116237"/>
              <a:ext cx="3243170" cy="415940"/>
            </a:xfrm>
            <a:custGeom>
              <a:avLst/>
              <a:gdLst>
                <a:gd name="T0" fmla="*/ 726 w 1452"/>
                <a:gd name="T1" fmla="*/ 142 h 186"/>
                <a:gd name="T2" fmla="*/ 1452 w 1452"/>
                <a:gd name="T3" fmla="*/ 0 h 186"/>
                <a:gd name="T4" fmla="*/ 1452 w 1452"/>
                <a:gd name="T5" fmla="*/ 0 h 186"/>
                <a:gd name="T6" fmla="*/ 726 w 1452"/>
                <a:gd name="T7" fmla="*/ 186 h 186"/>
                <a:gd name="T8" fmla="*/ 0 w 1452"/>
                <a:gd name="T9" fmla="*/ 0 h 186"/>
                <a:gd name="T10" fmla="*/ 0 w 1452"/>
                <a:gd name="T11" fmla="*/ 0 h 186"/>
                <a:gd name="T12" fmla="*/ 726 w 1452"/>
                <a:gd name="T13" fmla="*/ 14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6">
                  <a:moveTo>
                    <a:pt x="726" y="142"/>
                  </a:moveTo>
                  <a:cubicBezTo>
                    <a:pt x="1078" y="142"/>
                    <a:pt x="1372" y="81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452" y="103"/>
                    <a:pt x="1127" y="186"/>
                    <a:pt x="726" y="186"/>
                  </a:cubicBezTo>
                  <a:cubicBezTo>
                    <a:pt x="325" y="186"/>
                    <a:pt x="0" y="10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" y="81"/>
                    <a:pt x="374" y="142"/>
                    <a:pt x="726" y="14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432" y="4283364"/>
            <a:ext cx="3526676" cy="893656"/>
            <a:chOff x="4171981" y="4047299"/>
            <a:chExt cx="3851083" cy="97586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1981" y="4047299"/>
              <a:ext cx="3851083" cy="97586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71981" y="4533047"/>
              <a:ext cx="3851083" cy="490112"/>
            </a:xfrm>
            <a:custGeom>
              <a:avLst/>
              <a:gdLst>
                <a:gd name="T0" fmla="*/ 862 w 1724"/>
                <a:gd name="T1" fmla="*/ 168 h 219"/>
                <a:gd name="T2" fmla="*/ 1724 w 1724"/>
                <a:gd name="T3" fmla="*/ 0 h 219"/>
                <a:gd name="T4" fmla="*/ 1724 w 1724"/>
                <a:gd name="T5" fmla="*/ 1 h 219"/>
                <a:gd name="T6" fmla="*/ 862 w 1724"/>
                <a:gd name="T7" fmla="*/ 219 h 219"/>
                <a:gd name="T8" fmla="*/ 0 w 1724"/>
                <a:gd name="T9" fmla="*/ 1 h 219"/>
                <a:gd name="T10" fmla="*/ 0 w 1724"/>
                <a:gd name="T11" fmla="*/ 0 h 219"/>
                <a:gd name="T12" fmla="*/ 862 w 1724"/>
                <a:gd name="T13" fmla="*/ 16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8"/>
                  </a:moveTo>
                  <a:cubicBezTo>
                    <a:pt x="1280" y="168"/>
                    <a:pt x="1630" y="96"/>
                    <a:pt x="1724" y="0"/>
                  </a:cubicBezTo>
                  <a:cubicBezTo>
                    <a:pt x="1724" y="1"/>
                    <a:pt x="1724" y="1"/>
                    <a:pt x="1724" y="1"/>
                  </a:cubicBezTo>
                  <a:cubicBezTo>
                    <a:pt x="1724" y="121"/>
                    <a:pt x="1338" y="219"/>
                    <a:pt x="862" y="219"/>
                  </a:cubicBezTo>
                  <a:cubicBezTo>
                    <a:pt x="386" y="219"/>
                    <a:pt x="0" y="12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4" y="96"/>
                    <a:pt x="444" y="168"/>
                    <a:pt x="862" y="16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62218" y="3626775"/>
            <a:ext cx="3735773" cy="1013521"/>
            <a:chOff x="4057088" y="3330311"/>
            <a:chExt cx="4079414" cy="1106751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057088" y="3330311"/>
              <a:ext cx="4079414" cy="1106751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057088" y="3884413"/>
              <a:ext cx="4079414" cy="552648"/>
            </a:xfrm>
            <a:custGeom>
              <a:avLst/>
              <a:gdLst>
                <a:gd name="T0" fmla="*/ 913 w 1826"/>
                <a:gd name="T1" fmla="*/ 189 h 248"/>
                <a:gd name="T2" fmla="*/ 0 w 1826"/>
                <a:gd name="T3" fmla="*/ 0 h 248"/>
                <a:gd name="T4" fmla="*/ 0 w 1826"/>
                <a:gd name="T5" fmla="*/ 0 h 248"/>
                <a:gd name="T6" fmla="*/ 913 w 1826"/>
                <a:gd name="T7" fmla="*/ 248 h 248"/>
                <a:gd name="T8" fmla="*/ 1826 w 1826"/>
                <a:gd name="T9" fmla="*/ 0 h 248"/>
                <a:gd name="T10" fmla="*/ 1826 w 1826"/>
                <a:gd name="T11" fmla="*/ 0 h 248"/>
                <a:gd name="T12" fmla="*/ 913 w 1826"/>
                <a:gd name="T13" fmla="*/ 18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6" h="248">
                  <a:moveTo>
                    <a:pt x="913" y="189"/>
                  </a:moveTo>
                  <a:cubicBezTo>
                    <a:pt x="471" y="189"/>
                    <a:pt x="100" y="10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409" y="248"/>
                    <a:pt x="913" y="248"/>
                  </a:cubicBezTo>
                  <a:cubicBezTo>
                    <a:pt x="1417" y="248"/>
                    <a:pt x="1826" y="137"/>
                    <a:pt x="1826" y="0"/>
                  </a:cubicBezTo>
                  <a:cubicBezTo>
                    <a:pt x="1826" y="0"/>
                    <a:pt x="1826" y="0"/>
                    <a:pt x="1826" y="0"/>
                  </a:cubicBezTo>
                  <a:cubicBezTo>
                    <a:pt x="1726" y="109"/>
                    <a:pt x="1355" y="189"/>
                    <a:pt x="913" y="18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7432" y="3130005"/>
            <a:ext cx="3526676" cy="894988"/>
            <a:chOff x="4171981" y="2787843"/>
            <a:chExt cx="3851083" cy="977315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171981" y="2787843"/>
              <a:ext cx="3851083" cy="97731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71981" y="3276501"/>
              <a:ext cx="3851083" cy="488657"/>
            </a:xfrm>
            <a:custGeom>
              <a:avLst/>
              <a:gdLst>
                <a:gd name="T0" fmla="*/ 862 w 1724"/>
                <a:gd name="T1" fmla="*/ 167 h 219"/>
                <a:gd name="T2" fmla="*/ 0 w 1724"/>
                <a:gd name="T3" fmla="*/ 0 h 219"/>
                <a:gd name="T4" fmla="*/ 0 w 1724"/>
                <a:gd name="T5" fmla="*/ 0 h 219"/>
                <a:gd name="T6" fmla="*/ 862 w 1724"/>
                <a:gd name="T7" fmla="*/ 219 h 219"/>
                <a:gd name="T8" fmla="*/ 1724 w 1724"/>
                <a:gd name="T9" fmla="*/ 0 h 219"/>
                <a:gd name="T10" fmla="*/ 1724 w 1724"/>
                <a:gd name="T11" fmla="*/ 0 h 219"/>
                <a:gd name="T12" fmla="*/ 862 w 1724"/>
                <a:gd name="T13" fmla="*/ 16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4" h="219">
                  <a:moveTo>
                    <a:pt x="862" y="167"/>
                  </a:moveTo>
                  <a:cubicBezTo>
                    <a:pt x="444" y="167"/>
                    <a:pt x="94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386" y="219"/>
                    <a:pt x="862" y="219"/>
                  </a:cubicBezTo>
                  <a:cubicBezTo>
                    <a:pt x="1338" y="219"/>
                    <a:pt x="1724" y="121"/>
                    <a:pt x="1724" y="0"/>
                  </a:cubicBezTo>
                  <a:cubicBezTo>
                    <a:pt x="1724" y="0"/>
                    <a:pt x="1724" y="0"/>
                    <a:pt x="1724" y="0"/>
                  </a:cubicBezTo>
                  <a:cubicBezTo>
                    <a:pt x="1630" y="96"/>
                    <a:pt x="1280" y="167"/>
                    <a:pt x="862" y="16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45784" y="2663866"/>
            <a:ext cx="2969972" cy="764469"/>
            <a:chOff x="4475937" y="2278826"/>
            <a:chExt cx="3243170" cy="834790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475937" y="2278826"/>
              <a:ext cx="3243170" cy="83478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  <a:effectLst/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75937" y="2696221"/>
              <a:ext cx="3243170" cy="417395"/>
            </a:xfrm>
            <a:custGeom>
              <a:avLst/>
              <a:gdLst>
                <a:gd name="T0" fmla="*/ 726 w 1452"/>
                <a:gd name="T1" fmla="*/ 143 h 187"/>
                <a:gd name="T2" fmla="*/ 0 w 1452"/>
                <a:gd name="T3" fmla="*/ 0 h 187"/>
                <a:gd name="T4" fmla="*/ 0 w 1452"/>
                <a:gd name="T5" fmla="*/ 0 h 187"/>
                <a:gd name="T6" fmla="*/ 726 w 1452"/>
                <a:gd name="T7" fmla="*/ 187 h 187"/>
                <a:gd name="T8" fmla="*/ 1452 w 1452"/>
                <a:gd name="T9" fmla="*/ 0 h 187"/>
                <a:gd name="T10" fmla="*/ 1452 w 1452"/>
                <a:gd name="T11" fmla="*/ 0 h 187"/>
                <a:gd name="T12" fmla="*/ 726 w 1452"/>
                <a:gd name="T13" fmla="*/ 14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2" h="187">
                  <a:moveTo>
                    <a:pt x="726" y="143"/>
                  </a:moveTo>
                  <a:cubicBezTo>
                    <a:pt x="374" y="143"/>
                    <a:pt x="79" y="8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325" y="187"/>
                    <a:pt x="726" y="187"/>
                  </a:cubicBezTo>
                  <a:cubicBezTo>
                    <a:pt x="1127" y="187"/>
                    <a:pt x="1452" y="103"/>
                    <a:pt x="1452" y="0"/>
                  </a:cubicBezTo>
                  <a:cubicBezTo>
                    <a:pt x="1452" y="0"/>
                    <a:pt x="1452" y="0"/>
                    <a:pt x="1452" y="0"/>
                  </a:cubicBezTo>
                  <a:cubicBezTo>
                    <a:pt x="1372" y="82"/>
                    <a:pt x="1078" y="143"/>
                    <a:pt x="726" y="14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15000"/>
              </a:schemeClr>
            </a:solidFill>
            <a:ln>
              <a:noFill/>
            </a:ln>
          </p:spPr>
          <p:txBody>
            <a:bodyPr vert="horz" wrap="square" lIns="83738" tIns="41869" rIns="83738" bIns="41869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000819" y="3099401"/>
            <a:ext cx="2108498" cy="32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731231" y="2792003"/>
            <a:ext cx="1309543" cy="3073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731229" y="3099401"/>
            <a:ext cx="1939504" cy="339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731231" y="3871344"/>
            <a:ext cx="1309543" cy="307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731229" y="4178742"/>
            <a:ext cx="1939504" cy="339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731231" y="4996173"/>
            <a:ext cx="1309543" cy="307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`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内容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731229" y="5303570"/>
            <a:ext cx="1939504" cy="339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740879" y="3871345"/>
            <a:ext cx="1368439" cy="2981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000819" y="4178741"/>
            <a:ext cx="2108498" cy="32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AU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9740879" y="2792003"/>
            <a:ext cx="1368439" cy="298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020332" y="2809869"/>
            <a:ext cx="423890" cy="423890"/>
            <a:chOff x="2925343" y="2268550"/>
            <a:chExt cx="462882" cy="462882"/>
          </a:xfrm>
        </p:grpSpPr>
        <p:sp>
          <p:nvSpPr>
            <p:cNvPr id="45" name="Rounded Rectangle 44"/>
            <p:cNvSpPr/>
            <p:nvPr/>
          </p:nvSpPr>
          <p:spPr>
            <a:xfrm>
              <a:off x="2925343" y="2268550"/>
              <a:ext cx="462882" cy="46288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Shape 1684"/>
            <p:cNvSpPr/>
            <p:nvPr/>
          </p:nvSpPr>
          <p:spPr>
            <a:xfrm>
              <a:off x="3028178" y="2377361"/>
              <a:ext cx="280172" cy="24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891" tIns="34891" rIns="34891" bIns="34891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020332" y="5009119"/>
            <a:ext cx="423890" cy="423890"/>
            <a:chOff x="2855493" y="3429000"/>
            <a:chExt cx="462882" cy="462882"/>
          </a:xfrm>
        </p:grpSpPr>
        <p:sp>
          <p:nvSpPr>
            <p:cNvPr id="56" name="Rounded Rectangle 55"/>
            <p:cNvSpPr/>
            <p:nvPr/>
          </p:nvSpPr>
          <p:spPr>
            <a:xfrm>
              <a:off x="2855493" y="3429000"/>
              <a:ext cx="462882" cy="4628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AutoShape 35"/>
            <p:cNvSpPr>
              <a:spLocks/>
            </p:cNvSpPr>
            <p:nvPr/>
          </p:nvSpPr>
          <p:spPr bwMode="auto">
            <a:xfrm>
              <a:off x="2978718" y="3520829"/>
              <a:ext cx="216432" cy="290727"/>
            </a:xfrm>
            <a:custGeom>
              <a:avLst/>
              <a:gdLst>
                <a:gd name="T0" fmla="*/ 733 w 19946"/>
                <a:gd name="T1" fmla="*/ 1038 h 21355"/>
                <a:gd name="T2" fmla="*/ 550 w 19946"/>
                <a:gd name="T3" fmla="*/ 889 h 21355"/>
                <a:gd name="T4" fmla="*/ 6041 w 19946"/>
                <a:gd name="T5" fmla="*/ 11465 h 21355"/>
                <a:gd name="T6" fmla="*/ 5858 w 19946"/>
                <a:gd name="T7" fmla="*/ 16679 h 21355"/>
                <a:gd name="T8" fmla="*/ 0 w 19946"/>
                <a:gd name="T9" fmla="*/ 18765 h 21355"/>
                <a:gd name="T10" fmla="*/ 6590 w 19946"/>
                <a:gd name="T11" fmla="*/ 17722 h 21355"/>
                <a:gd name="T12" fmla="*/ 8970 w 19946"/>
                <a:gd name="T13" fmla="*/ 20999 h 21355"/>
                <a:gd name="T14" fmla="*/ 10251 w 19946"/>
                <a:gd name="T15" fmla="*/ 20403 h 21355"/>
                <a:gd name="T16" fmla="*/ 12265 w 19946"/>
                <a:gd name="T17" fmla="*/ 18467 h 21355"/>
                <a:gd name="T18" fmla="*/ 12631 w 19946"/>
                <a:gd name="T19" fmla="*/ 17275 h 21355"/>
                <a:gd name="T20" fmla="*/ 8055 w 19946"/>
                <a:gd name="T21" fmla="*/ 16381 h 21355"/>
                <a:gd name="T22" fmla="*/ 18855 w 19946"/>
                <a:gd name="T23" fmla="*/ 15785 h 21355"/>
                <a:gd name="T24" fmla="*/ 18672 w 19946"/>
                <a:gd name="T25" fmla="*/ 15636 h 21355"/>
                <a:gd name="T26" fmla="*/ 17024 w 19946"/>
                <a:gd name="T27" fmla="*/ 12806 h 21355"/>
                <a:gd name="T28" fmla="*/ 16475 w 19946"/>
                <a:gd name="T29" fmla="*/ 12806 h 21355"/>
                <a:gd name="T30" fmla="*/ 13180 w 19946"/>
                <a:gd name="T31" fmla="*/ 5805 h 21355"/>
                <a:gd name="T32" fmla="*/ 8421 w 19946"/>
                <a:gd name="T33" fmla="*/ 9380 h 21355"/>
                <a:gd name="T34" fmla="*/ 12814 w 19946"/>
                <a:gd name="T35" fmla="*/ 5507 h 21355"/>
                <a:gd name="T36" fmla="*/ 4211 w 19946"/>
                <a:gd name="T37" fmla="*/ 2825 h 21355"/>
                <a:gd name="T38" fmla="*/ 4211 w 19946"/>
                <a:gd name="T39" fmla="*/ 2378 h 21355"/>
                <a:gd name="T40" fmla="*/ 1831 w 19946"/>
                <a:gd name="T41" fmla="*/ 591 h 21355"/>
                <a:gd name="T42" fmla="*/ 1648 w 19946"/>
                <a:gd name="T43" fmla="*/ 1038 h 21355"/>
                <a:gd name="T44" fmla="*/ 18672 w 19946"/>
                <a:gd name="T45" fmla="*/ 14891 h 21355"/>
                <a:gd name="T46" fmla="*/ 17024 w 19946"/>
                <a:gd name="T47" fmla="*/ 9678 h 21355"/>
                <a:gd name="T48" fmla="*/ 15560 w 19946"/>
                <a:gd name="T49" fmla="*/ 2825 h 21355"/>
                <a:gd name="T50" fmla="*/ 12814 w 19946"/>
                <a:gd name="T51" fmla="*/ 5507 h 21355"/>
                <a:gd name="T52" fmla="*/ 13180 w 19946"/>
                <a:gd name="T53" fmla="*/ 5805 h 21355"/>
                <a:gd name="T54" fmla="*/ 16475 w 19946"/>
                <a:gd name="T55" fmla="*/ 3570 h 21355"/>
                <a:gd name="T56" fmla="*/ 16475 w 19946"/>
                <a:gd name="T57" fmla="*/ 8933 h 21355"/>
                <a:gd name="T58" fmla="*/ 17024 w 19946"/>
                <a:gd name="T59" fmla="*/ 2676 h 21355"/>
                <a:gd name="T60" fmla="*/ 19038 w 19946"/>
                <a:gd name="T61" fmla="*/ 1932 h 21355"/>
                <a:gd name="T62" fmla="*/ 17573 w 19946"/>
                <a:gd name="T63" fmla="*/ 740 h 21355"/>
                <a:gd name="T64" fmla="*/ 16658 w 19946"/>
                <a:gd name="T65" fmla="*/ 2378 h 21355"/>
                <a:gd name="T66" fmla="*/ 8970 w 19946"/>
                <a:gd name="T67" fmla="*/ 2825 h 21355"/>
                <a:gd name="T68" fmla="*/ 15560 w 19946"/>
                <a:gd name="T69" fmla="*/ 2825 h 2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46" h="21355">
                  <a:moveTo>
                    <a:pt x="7505" y="10125"/>
                  </a:moveTo>
                  <a:cubicBezTo>
                    <a:pt x="3478" y="6996"/>
                    <a:pt x="733" y="3272"/>
                    <a:pt x="733" y="1038"/>
                  </a:cubicBezTo>
                  <a:cubicBezTo>
                    <a:pt x="733" y="1038"/>
                    <a:pt x="733" y="889"/>
                    <a:pt x="733" y="740"/>
                  </a:cubicBezTo>
                  <a:cubicBezTo>
                    <a:pt x="733" y="740"/>
                    <a:pt x="550" y="889"/>
                    <a:pt x="550" y="889"/>
                  </a:cubicBezTo>
                  <a:cubicBezTo>
                    <a:pt x="-1464" y="4017"/>
                    <a:pt x="3112" y="9082"/>
                    <a:pt x="6041" y="11316"/>
                  </a:cubicBezTo>
                  <a:cubicBezTo>
                    <a:pt x="6041" y="11316"/>
                    <a:pt x="6041" y="11316"/>
                    <a:pt x="6041" y="11465"/>
                  </a:cubicBezTo>
                  <a:cubicBezTo>
                    <a:pt x="6041" y="16232"/>
                    <a:pt x="6041" y="16232"/>
                    <a:pt x="6041" y="16232"/>
                  </a:cubicBezTo>
                  <a:cubicBezTo>
                    <a:pt x="6041" y="16381"/>
                    <a:pt x="5858" y="16530"/>
                    <a:pt x="5858" y="16679"/>
                  </a:cubicBezTo>
                  <a:cubicBezTo>
                    <a:pt x="550" y="18020"/>
                    <a:pt x="550" y="18020"/>
                    <a:pt x="550" y="18020"/>
                  </a:cubicBezTo>
                  <a:cubicBezTo>
                    <a:pt x="183" y="18169"/>
                    <a:pt x="0" y="18467"/>
                    <a:pt x="0" y="18765"/>
                  </a:cubicBezTo>
                  <a:cubicBezTo>
                    <a:pt x="183" y="19063"/>
                    <a:pt x="550" y="19360"/>
                    <a:pt x="916" y="19212"/>
                  </a:cubicBezTo>
                  <a:cubicBezTo>
                    <a:pt x="6590" y="17722"/>
                    <a:pt x="6590" y="17722"/>
                    <a:pt x="6590" y="17722"/>
                  </a:cubicBezTo>
                  <a:cubicBezTo>
                    <a:pt x="6590" y="17722"/>
                    <a:pt x="6773" y="17871"/>
                    <a:pt x="6956" y="17871"/>
                  </a:cubicBezTo>
                  <a:cubicBezTo>
                    <a:pt x="8970" y="20999"/>
                    <a:pt x="8970" y="20999"/>
                    <a:pt x="8970" y="20999"/>
                  </a:cubicBezTo>
                  <a:cubicBezTo>
                    <a:pt x="9153" y="21297"/>
                    <a:pt x="9702" y="21446"/>
                    <a:pt x="10068" y="21297"/>
                  </a:cubicBezTo>
                  <a:cubicBezTo>
                    <a:pt x="10434" y="21148"/>
                    <a:pt x="10434" y="20701"/>
                    <a:pt x="10251" y="20403"/>
                  </a:cubicBezTo>
                  <a:cubicBezTo>
                    <a:pt x="8421" y="17722"/>
                    <a:pt x="8421" y="17722"/>
                    <a:pt x="8421" y="17722"/>
                  </a:cubicBezTo>
                  <a:cubicBezTo>
                    <a:pt x="12265" y="18467"/>
                    <a:pt x="12265" y="18467"/>
                    <a:pt x="12265" y="18467"/>
                  </a:cubicBezTo>
                  <a:cubicBezTo>
                    <a:pt x="12631" y="18616"/>
                    <a:pt x="12997" y="18467"/>
                    <a:pt x="13180" y="18020"/>
                  </a:cubicBezTo>
                  <a:cubicBezTo>
                    <a:pt x="13180" y="17722"/>
                    <a:pt x="12997" y="17424"/>
                    <a:pt x="12631" y="17275"/>
                  </a:cubicBezTo>
                  <a:cubicBezTo>
                    <a:pt x="8055" y="16381"/>
                    <a:pt x="8055" y="16381"/>
                    <a:pt x="8055" y="16381"/>
                  </a:cubicBezTo>
                  <a:cubicBezTo>
                    <a:pt x="8055" y="16381"/>
                    <a:pt x="8055" y="16381"/>
                    <a:pt x="8055" y="16381"/>
                  </a:cubicBezTo>
                  <a:cubicBezTo>
                    <a:pt x="8055" y="12657"/>
                    <a:pt x="8055" y="12657"/>
                    <a:pt x="8055" y="12657"/>
                  </a:cubicBezTo>
                  <a:cubicBezTo>
                    <a:pt x="11350" y="14743"/>
                    <a:pt x="16658" y="16679"/>
                    <a:pt x="18855" y="15785"/>
                  </a:cubicBezTo>
                  <a:cubicBezTo>
                    <a:pt x="18855" y="15785"/>
                    <a:pt x="19038" y="15636"/>
                    <a:pt x="19038" y="15636"/>
                  </a:cubicBezTo>
                  <a:cubicBezTo>
                    <a:pt x="18855" y="15636"/>
                    <a:pt x="18672" y="15636"/>
                    <a:pt x="18672" y="15636"/>
                  </a:cubicBezTo>
                  <a:cubicBezTo>
                    <a:pt x="15926" y="15636"/>
                    <a:pt x="11350" y="13402"/>
                    <a:pt x="7505" y="10125"/>
                  </a:cubicBezTo>
                  <a:close/>
                  <a:moveTo>
                    <a:pt x="17024" y="12806"/>
                  </a:moveTo>
                  <a:cubicBezTo>
                    <a:pt x="17024" y="12955"/>
                    <a:pt x="16841" y="13104"/>
                    <a:pt x="16658" y="13104"/>
                  </a:cubicBezTo>
                  <a:cubicBezTo>
                    <a:pt x="16658" y="13104"/>
                    <a:pt x="16475" y="12955"/>
                    <a:pt x="16475" y="12806"/>
                  </a:cubicBezTo>
                  <a:cubicBezTo>
                    <a:pt x="16475" y="8933"/>
                    <a:pt x="16475" y="8933"/>
                    <a:pt x="16475" y="8933"/>
                  </a:cubicBezTo>
                  <a:cubicBezTo>
                    <a:pt x="15560" y="7890"/>
                    <a:pt x="14461" y="6847"/>
                    <a:pt x="13180" y="5805"/>
                  </a:cubicBezTo>
                  <a:cubicBezTo>
                    <a:pt x="8787" y="9380"/>
                    <a:pt x="8787" y="9380"/>
                    <a:pt x="8787" y="9380"/>
                  </a:cubicBezTo>
                  <a:cubicBezTo>
                    <a:pt x="8787" y="9380"/>
                    <a:pt x="8604" y="9380"/>
                    <a:pt x="8421" y="9380"/>
                  </a:cubicBezTo>
                  <a:cubicBezTo>
                    <a:pt x="8421" y="9231"/>
                    <a:pt x="8421" y="9082"/>
                    <a:pt x="8421" y="8933"/>
                  </a:cubicBezTo>
                  <a:cubicBezTo>
                    <a:pt x="12814" y="5507"/>
                    <a:pt x="12814" y="5507"/>
                    <a:pt x="12814" y="5507"/>
                  </a:cubicBezTo>
                  <a:cubicBezTo>
                    <a:pt x="11533" y="4464"/>
                    <a:pt x="10251" y="3570"/>
                    <a:pt x="8970" y="2825"/>
                  </a:cubicBezTo>
                  <a:cubicBezTo>
                    <a:pt x="4211" y="2825"/>
                    <a:pt x="4211" y="2825"/>
                    <a:pt x="4211" y="2825"/>
                  </a:cubicBezTo>
                  <a:cubicBezTo>
                    <a:pt x="4028" y="2825"/>
                    <a:pt x="4028" y="2676"/>
                    <a:pt x="4028" y="2527"/>
                  </a:cubicBezTo>
                  <a:cubicBezTo>
                    <a:pt x="4028" y="2378"/>
                    <a:pt x="4028" y="2378"/>
                    <a:pt x="4211" y="2378"/>
                  </a:cubicBezTo>
                  <a:cubicBezTo>
                    <a:pt x="8055" y="2378"/>
                    <a:pt x="8055" y="2378"/>
                    <a:pt x="8055" y="2378"/>
                  </a:cubicBezTo>
                  <a:cubicBezTo>
                    <a:pt x="4943" y="591"/>
                    <a:pt x="2380" y="-5"/>
                    <a:pt x="1831" y="591"/>
                  </a:cubicBezTo>
                  <a:cubicBezTo>
                    <a:pt x="1831" y="591"/>
                    <a:pt x="1831" y="591"/>
                    <a:pt x="1831" y="591"/>
                  </a:cubicBezTo>
                  <a:cubicBezTo>
                    <a:pt x="1648" y="591"/>
                    <a:pt x="1648" y="889"/>
                    <a:pt x="1648" y="1038"/>
                  </a:cubicBezTo>
                  <a:cubicBezTo>
                    <a:pt x="1648" y="2974"/>
                    <a:pt x="4394" y="6549"/>
                    <a:pt x="8055" y="9678"/>
                  </a:cubicBezTo>
                  <a:cubicBezTo>
                    <a:pt x="11899" y="12657"/>
                    <a:pt x="16292" y="14891"/>
                    <a:pt x="18672" y="14891"/>
                  </a:cubicBezTo>
                  <a:cubicBezTo>
                    <a:pt x="18855" y="14891"/>
                    <a:pt x="19221" y="14891"/>
                    <a:pt x="19221" y="14743"/>
                  </a:cubicBezTo>
                  <a:cubicBezTo>
                    <a:pt x="19953" y="14296"/>
                    <a:pt x="19221" y="12210"/>
                    <a:pt x="17024" y="9678"/>
                  </a:cubicBezTo>
                  <a:lnTo>
                    <a:pt x="17024" y="12806"/>
                  </a:lnTo>
                  <a:close/>
                  <a:moveTo>
                    <a:pt x="15560" y="2825"/>
                  </a:moveTo>
                  <a:cubicBezTo>
                    <a:pt x="15743" y="2974"/>
                    <a:pt x="15743" y="2974"/>
                    <a:pt x="15743" y="2974"/>
                  </a:cubicBezTo>
                  <a:cubicBezTo>
                    <a:pt x="12814" y="5507"/>
                    <a:pt x="12814" y="5507"/>
                    <a:pt x="12814" y="5507"/>
                  </a:cubicBezTo>
                  <a:cubicBezTo>
                    <a:pt x="12814" y="5507"/>
                    <a:pt x="12997" y="5656"/>
                    <a:pt x="12997" y="5656"/>
                  </a:cubicBezTo>
                  <a:cubicBezTo>
                    <a:pt x="12997" y="5656"/>
                    <a:pt x="13180" y="5805"/>
                    <a:pt x="13180" y="5805"/>
                  </a:cubicBezTo>
                  <a:cubicBezTo>
                    <a:pt x="16109" y="3421"/>
                    <a:pt x="16109" y="3421"/>
                    <a:pt x="16109" y="3421"/>
                  </a:cubicBezTo>
                  <a:cubicBezTo>
                    <a:pt x="16475" y="3570"/>
                    <a:pt x="16475" y="3570"/>
                    <a:pt x="16475" y="3570"/>
                  </a:cubicBezTo>
                  <a:cubicBezTo>
                    <a:pt x="16475" y="3570"/>
                    <a:pt x="16475" y="3570"/>
                    <a:pt x="16475" y="3570"/>
                  </a:cubicBezTo>
                  <a:cubicBezTo>
                    <a:pt x="16475" y="8933"/>
                    <a:pt x="16475" y="8933"/>
                    <a:pt x="16475" y="8933"/>
                  </a:cubicBezTo>
                  <a:cubicBezTo>
                    <a:pt x="16658" y="9082"/>
                    <a:pt x="16841" y="9380"/>
                    <a:pt x="17024" y="9678"/>
                  </a:cubicBezTo>
                  <a:cubicBezTo>
                    <a:pt x="17024" y="2676"/>
                    <a:pt x="17024" y="2676"/>
                    <a:pt x="17024" y="2676"/>
                  </a:cubicBezTo>
                  <a:cubicBezTo>
                    <a:pt x="17024" y="2676"/>
                    <a:pt x="17024" y="2676"/>
                    <a:pt x="17024" y="2676"/>
                  </a:cubicBezTo>
                  <a:cubicBezTo>
                    <a:pt x="17573" y="2825"/>
                    <a:pt x="18305" y="2527"/>
                    <a:pt x="19038" y="1932"/>
                  </a:cubicBezTo>
                  <a:cubicBezTo>
                    <a:pt x="19953" y="1336"/>
                    <a:pt x="20136" y="442"/>
                    <a:pt x="19770" y="144"/>
                  </a:cubicBezTo>
                  <a:cubicBezTo>
                    <a:pt x="19404" y="-154"/>
                    <a:pt x="18305" y="-5"/>
                    <a:pt x="17573" y="740"/>
                  </a:cubicBezTo>
                  <a:cubicBezTo>
                    <a:pt x="16841" y="1187"/>
                    <a:pt x="16475" y="1932"/>
                    <a:pt x="16658" y="2378"/>
                  </a:cubicBezTo>
                  <a:cubicBezTo>
                    <a:pt x="16658" y="2378"/>
                    <a:pt x="16658" y="2378"/>
                    <a:pt x="16658" y="2378"/>
                  </a:cubicBezTo>
                  <a:cubicBezTo>
                    <a:pt x="8055" y="2378"/>
                    <a:pt x="8055" y="2378"/>
                    <a:pt x="8055" y="2378"/>
                  </a:cubicBezTo>
                  <a:cubicBezTo>
                    <a:pt x="8421" y="2527"/>
                    <a:pt x="8604" y="2676"/>
                    <a:pt x="8970" y="2825"/>
                  </a:cubicBezTo>
                  <a:lnTo>
                    <a:pt x="15560" y="2825"/>
                  </a:lnTo>
                  <a:close/>
                  <a:moveTo>
                    <a:pt x="15560" y="282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439415" y="3909495"/>
            <a:ext cx="423890" cy="423890"/>
            <a:chOff x="2095350" y="2324961"/>
            <a:chExt cx="462882" cy="462882"/>
          </a:xfrm>
        </p:grpSpPr>
        <p:sp>
          <p:nvSpPr>
            <p:cNvPr id="60" name="Rounded Rectangle 59"/>
            <p:cNvSpPr/>
            <p:nvPr/>
          </p:nvSpPr>
          <p:spPr>
            <a:xfrm>
              <a:off x="2095350" y="2324961"/>
              <a:ext cx="462882" cy="46288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Shape 579"/>
            <p:cNvSpPr/>
            <p:nvPr/>
          </p:nvSpPr>
          <p:spPr>
            <a:xfrm flipV="1">
              <a:off x="2204123" y="2428623"/>
              <a:ext cx="245336" cy="25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387" extrusionOk="0">
                  <a:moveTo>
                    <a:pt x="15651" y="10439"/>
                  </a:moveTo>
                  <a:cubicBezTo>
                    <a:pt x="14876" y="10985"/>
                    <a:pt x="13809" y="10794"/>
                    <a:pt x="13267" y="10015"/>
                  </a:cubicBezTo>
                  <a:cubicBezTo>
                    <a:pt x="12724" y="9235"/>
                    <a:pt x="12913" y="8160"/>
                    <a:pt x="13688" y="7614"/>
                  </a:cubicBezTo>
                  <a:cubicBezTo>
                    <a:pt x="14302" y="7180"/>
                    <a:pt x="15100" y="7212"/>
                    <a:pt x="15674" y="7633"/>
                  </a:cubicBezTo>
                  <a:cubicBezTo>
                    <a:pt x="15386" y="7808"/>
                    <a:pt x="15187" y="7909"/>
                    <a:pt x="15149" y="7927"/>
                  </a:cubicBezTo>
                  <a:cubicBezTo>
                    <a:pt x="14829" y="8080"/>
                    <a:pt x="14692" y="8465"/>
                    <a:pt x="14842" y="8787"/>
                  </a:cubicBezTo>
                  <a:cubicBezTo>
                    <a:pt x="14952" y="9021"/>
                    <a:pt x="15183" y="9159"/>
                    <a:pt x="15425" y="9159"/>
                  </a:cubicBezTo>
                  <a:cubicBezTo>
                    <a:pt x="15515" y="9159"/>
                    <a:pt x="15608" y="9138"/>
                    <a:pt x="15698" y="9096"/>
                  </a:cubicBezTo>
                  <a:cubicBezTo>
                    <a:pt x="15903" y="8999"/>
                    <a:pt x="16125" y="8881"/>
                    <a:pt x="16356" y="8743"/>
                  </a:cubicBezTo>
                  <a:cubicBezTo>
                    <a:pt x="16460" y="9377"/>
                    <a:pt x="16209" y="10045"/>
                    <a:pt x="15651" y="10439"/>
                  </a:cubicBezTo>
                  <a:close/>
                  <a:moveTo>
                    <a:pt x="20298" y="434"/>
                  </a:moveTo>
                  <a:cubicBezTo>
                    <a:pt x="20181" y="97"/>
                    <a:pt x="19814" y="-81"/>
                    <a:pt x="19481" y="36"/>
                  </a:cubicBezTo>
                  <a:cubicBezTo>
                    <a:pt x="19146" y="153"/>
                    <a:pt x="18970" y="523"/>
                    <a:pt x="19086" y="859"/>
                  </a:cubicBezTo>
                  <a:cubicBezTo>
                    <a:pt x="20075" y="3715"/>
                    <a:pt x="18112" y="5846"/>
                    <a:pt x="16617" y="6988"/>
                  </a:cubicBezTo>
                  <a:lnTo>
                    <a:pt x="16012" y="6118"/>
                  </a:lnTo>
                  <a:cubicBezTo>
                    <a:pt x="15810" y="5827"/>
                    <a:pt x="15355" y="5583"/>
                    <a:pt x="15003" y="5578"/>
                  </a:cubicBezTo>
                  <a:lnTo>
                    <a:pt x="11612" y="5594"/>
                  </a:lnTo>
                  <a:cubicBezTo>
                    <a:pt x="11260" y="5588"/>
                    <a:pt x="10735" y="5751"/>
                    <a:pt x="10445" y="5955"/>
                  </a:cubicBezTo>
                  <a:lnTo>
                    <a:pt x="457" y="13000"/>
                  </a:lnTo>
                  <a:cubicBezTo>
                    <a:pt x="-27" y="13341"/>
                    <a:pt x="-145" y="14013"/>
                    <a:pt x="194" y="14500"/>
                  </a:cubicBezTo>
                  <a:lnTo>
                    <a:pt x="4734" y="21032"/>
                  </a:lnTo>
                  <a:cubicBezTo>
                    <a:pt x="5073" y="21519"/>
                    <a:pt x="5618" y="21461"/>
                    <a:pt x="6101" y="21120"/>
                  </a:cubicBezTo>
                  <a:lnTo>
                    <a:pt x="16090" y="14075"/>
                  </a:lnTo>
                  <a:cubicBezTo>
                    <a:pt x="16378" y="13870"/>
                    <a:pt x="16709" y="13429"/>
                    <a:pt x="16826" y="13093"/>
                  </a:cubicBezTo>
                  <a:lnTo>
                    <a:pt x="17888" y="9729"/>
                  </a:lnTo>
                  <a:cubicBezTo>
                    <a:pt x="18003" y="9393"/>
                    <a:pt x="17932" y="8880"/>
                    <a:pt x="17730" y="8589"/>
                  </a:cubicBezTo>
                  <a:lnTo>
                    <a:pt x="17361" y="8058"/>
                  </a:lnTo>
                  <a:cubicBezTo>
                    <a:pt x="19371" y="6513"/>
                    <a:pt x="21455" y="3778"/>
                    <a:pt x="20298" y="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4891" tIns="34891" rIns="34891" bIns="34891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39415" y="2788543"/>
            <a:ext cx="423890" cy="423890"/>
            <a:chOff x="2018242" y="3429000"/>
            <a:chExt cx="462882" cy="462882"/>
          </a:xfrm>
        </p:grpSpPr>
        <p:sp>
          <p:nvSpPr>
            <p:cNvPr id="64" name="Rounded Rectangle 63"/>
            <p:cNvSpPr/>
            <p:nvPr/>
          </p:nvSpPr>
          <p:spPr>
            <a:xfrm>
              <a:off x="2018242" y="3429000"/>
              <a:ext cx="462882" cy="4628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546"/>
            <p:cNvSpPr/>
            <p:nvPr/>
          </p:nvSpPr>
          <p:spPr>
            <a:xfrm>
              <a:off x="2102354" y="3560952"/>
              <a:ext cx="299452" cy="19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4891" tIns="34891" rIns="34891" bIns="34891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20332" y="3909495"/>
            <a:ext cx="423890" cy="423890"/>
            <a:chOff x="2855493" y="3429000"/>
            <a:chExt cx="462882" cy="462882"/>
          </a:xfrm>
        </p:grpSpPr>
        <p:sp>
          <p:nvSpPr>
            <p:cNvPr id="51" name="Rounded Rectangle 50"/>
            <p:cNvSpPr/>
            <p:nvPr/>
          </p:nvSpPr>
          <p:spPr>
            <a:xfrm>
              <a:off x="2855493" y="3429000"/>
              <a:ext cx="462882" cy="4628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Shape 1849"/>
            <p:cNvSpPr/>
            <p:nvPr/>
          </p:nvSpPr>
          <p:spPr>
            <a:xfrm flipH="1">
              <a:off x="2967936" y="3562457"/>
              <a:ext cx="256862" cy="206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4891" tIns="34891" rIns="34891" bIns="34891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任意多边形 5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7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81" grpId="0" build="p"/>
      <p:bldP spid="82" grpId="0" build="p"/>
      <p:bldP spid="83" grpId="0" build="p"/>
      <p:bldP spid="84" grpId="0" build="p"/>
      <p:bldP spid="85" grpId="0" build="p"/>
      <p:bldP spid="86" grpId="0" build="p"/>
      <p:bldP spid="87" grpId="0" build="p"/>
      <p:bldP spid="88" grpId="0" build="p"/>
      <p:bldP spid="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1" y="1795507"/>
            <a:ext cx="12855751" cy="5436499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0021" y="1795506"/>
            <a:ext cx="2581039" cy="3560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8857" y="1795506"/>
            <a:ext cx="2581039" cy="3560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7693" y="1795506"/>
            <a:ext cx="2581039" cy="3560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AutoShape 123"/>
          <p:cNvSpPr>
            <a:spLocks noChangeAspect="1"/>
          </p:cNvSpPr>
          <p:nvPr/>
        </p:nvSpPr>
        <p:spPr bwMode="auto">
          <a:xfrm>
            <a:off x="2414734" y="2273463"/>
            <a:ext cx="691609" cy="76096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3554" tIns="53554" rIns="53554" bIns="53554" anchor="ctr"/>
          <a:lstStyle/>
          <a:p>
            <a:pPr algn="just" defTabSz="481943">
              <a:lnSpc>
                <a:spcPct val="120000"/>
              </a:lnSpc>
              <a:defRPr/>
            </a:pPr>
            <a:endParaRPr lang="es-ES" sz="949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4681"/>
          <p:cNvGrpSpPr>
            <a:grpSpLocks noChangeAspect="1"/>
          </p:cNvGrpSpPr>
          <p:nvPr/>
        </p:nvGrpSpPr>
        <p:grpSpPr bwMode="auto">
          <a:xfrm>
            <a:off x="6107408" y="2273464"/>
            <a:ext cx="643936" cy="843999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15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120000"/>
                </a:lnSpc>
                <a:defRPr/>
              </a:pPr>
              <a:endParaRPr lang="en-US" sz="94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Freeform 26"/>
          <p:cNvSpPr>
            <a:spLocks noChangeAspect="1" noChangeArrowheads="1"/>
          </p:cNvSpPr>
          <p:nvPr/>
        </p:nvSpPr>
        <p:spPr bwMode="auto">
          <a:xfrm>
            <a:off x="9746668" y="2233201"/>
            <a:ext cx="703086" cy="841488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sz="94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115" y="3634141"/>
            <a:ext cx="2166849" cy="97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9916" y="3385360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14788" y="3634141"/>
            <a:ext cx="2166849" cy="97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7588" y="3385360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8754" y="3385360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5951" y="3634141"/>
            <a:ext cx="2166849" cy="97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0021" y="5648526"/>
            <a:ext cx="9918711" cy="1290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08755" y="5834866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50132" y="6156252"/>
            <a:ext cx="9158490" cy="53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308693" y="1878743"/>
            <a:ext cx="980089" cy="204795"/>
            <a:chOff x="5964215" y="1531583"/>
            <a:chExt cx="1070244" cy="223633"/>
          </a:xfrm>
        </p:grpSpPr>
        <p:sp>
          <p:nvSpPr>
            <p:cNvPr id="5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08691" y="4863039"/>
            <a:ext cx="981820" cy="204795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08691" y="3253940"/>
            <a:ext cx="981820" cy="204795"/>
            <a:chOff x="5964215" y="3033279"/>
            <a:chExt cx="1072134" cy="223633"/>
          </a:xfrm>
        </p:grpSpPr>
        <p:sp>
          <p:nvSpPr>
            <p:cNvPr id="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87875" y="1818014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7874" y="3192863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7874" y="4812731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65160" y="2138717"/>
            <a:ext cx="2560851" cy="979153"/>
            <a:chOff x="-158386" y="2124222"/>
            <a:chExt cx="4463257" cy="1069224"/>
          </a:xfrm>
        </p:grpSpPr>
        <p:sp>
          <p:nvSpPr>
            <p:cNvPr id="33" name="TextBox 32"/>
            <p:cNvSpPr txBox="1"/>
            <p:nvPr/>
          </p:nvSpPr>
          <p:spPr>
            <a:xfrm>
              <a:off x="1792958" y="2124222"/>
              <a:ext cx="2511913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58386" y="2447422"/>
              <a:ext cx="4451858" cy="74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65160" y="5210637"/>
            <a:ext cx="2562609" cy="979153"/>
            <a:chOff x="-159167" y="2124222"/>
            <a:chExt cx="4466319" cy="1069224"/>
          </a:xfrm>
        </p:grpSpPr>
        <p:sp>
          <p:nvSpPr>
            <p:cNvPr id="37" name="TextBox 36"/>
            <p:cNvSpPr txBox="1"/>
            <p:nvPr/>
          </p:nvSpPr>
          <p:spPr>
            <a:xfrm>
              <a:off x="1795240" y="2124222"/>
              <a:ext cx="2511912" cy="3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159167" y="2447422"/>
              <a:ext cx="4452636" cy="746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93650" y="3636454"/>
            <a:ext cx="2724784" cy="831437"/>
            <a:chOff x="257395" y="2124222"/>
            <a:chExt cx="4036076" cy="907921"/>
          </a:xfrm>
        </p:grpSpPr>
        <p:sp>
          <p:nvSpPr>
            <p:cNvPr id="40" name="TextBox 39"/>
            <p:cNvSpPr txBox="1"/>
            <p:nvPr/>
          </p:nvSpPr>
          <p:spPr>
            <a:xfrm>
              <a:off x="257395" y="2124222"/>
              <a:ext cx="2134835" cy="383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738" y="2447421"/>
              <a:ext cx="4016733" cy="584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45508" y="2317734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6016" y="216257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0206" y="3815474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6579" y="3795078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91099" y="5516234"/>
              <a:ext cx="1561566" cy="380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871868" y="4715629"/>
            <a:ext cx="2483521" cy="497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</a:rPr>
              <a:t>PART 01</a:t>
            </a:r>
            <a:endParaRPr lang="zh-CN" altLang="en-US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871869" y="5229001"/>
            <a:ext cx="2483520" cy="33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676415" y="525334"/>
            <a:ext cx="1437213" cy="735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690276" y="1129218"/>
            <a:ext cx="1409493" cy="394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3749737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02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3749737" y="5229001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6627605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03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627605" y="5229001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2" name="Text Placeholder 10"/>
          <p:cNvSpPr txBox="1">
            <a:spLocks/>
          </p:cNvSpPr>
          <p:nvPr/>
        </p:nvSpPr>
        <p:spPr>
          <a:xfrm>
            <a:off x="9505473" y="4715629"/>
            <a:ext cx="2483521" cy="497302"/>
          </a:xfrm>
          <a:prstGeom prst="rect">
            <a:avLst/>
          </a:prstGeom>
        </p:spPr>
        <p:txBody>
          <a:bodyPr vert="horz" lIns="96423" tIns="48212" rIns="96423" bIns="4821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dirty="0">
                <a:solidFill>
                  <a:srgbClr val="006AB6"/>
                </a:solidFill>
                <a:latin typeface="Agency FB" panose="020B0503020202020204" pitchFamily="34" charset="0"/>
              </a:rPr>
              <a:t>PART 04</a:t>
            </a:r>
            <a:endParaRPr lang="zh-CN" altLang="en-US" sz="2800" dirty="0">
              <a:solidFill>
                <a:srgbClr val="006AB6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9505473" y="5229001"/>
            <a:ext cx="2483520" cy="331300"/>
          </a:xfrm>
          <a:prstGeom prst="rect">
            <a:avLst/>
          </a:prstGeom>
        </p:spPr>
        <p:txBody>
          <a:bodyPr vert="horz" lIns="96423" tIns="48212" rIns="96423" bIns="48212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Oval 25"/>
          <p:cNvSpPr/>
          <p:nvPr/>
        </p:nvSpPr>
        <p:spPr>
          <a:xfrm>
            <a:off x="1295191" y="2784218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4173060" y="2784218"/>
            <a:ext cx="1636872" cy="1636872"/>
            <a:chOff x="3956297" y="2639898"/>
            <a:chExt cx="1552274" cy="1552274"/>
          </a:xfrm>
          <a:solidFill>
            <a:srgbClr val="1CB7F1"/>
          </a:solidFill>
        </p:grpSpPr>
        <p:sp>
          <p:nvSpPr>
            <p:cNvPr id="18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  <a:endParaRPr lang="en-AU" sz="4400" dirty="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4" name="Oval 27"/>
          <p:cNvSpPr/>
          <p:nvPr/>
        </p:nvSpPr>
        <p:spPr>
          <a:xfrm>
            <a:off x="7050927" y="2797889"/>
            <a:ext cx="1636872" cy="1636872"/>
          </a:xfrm>
          <a:prstGeom prst="ellipse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9928796" y="2797889"/>
            <a:ext cx="1636872" cy="1636872"/>
          </a:xfrm>
          <a:prstGeom prst="ellipse">
            <a:avLst/>
          </a:prstGeom>
          <a:solidFill>
            <a:srgbClr val="1C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 build="p"/>
      <p:bldP spid="8" grpId="0"/>
      <p:bldP spid="9" grpId="0"/>
      <p:bldP spid="11" grpId="0"/>
      <p:bldP spid="12" grpId="0"/>
      <p:bldP spid="13" grpId="0"/>
      <p:bldP spid="15" grpId="0" animBg="1"/>
      <p:bldP spid="24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1"/>
          <p:cNvGrpSpPr/>
          <p:nvPr/>
        </p:nvGrpSpPr>
        <p:grpSpPr>
          <a:xfrm>
            <a:off x="1162782" y="2076008"/>
            <a:ext cx="8032851" cy="3584344"/>
            <a:chOff x="179512" y="2060848"/>
            <a:chExt cx="7617691" cy="3399096"/>
          </a:xfrm>
        </p:grpSpPr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989905" y="4559851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179512" y="2060848"/>
              <a:ext cx="7617691" cy="3322593"/>
              <a:chOff x="683568" y="2266648"/>
              <a:chExt cx="7617691" cy="3322593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628510" y="2428726"/>
                <a:ext cx="5186513" cy="2674281"/>
              </a:xfrm>
              <a:custGeom>
                <a:avLst/>
                <a:gdLst>
                  <a:gd name="T0" fmla="*/ 0 w 4608"/>
                  <a:gd name="T1" fmla="*/ 72 h 2376"/>
                  <a:gd name="T2" fmla="*/ 4608 w 4608"/>
                  <a:gd name="T3" fmla="*/ 2376 h 2376"/>
                  <a:gd name="T4" fmla="*/ 4608 w 4608"/>
                  <a:gd name="T5" fmla="*/ 2304 h 2376"/>
                  <a:gd name="T6" fmla="*/ 0 w 4608"/>
                  <a:gd name="T7" fmla="*/ 0 h 2376"/>
                  <a:gd name="T8" fmla="*/ 0 w 4608"/>
                  <a:gd name="T9" fmla="*/ 72 h 2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8"/>
                  <a:gd name="T16" fmla="*/ 0 h 2376"/>
                  <a:gd name="T17" fmla="*/ 4608 w 4608"/>
                  <a:gd name="T18" fmla="*/ 2376 h 2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8" h="2376">
                    <a:moveTo>
                      <a:pt x="0" y="72"/>
                    </a:moveTo>
                    <a:lnTo>
                      <a:pt x="4608" y="2376"/>
                    </a:lnTo>
                    <a:lnTo>
                      <a:pt x="4608" y="2304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52945" y="5103007"/>
                <a:ext cx="648314" cy="810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2628510" y="2266648"/>
                <a:ext cx="5672749" cy="2836359"/>
              </a:xfrm>
              <a:custGeom>
                <a:avLst/>
                <a:gdLst>
                  <a:gd name="T0" fmla="*/ 288 w 5040"/>
                  <a:gd name="T1" fmla="*/ 0 h 2520"/>
                  <a:gd name="T2" fmla="*/ 4896 w 5040"/>
                  <a:gd name="T3" fmla="*/ 2304 h 2520"/>
                  <a:gd name="T4" fmla="*/ 5040 w 5040"/>
                  <a:gd name="T5" fmla="*/ 2232 h 2520"/>
                  <a:gd name="T6" fmla="*/ 5040 w 5040"/>
                  <a:gd name="T7" fmla="*/ 2520 h 2520"/>
                  <a:gd name="T8" fmla="*/ 4464 w 5040"/>
                  <a:gd name="T9" fmla="*/ 2520 h 2520"/>
                  <a:gd name="T10" fmla="*/ 4608 w 5040"/>
                  <a:gd name="T11" fmla="*/ 2448 h 2520"/>
                  <a:gd name="T12" fmla="*/ 0 w 5040"/>
                  <a:gd name="T13" fmla="*/ 144 h 2520"/>
                  <a:gd name="T14" fmla="*/ 288 w 5040"/>
                  <a:gd name="T15" fmla="*/ 0 h 2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40"/>
                  <a:gd name="T25" fmla="*/ 0 h 2520"/>
                  <a:gd name="T26" fmla="*/ 5040 w 5040"/>
                  <a:gd name="T27" fmla="*/ 2520 h 25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40" h="2520">
                    <a:moveTo>
                      <a:pt x="288" y="0"/>
                    </a:moveTo>
                    <a:lnTo>
                      <a:pt x="4896" y="2304"/>
                    </a:lnTo>
                    <a:lnTo>
                      <a:pt x="5040" y="2232"/>
                    </a:lnTo>
                    <a:lnTo>
                      <a:pt x="5040" y="2520"/>
                    </a:lnTo>
                    <a:lnTo>
                      <a:pt x="4464" y="2520"/>
                    </a:lnTo>
                    <a:lnTo>
                      <a:pt x="4608" y="2448"/>
                    </a:lnTo>
                    <a:lnTo>
                      <a:pt x="0" y="14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2304353" y="2428726"/>
                <a:ext cx="4538199" cy="2269087"/>
              </a:xfrm>
              <a:custGeom>
                <a:avLst/>
                <a:gdLst>
                  <a:gd name="T0" fmla="*/ 3744 w 4032"/>
                  <a:gd name="T1" fmla="*/ 2016 h 2016"/>
                  <a:gd name="T2" fmla="*/ 0 w 4032"/>
                  <a:gd name="T3" fmla="*/ 144 h 2016"/>
                  <a:gd name="T4" fmla="*/ 288 w 4032"/>
                  <a:gd name="T5" fmla="*/ 0 h 2016"/>
                  <a:gd name="T6" fmla="*/ 4032 w 4032"/>
                  <a:gd name="T7" fmla="*/ 1872 h 2016"/>
                  <a:gd name="T8" fmla="*/ 3744 w 4032"/>
                  <a:gd name="T9" fmla="*/ 2016 h 20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32"/>
                  <a:gd name="T16" fmla="*/ 0 h 2016"/>
                  <a:gd name="T17" fmla="*/ 4032 w 4032"/>
                  <a:gd name="T18" fmla="*/ 2016 h 20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32" h="2016">
                    <a:moveTo>
                      <a:pt x="3744" y="2016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4032" y="1872"/>
                    </a:lnTo>
                    <a:lnTo>
                      <a:pt x="3744" y="20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2304353" y="2590803"/>
                <a:ext cx="4214042" cy="2755320"/>
              </a:xfrm>
              <a:custGeom>
                <a:avLst/>
                <a:gdLst>
                  <a:gd name="T0" fmla="*/ 0 w 3744"/>
                  <a:gd name="T1" fmla="*/ 0 h 2448"/>
                  <a:gd name="T2" fmla="*/ 0 w 3744"/>
                  <a:gd name="T3" fmla="*/ 72 h 2448"/>
                  <a:gd name="T4" fmla="*/ 3672 w 3744"/>
                  <a:gd name="T5" fmla="*/ 1908 h 2448"/>
                  <a:gd name="T6" fmla="*/ 3672 w 3744"/>
                  <a:gd name="T7" fmla="*/ 2412 h 2448"/>
                  <a:gd name="T8" fmla="*/ 3744 w 3744"/>
                  <a:gd name="T9" fmla="*/ 2448 h 2448"/>
                  <a:gd name="T10" fmla="*/ 3744 w 3744"/>
                  <a:gd name="T11" fmla="*/ 1872 h 2448"/>
                  <a:gd name="T12" fmla="*/ 0 w 3744"/>
                  <a:gd name="T13" fmla="*/ 0 h 24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44"/>
                  <a:gd name="T22" fmla="*/ 0 h 2448"/>
                  <a:gd name="T23" fmla="*/ 3744 w 3744"/>
                  <a:gd name="T24" fmla="*/ 2448 h 24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44" h="2448">
                    <a:moveTo>
                      <a:pt x="0" y="0"/>
                    </a:moveTo>
                    <a:lnTo>
                      <a:pt x="0" y="72"/>
                    </a:lnTo>
                    <a:lnTo>
                      <a:pt x="3672" y="1908"/>
                    </a:lnTo>
                    <a:lnTo>
                      <a:pt x="3672" y="2412"/>
                    </a:lnTo>
                    <a:lnTo>
                      <a:pt x="3744" y="2448"/>
                    </a:lnTo>
                    <a:lnTo>
                      <a:pt x="3744" y="18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11"/>
              <p:cNvSpPr>
                <a:spLocks/>
              </p:cNvSpPr>
              <p:nvPr/>
            </p:nvSpPr>
            <p:spPr bwMode="auto">
              <a:xfrm>
                <a:off x="6275277" y="5305604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6761513" y="5062488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6356317" y="4535735"/>
                <a:ext cx="648314" cy="1053506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980196" y="2590803"/>
                <a:ext cx="3889885" cy="1944932"/>
              </a:xfrm>
              <a:custGeom>
                <a:avLst/>
                <a:gdLst>
                  <a:gd name="T0" fmla="*/ 3168 w 3456"/>
                  <a:gd name="T1" fmla="*/ 1728 h 1728"/>
                  <a:gd name="T2" fmla="*/ 0 w 3456"/>
                  <a:gd name="T3" fmla="*/ 144 h 1728"/>
                  <a:gd name="T4" fmla="*/ 288 w 3456"/>
                  <a:gd name="T5" fmla="*/ 0 h 1728"/>
                  <a:gd name="T6" fmla="*/ 3456 w 3456"/>
                  <a:gd name="T7" fmla="*/ 1584 h 1728"/>
                  <a:gd name="T8" fmla="*/ 3168 w 3456"/>
                  <a:gd name="T9" fmla="*/ 1728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728"/>
                  <a:gd name="T17" fmla="*/ 3456 w 3456"/>
                  <a:gd name="T18" fmla="*/ 1728 h 17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728">
                    <a:moveTo>
                      <a:pt x="3168" y="1728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3456" y="1584"/>
                    </a:lnTo>
                    <a:lnTo>
                      <a:pt x="3168" y="17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>
                <a:off x="1980196" y="2752881"/>
                <a:ext cx="3565728" cy="2431165"/>
              </a:xfrm>
              <a:custGeom>
                <a:avLst/>
                <a:gdLst>
                  <a:gd name="T0" fmla="*/ 0 w 3168"/>
                  <a:gd name="T1" fmla="*/ 0 h 2160"/>
                  <a:gd name="T2" fmla="*/ 0 w 3168"/>
                  <a:gd name="T3" fmla="*/ 72 h 2160"/>
                  <a:gd name="T4" fmla="*/ 3096 w 3168"/>
                  <a:gd name="T5" fmla="*/ 1620 h 2160"/>
                  <a:gd name="T6" fmla="*/ 3096 w 3168"/>
                  <a:gd name="T7" fmla="*/ 2124 h 2160"/>
                  <a:gd name="T8" fmla="*/ 3168 w 3168"/>
                  <a:gd name="T9" fmla="*/ 2160 h 2160"/>
                  <a:gd name="T10" fmla="*/ 3168 w 3168"/>
                  <a:gd name="T11" fmla="*/ 1584 h 2160"/>
                  <a:gd name="T12" fmla="*/ 0 w 3168"/>
                  <a:gd name="T13" fmla="*/ 0 h 21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68"/>
                  <a:gd name="T22" fmla="*/ 0 h 2160"/>
                  <a:gd name="T23" fmla="*/ 3168 w 3168"/>
                  <a:gd name="T24" fmla="*/ 2160 h 21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68" h="2160">
                    <a:moveTo>
                      <a:pt x="0" y="0"/>
                    </a:moveTo>
                    <a:lnTo>
                      <a:pt x="0" y="72"/>
                    </a:lnTo>
                    <a:lnTo>
                      <a:pt x="3096" y="1620"/>
                    </a:lnTo>
                    <a:lnTo>
                      <a:pt x="3096" y="2124"/>
                    </a:lnTo>
                    <a:lnTo>
                      <a:pt x="3168" y="2160"/>
                    </a:lnTo>
                    <a:lnTo>
                      <a:pt x="3168" y="1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auto">
              <a:xfrm>
                <a:off x="5302806" y="5143526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5789042" y="4900410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5383845" y="4373658"/>
                <a:ext cx="648314" cy="1053505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1656039" y="2752881"/>
                <a:ext cx="3241571" cy="1620777"/>
              </a:xfrm>
              <a:custGeom>
                <a:avLst/>
                <a:gdLst>
                  <a:gd name="T0" fmla="*/ 2592 w 2880"/>
                  <a:gd name="T1" fmla="*/ 1440 h 1440"/>
                  <a:gd name="T2" fmla="*/ 0 w 2880"/>
                  <a:gd name="T3" fmla="*/ 144 h 1440"/>
                  <a:gd name="T4" fmla="*/ 288 w 2880"/>
                  <a:gd name="T5" fmla="*/ 0 h 1440"/>
                  <a:gd name="T6" fmla="*/ 2880 w 2880"/>
                  <a:gd name="T7" fmla="*/ 1296 h 1440"/>
                  <a:gd name="T8" fmla="*/ 2592 w 2880"/>
                  <a:gd name="T9" fmla="*/ 1440 h 14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0"/>
                  <a:gd name="T16" fmla="*/ 0 h 1440"/>
                  <a:gd name="T17" fmla="*/ 2880 w 2880"/>
                  <a:gd name="T18" fmla="*/ 1440 h 14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0" h="1440">
                    <a:moveTo>
                      <a:pt x="2592" y="1440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2880" y="1296"/>
                    </a:lnTo>
                    <a:lnTo>
                      <a:pt x="2592" y="14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0"/>
              <p:cNvSpPr>
                <a:spLocks/>
              </p:cNvSpPr>
              <p:nvPr/>
            </p:nvSpPr>
            <p:spPr bwMode="auto">
              <a:xfrm>
                <a:off x="1656039" y="2914959"/>
                <a:ext cx="2917414" cy="2107010"/>
              </a:xfrm>
              <a:custGeom>
                <a:avLst/>
                <a:gdLst>
                  <a:gd name="T0" fmla="*/ 0 w 2592"/>
                  <a:gd name="T1" fmla="*/ 0 h 1872"/>
                  <a:gd name="T2" fmla="*/ 0 w 2592"/>
                  <a:gd name="T3" fmla="*/ 72 h 1872"/>
                  <a:gd name="T4" fmla="*/ 2520 w 2592"/>
                  <a:gd name="T5" fmla="*/ 1332 h 1872"/>
                  <a:gd name="T6" fmla="*/ 2520 w 2592"/>
                  <a:gd name="T7" fmla="*/ 1836 h 1872"/>
                  <a:gd name="T8" fmla="*/ 2592 w 2592"/>
                  <a:gd name="T9" fmla="*/ 1872 h 1872"/>
                  <a:gd name="T10" fmla="*/ 2592 w 2592"/>
                  <a:gd name="T11" fmla="*/ 1296 h 1872"/>
                  <a:gd name="T12" fmla="*/ 0 w 2592"/>
                  <a:gd name="T13" fmla="*/ 0 h 18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92"/>
                  <a:gd name="T22" fmla="*/ 0 h 1872"/>
                  <a:gd name="T23" fmla="*/ 2592 w 2592"/>
                  <a:gd name="T24" fmla="*/ 1872 h 18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92" h="1872">
                    <a:moveTo>
                      <a:pt x="0" y="0"/>
                    </a:moveTo>
                    <a:lnTo>
                      <a:pt x="0" y="72"/>
                    </a:lnTo>
                    <a:lnTo>
                      <a:pt x="2520" y="1332"/>
                    </a:lnTo>
                    <a:lnTo>
                      <a:pt x="2520" y="1836"/>
                    </a:lnTo>
                    <a:lnTo>
                      <a:pt x="2592" y="1872"/>
                    </a:lnTo>
                    <a:lnTo>
                      <a:pt x="2592" y="1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>
                <a:off x="4330335" y="4981449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4816571" y="4738332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3"/>
              <p:cNvSpPr>
                <a:spLocks/>
              </p:cNvSpPr>
              <p:nvPr/>
            </p:nvSpPr>
            <p:spPr bwMode="auto">
              <a:xfrm>
                <a:off x="4411374" y="4211580"/>
                <a:ext cx="648314" cy="1053505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1331882" y="2914959"/>
                <a:ext cx="2593257" cy="1296621"/>
              </a:xfrm>
              <a:custGeom>
                <a:avLst/>
                <a:gdLst>
                  <a:gd name="T0" fmla="*/ 2016 w 2304"/>
                  <a:gd name="T1" fmla="*/ 1152 h 1152"/>
                  <a:gd name="T2" fmla="*/ 0 w 2304"/>
                  <a:gd name="T3" fmla="*/ 144 h 1152"/>
                  <a:gd name="T4" fmla="*/ 288 w 2304"/>
                  <a:gd name="T5" fmla="*/ 0 h 1152"/>
                  <a:gd name="T6" fmla="*/ 2304 w 2304"/>
                  <a:gd name="T7" fmla="*/ 1008 h 1152"/>
                  <a:gd name="T8" fmla="*/ 2016 w 2304"/>
                  <a:gd name="T9" fmla="*/ 1152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1152"/>
                  <a:gd name="T17" fmla="*/ 2304 w 2304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1152">
                    <a:moveTo>
                      <a:pt x="2016" y="1152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2304" y="1008"/>
                    </a:lnTo>
                    <a:lnTo>
                      <a:pt x="2016" y="11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algn="just" defTabSz="964230" latinLnBrk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9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1344408" y="3077036"/>
                <a:ext cx="2269099" cy="1782854"/>
              </a:xfrm>
              <a:custGeom>
                <a:avLst/>
                <a:gdLst>
                  <a:gd name="T0" fmla="*/ 0 w 2016"/>
                  <a:gd name="T1" fmla="*/ 0 h 1584"/>
                  <a:gd name="T2" fmla="*/ 0 w 2016"/>
                  <a:gd name="T3" fmla="*/ 72 h 1584"/>
                  <a:gd name="T4" fmla="*/ 1944 w 2016"/>
                  <a:gd name="T5" fmla="*/ 1044 h 1584"/>
                  <a:gd name="T6" fmla="*/ 1944 w 2016"/>
                  <a:gd name="T7" fmla="*/ 1548 h 1584"/>
                  <a:gd name="T8" fmla="*/ 2016 w 2016"/>
                  <a:gd name="T9" fmla="*/ 1584 h 1584"/>
                  <a:gd name="T10" fmla="*/ 2016 w 2016"/>
                  <a:gd name="T11" fmla="*/ 1008 h 1584"/>
                  <a:gd name="T12" fmla="*/ 0 w 2016"/>
                  <a:gd name="T13" fmla="*/ 0 h 15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16"/>
                  <a:gd name="T22" fmla="*/ 0 h 1584"/>
                  <a:gd name="T23" fmla="*/ 2016 w 2016"/>
                  <a:gd name="T24" fmla="*/ 1584 h 15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16" h="1584">
                    <a:moveTo>
                      <a:pt x="0" y="0"/>
                    </a:moveTo>
                    <a:lnTo>
                      <a:pt x="0" y="72"/>
                    </a:lnTo>
                    <a:lnTo>
                      <a:pt x="1944" y="1044"/>
                    </a:lnTo>
                    <a:lnTo>
                      <a:pt x="1944" y="1548"/>
                    </a:lnTo>
                    <a:lnTo>
                      <a:pt x="2016" y="1584"/>
                    </a:lnTo>
                    <a:lnTo>
                      <a:pt x="2016" y="10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370390" y="4819371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844099" y="4576255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438903" y="4049502"/>
                <a:ext cx="648314" cy="1053505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/>
              <a:lstStyle/>
              <a:p>
                <a:pPr algn="just" defTabSz="964230" latinLnBrk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9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1007725" y="3077036"/>
                <a:ext cx="1944942" cy="972466"/>
              </a:xfrm>
              <a:custGeom>
                <a:avLst/>
                <a:gdLst>
                  <a:gd name="T0" fmla="*/ 1440 w 1728"/>
                  <a:gd name="T1" fmla="*/ 864 h 864"/>
                  <a:gd name="T2" fmla="*/ 0 w 1728"/>
                  <a:gd name="T3" fmla="*/ 144 h 864"/>
                  <a:gd name="T4" fmla="*/ 288 w 1728"/>
                  <a:gd name="T5" fmla="*/ 0 h 864"/>
                  <a:gd name="T6" fmla="*/ 1728 w 1728"/>
                  <a:gd name="T7" fmla="*/ 720 h 864"/>
                  <a:gd name="T8" fmla="*/ 1440 w 1728"/>
                  <a:gd name="T9" fmla="*/ 864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8"/>
                  <a:gd name="T16" fmla="*/ 0 h 864"/>
                  <a:gd name="T17" fmla="*/ 1728 w 1728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8" h="864">
                    <a:moveTo>
                      <a:pt x="1440" y="864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1728" y="720"/>
                    </a:lnTo>
                    <a:lnTo>
                      <a:pt x="1440" y="86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1007725" y="3239114"/>
                <a:ext cx="1620785" cy="1458699"/>
              </a:xfrm>
              <a:custGeom>
                <a:avLst/>
                <a:gdLst>
                  <a:gd name="T0" fmla="*/ 0 w 1440"/>
                  <a:gd name="T1" fmla="*/ 0 h 1296"/>
                  <a:gd name="T2" fmla="*/ 0 w 1440"/>
                  <a:gd name="T3" fmla="*/ 72 h 1296"/>
                  <a:gd name="T4" fmla="*/ 1368 w 1440"/>
                  <a:gd name="T5" fmla="*/ 756 h 1296"/>
                  <a:gd name="T6" fmla="*/ 1368 w 1440"/>
                  <a:gd name="T7" fmla="*/ 1260 h 1296"/>
                  <a:gd name="T8" fmla="*/ 1440 w 1440"/>
                  <a:gd name="T9" fmla="*/ 1296 h 1296"/>
                  <a:gd name="T10" fmla="*/ 1440 w 1440"/>
                  <a:gd name="T11" fmla="*/ 720 h 1296"/>
                  <a:gd name="T12" fmla="*/ 0 w 1440"/>
                  <a:gd name="T13" fmla="*/ 0 h 12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0"/>
                  <a:gd name="T22" fmla="*/ 0 h 1296"/>
                  <a:gd name="T23" fmla="*/ 1440 w 1440"/>
                  <a:gd name="T24" fmla="*/ 1296 h 12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0" h="1296">
                    <a:moveTo>
                      <a:pt x="0" y="0"/>
                    </a:moveTo>
                    <a:lnTo>
                      <a:pt x="0" y="72"/>
                    </a:lnTo>
                    <a:lnTo>
                      <a:pt x="1368" y="756"/>
                    </a:lnTo>
                    <a:lnTo>
                      <a:pt x="1368" y="1260"/>
                    </a:lnTo>
                    <a:lnTo>
                      <a:pt x="1440" y="1296"/>
                    </a:lnTo>
                    <a:lnTo>
                      <a:pt x="144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2385393" y="4657293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2871628" y="4414177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2466432" y="3887425"/>
                <a:ext cx="648314" cy="1053505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683568" y="3239114"/>
                <a:ext cx="1296628" cy="648311"/>
              </a:xfrm>
              <a:custGeom>
                <a:avLst/>
                <a:gdLst>
                  <a:gd name="T0" fmla="*/ 864 w 1152"/>
                  <a:gd name="T1" fmla="*/ 576 h 576"/>
                  <a:gd name="T2" fmla="*/ 0 w 1152"/>
                  <a:gd name="T3" fmla="*/ 144 h 576"/>
                  <a:gd name="T4" fmla="*/ 288 w 1152"/>
                  <a:gd name="T5" fmla="*/ 0 h 576"/>
                  <a:gd name="T6" fmla="*/ 1152 w 1152"/>
                  <a:gd name="T7" fmla="*/ 432 h 576"/>
                  <a:gd name="T8" fmla="*/ 864 w 1152"/>
                  <a:gd name="T9" fmla="*/ 576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576"/>
                  <a:gd name="T17" fmla="*/ 1152 w 1152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576">
                    <a:moveTo>
                      <a:pt x="864" y="576"/>
                    </a:moveTo>
                    <a:lnTo>
                      <a:pt x="0" y="144"/>
                    </a:lnTo>
                    <a:lnTo>
                      <a:pt x="288" y="0"/>
                    </a:lnTo>
                    <a:lnTo>
                      <a:pt x="1152" y="432"/>
                    </a:lnTo>
                    <a:lnTo>
                      <a:pt x="864" y="5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683568" y="3401192"/>
                <a:ext cx="972471" cy="1134544"/>
              </a:xfrm>
              <a:custGeom>
                <a:avLst/>
                <a:gdLst>
                  <a:gd name="T0" fmla="*/ 0 w 864"/>
                  <a:gd name="T1" fmla="*/ 0 h 1008"/>
                  <a:gd name="T2" fmla="*/ 0 w 864"/>
                  <a:gd name="T3" fmla="*/ 72 h 1008"/>
                  <a:gd name="T4" fmla="*/ 792 w 864"/>
                  <a:gd name="T5" fmla="*/ 468 h 1008"/>
                  <a:gd name="T6" fmla="*/ 792 w 864"/>
                  <a:gd name="T7" fmla="*/ 972 h 1008"/>
                  <a:gd name="T8" fmla="*/ 864 w 864"/>
                  <a:gd name="T9" fmla="*/ 1008 h 1008"/>
                  <a:gd name="T10" fmla="*/ 864 w 864"/>
                  <a:gd name="T11" fmla="*/ 432 h 1008"/>
                  <a:gd name="T12" fmla="*/ 0 w 864"/>
                  <a:gd name="T13" fmla="*/ 0 h 10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64"/>
                  <a:gd name="T22" fmla="*/ 0 h 1008"/>
                  <a:gd name="T23" fmla="*/ 864 w 864"/>
                  <a:gd name="T24" fmla="*/ 1008 h 10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64" h="1008">
                    <a:moveTo>
                      <a:pt x="0" y="0"/>
                    </a:moveTo>
                    <a:lnTo>
                      <a:pt x="0" y="72"/>
                    </a:lnTo>
                    <a:lnTo>
                      <a:pt x="792" y="468"/>
                    </a:lnTo>
                    <a:lnTo>
                      <a:pt x="792" y="972"/>
                    </a:lnTo>
                    <a:lnTo>
                      <a:pt x="864" y="1008"/>
                    </a:lnTo>
                    <a:lnTo>
                      <a:pt x="864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1412921" y="4495216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1899157" y="4252099"/>
                <a:ext cx="243118" cy="121558"/>
              </a:xfrm>
              <a:custGeom>
                <a:avLst/>
                <a:gdLst>
                  <a:gd name="T0" fmla="*/ 216 w 216"/>
                  <a:gd name="T1" fmla="*/ 36 h 108"/>
                  <a:gd name="T2" fmla="*/ 144 w 216"/>
                  <a:gd name="T3" fmla="*/ 0 h 108"/>
                  <a:gd name="T4" fmla="*/ 0 w 216"/>
                  <a:gd name="T5" fmla="*/ 72 h 108"/>
                  <a:gd name="T6" fmla="*/ 72 w 216"/>
                  <a:gd name="T7" fmla="*/ 108 h 108"/>
                  <a:gd name="T8" fmla="*/ 216 w 216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"/>
                  <a:gd name="T16" fmla="*/ 0 h 108"/>
                  <a:gd name="T17" fmla="*/ 216 w 216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" h="108">
                    <a:moveTo>
                      <a:pt x="216" y="36"/>
                    </a:moveTo>
                    <a:lnTo>
                      <a:pt x="144" y="0"/>
                    </a:lnTo>
                    <a:lnTo>
                      <a:pt x="0" y="72"/>
                    </a:lnTo>
                    <a:lnTo>
                      <a:pt x="72" y="108"/>
                    </a:lnTo>
                    <a:lnTo>
                      <a:pt x="216" y="3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1493961" y="3725347"/>
                <a:ext cx="648314" cy="1053505"/>
              </a:xfrm>
              <a:custGeom>
                <a:avLst/>
                <a:gdLst>
                  <a:gd name="T0" fmla="*/ 432 w 576"/>
                  <a:gd name="T1" fmla="*/ 576 h 936"/>
                  <a:gd name="T2" fmla="*/ 432 w 576"/>
                  <a:gd name="T3" fmla="*/ 0 h 936"/>
                  <a:gd name="T4" fmla="*/ 144 w 576"/>
                  <a:gd name="T5" fmla="*/ 144 h 936"/>
                  <a:gd name="T6" fmla="*/ 144 w 576"/>
                  <a:gd name="T7" fmla="*/ 720 h 936"/>
                  <a:gd name="T8" fmla="*/ 0 w 576"/>
                  <a:gd name="T9" fmla="*/ 792 h 936"/>
                  <a:gd name="T10" fmla="*/ 288 w 576"/>
                  <a:gd name="T11" fmla="*/ 936 h 936"/>
                  <a:gd name="T12" fmla="*/ 576 w 576"/>
                  <a:gd name="T13" fmla="*/ 504 h 936"/>
                  <a:gd name="T14" fmla="*/ 432 w 576"/>
                  <a:gd name="T15" fmla="*/ 576 h 9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936"/>
                  <a:gd name="T26" fmla="*/ 576 w 576"/>
                  <a:gd name="T27" fmla="*/ 936 h 9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936">
                    <a:moveTo>
                      <a:pt x="432" y="576"/>
                    </a:moveTo>
                    <a:lnTo>
                      <a:pt x="432" y="0"/>
                    </a:lnTo>
                    <a:lnTo>
                      <a:pt x="144" y="144"/>
                    </a:lnTo>
                    <a:lnTo>
                      <a:pt x="144" y="720"/>
                    </a:lnTo>
                    <a:lnTo>
                      <a:pt x="0" y="792"/>
                    </a:lnTo>
                    <a:lnTo>
                      <a:pt x="288" y="936"/>
                    </a:lnTo>
                    <a:lnTo>
                      <a:pt x="576" y="504"/>
                    </a:lnTo>
                    <a:lnTo>
                      <a:pt x="432" y="57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굴림" pitchFamily="34" charset="-127"/>
                    <a:ea typeface="굴림" pitchFamily="34" charset="-127"/>
                    <a:cs typeface="+mn-cs"/>
                  </a:defRPr>
                </a:lvl9pPr>
              </a:lstStyle>
              <a:p>
                <a:pPr algn="just" defTabSz="96423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90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65"/>
            <p:cNvSpPr>
              <a:spLocks noChangeArrowheads="1"/>
            </p:cNvSpPr>
            <p:nvPr/>
          </p:nvSpPr>
          <p:spPr bwMode="auto">
            <a:xfrm>
              <a:off x="1970103" y="4688518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65"/>
            <p:cNvSpPr>
              <a:spLocks noChangeArrowheads="1"/>
            </p:cNvSpPr>
            <p:nvPr/>
          </p:nvSpPr>
          <p:spPr bwMode="auto">
            <a:xfrm>
              <a:off x="2925489" y="4866528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auto">
            <a:xfrm>
              <a:off x="3905927" y="5046045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/>
          </p:nvSpPr>
          <p:spPr bwMode="auto">
            <a:xfrm>
              <a:off x="4886365" y="5221363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65"/>
            <p:cNvSpPr>
              <a:spLocks noChangeArrowheads="1"/>
            </p:cNvSpPr>
            <p:nvPr/>
          </p:nvSpPr>
          <p:spPr bwMode="auto">
            <a:xfrm>
              <a:off x="5871864" y="5383439"/>
              <a:ext cx="596291" cy="7650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 defTabSz="9642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77808" y="5788908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2015</a:t>
            </a:r>
            <a:endParaRPr lang="en-GB" sz="1600" dirty="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3715" y="5592573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160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9456" y="5396237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2013</a:t>
            </a:r>
            <a:endParaRPr lang="en-GB" sz="160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71454" y="5199902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2012</a:t>
            </a:r>
            <a:endParaRPr lang="en-GB" sz="160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911" y="5003566"/>
            <a:ext cx="624581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2011</a:t>
            </a:r>
            <a:endParaRPr lang="en-GB" sz="160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8662" y="4807230"/>
            <a:ext cx="639840" cy="38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2010</a:t>
            </a:r>
            <a:endParaRPr lang="en-GB" sz="16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88917" y="2327477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88919" y="2585447"/>
            <a:ext cx="4101881" cy="68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此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59"/>
          <p:cNvSpPr>
            <a:spLocks noEditPoints="1"/>
          </p:cNvSpPr>
          <p:nvPr/>
        </p:nvSpPr>
        <p:spPr bwMode="auto">
          <a:xfrm>
            <a:off x="9304101" y="5380144"/>
            <a:ext cx="821738" cy="840105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6423" tIns="48212" rIns="96423" bIns="4821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94348" y="6255565"/>
            <a:ext cx="1441242" cy="35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1" grpId="0"/>
      <p:bldP spid="52" grpId="0"/>
      <p:bldP spid="53" grpId="0"/>
      <p:bldP spid="54" grpId="0"/>
      <p:bldP spid="57" grpId="0"/>
      <p:bldP spid="6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94492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3551" y="4065810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3789" y="4065810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6463551" y="4355521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7943789" y="4355521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6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75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03823" y="1889782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37691" y="1660401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0" name="六边形 29"/>
          <p:cNvSpPr/>
          <p:nvPr/>
        </p:nvSpPr>
        <p:spPr>
          <a:xfrm>
            <a:off x="1271933" y="3410986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添加内容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584949" y="2479660"/>
            <a:ext cx="1418875" cy="93132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945606" y="4129257"/>
            <a:ext cx="1058215" cy="304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584949" y="4853624"/>
            <a:ext cx="1418875" cy="954675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327" y="2271842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03823" y="3539381"/>
            <a:ext cx="7173999" cy="117975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7691" y="3320800"/>
            <a:ext cx="494207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9327" y="3946749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03823" y="5218420"/>
            <a:ext cx="7173999" cy="117975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37691" y="4999842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9327" y="5625787"/>
            <a:ext cx="6378802" cy="540507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87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274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324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374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87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274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324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374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21063" y="983678"/>
            <a:ext cx="7599014" cy="458257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35672" y="983678"/>
            <a:ext cx="2199405" cy="2193069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35672" y="3359131"/>
            <a:ext cx="2199405" cy="219306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7609" y="1162957"/>
            <a:ext cx="2094695" cy="68831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3" name="直角三角形 22"/>
          <p:cNvSpPr/>
          <p:nvPr/>
        </p:nvSpPr>
        <p:spPr>
          <a:xfrm rot="10800000">
            <a:off x="767609" y="1842929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609" y="3512559"/>
            <a:ext cx="2094695" cy="68831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5" name="直角三角形 24"/>
          <p:cNvSpPr/>
          <p:nvPr/>
        </p:nvSpPr>
        <p:spPr>
          <a:xfrm rot="10800000">
            <a:off x="767609" y="4192531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8816228" y="1162957"/>
            <a:ext cx="2878440" cy="68831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8" name="直角三角形 27"/>
          <p:cNvSpPr/>
          <p:nvPr/>
        </p:nvSpPr>
        <p:spPr>
          <a:xfrm rot="10800000" flipH="1">
            <a:off x="11220077" y="1842929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defRPr/>
            </a:pPr>
            <a:endParaRPr lang="zh-CN" altLang="en-US" sz="2531" kern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1115194" y="1241287"/>
            <a:ext cx="1503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0" name="文本框 18"/>
          <p:cNvSpPr txBox="1"/>
          <p:nvPr/>
        </p:nvSpPr>
        <p:spPr>
          <a:xfrm>
            <a:off x="1115194" y="3617553"/>
            <a:ext cx="1503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9318951" y="1241287"/>
            <a:ext cx="1441420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32" name="组合 19"/>
          <p:cNvGrpSpPr>
            <a:grpSpLocks/>
          </p:cNvGrpSpPr>
          <p:nvPr/>
        </p:nvGrpSpPr>
        <p:grpSpPr bwMode="auto">
          <a:xfrm>
            <a:off x="1235671" y="5552198"/>
            <a:ext cx="9984405" cy="1097740"/>
            <a:chOff x="1160463" y="2796138"/>
            <a:chExt cx="9421420" cy="780527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44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  <p:bldP spid="30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H="1">
            <a:off x="4343151" y="1985524"/>
            <a:ext cx="6821327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383836" y="3208952"/>
            <a:ext cx="5780643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886825" y="4432380"/>
            <a:ext cx="8277653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43151" y="5655809"/>
            <a:ext cx="6821327" cy="0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3266534" y="1802451"/>
            <a:ext cx="1740327" cy="162757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31" dirty="0">
                <a:latin typeface="HelveticaNeueLT Pro 35 Th" pitchFamily="34" charset="0"/>
              </a:rPr>
              <a:t>20%</a:t>
            </a:r>
            <a:endParaRPr lang="zh-CN" altLang="en-US" sz="2531" dirty="0">
              <a:latin typeface="HelveticaNeueLT Pro 35 Th" pitchFamily="34" charset="0"/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3045000" y="3616325"/>
            <a:ext cx="2113745" cy="2059156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31" dirty="0">
                <a:latin typeface="HelveticaNeueLT Pro 35 Th" pitchFamily="34" charset="0"/>
              </a:rPr>
              <a:t>35%</a:t>
            </a:r>
            <a:endParaRPr lang="zh-CN" altLang="en-US" sz="2531" dirty="0">
              <a:latin typeface="HelveticaNeueLT Pro 35 Th" pitchFamily="34" charset="0"/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1301851" y="2211404"/>
            <a:ext cx="2654470" cy="2585917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HelveticaNeueLT Pro 35 Th" pitchFamily="34" charset="0"/>
              </a:rPr>
              <a:t>55%</a:t>
            </a:r>
            <a:endParaRPr lang="zh-CN" altLang="en-US" sz="3375" dirty="0">
              <a:latin typeface="HelveticaNeueLT Pro 35 Th" pitchFamily="34" charset="0"/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4234345" y="2877436"/>
            <a:ext cx="1421283" cy="1329199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9">
                <a:latin typeface="HelveticaNeueLT Pro 35 Th" pitchFamily="34" charset="0"/>
              </a:rPr>
              <a:t>10%</a:t>
            </a:r>
            <a:endParaRPr lang="zh-CN" altLang="en-US" sz="2109">
              <a:latin typeface="HelveticaNeueLT Pro 35 Th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69841" y="1698338"/>
            <a:ext cx="510395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9470" y="2924427"/>
            <a:ext cx="4996396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99470" y="4150516"/>
            <a:ext cx="5122394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69841" y="5347833"/>
            <a:ext cx="5031943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1666" y="1205443"/>
            <a:ext cx="8907663" cy="3957867"/>
            <a:chOff x="1447800" y="2628900"/>
            <a:chExt cx="5745163" cy="2552700"/>
          </a:xfrm>
        </p:grpSpPr>
        <p:sp>
          <p:nvSpPr>
            <p:cNvPr id="6184" name="Freeform 40"/>
            <p:cNvSpPr>
              <a:spLocks/>
            </p:cNvSpPr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rgbClr val="2B29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3024002" y="5514897"/>
            <a:ext cx="2310430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007541" y="5343288"/>
            <a:ext cx="2812697" cy="167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175273" y="3544317"/>
            <a:ext cx="539560" cy="539560"/>
            <a:chOff x="3237545" y="4561747"/>
            <a:chExt cx="1146960" cy="1146960"/>
          </a:xfrm>
        </p:grpSpPr>
        <p:sp>
          <p:nvSpPr>
            <p:cNvPr id="25" name="圆角矩形 2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8507" y="2827288"/>
            <a:ext cx="802042" cy="802042"/>
            <a:chOff x="3237545" y="4561747"/>
            <a:chExt cx="1146960" cy="1146960"/>
          </a:xfrm>
        </p:grpSpPr>
        <p:sp>
          <p:nvSpPr>
            <p:cNvPr id="30" name="圆角矩形 29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2101" y="2284058"/>
            <a:ext cx="1141668" cy="1141668"/>
            <a:chOff x="3237545" y="4561747"/>
            <a:chExt cx="1146960" cy="1146960"/>
          </a:xfrm>
        </p:grpSpPr>
        <p:sp>
          <p:nvSpPr>
            <p:cNvPr id="33" name="圆角矩形 32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4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TextBox 41"/>
          <p:cNvSpPr txBox="1"/>
          <p:nvPr/>
        </p:nvSpPr>
        <p:spPr>
          <a:xfrm>
            <a:off x="1677339" y="5614497"/>
            <a:ext cx="2303765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677338" y="531574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4191939" y="5384854"/>
            <a:ext cx="2303765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170"/>
          <p:cNvSpPr txBox="1"/>
          <p:nvPr/>
        </p:nvSpPr>
        <p:spPr>
          <a:xfrm>
            <a:off x="4191938" y="5086105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6506514" y="5042997"/>
            <a:ext cx="2303765" cy="640502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170"/>
          <p:cNvSpPr txBox="1"/>
          <p:nvPr/>
        </p:nvSpPr>
        <p:spPr>
          <a:xfrm>
            <a:off x="6506513" y="4744248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7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5901271" y="4853567"/>
            <a:ext cx="4961218" cy="879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"/>
          <p:cNvSpPr txBox="1"/>
          <p:nvPr/>
        </p:nvSpPr>
        <p:spPr>
          <a:xfrm>
            <a:off x="5440051" y="3303936"/>
            <a:ext cx="588366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 批评指导</a:t>
            </a:r>
            <a:endParaRPr lang="zh-CN" altLang="en-US" sz="5400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612443" y="4607603"/>
            <a:ext cx="5538873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900" dirty="0" smtClean="0">
                <a:solidFill>
                  <a:schemeClr val="bg1"/>
                </a:solidFill>
                <a:latin typeface="+mj-lt"/>
                <a:ea typeface="Source Han Sans ExtraLight" panose="020B0200000000000000" pitchFamily="34" charset="-122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en-US" altLang="zh-CN" sz="900" dirty="0">
              <a:solidFill>
                <a:schemeClr val="bg1"/>
              </a:solidFill>
              <a:latin typeface="+mj-lt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693868" y="4192362"/>
            <a:ext cx="337602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POWERPOINT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327369" y="5229099"/>
            <a:ext cx="4109022" cy="307777"/>
            <a:chOff x="4711919" y="4416522"/>
            <a:chExt cx="4109022" cy="307777"/>
          </a:xfrm>
        </p:grpSpPr>
        <p:sp>
          <p:nvSpPr>
            <p:cNvPr id="114" name="矩形 259"/>
            <p:cNvSpPr>
              <a:spLocks noChangeArrowheads="1"/>
            </p:cNvSpPr>
            <p:nvPr/>
          </p:nvSpPr>
          <p:spPr bwMode="auto">
            <a:xfrm>
              <a:off x="4711919" y="4416522"/>
              <a:ext cx="18487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汇报人：第一</a:t>
              </a:r>
              <a:r>
                <a:rPr lang="en-US" altLang="zh-CN" sz="1400" b="1" cap="all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PPT</a:t>
              </a:r>
              <a:endParaRPr lang="zh-CN" altLang="en-US" sz="14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259"/>
            <p:cNvSpPr>
              <a:spLocks noChangeArrowheads="1"/>
            </p:cNvSpPr>
            <p:nvPr/>
          </p:nvSpPr>
          <p:spPr bwMode="auto">
            <a:xfrm>
              <a:off x="6560685" y="4461789"/>
              <a:ext cx="226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800" cap="all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person: package diagram</a:t>
              </a:r>
              <a:endParaRPr lang="zh-CN" altLang="en-US" sz="8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  <p:bldP spid="111" grpId="0"/>
          <p:bldP spid="1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104" grpId="0"/>
          <p:bldP spid="111" grpId="0"/>
          <p:bldP spid="112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2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94492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3551" y="4065810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3789" y="4065810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6463551" y="4355521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7943789" y="4355521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ransition spd="slow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7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559352" y="2793959"/>
            <a:ext cx="5644686" cy="2211976"/>
            <a:chOff x="1930" y="1737"/>
            <a:chExt cx="3203" cy="1514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579" y="3251"/>
              <a:ext cx="2545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992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930" y="1737"/>
              <a:ext cx="32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992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221" y="2462"/>
              <a:ext cx="29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992">
                <a:defRPr/>
              </a:pPr>
              <a:endParaRPr lang="zh-CN" altLang="en-US" sz="1804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986395" y="3217381"/>
            <a:ext cx="3217647" cy="4431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986394" y="4311268"/>
            <a:ext cx="3269848" cy="4431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986395" y="5405155"/>
            <a:ext cx="3217647" cy="4431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kumimoji="1" lang="en-US" altLang="ko-KR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986395" y="2939854"/>
            <a:ext cx="1916474" cy="25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6986395" y="5157803"/>
            <a:ext cx="1256599" cy="25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86395" y="4048829"/>
            <a:ext cx="1256599" cy="25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9539" y="3999289"/>
            <a:ext cx="3679629" cy="1884340"/>
            <a:chOff x="1047907" y="3811318"/>
            <a:chExt cx="3673475" cy="188118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5992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31754" y="2975232"/>
            <a:ext cx="2488600" cy="1544044"/>
            <a:chOff x="1659095" y="2788969"/>
            <a:chExt cx="2484437" cy="154146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1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just" defTabSz="915992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1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3859681" y="1820768"/>
            <a:ext cx="1432734" cy="1469310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pPr algn="just" defTabSz="915992">
              <a:lnSpc>
                <a:spcPct val="120000"/>
              </a:lnSpc>
              <a:defRPr/>
            </a:pPr>
            <a:endParaRPr lang="zh-CN" altLang="en-US" sz="781" b="1" ker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4390296" y="3813695"/>
            <a:ext cx="459409" cy="443617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4337679" y="2554034"/>
            <a:ext cx="480357" cy="480867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78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60726" y="5173945"/>
            <a:ext cx="452232" cy="443617"/>
            <a:chOff x="6786562" y="796925"/>
            <a:chExt cx="500063" cy="490538"/>
          </a:xfrm>
          <a:solidFill>
            <a:schemeClr val="bg1"/>
          </a:solidFill>
        </p:grpSpPr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任意多边形 3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15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513201" y="1799222"/>
            <a:ext cx="3841675" cy="3799715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332072" y="3563142"/>
            <a:ext cx="2128308" cy="35086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644457" y="2101984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532831" y="2390296"/>
            <a:ext cx="2541853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644457" y="3798049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532831" y="4086361"/>
            <a:ext cx="2541853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644457" y="5390875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532831" y="5679187"/>
            <a:ext cx="2541853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8489872" y="5377010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8489872" y="5665322"/>
            <a:ext cx="2585325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8740595" y="3798049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8740595" y="4086361"/>
            <a:ext cx="2585325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8548866" y="2101984"/>
            <a:ext cx="2430227" cy="3559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48866" y="2390296"/>
            <a:ext cx="2585325" cy="65137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761495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6923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8" name="任意多边形 27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852" y="5609131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244" y="4491782"/>
            <a:ext cx="216361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581" y="3394053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549" y="2196385"/>
            <a:ext cx="18030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27623" y="5153041"/>
            <a:ext cx="1194667" cy="1124436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719" y="4028612"/>
            <a:ext cx="1194667" cy="1124437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7073" y="2904188"/>
            <a:ext cx="1194667" cy="1124434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6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746" y="1842413"/>
            <a:ext cx="1194667" cy="1124436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7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78750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7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495" y="1802826"/>
            <a:ext cx="901509" cy="901509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312" y="5140073"/>
            <a:ext cx="901508" cy="901509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25" y="4039172"/>
            <a:ext cx="901509" cy="901509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91" y="2873726"/>
            <a:ext cx="901509" cy="901509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725" y="2000031"/>
            <a:ext cx="488319" cy="48831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44" y="5422632"/>
            <a:ext cx="433091" cy="331012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634" y="4293573"/>
            <a:ext cx="448155" cy="385938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95" tIns="45796" rIns="91595" bIns="4579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78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830" y="3099243"/>
            <a:ext cx="424090" cy="412991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id-ID" sz="781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9548" y="5070177"/>
            <a:ext cx="1768355" cy="22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16792" y="4029287"/>
            <a:ext cx="1768355" cy="22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45952" y="2816561"/>
            <a:ext cx="1768355" cy="22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494" y="1699468"/>
            <a:ext cx="1768355" cy="224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15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id-ID" sz="1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0264" y="1937485"/>
            <a:ext cx="2707640" cy="38505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69197" y="3035657"/>
            <a:ext cx="2707640" cy="38505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6808" y="4254292"/>
            <a:ext cx="2643848" cy="38505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69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6648" y="5304303"/>
            <a:ext cx="2707640" cy="38505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6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5119" y="1096045"/>
            <a:ext cx="8280920" cy="55444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93625" y="4050299"/>
            <a:ext cx="4191592" cy="1898571"/>
          </a:xfrm>
          <a:prstGeom prst="rect">
            <a:avLst/>
          </a:prstGeom>
          <a:solidFill>
            <a:schemeClr val="accent1">
              <a:alpha val="76862"/>
            </a:schemeClr>
          </a:solidFill>
          <a:ln>
            <a:noFill/>
          </a:ln>
          <a:extLst/>
        </p:spPr>
        <p:txBody>
          <a:bodyPr lIns="189833" tIns="113900" rIns="189833" bIns="1139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6064" y="1312069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6064" y="1701613"/>
            <a:ext cx="3097008" cy="1482663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 rot="16200000">
            <a:off x="1592646" y="-1093803"/>
            <a:ext cx="479931" cy="2926080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9992" y="129272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497968" y="165848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</a:t>
            </a:r>
            <a:r>
              <a:rPr lang="zh-CN" altLang="en-US" sz="2000" dirty="0">
                <a:solidFill>
                  <a:srgbClr val="006A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rgbClr val="006A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680221"/>
            <a:ext cx="3294492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 smtClean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标题文字内容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3551" y="4065810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3789" y="4065810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6463551" y="4355521"/>
            <a:ext cx="1497198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7943789" y="4355521"/>
            <a:ext cx="1564054" cy="224362"/>
          </a:xfrm>
          <a:prstGeom prst="rect">
            <a:avLst/>
          </a:prstGeom>
          <a:noFill/>
        </p:spPr>
        <p:txBody>
          <a:bodyPr wrap="square" lIns="85030" tIns="42516" rIns="85030" bIns="42516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 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75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6663</Words>
  <Application>Microsoft Office PowerPoint</Application>
  <PresentationFormat>自定义</PresentationFormat>
  <Paragraphs>300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2017-10-16T02:06:14Z</dcterms:modified>
</cp:coreProperties>
</file>