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5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6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8" r:id="rId2"/>
    <p:sldId id="275" r:id="rId3"/>
    <p:sldId id="260" r:id="rId4"/>
    <p:sldId id="262" r:id="rId5"/>
    <p:sldId id="281" r:id="rId6"/>
    <p:sldId id="263" r:id="rId7"/>
    <p:sldId id="269" r:id="rId8"/>
    <p:sldId id="282" r:id="rId9"/>
    <p:sldId id="264" r:id="rId10"/>
    <p:sldId id="283" r:id="rId11"/>
    <p:sldId id="271" r:id="rId12"/>
    <p:sldId id="267" r:id="rId13"/>
    <p:sldId id="259" r:id="rId14"/>
    <p:sldId id="276" r:id="rId15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92C0"/>
    <a:srgbClr val="48A2A0"/>
    <a:srgbClr val="A4D6D5"/>
    <a:srgbClr val="B0C4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222" y="10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111111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bg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B7AA-45DB-A179-66CAAAED249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rgbClr val="6C92C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B7AA-45DB-A179-66CAAAED249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rgbClr val="B0C4DD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B7AA-45DB-A179-66CAAAED24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721810048"/>
        <c:axId val="721810608"/>
      </c:barChart>
      <c:catAx>
        <c:axId val="72181004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721810608"/>
        <c:crosses val="autoZero"/>
        <c:auto val="1"/>
        <c:lblAlgn val="ctr"/>
        <c:lblOffset val="100"/>
        <c:noMultiLvlLbl val="0"/>
      </c:catAx>
      <c:valAx>
        <c:axId val="721810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defRPr>
            </a:pPr>
            <a:endParaRPr lang="zh-CN"/>
          </a:p>
        </c:txPr>
        <c:crossAx val="7218100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  <a:ea typeface="+mn-ea"/>
          <a:cs typeface="+mn-ea"/>
          <a:sym typeface="+mn-lt"/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09EA2A-4C48-4C61-B30A-DAB1A3E93B21}" type="datetimeFigureOut">
              <a:rPr lang="zh-CN" altLang="en-US" smtClean="0"/>
              <a:t>2017/2/25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B31000-9408-426B-B873-D4C066E48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439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5576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2793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48548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41859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57328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9758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73058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2106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1788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5107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34583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93628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98437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336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6893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3843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9257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hi.ooopic.com/WX29085296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user.88tph.com/seller/auditing.html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5" Type="http://schemas.openxmlformats.org/officeDocument/2006/relationships/hyperlink" Target="http://user.88tph.com/seller/auditing.html" TargetMode="External"/><Relationship Id="rId4" Type="http://schemas.openxmlformats.org/officeDocument/2006/relationships/hyperlink" Target="http://hi.ooopic.com/WX29085296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hi.ooopic.com/WX29085296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user.88tph.com/seller/auditing.html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user.88tph.com/seller/auditing.html" TargetMode="External"/><Relationship Id="rId4" Type="http://schemas.openxmlformats.org/officeDocument/2006/relationships/hyperlink" Target="http://hi.ooopic.com/WX29085296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hi.ooopic.com/WX29085296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user.88tph.com/seller/auditing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hyperlink" Target="http://user.88tph.com/seller/auditing.html" TargetMode="External"/><Relationship Id="rId4" Type="http://schemas.openxmlformats.org/officeDocument/2006/relationships/hyperlink" Target="http://hi.ooopic.com/WX29085296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5" Type="http://schemas.openxmlformats.org/officeDocument/2006/relationships/hyperlink" Target="http://user.88tph.com/seller/auditing.html" TargetMode="External"/><Relationship Id="rId4" Type="http://schemas.openxmlformats.org/officeDocument/2006/relationships/hyperlink" Target="http://hi.ooopic.com/WX29085296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hyperlink" Target="http://user.88tph.com/seller/auditing.html" TargetMode="External"/><Relationship Id="rId4" Type="http://schemas.openxmlformats.org/officeDocument/2006/relationships/hyperlink" Target="http://hi.ooopic.com/WX29085296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734344" y="2903221"/>
            <a:ext cx="67233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72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  <a:cs typeface="+mn-ea"/>
                <a:sym typeface="+mn-lt"/>
              </a:rPr>
              <a:t>BUSINESS</a:t>
            </a:r>
            <a:r>
              <a:rPr lang="en-US" altLang="zh-CN" sz="7200" dirty="0">
                <a:solidFill>
                  <a:srgbClr val="48A2A0"/>
                </a:solidFill>
                <a:latin typeface="Impact" panose="020B0806030902050204" pitchFamily="34" charset="0"/>
                <a:cs typeface="+mn-ea"/>
                <a:sym typeface="+mn-lt"/>
              </a:rPr>
              <a:t> REPORT</a:t>
            </a:r>
            <a:endParaRPr lang="zh-CN" altLang="en-US" sz="7200" dirty="0">
              <a:solidFill>
                <a:srgbClr val="48A2A0"/>
              </a:solidFill>
              <a:latin typeface="Impact" panose="020B0806030902050204" pitchFamily="34" charset="0"/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074726" y="1829482"/>
            <a:ext cx="204254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8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  <a:cs typeface="+mn-ea"/>
                <a:sym typeface="+mn-lt"/>
              </a:rPr>
              <a:t>2017</a:t>
            </a:r>
            <a:endParaRPr lang="zh-CN" altLang="en-US" sz="8000" dirty="0">
              <a:solidFill>
                <a:schemeClr val="tx1">
                  <a:lumMod val="65000"/>
                  <a:lumOff val="35000"/>
                </a:schemeClr>
              </a:solidFill>
              <a:latin typeface="Impact" panose="020B0806030902050204" pitchFamily="34" charset="0"/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078866" y="4057017"/>
            <a:ext cx="6034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Curabitur vitae magna ligula. Sed dictum 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algn="ctr"/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finibus 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vitae nunc egestas.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843463" y="4750041"/>
            <a:ext cx="2520286" cy="257175"/>
            <a:chOff x="4843463" y="4520714"/>
            <a:chExt cx="2520286" cy="257175"/>
          </a:xfrm>
        </p:grpSpPr>
        <p:sp>
          <p:nvSpPr>
            <p:cNvPr id="3" name="椭圆 2"/>
            <p:cNvSpPr/>
            <p:nvPr/>
          </p:nvSpPr>
          <p:spPr>
            <a:xfrm>
              <a:off x="4843463" y="4520714"/>
              <a:ext cx="257175" cy="25717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5296085" y="4520714"/>
              <a:ext cx="257175" cy="257175"/>
            </a:xfrm>
            <a:prstGeom prst="ellipse">
              <a:avLst/>
            </a:prstGeom>
            <a:solidFill>
              <a:srgbClr val="A4D6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5748707" y="4520714"/>
              <a:ext cx="257175" cy="25717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6201329" y="4520714"/>
              <a:ext cx="257175" cy="257175"/>
            </a:xfrm>
            <a:prstGeom prst="ellipse">
              <a:avLst/>
            </a:prstGeom>
            <a:solidFill>
              <a:srgbClr val="A4D6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6653951" y="4520714"/>
              <a:ext cx="257175" cy="25717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7106574" y="4520714"/>
              <a:ext cx="257175" cy="257175"/>
            </a:xfrm>
            <a:prstGeom prst="ellipse">
              <a:avLst/>
            </a:prstGeom>
            <a:solidFill>
              <a:srgbClr val="A4D6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067175" y="2457450"/>
            <a:ext cx="4057650" cy="0"/>
            <a:chOff x="4129088" y="2457450"/>
            <a:chExt cx="4057650" cy="0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4129088" y="2457450"/>
              <a:ext cx="971550" cy="0"/>
            </a:xfrm>
            <a:prstGeom prst="line">
              <a:avLst/>
            </a:prstGeom>
            <a:ln w="25400">
              <a:solidFill>
                <a:srgbClr val="6C92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7215188" y="2457450"/>
              <a:ext cx="971550" cy="0"/>
            </a:xfrm>
            <a:prstGeom prst="line">
              <a:avLst/>
            </a:prstGeom>
            <a:ln w="25400">
              <a:solidFill>
                <a:srgbClr val="48A2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文本框 4"/>
          <p:cNvSpPr txBox="1"/>
          <p:nvPr/>
        </p:nvSpPr>
        <p:spPr>
          <a:xfrm>
            <a:off x="2829736" y="5422778"/>
            <a:ext cx="72575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更多精品模板下载：</a:t>
            </a:r>
            <a:r>
              <a:rPr lang="en-US" altLang="zh-CN" dirty="0">
                <a:hlinkClick r:id="rId3"/>
              </a:rPr>
              <a:t>http://hi.ooopic.com/WX29085296/</a:t>
            </a:r>
            <a:endParaRPr lang="en-US" altLang="zh-CN" dirty="0"/>
          </a:p>
          <a:p>
            <a:r>
              <a:rPr lang="zh-CN" altLang="en-US" dirty="0"/>
              <a:t>更多精品模板下载：</a:t>
            </a:r>
            <a:r>
              <a:rPr lang="en-US" altLang="zh-CN" dirty="0">
                <a:hlinkClick r:id="rId4"/>
              </a:rPr>
              <a:t>http://user.88tph.com/seller/auditing.html</a:t>
            </a:r>
            <a:endParaRPr lang="en-US" altLang="zh-CN" dirty="0"/>
          </a:p>
          <a:p>
            <a:r>
              <a:rPr lang="zh-CN" altLang="en-US" dirty="0"/>
              <a:t>更多精品模板下载：</a:t>
            </a:r>
            <a:r>
              <a:rPr lang="en-US" altLang="zh-CN" dirty="0"/>
              <a:t> http://shop.pptmao.com/60012.html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447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615440" y="2057400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3276495" y="3718455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MH_Others_1"/>
          <p:cNvSpPr txBox="1"/>
          <p:nvPr>
            <p:custDataLst>
              <p:tags r:id="rId1"/>
            </p:custDataLst>
          </p:nvPr>
        </p:nvSpPr>
        <p:spPr>
          <a:xfrm>
            <a:off x="864526" y="2860251"/>
            <a:ext cx="3955467" cy="8479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PART 4</a:t>
            </a:r>
            <a:endParaRPr lang="zh-CN" alt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819992" y="3487622"/>
            <a:ext cx="6318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更多精品模板下载：</a:t>
            </a:r>
            <a:r>
              <a:rPr lang="en-US" altLang="zh-CN" sz="1200" dirty="0">
                <a:hlinkClick r:id="rId4"/>
              </a:rPr>
              <a:t>http://hi.ooopic.com/WX29085296/</a:t>
            </a:r>
            <a:endParaRPr lang="en-US" altLang="zh-CN" sz="1200" dirty="0"/>
          </a:p>
          <a:p>
            <a:r>
              <a:rPr lang="zh-CN" altLang="en-US" sz="1200" dirty="0"/>
              <a:t>更多精品模板下载：</a:t>
            </a:r>
            <a:r>
              <a:rPr lang="en-US" altLang="zh-CN" sz="1200" dirty="0">
                <a:hlinkClick r:id="rId5"/>
              </a:rPr>
              <a:t>http://user.88tph.com/seller/auditing.html</a:t>
            </a:r>
            <a:endParaRPr lang="en-US" altLang="zh-CN" sz="1200" dirty="0"/>
          </a:p>
          <a:p>
            <a:r>
              <a:rPr lang="zh-CN" altLang="en-US" sz="1200" dirty="0"/>
              <a:t>更多精品模板下载：</a:t>
            </a:r>
            <a:r>
              <a:rPr lang="en-US" altLang="zh-CN" sz="1200" dirty="0"/>
              <a:t> http://shop.pptmao.com/60012.html</a:t>
            </a:r>
            <a:endParaRPr lang="zh-CN" altLang="en-US" sz="1200" dirty="0"/>
          </a:p>
        </p:txBody>
      </p:sp>
      <p:sp>
        <p:nvSpPr>
          <p:cNvPr id="2" name="矩形 1"/>
          <p:cNvSpPr/>
          <p:nvPr/>
        </p:nvSpPr>
        <p:spPr>
          <a:xfrm>
            <a:off x="4819993" y="3040204"/>
            <a:ext cx="1701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err="1">
                <a:cs typeface="+mn-ea"/>
                <a:sym typeface="+mn-lt"/>
              </a:rPr>
              <a:t>Lorem</a:t>
            </a:r>
            <a:r>
              <a:rPr lang="en-US" altLang="zh-CN" sz="2000" b="1" dirty="0">
                <a:cs typeface="+mn-ea"/>
                <a:sym typeface="+mn-lt"/>
              </a:rPr>
              <a:t> </a:t>
            </a:r>
            <a:r>
              <a:rPr lang="en-US" altLang="zh-CN" sz="2000" b="1" dirty="0" err="1">
                <a:cs typeface="+mn-ea"/>
                <a:sym typeface="+mn-lt"/>
              </a:rPr>
              <a:t>ipsum</a:t>
            </a:r>
            <a:endParaRPr lang="zh-CN" altLang="en-US" sz="2000" b="1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35676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占位符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5" r="5965"/>
          <a:stretch>
            <a:fillRect/>
          </a:stretch>
        </p:blipFill>
        <p:spPr>
          <a:xfrm>
            <a:off x="514350" y="1543050"/>
            <a:ext cx="3562350" cy="2686050"/>
          </a:xfrm>
          <a:prstGeom prst="rect">
            <a:avLst/>
          </a:prstGeom>
        </p:spPr>
      </p:pic>
      <p:pic>
        <p:nvPicPr>
          <p:cNvPr id="3" name="图片占位符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5" r="5965"/>
          <a:stretch>
            <a:fillRect/>
          </a:stretch>
        </p:blipFill>
        <p:spPr>
          <a:xfrm>
            <a:off x="4314825" y="1543050"/>
            <a:ext cx="3562350" cy="2686050"/>
          </a:xfrm>
          <a:prstGeom prst="rect">
            <a:avLst/>
          </a:prstGeom>
        </p:spPr>
      </p:pic>
      <p:pic>
        <p:nvPicPr>
          <p:cNvPr id="4" name="图片占位符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9" r="5809"/>
          <a:stretch>
            <a:fillRect/>
          </a:stretch>
        </p:blipFill>
        <p:spPr>
          <a:xfrm>
            <a:off x="8115300" y="1543050"/>
            <a:ext cx="3562350" cy="268605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38150" y="3676650"/>
            <a:ext cx="3009900" cy="381000"/>
          </a:xfrm>
          <a:prstGeom prst="rect">
            <a:avLst/>
          </a:prstGeom>
          <a:solidFill>
            <a:srgbClr val="48A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cs typeface="+mn-ea"/>
                <a:sym typeface="+mn-lt"/>
              </a:rPr>
              <a:t>Tagline Here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256769" y="3676650"/>
            <a:ext cx="3009900" cy="381000"/>
          </a:xfrm>
          <a:prstGeom prst="rect">
            <a:avLst/>
          </a:prstGeom>
          <a:solidFill>
            <a:srgbClr val="48A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cs typeface="+mn-ea"/>
                <a:sym typeface="+mn-lt"/>
              </a:rPr>
              <a:t>Tagline Here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054974" y="3676650"/>
            <a:ext cx="3009900" cy="381000"/>
          </a:xfrm>
          <a:prstGeom prst="rect">
            <a:avLst/>
          </a:prstGeom>
          <a:solidFill>
            <a:srgbClr val="48A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cs typeface="+mn-ea"/>
                <a:sym typeface="+mn-lt"/>
              </a:rPr>
              <a:t>Tagline Here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14350" y="4593074"/>
            <a:ext cx="356235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48A2A0"/>
              </a:buClr>
              <a:buFont typeface="Wingdings" panose="05000000000000000000" pitchFamily="2" charset="2"/>
              <a:buChar char="l"/>
            </a:pPr>
            <a:r>
              <a:rPr lang="en-US" altLang="zh-CN" sz="1400" dirty="0">
                <a:solidFill>
                  <a:srgbClr val="4D402B"/>
                </a:solidFill>
                <a:cs typeface="+mn-ea"/>
                <a:sym typeface="+mn-lt"/>
              </a:rPr>
              <a:t>Curabitur vitae magna eleifend at viverraligula. Sed dictum finibus vitae nunc egestas</a:t>
            </a:r>
            <a:r>
              <a:rPr lang="en-US" altLang="zh-CN" sz="1400" dirty="0" smtClean="0">
                <a:solidFill>
                  <a:srgbClr val="4D402B"/>
                </a:solidFill>
                <a:cs typeface="+mn-ea"/>
                <a:sym typeface="+mn-lt"/>
              </a:rPr>
              <a:t>.</a:t>
            </a:r>
          </a:p>
          <a:p>
            <a:pPr marL="285750" indent="-285750">
              <a:buClr>
                <a:srgbClr val="48A2A0"/>
              </a:buClr>
              <a:buFont typeface="Wingdings" panose="05000000000000000000" pitchFamily="2" charset="2"/>
              <a:buChar char="l"/>
            </a:pPr>
            <a:r>
              <a:rPr lang="en-US" altLang="zh-CN" sz="1400" dirty="0">
                <a:cs typeface="+mn-ea"/>
                <a:sym typeface="+mn-lt"/>
              </a:rPr>
              <a:t>Curabitur vitae magna eleifend at viverraligula. Sed dictum finibus vitae nunc egestas.</a:t>
            </a:r>
            <a:endParaRPr lang="zh-CN" altLang="en-US" sz="1400" dirty="0">
              <a:cs typeface="+mn-ea"/>
              <a:sym typeface="+mn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314825" y="4593074"/>
            <a:ext cx="356235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48A2A0"/>
              </a:buClr>
              <a:buFont typeface="Wingdings" panose="05000000000000000000" pitchFamily="2" charset="2"/>
              <a:buChar char="l"/>
            </a:pPr>
            <a:r>
              <a:rPr lang="en-US" altLang="zh-CN" sz="1400" dirty="0">
                <a:solidFill>
                  <a:srgbClr val="4D402B"/>
                </a:solidFill>
                <a:cs typeface="+mn-ea"/>
                <a:sym typeface="+mn-lt"/>
              </a:rPr>
              <a:t>Curabitur vitae magna eleifend at viverraligula. Sed dictum finibus vitae nunc egestas</a:t>
            </a:r>
            <a:r>
              <a:rPr lang="en-US" altLang="zh-CN" sz="1400" dirty="0" smtClean="0">
                <a:solidFill>
                  <a:srgbClr val="4D402B"/>
                </a:solidFill>
                <a:cs typeface="+mn-ea"/>
                <a:sym typeface="+mn-lt"/>
              </a:rPr>
              <a:t>.</a:t>
            </a:r>
          </a:p>
          <a:p>
            <a:pPr marL="285750" indent="-285750">
              <a:buClr>
                <a:srgbClr val="48A2A0"/>
              </a:buClr>
              <a:buFont typeface="Wingdings" panose="05000000000000000000" pitchFamily="2" charset="2"/>
              <a:buChar char="l"/>
            </a:pPr>
            <a:r>
              <a:rPr lang="en-US" altLang="zh-CN" sz="1400" dirty="0">
                <a:solidFill>
                  <a:srgbClr val="4D402B"/>
                </a:solidFill>
                <a:cs typeface="+mn-ea"/>
                <a:sym typeface="+mn-lt"/>
              </a:rPr>
              <a:t>Curabitur vitae magna eleifend at viverraligula. Sed dictum finibus vitae nunc egestas.</a:t>
            </a:r>
            <a:endParaRPr lang="zh-CN" altLang="en-US" sz="1400" dirty="0">
              <a:solidFill>
                <a:srgbClr val="4D402B"/>
              </a:solidFill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115300" y="4593074"/>
            <a:ext cx="356235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48A2A0"/>
              </a:buClr>
              <a:buFont typeface="Wingdings" panose="05000000000000000000" pitchFamily="2" charset="2"/>
              <a:buChar char="l"/>
            </a:pPr>
            <a:r>
              <a:rPr lang="en-US" altLang="zh-CN" sz="1400" dirty="0">
                <a:solidFill>
                  <a:srgbClr val="4D402B"/>
                </a:solidFill>
                <a:cs typeface="+mn-ea"/>
                <a:sym typeface="+mn-lt"/>
              </a:rPr>
              <a:t>Curabitur vitae magna eleifend at viverraligula. Sed dictum finibus vitae nunc egestas</a:t>
            </a:r>
            <a:r>
              <a:rPr lang="en-US" altLang="zh-CN" sz="1400" dirty="0" smtClean="0">
                <a:solidFill>
                  <a:srgbClr val="4D402B"/>
                </a:solidFill>
                <a:cs typeface="+mn-ea"/>
                <a:sym typeface="+mn-lt"/>
              </a:rPr>
              <a:t>.</a:t>
            </a:r>
          </a:p>
          <a:p>
            <a:pPr marL="285750" indent="-285750">
              <a:buClr>
                <a:srgbClr val="48A2A0"/>
              </a:buClr>
              <a:buFont typeface="Wingdings" panose="05000000000000000000" pitchFamily="2" charset="2"/>
              <a:buChar char="l"/>
            </a:pPr>
            <a:r>
              <a:rPr lang="en-US" altLang="zh-CN" sz="1400" dirty="0">
                <a:solidFill>
                  <a:srgbClr val="4D402B"/>
                </a:solidFill>
                <a:cs typeface="+mn-ea"/>
                <a:sym typeface="+mn-lt"/>
              </a:rPr>
              <a:t>Curabitur vitae magna eleifend at viverraligula. Sed dictum finibus vitae nunc egestas.</a:t>
            </a:r>
            <a:endParaRPr lang="zh-CN" altLang="en-US" sz="1400" dirty="0">
              <a:solidFill>
                <a:srgbClr val="4D402B"/>
              </a:solidFill>
              <a:cs typeface="+mn-ea"/>
              <a:sym typeface="+mn-lt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344023" y="448348"/>
            <a:ext cx="1701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Lorem ipsum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344023" y="764961"/>
            <a:ext cx="229742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Lorem ipsum dolor sit amet kolor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82457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898645" y="1979868"/>
            <a:ext cx="6394710" cy="3150959"/>
            <a:chOff x="714375" y="785813"/>
            <a:chExt cx="7767638" cy="3827463"/>
          </a:xfrm>
          <a:solidFill>
            <a:srgbClr val="DFC7AB"/>
          </a:solidFill>
        </p:grpSpPr>
        <p:sp>
          <p:nvSpPr>
            <p:cNvPr id="3" name="Freeform 4"/>
            <p:cNvSpPr>
              <a:spLocks/>
            </p:cNvSpPr>
            <p:nvPr/>
          </p:nvSpPr>
          <p:spPr bwMode="auto">
            <a:xfrm>
              <a:off x="4613275" y="3630613"/>
              <a:ext cx="276225" cy="273050"/>
            </a:xfrm>
            <a:custGeom>
              <a:avLst/>
              <a:gdLst/>
              <a:ahLst/>
              <a:cxnLst>
                <a:cxn ang="0">
                  <a:pos x="53" y="137"/>
                </a:cxn>
                <a:cxn ang="0">
                  <a:pos x="60" y="133"/>
                </a:cxn>
                <a:cxn ang="0">
                  <a:pos x="66" y="141"/>
                </a:cxn>
                <a:cxn ang="0">
                  <a:pos x="80" y="141"/>
                </a:cxn>
                <a:cxn ang="0">
                  <a:pos x="87" y="134"/>
                </a:cxn>
                <a:cxn ang="0">
                  <a:pos x="87" y="59"/>
                </a:cxn>
                <a:cxn ang="0">
                  <a:pos x="99" y="55"/>
                </a:cxn>
                <a:cxn ang="0">
                  <a:pos x="99" y="16"/>
                </a:cxn>
                <a:cxn ang="0">
                  <a:pos x="109" y="15"/>
                </a:cxn>
                <a:cxn ang="0">
                  <a:pos x="122" y="11"/>
                </a:cxn>
                <a:cxn ang="0">
                  <a:pos x="128" y="16"/>
                </a:cxn>
                <a:cxn ang="0">
                  <a:pos x="136" y="11"/>
                </a:cxn>
                <a:cxn ang="0">
                  <a:pos x="144" y="9"/>
                </a:cxn>
                <a:cxn ang="0">
                  <a:pos x="143" y="6"/>
                </a:cxn>
                <a:cxn ang="0">
                  <a:pos x="119" y="8"/>
                </a:cxn>
                <a:cxn ang="0">
                  <a:pos x="102" y="9"/>
                </a:cxn>
                <a:cxn ang="0">
                  <a:pos x="77" y="9"/>
                </a:cxn>
                <a:cxn ang="0">
                  <a:pos x="73" y="5"/>
                </a:cxn>
                <a:cxn ang="0">
                  <a:pos x="34" y="5"/>
                </a:cxn>
                <a:cxn ang="0">
                  <a:pos x="24" y="3"/>
                </a:cxn>
                <a:cxn ang="0">
                  <a:pos x="13" y="2"/>
                </a:cxn>
                <a:cxn ang="0">
                  <a:pos x="8" y="0"/>
                </a:cxn>
                <a:cxn ang="0">
                  <a:pos x="4" y="3"/>
                </a:cxn>
                <a:cxn ang="0">
                  <a:pos x="1" y="3"/>
                </a:cxn>
                <a:cxn ang="0">
                  <a:pos x="7" y="18"/>
                </a:cxn>
                <a:cxn ang="0">
                  <a:pos x="18" y="41"/>
                </a:cxn>
                <a:cxn ang="0">
                  <a:pos x="29" y="65"/>
                </a:cxn>
                <a:cxn ang="0">
                  <a:pos x="30" y="84"/>
                </a:cxn>
                <a:cxn ang="0">
                  <a:pos x="34" y="101"/>
                </a:cxn>
                <a:cxn ang="0">
                  <a:pos x="42" y="129"/>
                </a:cxn>
                <a:cxn ang="0">
                  <a:pos x="49" y="138"/>
                </a:cxn>
                <a:cxn ang="0">
                  <a:pos x="53" y="137"/>
                </a:cxn>
              </a:cxnLst>
              <a:rect l="0" t="0" r="r" b="b"/>
              <a:pathLst>
                <a:path w="144" h="143">
                  <a:moveTo>
                    <a:pt x="53" y="137"/>
                  </a:moveTo>
                  <a:cubicBezTo>
                    <a:pt x="53" y="134"/>
                    <a:pt x="57" y="130"/>
                    <a:pt x="60" y="133"/>
                  </a:cubicBezTo>
                  <a:cubicBezTo>
                    <a:pt x="62" y="137"/>
                    <a:pt x="61" y="141"/>
                    <a:pt x="66" y="141"/>
                  </a:cubicBezTo>
                  <a:cubicBezTo>
                    <a:pt x="70" y="141"/>
                    <a:pt x="79" y="143"/>
                    <a:pt x="80" y="141"/>
                  </a:cubicBezTo>
                  <a:cubicBezTo>
                    <a:pt x="81" y="139"/>
                    <a:pt x="87" y="137"/>
                    <a:pt x="87" y="134"/>
                  </a:cubicBezTo>
                  <a:cubicBezTo>
                    <a:pt x="87" y="130"/>
                    <a:pt x="87" y="62"/>
                    <a:pt x="87" y="59"/>
                  </a:cubicBezTo>
                  <a:cubicBezTo>
                    <a:pt x="87" y="57"/>
                    <a:pt x="99" y="59"/>
                    <a:pt x="99" y="55"/>
                  </a:cubicBezTo>
                  <a:cubicBezTo>
                    <a:pt x="99" y="51"/>
                    <a:pt x="99" y="16"/>
                    <a:pt x="99" y="16"/>
                  </a:cubicBezTo>
                  <a:cubicBezTo>
                    <a:pt x="99" y="16"/>
                    <a:pt x="107" y="16"/>
                    <a:pt x="109" y="15"/>
                  </a:cubicBezTo>
                  <a:cubicBezTo>
                    <a:pt x="112" y="14"/>
                    <a:pt x="120" y="10"/>
                    <a:pt x="122" y="11"/>
                  </a:cubicBezTo>
                  <a:cubicBezTo>
                    <a:pt x="124" y="13"/>
                    <a:pt x="127" y="17"/>
                    <a:pt x="128" y="16"/>
                  </a:cubicBezTo>
                  <a:cubicBezTo>
                    <a:pt x="129" y="14"/>
                    <a:pt x="133" y="11"/>
                    <a:pt x="136" y="11"/>
                  </a:cubicBezTo>
                  <a:cubicBezTo>
                    <a:pt x="138" y="11"/>
                    <a:pt x="141" y="10"/>
                    <a:pt x="144" y="9"/>
                  </a:cubicBezTo>
                  <a:cubicBezTo>
                    <a:pt x="143" y="8"/>
                    <a:pt x="143" y="7"/>
                    <a:pt x="143" y="6"/>
                  </a:cubicBezTo>
                  <a:cubicBezTo>
                    <a:pt x="143" y="4"/>
                    <a:pt x="122" y="7"/>
                    <a:pt x="119" y="8"/>
                  </a:cubicBezTo>
                  <a:cubicBezTo>
                    <a:pt x="116" y="9"/>
                    <a:pt x="105" y="11"/>
                    <a:pt x="102" y="9"/>
                  </a:cubicBezTo>
                  <a:cubicBezTo>
                    <a:pt x="98" y="8"/>
                    <a:pt x="77" y="9"/>
                    <a:pt x="77" y="9"/>
                  </a:cubicBezTo>
                  <a:cubicBezTo>
                    <a:pt x="73" y="5"/>
                    <a:pt x="73" y="5"/>
                    <a:pt x="73" y="5"/>
                  </a:cubicBezTo>
                  <a:cubicBezTo>
                    <a:pt x="73" y="5"/>
                    <a:pt x="38" y="5"/>
                    <a:pt x="34" y="5"/>
                  </a:cubicBezTo>
                  <a:cubicBezTo>
                    <a:pt x="30" y="5"/>
                    <a:pt x="27" y="5"/>
                    <a:pt x="24" y="3"/>
                  </a:cubicBezTo>
                  <a:cubicBezTo>
                    <a:pt x="20" y="0"/>
                    <a:pt x="17" y="0"/>
                    <a:pt x="13" y="2"/>
                  </a:cubicBezTo>
                  <a:cubicBezTo>
                    <a:pt x="9" y="4"/>
                    <a:pt x="11" y="0"/>
                    <a:pt x="8" y="0"/>
                  </a:cubicBezTo>
                  <a:cubicBezTo>
                    <a:pt x="5" y="0"/>
                    <a:pt x="4" y="3"/>
                    <a:pt x="4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7"/>
                    <a:pt x="3" y="13"/>
                    <a:pt x="7" y="18"/>
                  </a:cubicBezTo>
                  <a:cubicBezTo>
                    <a:pt x="11" y="23"/>
                    <a:pt x="15" y="33"/>
                    <a:pt x="18" y="41"/>
                  </a:cubicBezTo>
                  <a:cubicBezTo>
                    <a:pt x="20" y="49"/>
                    <a:pt x="28" y="59"/>
                    <a:pt x="29" y="65"/>
                  </a:cubicBezTo>
                  <a:cubicBezTo>
                    <a:pt x="31" y="71"/>
                    <a:pt x="28" y="80"/>
                    <a:pt x="30" y="84"/>
                  </a:cubicBezTo>
                  <a:cubicBezTo>
                    <a:pt x="32" y="88"/>
                    <a:pt x="33" y="95"/>
                    <a:pt x="34" y="101"/>
                  </a:cubicBezTo>
                  <a:cubicBezTo>
                    <a:pt x="35" y="108"/>
                    <a:pt x="35" y="123"/>
                    <a:pt x="42" y="129"/>
                  </a:cubicBezTo>
                  <a:cubicBezTo>
                    <a:pt x="44" y="131"/>
                    <a:pt x="46" y="134"/>
                    <a:pt x="49" y="138"/>
                  </a:cubicBezTo>
                  <a:cubicBezTo>
                    <a:pt x="51" y="138"/>
                    <a:pt x="53" y="138"/>
                    <a:pt x="53" y="137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Freeform 5"/>
            <p:cNvSpPr>
              <a:spLocks/>
            </p:cNvSpPr>
            <p:nvPr/>
          </p:nvSpPr>
          <p:spPr bwMode="auto">
            <a:xfrm>
              <a:off x="4889500" y="3598863"/>
              <a:ext cx="171450" cy="149225"/>
            </a:xfrm>
            <a:custGeom>
              <a:avLst/>
              <a:gdLst/>
              <a:ahLst/>
              <a:cxnLst>
                <a:cxn ang="0">
                  <a:pos x="59" y="4"/>
                </a:cxn>
                <a:cxn ang="0">
                  <a:pos x="58" y="0"/>
                </a:cxn>
                <a:cxn ang="0">
                  <a:pos x="48" y="0"/>
                </a:cxn>
                <a:cxn ang="0">
                  <a:pos x="42" y="6"/>
                </a:cxn>
                <a:cxn ang="0">
                  <a:pos x="31" y="14"/>
                </a:cxn>
                <a:cxn ang="0">
                  <a:pos x="20" y="27"/>
                </a:cxn>
                <a:cxn ang="0">
                  <a:pos x="5" y="24"/>
                </a:cxn>
                <a:cxn ang="0">
                  <a:pos x="0" y="25"/>
                </a:cxn>
                <a:cxn ang="0">
                  <a:pos x="6" y="31"/>
                </a:cxn>
                <a:cxn ang="0">
                  <a:pos x="12" y="45"/>
                </a:cxn>
                <a:cxn ang="0">
                  <a:pos x="23" y="53"/>
                </a:cxn>
                <a:cxn ang="0">
                  <a:pos x="28" y="61"/>
                </a:cxn>
                <a:cxn ang="0">
                  <a:pos x="36" y="69"/>
                </a:cxn>
                <a:cxn ang="0">
                  <a:pos x="44" y="74"/>
                </a:cxn>
                <a:cxn ang="0">
                  <a:pos x="55" y="76"/>
                </a:cxn>
                <a:cxn ang="0">
                  <a:pos x="67" y="78"/>
                </a:cxn>
                <a:cxn ang="0">
                  <a:pos x="79" y="67"/>
                </a:cxn>
                <a:cxn ang="0">
                  <a:pos x="82" y="56"/>
                </a:cxn>
                <a:cxn ang="0">
                  <a:pos x="88" y="48"/>
                </a:cxn>
                <a:cxn ang="0">
                  <a:pos x="84" y="39"/>
                </a:cxn>
                <a:cxn ang="0">
                  <a:pos x="87" y="29"/>
                </a:cxn>
                <a:cxn ang="0">
                  <a:pos x="87" y="12"/>
                </a:cxn>
                <a:cxn ang="0">
                  <a:pos x="74" y="7"/>
                </a:cxn>
                <a:cxn ang="0">
                  <a:pos x="59" y="4"/>
                </a:cxn>
              </a:cxnLst>
              <a:rect l="0" t="0" r="r" b="b"/>
              <a:pathLst>
                <a:path w="90" h="78">
                  <a:moveTo>
                    <a:pt x="59" y="4"/>
                  </a:moveTo>
                  <a:cubicBezTo>
                    <a:pt x="58" y="0"/>
                    <a:pt x="58" y="0"/>
                    <a:pt x="5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2" y="2"/>
                    <a:pt x="42" y="4"/>
                    <a:pt x="42" y="6"/>
                  </a:cubicBezTo>
                  <a:cubicBezTo>
                    <a:pt x="42" y="8"/>
                    <a:pt x="36" y="13"/>
                    <a:pt x="31" y="14"/>
                  </a:cubicBezTo>
                  <a:cubicBezTo>
                    <a:pt x="27" y="15"/>
                    <a:pt x="22" y="25"/>
                    <a:pt x="20" y="27"/>
                  </a:cubicBezTo>
                  <a:cubicBezTo>
                    <a:pt x="17" y="28"/>
                    <a:pt x="8" y="25"/>
                    <a:pt x="5" y="24"/>
                  </a:cubicBezTo>
                  <a:cubicBezTo>
                    <a:pt x="4" y="24"/>
                    <a:pt x="2" y="25"/>
                    <a:pt x="0" y="25"/>
                  </a:cubicBezTo>
                  <a:cubicBezTo>
                    <a:pt x="1" y="28"/>
                    <a:pt x="5" y="31"/>
                    <a:pt x="6" y="31"/>
                  </a:cubicBezTo>
                  <a:cubicBezTo>
                    <a:pt x="8" y="31"/>
                    <a:pt x="8" y="43"/>
                    <a:pt x="12" y="45"/>
                  </a:cubicBezTo>
                  <a:cubicBezTo>
                    <a:pt x="16" y="47"/>
                    <a:pt x="23" y="51"/>
                    <a:pt x="23" y="53"/>
                  </a:cubicBezTo>
                  <a:cubicBezTo>
                    <a:pt x="23" y="55"/>
                    <a:pt x="28" y="58"/>
                    <a:pt x="28" y="61"/>
                  </a:cubicBezTo>
                  <a:cubicBezTo>
                    <a:pt x="28" y="65"/>
                    <a:pt x="32" y="69"/>
                    <a:pt x="36" y="69"/>
                  </a:cubicBezTo>
                  <a:cubicBezTo>
                    <a:pt x="43" y="69"/>
                    <a:pt x="44" y="72"/>
                    <a:pt x="44" y="74"/>
                  </a:cubicBezTo>
                  <a:cubicBezTo>
                    <a:pt x="44" y="76"/>
                    <a:pt x="53" y="74"/>
                    <a:pt x="55" y="76"/>
                  </a:cubicBezTo>
                  <a:cubicBezTo>
                    <a:pt x="56" y="78"/>
                    <a:pt x="65" y="77"/>
                    <a:pt x="67" y="78"/>
                  </a:cubicBezTo>
                  <a:cubicBezTo>
                    <a:pt x="71" y="75"/>
                    <a:pt x="77" y="70"/>
                    <a:pt x="79" y="67"/>
                  </a:cubicBezTo>
                  <a:cubicBezTo>
                    <a:pt x="82" y="63"/>
                    <a:pt x="79" y="58"/>
                    <a:pt x="82" y="56"/>
                  </a:cubicBezTo>
                  <a:cubicBezTo>
                    <a:pt x="84" y="55"/>
                    <a:pt x="90" y="48"/>
                    <a:pt x="88" y="48"/>
                  </a:cubicBezTo>
                  <a:cubicBezTo>
                    <a:pt x="86" y="47"/>
                    <a:pt x="87" y="42"/>
                    <a:pt x="84" y="39"/>
                  </a:cubicBezTo>
                  <a:cubicBezTo>
                    <a:pt x="81" y="36"/>
                    <a:pt x="88" y="35"/>
                    <a:pt x="87" y="29"/>
                  </a:cubicBezTo>
                  <a:cubicBezTo>
                    <a:pt x="87" y="24"/>
                    <a:pt x="88" y="13"/>
                    <a:pt x="87" y="12"/>
                  </a:cubicBezTo>
                  <a:cubicBezTo>
                    <a:pt x="85" y="11"/>
                    <a:pt x="78" y="10"/>
                    <a:pt x="74" y="7"/>
                  </a:cubicBezTo>
                  <a:cubicBezTo>
                    <a:pt x="69" y="4"/>
                    <a:pt x="59" y="4"/>
                    <a:pt x="59" y="4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" name="Freeform 6"/>
            <p:cNvSpPr>
              <a:spLocks/>
            </p:cNvSpPr>
            <p:nvPr/>
          </p:nvSpPr>
          <p:spPr bwMode="auto">
            <a:xfrm>
              <a:off x="4779963" y="3648075"/>
              <a:ext cx="193675" cy="207963"/>
            </a:xfrm>
            <a:custGeom>
              <a:avLst/>
              <a:gdLst/>
              <a:ahLst/>
              <a:cxnLst>
                <a:cxn ang="0">
                  <a:pos x="93" y="44"/>
                </a:cxn>
                <a:cxn ang="0">
                  <a:pos x="85" y="36"/>
                </a:cxn>
                <a:cxn ang="0">
                  <a:pos x="80" y="28"/>
                </a:cxn>
                <a:cxn ang="0">
                  <a:pos x="69" y="20"/>
                </a:cxn>
                <a:cxn ang="0">
                  <a:pos x="63" y="6"/>
                </a:cxn>
                <a:cxn ang="0">
                  <a:pos x="57" y="0"/>
                </a:cxn>
                <a:cxn ang="0">
                  <a:pos x="49" y="2"/>
                </a:cxn>
                <a:cxn ang="0">
                  <a:pos x="41" y="7"/>
                </a:cxn>
                <a:cxn ang="0">
                  <a:pos x="35" y="2"/>
                </a:cxn>
                <a:cxn ang="0">
                  <a:pos x="22" y="6"/>
                </a:cxn>
                <a:cxn ang="0">
                  <a:pos x="12" y="7"/>
                </a:cxn>
                <a:cxn ang="0">
                  <a:pos x="12" y="46"/>
                </a:cxn>
                <a:cxn ang="0">
                  <a:pos x="0" y="50"/>
                </a:cxn>
                <a:cxn ang="0">
                  <a:pos x="0" y="83"/>
                </a:cxn>
                <a:cxn ang="0">
                  <a:pos x="6" y="87"/>
                </a:cxn>
                <a:cxn ang="0">
                  <a:pos x="9" y="100"/>
                </a:cxn>
                <a:cxn ang="0">
                  <a:pos x="7" y="102"/>
                </a:cxn>
                <a:cxn ang="0">
                  <a:pos x="9" y="107"/>
                </a:cxn>
                <a:cxn ang="0">
                  <a:pos x="20" y="107"/>
                </a:cxn>
                <a:cxn ang="0">
                  <a:pos x="31" y="95"/>
                </a:cxn>
                <a:cxn ang="0">
                  <a:pos x="38" y="89"/>
                </a:cxn>
                <a:cxn ang="0">
                  <a:pos x="52" y="93"/>
                </a:cxn>
                <a:cxn ang="0">
                  <a:pos x="62" y="88"/>
                </a:cxn>
                <a:cxn ang="0">
                  <a:pos x="67" y="80"/>
                </a:cxn>
                <a:cxn ang="0">
                  <a:pos x="76" y="73"/>
                </a:cxn>
                <a:cxn ang="0">
                  <a:pos x="81" y="65"/>
                </a:cxn>
                <a:cxn ang="0">
                  <a:pos x="90" y="59"/>
                </a:cxn>
                <a:cxn ang="0">
                  <a:pos x="97" y="55"/>
                </a:cxn>
                <a:cxn ang="0">
                  <a:pos x="101" y="49"/>
                </a:cxn>
                <a:cxn ang="0">
                  <a:pos x="101" y="49"/>
                </a:cxn>
                <a:cxn ang="0">
                  <a:pos x="93" y="44"/>
                </a:cxn>
              </a:cxnLst>
              <a:rect l="0" t="0" r="r" b="b"/>
              <a:pathLst>
                <a:path w="101" h="109">
                  <a:moveTo>
                    <a:pt x="93" y="44"/>
                  </a:moveTo>
                  <a:cubicBezTo>
                    <a:pt x="89" y="44"/>
                    <a:pt x="85" y="40"/>
                    <a:pt x="85" y="36"/>
                  </a:cubicBezTo>
                  <a:cubicBezTo>
                    <a:pt x="85" y="33"/>
                    <a:pt x="80" y="30"/>
                    <a:pt x="80" y="28"/>
                  </a:cubicBezTo>
                  <a:cubicBezTo>
                    <a:pt x="80" y="26"/>
                    <a:pt x="73" y="22"/>
                    <a:pt x="69" y="20"/>
                  </a:cubicBezTo>
                  <a:cubicBezTo>
                    <a:pt x="65" y="18"/>
                    <a:pt x="65" y="6"/>
                    <a:pt x="63" y="6"/>
                  </a:cubicBezTo>
                  <a:cubicBezTo>
                    <a:pt x="62" y="6"/>
                    <a:pt x="58" y="3"/>
                    <a:pt x="57" y="0"/>
                  </a:cubicBezTo>
                  <a:cubicBezTo>
                    <a:pt x="54" y="1"/>
                    <a:pt x="51" y="2"/>
                    <a:pt x="49" y="2"/>
                  </a:cubicBezTo>
                  <a:cubicBezTo>
                    <a:pt x="46" y="2"/>
                    <a:pt x="42" y="5"/>
                    <a:pt x="41" y="7"/>
                  </a:cubicBezTo>
                  <a:cubicBezTo>
                    <a:pt x="40" y="8"/>
                    <a:pt x="37" y="4"/>
                    <a:pt x="35" y="2"/>
                  </a:cubicBezTo>
                  <a:cubicBezTo>
                    <a:pt x="33" y="1"/>
                    <a:pt x="25" y="5"/>
                    <a:pt x="22" y="6"/>
                  </a:cubicBezTo>
                  <a:cubicBezTo>
                    <a:pt x="20" y="7"/>
                    <a:pt x="12" y="7"/>
                    <a:pt x="12" y="7"/>
                  </a:cubicBezTo>
                  <a:cubicBezTo>
                    <a:pt x="12" y="7"/>
                    <a:pt x="12" y="42"/>
                    <a:pt x="12" y="46"/>
                  </a:cubicBezTo>
                  <a:cubicBezTo>
                    <a:pt x="12" y="50"/>
                    <a:pt x="0" y="48"/>
                    <a:pt x="0" y="50"/>
                  </a:cubicBezTo>
                  <a:cubicBezTo>
                    <a:pt x="0" y="51"/>
                    <a:pt x="0" y="67"/>
                    <a:pt x="0" y="83"/>
                  </a:cubicBezTo>
                  <a:cubicBezTo>
                    <a:pt x="3" y="84"/>
                    <a:pt x="5" y="85"/>
                    <a:pt x="6" y="87"/>
                  </a:cubicBezTo>
                  <a:cubicBezTo>
                    <a:pt x="7" y="90"/>
                    <a:pt x="10" y="98"/>
                    <a:pt x="9" y="100"/>
                  </a:cubicBezTo>
                  <a:cubicBezTo>
                    <a:pt x="9" y="102"/>
                    <a:pt x="7" y="100"/>
                    <a:pt x="7" y="102"/>
                  </a:cubicBezTo>
                  <a:cubicBezTo>
                    <a:pt x="7" y="104"/>
                    <a:pt x="6" y="107"/>
                    <a:pt x="9" y="107"/>
                  </a:cubicBezTo>
                  <a:cubicBezTo>
                    <a:pt x="12" y="107"/>
                    <a:pt x="18" y="109"/>
                    <a:pt x="20" y="107"/>
                  </a:cubicBezTo>
                  <a:cubicBezTo>
                    <a:pt x="23" y="104"/>
                    <a:pt x="30" y="98"/>
                    <a:pt x="31" y="95"/>
                  </a:cubicBezTo>
                  <a:cubicBezTo>
                    <a:pt x="31" y="92"/>
                    <a:pt x="33" y="85"/>
                    <a:pt x="38" y="89"/>
                  </a:cubicBezTo>
                  <a:cubicBezTo>
                    <a:pt x="44" y="93"/>
                    <a:pt x="44" y="93"/>
                    <a:pt x="52" y="93"/>
                  </a:cubicBezTo>
                  <a:cubicBezTo>
                    <a:pt x="59" y="93"/>
                    <a:pt x="61" y="93"/>
                    <a:pt x="62" y="88"/>
                  </a:cubicBezTo>
                  <a:cubicBezTo>
                    <a:pt x="64" y="84"/>
                    <a:pt x="62" y="80"/>
                    <a:pt x="67" y="80"/>
                  </a:cubicBezTo>
                  <a:cubicBezTo>
                    <a:pt x="71" y="80"/>
                    <a:pt x="76" y="76"/>
                    <a:pt x="76" y="73"/>
                  </a:cubicBezTo>
                  <a:cubicBezTo>
                    <a:pt x="76" y="70"/>
                    <a:pt x="78" y="65"/>
                    <a:pt x="81" y="65"/>
                  </a:cubicBezTo>
                  <a:cubicBezTo>
                    <a:pt x="84" y="65"/>
                    <a:pt x="89" y="62"/>
                    <a:pt x="90" y="59"/>
                  </a:cubicBezTo>
                  <a:cubicBezTo>
                    <a:pt x="91" y="55"/>
                    <a:pt x="95" y="57"/>
                    <a:pt x="97" y="55"/>
                  </a:cubicBezTo>
                  <a:cubicBezTo>
                    <a:pt x="98" y="54"/>
                    <a:pt x="99" y="51"/>
                    <a:pt x="101" y="49"/>
                  </a:cubicBezTo>
                  <a:cubicBezTo>
                    <a:pt x="101" y="49"/>
                    <a:pt x="101" y="49"/>
                    <a:pt x="101" y="49"/>
                  </a:cubicBezTo>
                  <a:cubicBezTo>
                    <a:pt x="101" y="47"/>
                    <a:pt x="100" y="44"/>
                    <a:pt x="93" y="44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Freeform 7"/>
            <p:cNvSpPr>
              <a:spLocks/>
            </p:cNvSpPr>
            <p:nvPr/>
          </p:nvSpPr>
          <p:spPr bwMode="auto">
            <a:xfrm>
              <a:off x="5006975" y="3827463"/>
              <a:ext cx="30163" cy="36513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0" y="8"/>
                </a:cxn>
                <a:cxn ang="0">
                  <a:pos x="7" y="19"/>
                </a:cxn>
                <a:cxn ang="0">
                  <a:pos x="13" y="16"/>
                </a:cxn>
                <a:cxn ang="0">
                  <a:pos x="15" y="13"/>
                </a:cxn>
                <a:cxn ang="0">
                  <a:pos x="14" y="3"/>
                </a:cxn>
                <a:cxn ang="0">
                  <a:pos x="7" y="0"/>
                </a:cxn>
              </a:cxnLst>
              <a:rect l="0" t="0" r="r" b="b"/>
              <a:pathLst>
                <a:path w="15" h="19">
                  <a:moveTo>
                    <a:pt x="7" y="0"/>
                  </a:moveTo>
                  <a:cubicBezTo>
                    <a:pt x="5" y="0"/>
                    <a:pt x="0" y="7"/>
                    <a:pt x="0" y="8"/>
                  </a:cubicBezTo>
                  <a:cubicBezTo>
                    <a:pt x="0" y="10"/>
                    <a:pt x="3" y="18"/>
                    <a:pt x="7" y="19"/>
                  </a:cubicBezTo>
                  <a:cubicBezTo>
                    <a:pt x="10" y="19"/>
                    <a:pt x="13" y="19"/>
                    <a:pt x="13" y="16"/>
                  </a:cubicBezTo>
                  <a:cubicBezTo>
                    <a:pt x="13" y="15"/>
                    <a:pt x="14" y="14"/>
                    <a:pt x="15" y="13"/>
                  </a:cubicBezTo>
                  <a:cubicBezTo>
                    <a:pt x="15" y="11"/>
                    <a:pt x="14" y="6"/>
                    <a:pt x="14" y="3"/>
                  </a:cubicBezTo>
                  <a:cubicBezTo>
                    <a:pt x="12" y="2"/>
                    <a:pt x="9" y="0"/>
                    <a:pt x="7" y="0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Freeform 8"/>
            <p:cNvSpPr>
              <a:spLocks/>
            </p:cNvSpPr>
            <p:nvPr/>
          </p:nvSpPr>
          <p:spPr bwMode="auto">
            <a:xfrm>
              <a:off x="4929188" y="3887788"/>
              <a:ext cx="47625" cy="53975"/>
            </a:xfrm>
            <a:custGeom>
              <a:avLst/>
              <a:gdLst/>
              <a:ahLst/>
              <a:cxnLst>
                <a:cxn ang="0">
                  <a:pos x="18" y="3"/>
                </a:cxn>
                <a:cxn ang="0">
                  <a:pos x="7" y="8"/>
                </a:cxn>
                <a:cxn ang="0">
                  <a:pos x="0" y="18"/>
                </a:cxn>
                <a:cxn ang="0">
                  <a:pos x="7" y="27"/>
                </a:cxn>
                <a:cxn ang="0">
                  <a:pos x="11" y="28"/>
                </a:cxn>
                <a:cxn ang="0">
                  <a:pos x="14" y="22"/>
                </a:cxn>
                <a:cxn ang="0">
                  <a:pos x="21" y="20"/>
                </a:cxn>
                <a:cxn ang="0">
                  <a:pos x="25" y="12"/>
                </a:cxn>
                <a:cxn ang="0">
                  <a:pos x="18" y="3"/>
                </a:cxn>
              </a:cxnLst>
              <a:rect l="0" t="0" r="r" b="b"/>
              <a:pathLst>
                <a:path w="25" h="28">
                  <a:moveTo>
                    <a:pt x="18" y="3"/>
                  </a:moveTo>
                  <a:cubicBezTo>
                    <a:pt x="17" y="0"/>
                    <a:pt x="8" y="5"/>
                    <a:pt x="7" y="8"/>
                  </a:cubicBezTo>
                  <a:cubicBezTo>
                    <a:pt x="5" y="10"/>
                    <a:pt x="0" y="18"/>
                    <a:pt x="0" y="18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8"/>
                    <a:pt x="13" y="24"/>
                    <a:pt x="14" y="22"/>
                  </a:cubicBezTo>
                  <a:cubicBezTo>
                    <a:pt x="15" y="19"/>
                    <a:pt x="21" y="22"/>
                    <a:pt x="21" y="20"/>
                  </a:cubicBezTo>
                  <a:cubicBezTo>
                    <a:pt x="21" y="17"/>
                    <a:pt x="25" y="14"/>
                    <a:pt x="25" y="12"/>
                  </a:cubicBezTo>
                  <a:cubicBezTo>
                    <a:pt x="25" y="9"/>
                    <a:pt x="19" y="6"/>
                    <a:pt x="18" y="3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Freeform 9"/>
            <p:cNvSpPr>
              <a:spLocks noEditPoints="1"/>
            </p:cNvSpPr>
            <p:nvPr/>
          </p:nvSpPr>
          <p:spPr bwMode="auto">
            <a:xfrm>
              <a:off x="4706938" y="3740150"/>
              <a:ext cx="346075" cy="304800"/>
            </a:xfrm>
            <a:custGeom>
              <a:avLst/>
              <a:gdLst/>
              <a:ahLst/>
              <a:cxnLst>
                <a:cxn ang="0">
                  <a:pos x="172" y="59"/>
                </a:cxn>
                <a:cxn ang="0">
                  <a:pos x="172" y="58"/>
                </a:cxn>
                <a:cxn ang="0">
                  <a:pos x="170" y="61"/>
                </a:cxn>
                <a:cxn ang="0">
                  <a:pos x="164" y="64"/>
                </a:cxn>
                <a:cxn ang="0">
                  <a:pos x="157" y="53"/>
                </a:cxn>
                <a:cxn ang="0">
                  <a:pos x="164" y="45"/>
                </a:cxn>
                <a:cxn ang="0">
                  <a:pos x="171" y="48"/>
                </a:cxn>
                <a:cxn ang="0">
                  <a:pos x="171" y="46"/>
                </a:cxn>
                <a:cxn ang="0">
                  <a:pos x="170" y="26"/>
                </a:cxn>
                <a:cxn ang="0">
                  <a:pos x="163" y="5"/>
                </a:cxn>
                <a:cxn ang="0">
                  <a:pos x="150" y="2"/>
                </a:cxn>
                <a:cxn ang="0">
                  <a:pos x="139" y="0"/>
                </a:cxn>
                <a:cxn ang="0">
                  <a:pos x="135" y="6"/>
                </a:cxn>
                <a:cxn ang="0">
                  <a:pos x="128" y="10"/>
                </a:cxn>
                <a:cxn ang="0">
                  <a:pos x="119" y="16"/>
                </a:cxn>
                <a:cxn ang="0">
                  <a:pos x="114" y="24"/>
                </a:cxn>
                <a:cxn ang="0">
                  <a:pos x="105" y="31"/>
                </a:cxn>
                <a:cxn ang="0">
                  <a:pos x="100" y="39"/>
                </a:cxn>
                <a:cxn ang="0">
                  <a:pos x="90" y="44"/>
                </a:cxn>
                <a:cxn ang="0">
                  <a:pos x="76" y="40"/>
                </a:cxn>
                <a:cxn ang="0">
                  <a:pos x="69" y="46"/>
                </a:cxn>
                <a:cxn ang="0">
                  <a:pos x="58" y="58"/>
                </a:cxn>
                <a:cxn ang="0">
                  <a:pos x="47" y="58"/>
                </a:cxn>
                <a:cxn ang="0">
                  <a:pos x="45" y="53"/>
                </a:cxn>
                <a:cxn ang="0">
                  <a:pos x="47" y="51"/>
                </a:cxn>
                <a:cxn ang="0">
                  <a:pos x="44" y="38"/>
                </a:cxn>
                <a:cxn ang="0">
                  <a:pos x="38" y="34"/>
                </a:cxn>
                <a:cxn ang="0">
                  <a:pos x="38" y="76"/>
                </a:cxn>
                <a:cxn ang="0">
                  <a:pos x="31" y="83"/>
                </a:cxn>
                <a:cxn ang="0">
                  <a:pos x="17" y="83"/>
                </a:cxn>
                <a:cxn ang="0">
                  <a:pos x="11" y="75"/>
                </a:cxn>
                <a:cxn ang="0">
                  <a:pos x="4" y="79"/>
                </a:cxn>
                <a:cxn ang="0">
                  <a:pos x="0" y="80"/>
                </a:cxn>
                <a:cxn ang="0">
                  <a:pos x="8" y="98"/>
                </a:cxn>
                <a:cxn ang="0">
                  <a:pos x="19" y="120"/>
                </a:cxn>
                <a:cxn ang="0">
                  <a:pos x="19" y="131"/>
                </a:cxn>
                <a:cxn ang="0">
                  <a:pos x="19" y="140"/>
                </a:cxn>
                <a:cxn ang="0">
                  <a:pos x="23" y="149"/>
                </a:cxn>
                <a:cxn ang="0">
                  <a:pos x="27" y="152"/>
                </a:cxn>
                <a:cxn ang="0">
                  <a:pos x="33" y="157"/>
                </a:cxn>
                <a:cxn ang="0">
                  <a:pos x="41" y="157"/>
                </a:cxn>
                <a:cxn ang="0">
                  <a:pos x="54" y="153"/>
                </a:cxn>
                <a:cxn ang="0">
                  <a:pos x="64" y="149"/>
                </a:cxn>
                <a:cxn ang="0">
                  <a:pos x="82" y="149"/>
                </a:cxn>
                <a:cxn ang="0">
                  <a:pos x="93" y="147"/>
                </a:cxn>
                <a:cxn ang="0">
                  <a:pos x="100" y="146"/>
                </a:cxn>
                <a:cxn ang="0">
                  <a:pos x="109" y="143"/>
                </a:cxn>
                <a:cxn ang="0">
                  <a:pos x="132" y="128"/>
                </a:cxn>
                <a:cxn ang="0">
                  <a:pos x="159" y="95"/>
                </a:cxn>
                <a:cxn ang="0">
                  <a:pos x="175" y="77"/>
                </a:cxn>
                <a:cxn ang="0">
                  <a:pos x="181" y="59"/>
                </a:cxn>
                <a:cxn ang="0">
                  <a:pos x="172" y="59"/>
                </a:cxn>
                <a:cxn ang="0">
                  <a:pos x="137" y="97"/>
                </a:cxn>
                <a:cxn ang="0">
                  <a:pos x="130" y="99"/>
                </a:cxn>
                <a:cxn ang="0">
                  <a:pos x="127" y="105"/>
                </a:cxn>
                <a:cxn ang="0">
                  <a:pos x="123" y="104"/>
                </a:cxn>
                <a:cxn ang="0">
                  <a:pos x="116" y="95"/>
                </a:cxn>
                <a:cxn ang="0">
                  <a:pos x="123" y="85"/>
                </a:cxn>
                <a:cxn ang="0">
                  <a:pos x="134" y="80"/>
                </a:cxn>
                <a:cxn ang="0">
                  <a:pos x="141" y="89"/>
                </a:cxn>
                <a:cxn ang="0">
                  <a:pos x="137" y="97"/>
                </a:cxn>
              </a:cxnLst>
              <a:rect l="0" t="0" r="r" b="b"/>
              <a:pathLst>
                <a:path w="181" h="159">
                  <a:moveTo>
                    <a:pt x="172" y="59"/>
                  </a:moveTo>
                  <a:cubicBezTo>
                    <a:pt x="172" y="59"/>
                    <a:pt x="172" y="59"/>
                    <a:pt x="172" y="58"/>
                  </a:cubicBezTo>
                  <a:cubicBezTo>
                    <a:pt x="171" y="59"/>
                    <a:pt x="170" y="60"/>
                    <a:pt x="170" y="61"/>
                  </a:cubicBezTo>
                  <a:cubicBezTo>
                    <a:pt x="170" y="64"/>
                    <a:pt x="167" y="64"/>
                    <a:pt x="164" y="64"/>
                  </a:cubicBezTo>
                  <a:cubicBezTo>
                    <a:pt x="160" y="63"/>
                    <a:pt x="157" y="55"/>
                    <a:pt x="157" y="53"/>
                  </a:cubicBezTo>
                  <a:cubicBezTo>
                    <a:pt x="157" y="52"/>
                    <a:pt x="162" y="45"/>
                    <a:pt x="164" y="45"/>
                  </a:cubicBezTo>
                  <a:cubicBezTo>
                    <a:pt x="166" y="45"/>
                    <a:pt x="169" y="47"/>
                    <a:pt x="171" y="48"/>
                  </a:cubicBezTo>
                  <a:cubicBezTo>
                    <a:pt x="171" y="47"/>
                    <a:pt x="171" y="47"/>
                    <a:pt x="171" y="46"/>
                  </a:cubicBezTo>
                  <a:cubicBezTo>
                    <a:pt x="171" y="45"/>
                    <a:pt x="173" y="28"/>
                    <a:pt x="170" y="26"/>
                  </a:cubicBezTo>
                  <a:cubicBezTo>
                    <a:pt x="167" y="24"/>
                    <a:pt x="164" y="7"/>
                    <a:pt x="163" y="5"/>
                  </a:cubicBezTo>
                  <a:cubicBezTo>
                    <a:pt x="162" y="3"/>
                    <a:pt x="151" y="4"/>
                    <a:pt x="150" y="2"/>
                  </a:cubicBezTo>
                  <a:cubicBezTo>
                    <a:pt x="148" y="0"/>
                    <a:pt x="139" y="2"/>
                    <a:pt x="139" y="0"/>
                  </a:cubicBezTo>
                  <a:cubicBezTo>
                    <a:pt x="137" y="2"/>
                    <a:pt x="136" y="5"/>
                    <a:pt x="135" y="6"/>
                  </a:cubicBezTo>
                  <a:cubicBezTo>
                    <a:pt x="133" y="8"/>
                    <a:pt x="129" y="6"/>
                    <a:pt x="128" y="10"/>
                  </a:cubicBezTo>
                  <a:cubicBezTo>
                    <a:pt x="127" y="13"/>
                    <a:pt x="122" y="16"/>
                    <a:pt x="119" y="16"/>
                  </a:cubicBezTo>
                  <a:cubicBezTo>
                    <a:pt x="116" y="16"/>
                    <a:pt x="114" y="21"/>
                    <a:pt x="114" y="24"/>
                  </a:cubicBezTo>
                  <a:cubicBezTo>
                    <a:pt x="114" y="27"/>
                    <a:pt x="109" y="31"/>
                    <a:pt x="105" y="31"/>
                  </a:cubicBezTo>
                  <a:cubicBezTo>
                    <a:pt x="100" y="31"/>
                    <a:pt x="102" y="35"/>
                    <a:pt x="100" y="39"/>
                  </a:cubicBezTo>
                  <a:cubicBezTo>
                    <a:pt x="99" y="44"/>
                    <a:pt x="97" y="44"/>
                    <a:pt x="90" y="44"/>
                  </a:cubicBezTo>
                  <a:cubicBezTo>
                    <a:pt x="82" y="44"/>
                    <a:pt x="82" y="44"/>
                    <a:pt x="76" y="40"/>
                  </a:cubicBezTo>
                  <a:cubicBezTo>
                    <a:pt x="71" y="36"/>
                    <a:pt x="69" y="43"/>
                    <a:pt x="69" y="46"/>
                  </a:cubicBezTo>
                  <a:cubicBezTo>
                    <a:pt x="68" y="49"/>
                    <a:pt x="61" y="55"/>
                    <a:pt x="58" y="58"/>
                  </a:cubicBezTo>
                  <a:cubicBezTo>
                    <a:pt x="56" y="60"/>
                    <a:pt x="50" y="58"/>
                    <a:pt x="47" y="58"/>
                  </a:cubicBezTo>
                  <a:cubicBezTo>
                    <a:pt x="44" y="58"/>
                    <a:pt x="45" y="55"/>
                    <a:pt x="45" y="53"/>
                  </a:cubicBezTo>
                  <a:cubicBezTo>
                    <a:pt x="45" y="51"/>
                    <a:pt x="47" y="53"/>
                    <a:pt x="47" y="51"/>
                  </a:cubicBezTo>
                  <a:cubicBezTo>
                    <a:pt x="48" y="49"/>
                    <a:pt x="45" y="41"/>
                    <a:pt x="44" y="38"/>
                  </a:cubicBezTo>
                  <a:cubicBezTo>
                    <a:pt x="43" y="36"/>
                    <a:pt x="41" y="35"/>
                    <a:pt x="38" y="34"/>
                  </a:cubicBezTo>
                  <a:cubicBezTo>
                    <a:pt x="38" y="53"/>
                    <a:pt x="38" y="74"/>
                    <a:pt x="38" y="76"/>
                  </a:cubicBezTo>
                  <a:cubicBezTo>
                    <a:pt x="38" y="79"/>
                    <a:pt x="32" y="81"/>
                    <a:pt x="31" y="83"/>
                  </a:cubicBezTo>
                  <a:cubicBezTo>
                    <a:pt x="30" y="85"/>
                    <a:pt x="21" y="83"/>
                    <a:pt x="17" y="83"/>
                  </a:cubicBezTo>
                  <a:cubicBezTo>
                    <a:pt x="12" y="83"/>
                    <a:pt x="13" y="79"/>
                    <a:pt x="11" y="75"/>
                  </a:cubicBezTo>
                  <a:cubicBezTo>
                    <a:pt x="8" y="72"/>
                    <a:pt x="4" y="76"/>
                    <a:pt x="4" y="79"/>
                  </a:cubicBezTo>
                  <a:cubicBezTo>
                    <a:pt x="4" y="80"/>
                    <a:pt x="2" y="80"/>
                    <a:pt x="0" y="80"/>
                  </a:cubicBezTo>
                  <a:cubicBezTo>
                    <a:pt x="3" y="85"/>
                    <a:pt x="6" y="92"/>
                    <a:pt x="8" y="98"/>
                  </a:cubicBezTo>
                  <a:cubicBezTo>
                    <a:pt x="11" y="107"/>
                    <a:pt x="17" y="115"/>
                    <a:pt x="19" y="120"/>
                  </a:cubicBezTo>
                  <a:cubicBezTo>
                    <a:pt x="21" y="125"/>
                    <a:pt x="22" y="130"/>
                    <a:pt x="19" y="131"/>
                  </a:cubicBezTo>
                  <a:cubicBezTo>
                    <a:pt x="15" y="131"/>
                    <a:pt x="15" y="134"/>
                    <a:pt x="19" y="140"/>
                  </a:cubicBezTo>
                  <a:cubicBezTo>
                    <a:pt x="23" y="145"/>
                    <a:pt x="20" y="149"/>
                    <a:pt x="23" y="149"/>
                  </a:cubicBezTo>
                  <a:cubicBezTo>
                    <a:pt x="26" y="150"/>
                    <a:pt x="25" y="152"/>
                    <a:pt x="27" y="152"/>
                  </a:cubicBezTo>
                  <a:cubicBezTo>
                    <a:pt x="30" y="152"/>
                    <a:pt x="32" y="155"/>
                    <a:pt x="33" y="157"/>
                  </a:cubicBezTo>
                  <a:cubicBezTo>
                    <a:pt x="35" y="159"/>
                    <a:pt x="39" y="159"/>
                    <a:pt x="41" y="157"/>
                  </a:cubicBezTo>
                  <a:cubicBezTo>
                    <a:pt x="43" y="154"/>
                    <a:pt x="48" y="153"/>
                    <a:pt x="54" y="153"/>
                  </a:cubicBezTo>
                  <a:cubicBezTo>
                    <a:pt x="60" y="153"/>
                    <a:pt x="59" y="151"/>
                    <a:pt x="64" y="149"/>
                  </a:cubicBezTo>
                  <a:cubicBezTo>
                    <a:pt x="70" y="147"/>
                    <a:pt x="77" y="147"/>
                    <a:pt x="82" y="149"/>
                  </a:cubicBezTo>
                  <a:cubicBezTo>
                    <a:pt x="87" y="150"/>
                    <a:pt x="90" y="149"/>
                    <a:pt x="93" y="147"/>
                  </a:cubicBezTo>
                  <a:cubicBezTo>
                    <a:pt x="95" y="146"/>
                    <a:pt x="99" y="150"/>
                    <a:pt x="100" y="146"/>
                  </a:cubicBezTo>
                  <a:cubicBezTo>
                    <a:pt x="100" y="142"/>
                    <a:pt x="105" y="143"/>
                    <a:pt x="109" y="143"/>
                  </a:cubicBezTo>
                  <a:cubicBezTo>
                    <a:pt x="113" y="143"/>
                    <a:pt x="124" y="136"/>
                    <a:pt x="132" y="128"/>
                  </a:cubicBezTo>
                  <a:cubicBezTo>
                    <a:pt x="141" y="120"/>
                    <a:pt x="154" y="103"/>
                    <a:pt x="159" y="95"/>
                  </a:cubicBezTo>
                  <a:cubicBezTo>
                    <a:pt x="164" y="87"/>
                    <a:pt x="171" y="81"/>
                    <a:pt x="175" y="77"/>
                  </a:cubicBezTo>
                  <a:cubicBezTo>
                    <a:pt x="178" y="75"/>
                    <a:pt x="180" y="65"/>
                    <a:pt x="181" y="59"/>
                  </a:cubicBezTo>
                  <a:cubicBezTo>
                    <a:pt x="177" y="59"/>
                    <a:pt x="172" y="59"/>
                    <a:pt x="172" y="59"/>
                  </a:cubicBezTo>
                  <a:close/>
                  <a:moveTo>
                    <a:pt x="137" y="97"/>
                  </a:moveTo>
                  <a:cubicBezTo>
                    <a:pt x="137" y="99"/>
                    <a:pt x="131" y="96"/>
                    <a:pt x="130" y="99"/>
                  </a:cubicBezTo>
                  <a:cubicBezTo>
                    <a:pt x="129" y="101"/>
                    <a:pt x="127" y="105"/>
                    <a:pt x="127" y="105"/>
                  </a:cubicBezTo>
                  <a:cubicBezTo>
                    <a:pt x="123" y="104"/>
                    <a:pt x="123" y="104"/>
                    <a:pt x="123" y="104"/>
                  </a:cubicBezTo>
                  <a:cubicBezTo>
                    <a:pt x="116" y="95"/>
                    <a:pt x="116" y="95"/>
                    <a:pt x="116" y="95"/>
                  </a:cubicBezTo>
                  <a:cubicBezTo>
                    <a:pt x="116" y="95"/>
                    <a:pt x="121" y="87"/>
                    <a:pt x="123" y="85"/>
                  </a:cubicBezTo>
                  <a:cubicBezTo>
                    <a:pt x="124" y="82"/>
                    <a:pt x="133" y="77"/>
                    <a:pt x="134" y="80"/>
                  </a:cubicBezTo>
                  <a:cubicBezTo>
                    <a:pt x="135" y="83"/>
                    <a:pt x="141" y="86"/>
                    <a:pt x="141" y="89"/>
                  </a:cubicBezTo>
                  <a:cubicBezTo>
                    <a:pt x="141" y="91"/>
                    <a:pt x="137" y="94"/>
                    <a:pt x="137" y="97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Freeform 10"/>
            <p:cNvSpPr>
              <a:spLocks/>
            </p:cNvSpPr>
            <p:nvPr/>
          </p:nvSpPr>
          <p:spPr bwMode="auto">
            <a:xfrm>
              <a:off x="4613275" y="3382963"/>
              <a:ext cx="252413" cy="268288"/>
            </a:xfrm>
            <a:custGeom>
              <a:avLst/>
              <a:gdLst/>
              <a:ahLst/>
              <a:cxnLst>
                <a:cxn ang="0">
                  <a:pos x="8" y="129"/>
                </a:cxn>
                <a:cxn ang="0">
                  <a:pos x="13" y="131"/>
                </a:cxn>
                <a:cxn ang="0">
                  <a:pos x="24" y="132"/>
                </a:cxn>
                <a:cxn ang="0">
                  <a:pos x="34" y="134"/>
                </a:cxn>
                <a:cxn ang="0">
                  <a:pos x="73" y="134"/>
                </a:cxn>
                <a:cxn ang="0">
                  <a:pos x="77" y="138"/>
                </a:cxn>
                <a:cxn ang="0">
                  <a:pos x="102" y="138"/>
                </a:cxn>
                <a:cxn ang="0">
                  <a:pos x="119" y="137"/>
                </a:cxn>
                <a:cxn ang="0">
                  <a:pos x="122" y="136"/>
                </a:cxn>
                <a:cxn ang="0">
                  <a:pos x="109" y="119"/>
                </a:cxn>
                <a:cxn ang="0">
                  <a:pos x="110" y="81"/>
                </a:cxn>
                <a:cxn ang="0">
                  <a:pos x="127" y="82"/>
                </a:cxn>
                <a:cxn ang="0">
                  <a:pos x="130" y="79"/>
                </a:cxn>
                <a:cxn ang="0">
                  <a:pos x="132" y="57"/>
                </a:cxn>
                <a:cxn ang="0">
                  <a:pos x="129" y="57"/>
                </a:cxn>
                <a:cxn ang="0">
                  <a:pos x="119" y="58"/>
                </a:cxn>
                <a:cxn ang="0">
                  <a:pos x="113" y="61"/>
                </a:cxn>
                <a:cxn ang="0">
                  <a:pos x="113" y="52"/>
                </a:cxn>
                <a:cxn ang="0">
                  <a:pos x="108" y="43"/>
                </a:cxn>
                <a:cxn ang="0">
                  <a:pos x="109" y="27"/>
                </a:cxn>
                <a:cxn ang="0">
                  <a:pos x="107" y="18"/>
                </a:cxn>
                <a:cxn ang="0">
                  <a:pos x="100" y="16"/>
                </a:cxn>
                <a:cxn ang="0">
                  <a:pos x="94" y="14"/>
                </a:cxn>
                <a:cxn ang="0">
                  <a:pos x="85" y="14"/>
                </a:cxn>
                <a:cxn ang="0">
                  <a:pos x="81" y="24"/>
                </a:cxn>
                <a:cxn ang="0">
                  <a:pos x="68" y="26"/>
                </a:cxn>
                <a:cxn ang="0">
                  <a:pos x="58" y="19"/>
                </a:cxn>
                <a:cxn ang="0">
                  <a:pos x="54" y="10"/>
                </a:cxn>
                <a:cxn ang="0">
                  <a:pos x="52" y="1"/>
                </a:cxn>
                <a:cxn ang="0">
                  <a:pos x="15" y="1"/>
                </a:cxn>
                <a:cxn ang="0">
                  <a:pos x="9" y="4"/>
                </a:cxn>
                <a:cxn ang="0">
                  <a:pos x="19" y="28"/>
                </a:cxn>
                <a:cxn ang="0">
                  <a:pos x="17" y="39"/>
                </a:cxn>
                <a:cxn ang="0">
                  <a:pos x="24" y="63"/>
                </a:cxn>
                <a:cxn ang="0">
                  <a:pos x="16" y="79"/>
                </a:cxn>
                <a:cxn ang="0">
                  <a:pos x="8" y="101"/>
                </a:cxn>
                <a:cxn ang="0">
                  <a:pos x="2" y="117"/>
                </a:cxn>
                <a:cxn ang="0">
                  <a:pos x="1" y="132"/>
                </a:cxn>
                <a:cxn ang="0">
                  <a:pos x="1" y="132"/>
                </a:cxn>
                <a:cxn ang="0">
                  <a:pos x="4" y="132"/>
                </a:cxn>
                <a:cxn ang="0">
                  <a:pos x="8" y="129"/>
                </a:cxn>
              </a:cxnLst>
              <a:rect l="0" t="0" r="r" b="b"/>
              <a:pathLst>
                <a:path w="132" h="140">
                  <a:moveTo>
                    <a:pt x="8" y="129"/>
                  </a:moveTo>
                  <a:cubicBezTo>
                    <a:pt x="11" y="129"/>
                    <a:pt x="9" y="133"/>
                    <a:pt x="13" y="131"/>
                  </a:cubicBezTo>
                  <a:cubicBezTo>
                    <a:pt x="17" y="129"/>
                    <a:pt x="20" y="129"/>
                    <a:pt x="24" y="132"/>
                  </a:cubicBezTo>
                  <a:cubicBezTo>
                    <a:pt x="27" y="134"/>
                    <a:pt x="30" y="134"/>
                    <a:pt x="34" y="134"/>
                  </a:cubicBezTo>
                  <a:cubicBezTo>
                    <a:pt x="38" y="134"/>
                    <a:pt x="73" y="134"/>
                    <a:pt x="73" y="134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8"/>
                    <a:pt x="98" y="137"/>
                    <a:pt x="102" y="138"/>
                  </a:cubicBezTo>
                  <a:cubicBezTo>
                    <a:pt x="105" y="140"/>
                    <a:pt x="116" y="138"/>
                    <a:pt x="119" y="137"/>
                  </a:cubicBezTo>
                  <a:cubicBezTo>
                    <a:pt x="120" y="137"/>
                    <a:pt x="121" y="137"/>
                    <a:pt x="122" y="136"/>
                  </a:cubicBezTo>
                  <a:cubicBezTo>
                    <a:pt x="109" y="119"/>
                    <a:pt x="109" y="119"/>
                    <a:pt x="109" y="119"/>
                  </a:cubicBezTo>
                  <a:cubicBezTo>
                    <a:pt x="110" y="81"/>
                    <a:pt x="110" y="81"/>
                    <a:pt x="110" y="81"/>
                  </a:cubicBezTo>
                  <a:cubicBezTo>
                    <a:pt x="127" y="82"/>
                    <a:pt x="127" y="82"/>
                    <a:pt x="127" y="82"/>
                  </a:cubicBezTo>
                  <a:cubicBezTo>
                    <a:pt x="130" y="79"/>
                    <a:pt x="130" y="79"/>
                    <a:pt x="130" y="79"/>
                  </a:cubicBezTo>
                  <a:cubicBezTo>
                    <a:pt x="132" y="57"/>
                    <a:pt x="132" y="57"/>
                    <a:pt x="132" y="57"/>
                  </a:cubicBezTo>
                  <a:cubicBezTo>
                    <a:pt x="132" y="56"/>
                    <a:pt x="131" y="56"/>
                    <a:pt x="129" y="57"/>
                  </a:cubicBezTo>
                  <a:cubicBezTo>
                    <a:pt x="126" y="58"/>
                    <a:pt x="123" y="58"/>
                    <a:pt x="119" y="58"/>
                  </a:cubicBezTo>
                  <a:cubicBezTo>
                    <a:pt x="116" y="58"/>
                    <a:pt x="115" y="61"/>
                    <a:pt x="113" y="61"/>
                  </a:cubicBezTo>
                  <a:cubicBezTo>
                    <a:pt x="111" y="60"/>
                    <a:pt x="113" y="54"/>
                    <a:pt x="113" y="52"/>
                  </a:cubicBezTo>
                  <a:cubicBezTo>
                    <a:pt x="114" y="49"/>
                    <a:pt x="110" y="45"/>
                    <a:pt x="108" y="43"/>
                  </a:cubicBezTo>
                  <a:cubicBezTo>
                    <a:pt x="105" y="41"/>
                    <a:pt x="111" y="28"/>
                    <a:pt x="109" y="27"/>
                  </a:cubicBezTo>
                  <a:cubicBezTo>
                    <a:pt x="108" y="25"/>
                    <a:pt x="107" y="21"/>
                    <a:pt x="107" y="18"/>
                  </a:cubicBezTo>
                  <a:cubicBezTo>
                    <a:pt x="107" y="14"/>
                    <a:pt x="105" y="16"/>
                    <a:pt x="100" y="16"/>
                  </a:cubicBezTo>
                  <a:cubicBezTo>
                    <a:pt x="95" y="16"/>
                    <a:pt x="94" y="14"/>
                    <a:pt x="94" y="14"/>
                  </a:cubicBezTo>
                  <a:cubicBezTo>
                    <a:pt x="94" y="14"/>
                    <a:pt x="88" y="12"/>
                    <a:pt x="85" y="14"/>
                  </a:cubicBezTo>
                  <a:cubicBezTo>
                    <a:pt x="82" y="15"/>
                    <a:pt x="83" y="24"/>
                    <a:pt x="81" y="24"/>
                  </a:cubicBezTo>
                  <a:cubicBezTo>
                    <a:pt x="79" y="23"/>
                    <a:pt x="73" y="24"/>
                    <a:pt x="68" y="26"/>
                  </a:cubicBezTo>
                  <a:cubicBezTo>
                    <a:pt x="63" y="27"/>
                    <a:pt x="61" y="25"/>
                    <a:pt x="58" y="19"/>
                  </a:cubicBezTo>
                  <a:cubicBezTo>
                    <a:pt x="56" y="13"/>
                    <a:pt x="53" y="15"/>
                    <a:pt x="54" y="10"/>
                  </a:cubicBezTo>
                  <a:cubicBezTo>
                    <a:pt x="55" y="6"/>
                    <a:pt x="52" y="1"/>
                    <a:pt x="52" y="1"/>
                  </a:cubicBezTo>
                  <a:cubicBezTo>
                    <a:pt x="52" y="1"/>
                    <a:pt x="19" y="0"/>
                    <a:pt x="15" y="1"/>
                  </a:cubicBezTo>
                  <a:cubicBezTo>
                    <a:pt x="14" y="1"/>
                    <a:pt x="11" y="2"/>
                    <a:pt x="9" y="4"/>
                  </a:cubicBezTo>
                  <a:cubicBezTo>
                    <a:pt x="11" y="12"/>
                    <a:pt x="17" y="25"/>
                    <a:pt x="19" y="28"/>
                  </a:cubicBezTo>
                  <a:cubicBezTo>
                    <a:pt x="20" y="31"/>
                    <a:pt x="17" y="34"/>
                    <a:pt x="17" y="39"/>
                  </a:cubicBezTo>
                  <a:cubicBezTo>
                    <a:pt x="17" y="45"/>
                    <a:pt x="23" y="56"/>
                    <a:pt x="24" y="63"/>
                  </a:cubicBezTo>
                  <a:cubicBezTo>
                    <a:pt x="25" y="70"/>
                    <a:pt x="20" y="75"/>
                    <a:pt x="16" y="79"/>
                  </a:cubicBezTo>
                  <a:cubicBezTo>
                    <a:pt x="12" y="84"/>
                    <a:pt x="8" y="95"/>
                    <a:pt x="8" y="101"/>
                  </a:cubicBezTo>
                  <a:cubicBezTo>
                    <a:pt x="8" y="108"/>
                    <a:pt x="2" y="114"/>
                    <a:pt x="2" y="117"/>
                  </a:cubicBezTo>
                  <a:cubicBezTo>
                    <a:pt x="2" y="120"/>
                    <a:pt x="1" y="129"/>
                    <a:pt x="1" y="132"/>
                  </a:cubicBezTo>
                  <a:cubicBezTo>
                    <a:pt x="0" y="132"/>
                    <a:pt x="1" y="132"/>
                    <a:pt x="1" y="132"/>
                  </a:cubicBezTo>
                  <a:cubicBezTo>
                    <a:pt x="4" y="132"/>
                    <a:pt x="4" y="132"/>
                    <a:pt x="4" y="132"/>
                  </a:cubicBezTo>
                  <a:cubicBezTo>
                    <a:pt x="4" y="132"/>
                    <a:pt x="5" y="129"/>
                    <a:pt x="8" y="129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Freeform 11"/>
            <p:cNvSpPr>
              <a:spLocks/>
            </p:cNvSpPr>
            <p:nvPr/>
          </p:nvSpPr>
          <p:spPr bwMode="auto">
            <a:xfrm>
              <a:off x="4822825" y="3433763"/>
              <a:ext cx="247650" cy="219075"/>
            </a:xfrm>
            <a:custGeom>
              <a:avLst/>
              <a:gdLst/>
              <a:ahLst/>
              <a:cxnLst>
                <a:cxn ang="0">
                  <a:pos x="100" y="5"/>
                </a:cxn>
                <a:cxn ang="0">
                  <a:pos x="92" y="0"/>
                </a:cxn>
                <a:cxn ang="0">
                  <a:pos x="78" y="3"/>
                </a:cxn>
                <a:cxn ang="0">
                  <a:pos x="75" y="10"/>
                </a:cxn>
                <a:cxn ang="0">
                  <a:pos x="74" y="16"/>
                </a:cxn>
                <a:cxn ang="0">
                  <a:pos x="73" y="29"/>
                </a:cxn>
                <a:cxn ang="0">
                  <a:pos x="71" y="39"/>
                </a:cxn>
                <a:cxn ang="0">
                  <a:pos x="78" y="48"/>
                </a:cxn>
                <a:cxn ang="0">
                  <a:pos x="86" y="46"/>
                </a:cxn>
                <a:cxn ang="0">
                  <a:pos x="87" y="54"/>
                </a:cxn>
                <a:cxn ang="0">
                  <a:pos x="85" y="59"/>
                </a:cxn>
                <a:cxn ang="0">
                  <a:pos x="77" y="59"/>
                </a:cxn>
                <a:cxn ang="0">
                  <a:pos x="73" y="49"/>
                </a:cxn>
                <a:cxn ang="0">
                  <a:pos x="64" y="47"/>
                </a:cxn>
                <a:cxn ang="0">
                  <a:pos x="58" y="41"/>
                </a:cxn>
                <a:cxn ang="0">
                  <a:pos x="54" y="43"/>
                </a:cxn>
                <a:cxn ang="0">
                  <a:pos x="49" y="44"/>
                </a:cxn>
                <a:cxn ang="0">
                  <a:pos x="40" y="41"/>
                </a:cxn>
                <a:cxn ang="0">
                  <a:pos x="36" y="36"/>
                </a:cxn>
                <a:cxn ang="0">
                  <a:pos x="29" y="36"/>
                </a:cxn>
                <a:cxn ang="0">
                  <a:pos x="26" y="34"/>
                </a:cxn>
                <a:cxn ang="0">
                  <a:pos x="23" y="31"/>
                </a:cxn>
                <a:cxn ang="0">
                  <a:pos x="21" y="53"/>
                </a:cxn>
                <a:cxn ang="0">
                  <a:pos x="18" y="56"/>
                </a:cxn>
                <a:cxn ang="0">
                  <a:pos x="1" y="55"/>
                </a:cxn>
                <a:cxn ang="0">
                  <a:pos x="0" y="93"/>
                </a:cxn>
                <a:cxn ang="0">
                  <a:pos x="13" y="110"/>
                </a:cxn>
                <a:cxn ang="0">
                  <a:pos x="34" y="109"/>
                </a:cxn>
                <a:cxn ang="0">
                  <a:pos x="35" y="112"/>
                </a:cxn>
                <a:cxn ang="0">
                  <a:pos x="40" y="111"/>
                </a:cxn>
                <a:cxn ang="0">
                  <a:pos x="55" y="114"/>
                </a:cxn>
                <a:cxn ang="0">
                  <a:pos x="66" y="101"/>
                </a:cxn>
                <a:cxn ang="0">
                  <a:pos x="77" y="93"/>
                </a:cxn>
                <a:cxn ang="0">
                  <a:pos x="83" y="87"/>
                </a:cxn>
                <a:cxn ang="0">
                  <a:pos x="93" y="87"/>
                </a:cxn>
                <a:cxn ang="0">
                  <a:pos x="93" y="87"/>
                </a:cxn>
                <a:cxn ang="0">
                  <a:pos x="91" y="79"/>
                </a:cxn>
                <a:cxn ang="0">
                  <a:pos x="122" y="67"/>
                </a:cxn>
                <a:cxn ang="0">
                  <a:pos x="120" y="62"/>
                </a:cxn>
                <a:cxn ang="0">
                  <a:pos x="122" y="51"/>
                </a:cxn>
                <a:cxn ang="0">
                  <a:pos x="127" y="48"/>
                </a:cxn>
                <a:cxn ang="0">
                  <a:pos x="126" y="30"/>
                </a:cxn>
                <a:cxn ang="0">
                  <a:pos x="130" y="28"/>
                </a:cxn>
                <a:cxn ang="0">
                  <a:pos x="125" y="16"/>
                </a:cxn>
                <a:cxn ang="0">
                  <a:pos x="110" y="9"/>
                </a:cxn>
                <a:cxn ang="0">
                  <a:pos x="100" y="5"/>
                </a:cxn>
              </a:cxnLst>
              <a:rect l="0" t="0" r="r" b="b"/>
              <a:pathLst>
                <a:path w="130" h="115">
                  <a:moveTo>
                    <a:pt x="100" y="5"/>
                  </a:moveTo>
                  <a:cubicBezTo>
                    <a:pt x="99" y="5"/>
                    <a:pt x="95" y="3"/>
                    <a:pt x="92" y="0"/>
                  </a:cubicBezTo>
                  <a:cubicBezTo>
                    <a:pt x="90" y="3"/>
                    <a:pt x="82" y="3"/>
                    <a:pt x="78" y="3"/>
                  </a:cubicBezTo>
                  <a:cubicBezTo>
                    <a:pt x="74" y="3"/>
                    <a:pt x="78" y="8"/>
                    <a:pt x="75" y="10"/>
                  </a:cubicBezTo>
                  <a:cubicBezTo>
                    <a:pt x="73" y="12"/>
                    <a:pt x="72" y="15"/>
                    <a:pt x="74" y="16"/>
                  </a:cubicBezTo>
                  <a:cubicBezTo>
                    <a:pt x="76" y="17"/>
                    <a:pt x="73" y="26"/>
                    <a:pt x="73" y="29"/>
                  </a:cubicBezTo>
                  <a:cubicBezTo>
                    <a:pt x="73" y="32"/>
                    <a:pt x="69" y="38"/>
                    <a:pt x="71" y="39"/>
                  </a:cubicBezTo>
                  <a:cubicBezTo>
                    <a:pt x="72" y="40"/>
                    <a:pt x="75" y="47"/>
                    <a:pt x="78" y="48"/>
                  </a:cubicBezTo>
                  <a:cubicBezTo>
                    <a:pt x="82" y="49"/>
                    <a:pt x="84" y="46"/>
                    <a:pt x="86" y="46"/>
                  </a:cubicBezTo>
                  <a:cubicBezTo>
                    <a:pt x="87" y="46"/>
                    <a:pt x="87" y="50"/>
                    <a:pt x="87" y="54"/>
                  </a:cubicBezTo>
                  <a:cubicBezTo>
                    <a:pt x="87" y="57"/>
                    <a:pt x="85" y="59"/>
                    <a:pt x="85" y="59"/>
                  </a:cubicBezTo>
                  <a:cubicBezTo>
                    <a:pt x="85" y="59"/>
                    <a:pt x="80" y="61"/>
                    <a:pt x="77" y="59"/>
                  </a:cubicBezTo>
                  <a:cubicBezTo>
                    <a:pt x="75" y="57"/>
                    <a:pt x="73" y="51"/>
                    <a:pt x="73" y="49"/>
                  </a:cubicBezTo>
                  <a:cubicBezTo>
                    <a:pt x="73" y="47"/>
                    <a:pt x="67" y="47"/>
                    <a:pt x="64" y="47"/>
                  </a:cubicBezTo>
                  <a:cubicBezTo>
                    <a:pt x="62" y="47"/>
                    <a:pt x="59" y="43"/>
                    <a:pt x="58" y="41"/>
                  </a:cubicBezTo>
                  <a:cubicBezTo>
                    <a:pt x="57" y="39"/>
                    <a:pt x="54" y="41"/>
                    <a:pt x="54" y="43"/>
                  </a:cubicBezTo>
                  <a:cubicBezTo>
                    <a:pt x="54" y="44"/>
                    <a:pt x="52" y="44"/>
                    <a:pt x="49" y="44"/>
                  </a:cubicBezTo>
                  <a:cubicBezTo>
                    <a:pt x="47" y="44"/>
                    <a:pt x="42" y="40"/>
                    <a:pt x="40" y="41"/>
                  </a:cubicBezTo>
                  <a:cubicBezTo>
                    <a:pt x="38" y="42"/>
                    <a:pt x="36" y="38"/>
                    <a:pt x="36" y="36"/>
                  </a:cubicBezTo>
                  <a:cubicBezTo>
                    <a:pt x="37" y="34"/>
                    <a:pt x="31" y="35"/>
                    <a:pt x="29" y="36"/>
                  </a:cubicBezTo>
                  <a:cubicBezTo>
                    <a:pt x="27" y="37"/>
                    <a:pt x="26" y="34"/>
                    <a:pt x="26" y="34"/>
                  </a:cubicBezTo>
                  <a:cubicBezTo>
                    <a:pt x="26" y="34"/>
                    <a:pt x="25" y="32"/>
                    <a:pt x="23" y="31"/>
                  </a:cubicBezTo>
                  <a:cubicBezTo>
                    <a:pt x="21" y="53"/>
                    <a:pt x="21" y="53"/>
                    <a:pt x="21" y="53"/>
                  </a:cubicBezTo>
                  <a:cubicBezTo>
                    <a:pt x="18" y="56"/>
                    <a:pt x="18" y="56"/>
                    <a:pt x="18" y="56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13" y="110"/>
                    <a:pt x="13" y="110"/>
                    <a:pt x="13" y="110"/>
                  </a:cubicBezTo>
                  <a:cubicBezTo>
                    <a:pt x="20" y="109"/>
                    <a:pt x="34" y="107"/>
                    <a:pt x="34" y="109"/>
                  </a:cubicBezTo>
                  <a:cubicBezTo>
                    <a:pt x="34" y="110"/>
                    <a:pt x="34" y="111"/>
                    <a:pt x="35" y="112"/>
                  </a:cubicBezTo>
                  <a:cubicBezTo>
                    <a:pt x="37" y="112"/>
                    <a:pt x="39" y="111"/>
                    <a:pt x="40" y="111"/>
                  </a:cubicBezTo>
                  <a:cubicBezTo>
                    <a:pt x="43" y="112"/>
                    <a:pt x="52" y="115"/>
                    <a:pt x="55" y="114"/>
                  </a:cubicBezTo>
                  <a:cubicBezTo>
                    <a:pt x="57" y="112"/>
                    <a:pt x="62" y="102"/>
                    <a:pt x="66" y="101"/>
                  </a:cubicBezTo>
                  <a:cubicBezTo>
                    <a:pt x="71" y="100"/>
                    <a:pt x="77" y="95"/>
                    <a:pt x="77" y="93"/>
                  </a:cubicBezTo>
                  <a:cubicBezTo>
                    <a:pt x="77" y="91"/>
                    <a:pt x="77" y="89"/>
                    <a:pt x="83" y="87"/>
                  </a:cubicBezTo>
                  <a:cubicBezTo>
                    <a:pt x="93" y="87"/>
                    <a:pt x="93" y="87"/>
                    <a:pt x="93" y="87"/>
                  </a:cubicBezTo>
                  <a:cubicBezTo>
                    <a:pt x="93" y="87"/>
                    <a:pt x="93" y="87"/>
                    <a:pt x="93" y="87"/>
                  </a:cubicBezTo>
                  <a:cubicBezTo>
                    <a:pt x="91" y="79"/>
                    <a:pt x="91" y="79"/>
                    <a:pt x="91" y="79"/>
                  </a:cubicBezTo>
                  <a:cubicBezTo>
                    <a:pt x="91" y="79"/>
                    <a:pt x="121" y="67"/>
                    <a:pt x="122" y="67"/>
                  </a:cubicBezTo>
                  <a:cubicBezTo>
                    <a:pt x="121" y="65"/>
                    <a:pt x="120" y="63"/>
                    <a:pt x="120" y="62"/>
                  </a:cubicBezTo>
                  <a:cubicBezTo>
                    <a:pt x="121" y="62"/>
                    <a:pt x="122" y="54"/>
                    <a:pt x="122" y="51"/>
                  </a:cubicBezTo>
                  <a:cubicBezTo>
                    <a:pt x="122" y="49"/>
                    <a:pt x="129" y="51"/>
                    <a:pt x="127" y="48"/>
                  </a:cubicBezTo>
                  <a:cubicBezTo>
                    <a:pt x="124" y="46"/>
                    <a:pt x="125" y="33"/>
                    <a:pt x="126" y="30"/>
                  </a:cubicBezTo>
                  <a:cubicBezTo>
                    <a:pt x="127" y="27"/>
                    <a:pt x="130" y="30"/>
                    <a:pt x="130" y="28"/>
                  </a:cubicBezTo>
                  <a:cubicBezTo>
                    <a:pt x="130" y="25"/>
                    <a:pt x="127" y="18"/>
                    <a:pt x="125" y="16"/>
                  </a:cubicBezTo>
                  <a:cubicBezTo>
                    <a:pt x="124" y="14"/>
                    <a:pt x="113" y="10"/>
                    <a:pt x="110" y="9"/>
                  </a:cubicBezTo>
                  <a:cubicBezTo>
                    <a:pt x="108" y="9"/>
                    <a:pt x="103" y="5"/>
                    <a:pt x="100" y="5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Freeform 12"/>
            <p:cNvSpPr>
              <a:spLocks/>
            </p:cNvSpPr>
            <p:nvPr/>
          </p:nvSpPr>
          <p:spPr bwMode="auto">
            <a:xfrm>
              <a:off x="4968875" y="3278188"/>
              <a:ext cx="42863" cy="38100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12" y="2"/>
                </a:cxn>
                <a:cxn ang="0">
                  <a:pos x="6" y="3"/>
                </a:cxn>
                <a:cxn ang="0">
                  <a:pos x="5" y="5"/>
                </a:cxn>
                <a:cxn ang="0">
                  <a:pos x="3" y="12"/>
                </a:cxn>
                <a:cxn ang="0">
                  <a:pos x="0" y="15"/>
                </a:cxn>
                <a:cxn ang="0">
                  <a:pos x="3" y="18"/>
                </a:cxn>
                <a:cxn ang="0">
                  <a:pos x="6" y="19"/>
                </a:cxn>
                <a:cxn ang="0">
                  <a:pos x="12" y="15"/>
                </a:cxn>
                <a:cxn ang="0">
                  <a:pos x="22" y="13"/>
                </a:cxn>
                <a:cxn ang="0">
                  <a:pos x="20" y="5"/>
                </a:cxn>
                <a:cxn ang="0">
                  <a:pos x="18" y="0"/>
                </a:cxn>
              </a:cxnLst>
              <a:rect l="0" t="0" r="r" b="b"/>
              <a:pathLst>
                <a:path w="22" h="20">
                  <a:moveTo>
                    <a:pt x="18" y="0"/>
                  </a:moveTo>
                  <a:cubicBezTo>
                    <a:pt x="16" y="1"/>
                    <a:pt x="13" y="2"/>
                    <a:pt x="12" y="2"/>
                  </a:cubicBezTo>
                  <a:cubicBezTo>
                    <a:pt x="11" y="3"/>
                    <a:pt x="10" y="4"/>
                    <a:pt x="6" y="3"/>
                  </a:cubicBezTo>
                  <a:cubicBezTo>
                    <a:pt x="6" y="4"/>
                    <a:pt x="6" y="4"/>
                    <a:pt x="5" y="5"/>
                  </a:cubicBezTo>
                  <a:cubicBezTo>
                    <a:pt x="2" y="6"/>
                    <a:pt x="3" y="12"/>
                    <a:pt x="3" y="12"/>
                  </a:cubicBezTo>
                  <a:cubicBezTo>
                    <a:pt x="3" y="12"/>
                    <a:pt x="0" y="12"/>
                    <a:pt x="0" y="15"/>
                  </a:cubicBezTo>
                  <a:cubicBezTo>
                    <a:pt x="0" y="17"/>
                    <a:pt x="2" y="18"/>
                    <a:pt x="3" y="18"/>
                  </a:cubicBezTo>
                  <a:cubicBezTo>
                    <a:pt x="4" y="18"/>
                    <a:pt x="5" y="18"/>
                    <a:pt x="6" y="19"/>
                  </a:cubicBezTo>
                  <a:cubicBezTo>
                    <a:pt x="13" y="20"/>
                    <a:pt x="12" y="15"/>
                    <a:pt x="12" y="15"/>
                  </a:cubicBezTo>
                  <a:cubicBezTo>
                    <a:pt x="12" y="15"/>
                    <a:pt x="21" y="16"/>
                    <a:pt x="22" y="13"/>
                  </a:cubicBezTo>
                  <a:cubicBezTo>
                    <a:pt x="22" y="10"/>
                    <a:pt x="20" y="5"/>
                    <a:pt x="20" y="5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Freeform 13"/>
            <p:cNvSpPr>
              <a:spLocks/>
            </p:cNvSpPr>
            <p:nvPr/>
          </p:nvSpPr>
          <p:spPr bwMode="auto">
            <a:xfrm>
              <a:off x="5229225" y="2990850"/>
              <a:ext cx="223838" cy="298450"/>
            </a:xfrm>
            <a:custGeom>
              <a:avLst/>
              <a:gdLst/>
              <a:ahLst/>
              <a:cxnLst>
                <a:cxn ang="0">
                  <a:pos x="27" y="30"/>
                </a:cxn>
                <a:cxn ang="0">
                  <a:pos x="35" y="37"/>
                </a:cxn>
                <a:cxn ang="0">
                  <a:pos x="58" y="45"/>
                </a:cxn>
                <a:cxn ang="0">
                  <a:pos x="73" y="48"/>
                </a:cxn>
                <a:cxn ang="0">
                  <a:pos x="77" y="51"/>
                </a:cxn>
                <a:cxn ang="0">
                  <a:pos x="47" y="81"/>
                </a:cxn>
                <a:cxn ang="0">
                  <a:pos x="35" y="83"/>
                </a:cxn>
                <a:cxn ang="0">
                  <a:pos x="20" y="91"/>
                </a:cxn>
                <a:cxn ang="0">
                  <a:pos x="11" y="92"/>
                </a:cxn>
                <a:cxn ang="0">
                  <a:pos x="5" y="100"/>
                </a:cxn>
                <a:cxn ang="0">
                  <a:pos x="0" y="108"/>
                </a:cxn>
                <a:cxn ang="0">
                  <a:pos x="1" y="148"/>
                </a:cxn>
                <a:cxn ang="0">
                  <a:pos x="6" y="157"/>
                </a:cxn>
                <a:cxn ang="0">
                  <a:pos x="31" y="131"/>
                </a:cxn>
                <a:cxn ang="0">
                  <a:pos x="51" y="116"/>
                </a:cxn>
                <a:cxn ang="0">
                  <a:pos x="79" y="88"/>
                </a:cxn>
                <a:cxn ang="0">
                  <a:pos x="92" y="67"/>
                </a:cxn>
                <a:cxn ang="0">
                  <a:pos x="102" y="50"/>
                </a:cxn>
                <a:cxn ang="0">
                  <a:pos x="113" y="28"/>
                </a:cxn>
                <a:cxn ang="0">
                  <a:pos x="117" y="8"/>
                </a:cxn>
                <a:cxn ang="0">
                  <a:pos x="109" y="4"/>
                </a:cxn>
                <a:cxn ang="0">
                  <a:pos x="84" y="11"/>
                </a:cxn>
                <a:cxn ang="0">
                  <a:pos x="66" y="15"/>
                </a:cxn>
                <a:cxn ang="0">
                  <a:pos x="51" y="18"/>
                </a:cxn>
                <a:cxn ang="0">
                  <a:pos x="33" y="16"/>
                </a:cxn>
                <a:cxn ang="0">
                  <a:pos x="27" y="10"/>
                </a:cxn>
                <a:cxn ang="0">
                  <a:pos x="20" y="20"/>
                </a:cxn>
                <a:cxn ang="0">
                  <a:pos x="27" y="30"/>
                </a:cxn>
              </a:cxnLst>
              <a:rect l="0" t="0" r="r" b="b"/>
              <a:pathLst>
                <a:path w="117" h="157">
                  <a:moveTo>
                    <a:pt x="27" y="30"/>
                  </a:moveTo>
                  <a:cubicBezTo>
                    <a:pt x="29" y="31"/>
                    <a:pt x="33" y="36"/>
                    <a:pt x="35" y="37"/>
                  </a:cubicBezTo>
                  <a:cubicBezTo>
                    <a:pt x="37" y="37"/>
                    <a:pt x="50" y="41"/>
                    <a:pt x="58" y="45"/>
                  </a:cubicBezTo>
                  <a:cubicBezTo>
                    <a:pt x="66" y="48"/>
                    <a:pt x="71" y="48"/>
                    <a:pt x="73" y="48"/>
                  </a:cubicBezTo>
                  <a:cubicBezTo>
                    <a:pt x="76" y="48"/>
                    <a:pt x="79" y="49"/>
                    <a:pt x="77" y="51"/>
                  </a:cubicBezTo>
                  <a:cubicBezTo>
                    <a:pt x="75" y="52"/>
                    <a:pt x="50" y="77"/>
                    <a:pt x="47" y="81"/>
                  </a:cubicBezTo>
                  <a:cubicBezTo>
                    <a:pt x="44" y="84"/>
                    <a:pt x="42" y="83"/>
                    <a:pt x="35" y="83"/>
                  </a:cubicBezTo>
                  <a:cubicBezTo>
                    <a:pt x="27" y="83"/>
                    <a:pt x="22" y="91"/>
                    <a:pt x="20" y="91"/>
                  </a:cubicBezTo>
                  <a:cubicBezTo>
                    <a:pt x="19" y="90"/>
                    <a:pt x="14" y="91"/>
                    <a:pt x="11" y="92"/>
                  </a:cubicBezTo>
                  <a:cubicBezTo>
                    <a:pt x="5" y="100"/>
                    <a:pt x="5" y="100"/>
                    <a:pt x="5" y="100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1" y="148"/>
                    <a:pt x="1" y="148"/>
                    <a:pt x="1" y="148"/>
                  </a:cubicBezTo>
                  <a:cubicBezTo>
                    <a:pt x="6" y="157"/>
                    <a:pt x="6" y="157"/>
                    <a:pt x="6" y="157"/>
                  </a:cubicBezTo>
                  <a:cubicBezTo>
                    <a:pt x="11" y="151"/>
                    <a:pt x="23" y="140"/>
                    <a:pt x="31" y="131"/>
                  </a:cubicBezTo>
                  <a:cubicBezTo>
                    <a:pt x="41" y="121"/>
                    <a:pt x="46" y="118"/>
                    <a:pt x="51" y="116"/>
                  </a:cubicBezTo>
                  <a:cubicBezTo>
                    <a:pt x="56" y="113"/>
                    <a:pt x="70" y="100"/>
                    <a:pt x="79" y="88"/>
                  </a:cubicBezTo>
                  <a:cubicBezTo>
                    <a:pt x="85" y="81"/>
                    <a:pt x="91" y="73"/>
                    <a:pt x="92" y="67"/>
                  </a:cubicBezTo>
                  <a:cubicBezTo>
                    <a:pt x="93" y="62"/>
                    <a:pt x="98" y="55"/>
                    <a:pt x="102" y="50"/>
                  </a:cubicBezTo>
                  <a:cubicBezTo>
                    <a:pt x="106" y="45"/>
                    <a:pt x="113" y="32"/>
                    <a:pt x="113" y="28"/>
                  </a:cubicBezTo>
                  <a:cubicBezTo>
                    <a:pt x="113" y="24"/>
                    <a:pt x="116" y="15"/>
                    <a:pt x="117" y="8"/>
                  </a:cubicBezTo>
                  <a:cubicBezTo>
                    <a:pt x="117" y="1"/>
                    <a:pt x="111" y="0"/>
                    <a:pt x="109" y="4"/>
                  </a:cubicBezTo>
                  <a:cubicBezTo>
                    <a:pt x="107" y="8"/>
                    <a:pt x="93" y="11"/>
                    <a:pt x="84" y="11"/>
                  </a:cubicBezTo>
                  <a:cubicBezTo>
                    <a:pt x="75" y="11"/>
                    <a:pt x="69" y="12"/>
                    <a:pt x="66" y="15"/>
                  </a:cubicBezTo>
                  <a:cubicBezTo>
                    <a:pt x="63" y="18"/>
                    <a:pt x="54" y="14"/>
                    <a:pt x="51" y="18"/>
                  </a:cubicBezTo>
                  <a:cubicBezTo>
                    <a:pt x="48" y="21"/>
                    <a:pt x="36" y="24"/>
                    <a:pt x="33" y="16"/>
                  </a:cubicBezTo>
                  <a:cubicBezTo>
                    <a:pt x="31" y="13"/>
                    <a:pt x="29" y="11"/>
                    <a:pt x="27" y="10"/>
                  </a:cubicBezTo>
                  <a:cubicBezTo>
                    <a:pt x="24" y="13"/>
                    <a:pt x="20" y="18"/>
                    <a:pt x="20" y="20"/>
                  </a:cubicBezTo>
                  <a:cubicBezTo>
                    <a:pt x="21" y="22"/>
                    <a:pt x="25" y="29"/>
                    <a:pt x="27" y="30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Freeform 14"/>
            <p:cNvSpPr>
              <a:spLocks/>
            </p:cNvSpPr>
            <p:nvPr/>
          </p:nvSpPr>
          <p:spPr bwMode="auto">
            <a:xfrm>
              <a:off x="4078288" y="2441575"/>
              <a:ext cx="260350" cy="206375"/>
            </a:xfrm>
            <a:custGeom>
              <a:avLst/>
              <a:gdLst/>
              <a:ahLst/>
              <a:cxnLst>
                <a:cxn ang="0">
                  <a:pos x="50" y="108"/>
                </a:cxn>
                <a:cxn ang="0">
                  <a:pos x="50" y="93"/>
                </a:cxn>
                <a:cxn ang="0">
                  <a:pos x="68" y="81"/>
                </a:cxn>
                <a:cxn ang="0">
                  <a:pos x="75" y="79"/>
                </a:cxn>
                <a:cxn ang="0">
                  <a:pos x="85" y="77"/>
                </a:cxn>
                <a:cxn ang="0">
                  <a:pos x="91" y="70"/>
                </a:cxn>
                <a:cxn ang="0">
                  <a:pos x="99" y="67"/>
                </a:cxn>
                <a:cxn ang="0">
                  <a:pos x="104" y="64"/>
                </a:cxn>
                <a:cxn ang="0">
                  <a:pos x="106" y="57"/>
                </a:cxn>
                <a:cxn ang="0">
                  <a:pos x="110" y="54"/>
                </a:cxn>
                <a:cxn ang="0">
                  <a:pos x="116" y="50"/>
                </a:cxn>
                <a:cxn ang="0">
                  <a:pos x="133" y="49"/>
                </a:cxn>
                <a:cxn ang="0">
                  <a:pos x="135" y="45"/>
                </a:cxn>
                <a:cxn ang="0">
                  <a:pos x="131" y="37"/>
                </a:cxn>
                <a:cxn ang="0">
                  <a:pos x="130" y="27"/>
                </a:cxn>
                <a:cxn ang="0">
                  <a:pos x="127" y="15"/>
                </a:cxn>
                <a:cxn ang="0">
                  <a:pos x="125" y="11"/>
                </a:cxn>
                <a:cxn ang="0">
                  <a:pos x="112" y="8"/>
                </a:cxn>
                <a:cxn ang="0">
                  <a:pos x="93" y="6"/>
                </a:cxn>
                <a:cxn ang="0">
                  <a:pos x="82" y="2"/>
                </a:cxn>
                <a:cxn ang="0">
                  <a:pos x="70" y="25"/>
                </a:cxn>
                <a:cxn ang="0">
                  <a:pos x="53" y="33"/>
                </a:cxn>
                <a:cxn ang="0">
                  <a:pos x="44" y="42"/>
                </a:cxn>
                <a:cxn ang="0">
                  <a:pos x="38" y="53"/>
                </a:cxn>
                <a:cxn ang="0">
                  <a:pos x="38" y="70"/>
                </a:cxn>
                <a:cxn ang="0">
                  <a:pos x="25" y="89"/>
                </a:cxn>
                <a:cxn ang="0">
                  <a:pos x="8" y="100"/>
                </a:cxn>
                <a:cxn ang="0">
                  <a:pos x="0" y="104"/>
                </a:cxn>
                <a:cxn ang="0">
                  <a:pos x="42" y="104"/>
                </a:cxn>
                <a:cxn ang="0">
                  <a:pos x="50" y="108"/>
                </a:cxn>
              </a:cxnLst>
              <a:rect l="0" t="0" r="r" b="b"/>
              <a:pathLst>
                <a:path w="136" h="108">
                  <a:moveTo>
                    <a:pt x="50" y="108"/>
                  </a:moveTo>
                  <a:cubicBezTo>
                    <a:pt x="50" y="101"/>
                    <a:pt x="49" y="94"/>
                    <a:pt x="50" y="93"/>
                  </a:cubicBezTo>
                  <a:cubicBezTo>
                    <a:pt x="50" y="91"/>
                    <a:pt x="65" y="83"/>
                    <a:pt x="68" y="81"/>
                  </a:cubicBezTo>
                  <a:cubicBezTo>
                    <a:pt x="70" y="80"/>
                    <a:pt x="75" y="82"/>
                    <a:pt x="75" y="79"/>
                  </a:cubicBezTo>
                  <a:cubicBezTo>
                    <a:pt x="75" y="76"/>
                    <a:pt x="81" y="77"/>
                    <a:pt x="85" y="77"/>
                  </a:cubicBezTo>
                  <a:cubicBezTo>
                    <a:pt x="89" y="76"/>
                    <a:pt x="91" y="73"/>
                    <a:pt x="91" y="70"/>
                  </a:cubicBezTo>
                  <a:cubicBezTo>
                    <a:pt x="91" y="67"/>
                    <a:pt x="96" y="67"/>
                    <a:pt x="99" y="67"/>
                  </a:cubicBezTo>
                  <a:cubicBezTo>
                    <a:pt x="103" y="67"/>
                    <a:pt x="102" y="64"/>
                    <a:pt x="104" y="64"/>
                  </a:cubicBezTo>
                  <a:cubicBezTo>
                    <a:pt x="107" y="64"/>
                    <a:pt x="105" y="60"/>
                    <a:pt x="106" y="57"/>
                  </a:cubicBezTo>
                  <a:cubicBezTo>
                    <a:pt x="106" y="53"/>
                    <a:pt x="106" y="54"/>
                    <a:pt x="110" y="54"/>
                  </a:cubicBezTo>
                  <a:cubicBezTo>
                    <a:pt x="113" y="54"/>
                    <a:pt x="116" y="52"/>
                    <a:pt x="116" y="50"/>
                  </a:cubicBezTo>
                  <a:cubicBezTo>
                    <a:pt x="116" y="48"/>
                    <a:pt x="130" y="49"/>
                    <a:pt x="133" y="49"/>
                  </a:cubicBezTo>
                  <a:cubicBezTo>
                    <a:pt x="135" y="49"/>
                    <a:pt x="136" y="46"/>
                    <a:pt x="135" y="45"/>
                  </a:cubicBezTo>
                  <a:cubicBezTo>
                    <a:pt x="135" y="43"/>
                    <a:pt x="133" y="37"/>
                    <a:pt x="131" y="37"/>
                  </a:cubicBezTo>
                  <a:cubicBezTo>
                    <a:pt x="129" y="37"/>
                    <a:pt x="130" y="31"/>
                    <a:pt x="130" y="27"/>
                  </a:cubicBezTo>
                  <a:cubicBezTo>
                    <a:pt x="130" y="22"/>
                    <a:pt x="129" y="18"/>
                    <a:pt x="127" y="15"/>
                  </a:cubicBezTo>
                  <a:cubicBezTo>
                    <a:pt x="126" y="14"/>
                    <a:pt x="126" y="13"/>
                    <a:pt x="125" y="11"/>
                  </a:cubicBezTo>
                  <a:cubicBezTo>
                    <a:pt x="121" y="11"/>
                    <a:pt x="116" y="8"/>
                    <a:pt x="112" y="8"/>
                  </a:cubicBezTo>
                  <a:cubicBezTo>
                    <a:pt x="106" y="8"/>
                    <a:pt x="97" y="11"/>
                    <a:pt x="93" y="6"/>
                  </a:cubicBezTo>
                  <a:cubicBezTo>
                    <a:pt x="88" y="2"/>
                    <a:pt x="85" y="0"/>
                    <a:pt x="82" y="2"/>
                  </a:cubicBezTo>
                  <a:cubicBezTo>
                    <a:pt x="79" y="3"/>
                    <a:pt x="73" y="20"/>
                    <a:pt x="70" y="25"/>
                  </a:cubicBezTo>
                  <a:cubicBezTo>
                    <a:pt x="67" y="29"/>
                    <a:pt x="57" y="33"/>
                    <a:pt x="53" y="33"/>
                  </a:cubicBezTo>
                  <a:cubicBezTo>
                    <a:pt x="48" y="33"/>
                    <a:pt x="48" y="40"/>
                    <a:pt x="44" y="42"/>
                  </a:cubicBezTo>
                  <a:cubicBezTo>
                    <a:pt x="41" y="45"/>
                    <a:pt x="42" y="50"/>
                    <a:pt x="38" y="53"/>
                  </a:cubicBezTo>
                  <a:cubicBezTo>
                    <a:pt x="34" y="56"/>
                    <a:pt x="36" y="67"/>
                    <a:pt x="38" y="70"/>
                  </a:cubicBezTo>
                  <a:cubicBezTo>
                    <a:pt x="40" y="74"/>
                    <a:pt x="30" y="85"/>
                    <a:pt x="25" y="89"/>
                  </a:cubicBezTo>
                  <a:cubicBezTo>
                    <a:pt x="19" y="92"/>
                    <a:pt x="17" y="98"/>
                    <a:pt x="8" y="100"/>
                  </a:cubicBezTo>
                  <a:cubicBezTo>
                    <a:pt x="5" y="100"/>
                    <a:pt x="2" y="102"/>
                    <a:pt x="0" y="104"/>
                  </a:cubicBezTo>
                  <a:cubicBezTo>
                    <a:pt x="14" y="104"/>
                    <a:pt x="35" y="104"/>
                    <a:pt x="42" y="104"/>
                  </a:cubicBezTo>
                  <a:cubicBezTo>
                    <a:pt x="50" y="104"/>
                    <a:pt x="48" y="106"/>
                    <a:pt x="50" y="108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Freeform 15"/>
            <p:cNvSpPr>
              <a:spLocks/>
            </p:cNvSpPr>
            <p:nvPr/>
          </p:nvSpPr>
          <p:spPr bwMode="auto">
            <a:xfrm>
              <a:off x="4519613" y="2405063"/>
              <a:ext cx="93663" cy="174625"/>
            </a:xfrm>
            <a:custGeom>
              <a:avLst/>
              <a:gdLst/>
              <a:ahLst/>
              <a:cxnLst>
                <a:cxn ang="0">
                  <a:pos x="13" y="23"/>
                </a:cxn>
                <a:cxn ang="0">
                  <a:pos x="10" y="35"/>
                </a:cxn>
                <a:cxn ang="0">
                  <a:pos x="3" y="42"/>
                </a:cxn>
                <a:cxn ang="0">
                  <a:pos x="7" y="54"/>
                </a:cxn>
                <a:cxn ang="0">
                  <a:pos x="12" y="62"/>
                </a:cxn>
                <a:cxn ang="0">
                  <a:pos x="21" y="68"/>
                </a:cxn>
                <a:cxn ang="0">
                  <a:pos x="26" y="88"/>
                </a:cxn>
                <a:cxn ang="0">
                  <a:pos x="27" y="91"/>
                </a:cxn>
                <a:cxn ang="0">
                  <a:pos x="32" y="87"/>
                </a:cxn>
                <a:cxn ang="0">
                  <a:pos x="34" y="78"/>
                </a:cxn>
                <a:cxn ang="0">
                  <a:pos x="35" y="73"/>
                </a:cxn>
                <a:cxn ang="0">
                  <a:pos x="43" y="65"/>
                </a:cxn>
                <a:cxn ang="0">
                  <a:pos x="48" y="61"/>
                </a:cxn>
                <a:cxn ang="0">
                  <a:pos x="49" y="55"/>
                </a:cxn>
                <a:cxn ang="0">
                  <a:pos x="44" y="51"/>
                </a:cxn>
                <a:cxn ang="0">
                  <a:pos x="40" y="47"/>
                </a:cxn>
                <a:cxn ang="0">
                  <a:pos x="31" y="43"/>
                </a:cxn>
                <a:cxn ang="0">
                  <a:pos x="40" y="35"/>
                </a:cxn>
                <a:cxn ang="0">
                  <a:pos x="40" y="20"/>
                </a:cxn>
                <a:cxn ang="0">
                  <a:pos x="42" y="10"/>
                </a:cxn>
                <a:cxn ang="0">
                  <a:pos x="40" y="6"/>
                </a:cxn>
                <a:cxn ang="0">
                  <a:pos x="35" y="4"/>
                </a:cxn>
                <a:cxn ang="0">
                  <a:pos x="20" y="4"/>
                </a:cxn>
                <a:cxn ang="0">
                  <a:pos x="13" y="5"/>
                </a:cxn>
                <a:cxn ang="0">
                  <a:pos x="13" y="23"/>
                </a:cxn>
              </a:cxnLst>
              <a:rect l="0" t="0" r="r" b="b"/>
              <a:pathLst>
                <a:path w="49" h="91">
                  <a:moveTo>
                    <a:pt x="13" y="23"/>
                  </a:moveTo>
                  <a:cubicBezTo>
                    <a:pt x="16" y="27"/>
                    <a:pt x="13" y="34"/>
                    <a:pt x="10" y="35"/>
                  </a:cubicBezTo>
                  <a:cubicBezTo>
                    <a:pt x="7" y="36"/>
                    <a:pt x="5" y="42"/>
                    <a:pt x="3" y="42"/>
                  </a:cubicBezTo>
                  <a:cubicBezTo>
                    <a:pt x="0" y="42"/>
                    <a:pt x="3" y="52"/>
                    <a:pt x="7" y="54"/>
                  </a:cubicBezTo>
                  <a:cubicBezTo>
                    <a:pt x="12" y="56"/>
                    <a:pt x="12" y="60"/>
                    <a:pt x="12" y="62"/>
                  </a:cubicBezTo>
                  <a:cubicBezTo>
                    <a:pt x="12" y="64"/>
                    <a:pt x="19" y="66"/>
                    <a:pt x="21" y="68"/>
                  </a:cubicBezTo>
                  <a:cubicBezTo>
                    <a:pt x="23" y="71"/>
                    <a:pt x="26" y="84"/>
                    <a:pt x="26" y="88"/>
                  </a:cubicBezTo>
                  <a:cubicBezTo>
                    <a:pt x="26" y="89"/>
                    <a:pt x="26" y="90"/>
                    <a:pt x="27" y="91"/>
                  </a:cubicBezTo>
                  <a:cubicBezTo>
                    <a:pt x="29" y="90"/>
                    <a:pt x="31" y="89"/>
                    <a:pt x="32" y="87"/>
                  </a:cubicBezTo>
                  <a:cubicBezTo>
                    <a:pt x="33" y="84"/>
                    <a:pt x="34" y="79"/>
                    <a:pt x="34" y="78"/>
                  </a:cubicBezTo>
                  <a:cubicBezTo>
                    <a:pt x="33" y="77"/>
                    <a:pt x="33" y="74"/>
                    <a:pt x="35" y="73"/>
                  </a:cubicBezTo>
                  <a:cubicBezTo>
                    <a:pt x="36" y="72"/>
                    <a:pt x="42" y="65"/>
                    <a:pt x="43" y="65"/>
                  </a:cubicBezTo>
                  <a:cubicBezTo>
                    <a:pt x="45" y="64"/>
                    <a:pt x="48" y="65"/>
                    <a:pt x="48" y="61"/>
                  </a:cubicBezTo>
                  <a:cubicBezTo>
                    <a:pt x="48" y="60"/>
                    <a:pt x="48" y="58"/>
                    <a:pt x="49" y="55"/>
                  </a:cubicBezTo>
                  <a:cubicBezTo>
                    <a:pt x="46" y="54"/>
                    <a:pt x="44" y="52"/>
                    <a:pt x="44" y="51"/>
                  </a:cubicBezTo>
                  <a:cubicBezTo>
                    <a:pt x="44" y="49"/>
                    <a:pt x="41" y="45"/>
                    <a:pt x="40" y="47"/>
                  </a:cubicBezTo>
                  <a:cubicBezTo>
                    <a:pt x="38" y="49"/>
                    <a:pt x="32" y="47"/>
                    <a:pt x="31" y="43"/>
                  </a:cubicBezTo>
                  <a:cubicBezTo>
                    <a:pt x="30" y="39"/>
                    <a:pt x="35" y="39"/>
                    <a:pt x="40" y="35"/>
                  </a:cubicBezTo>
                  <a:cubicBezTo>
                    <a:pt x="44" y="31"/>
                    <a:pt x="45" y="24"/>
                    <a:pt x="40" y="20"/>
                  </a:cubicBezTo>
                  <a:cubicBezTo>
                    <a:pt x="35" y="16"/>
                    <a:pt x="38" y="14"/>
                    <a:pt x="42" y="10"/>
                  </a:cubicBezTo>
                  <a:cubicBezTo>
                    <a:pt x="45" y="7"/>
                    <a:pt x="42" y="5"/>
                    <a:pt x="40" y="6"/>
                  </a:cubicBezTo>
                  <a:cubicBezTo>
                    <a:pt x="39" y="8"/>
                    <a:pt x="36" y="8"/>
                    <a:pt x="35" y="4"/>
                  </a:cubicBezTo>
                  <a:cubicBezTo>
                    <a:pt x="35" y="0"/>
                    <a:pt x="24" y="0"/>
                    <a:pt x="20" y="4"/>
                  </a:cubicBezTo>
                  <a:cubicBezTo>
                    <a:pt x="18" y="5"/>
                    <a:pt x="16" y="5"/>
                    <a:pt x="13" y="5"/>
                  </a:cubicBezTo>
                  <a:cubicBezTo>
                    <a:pt x="12" y="12"/>
                    <a:pt x="12" y="20"/>
                    <a:pt x="13" y="23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Freeform 16"/>
            <p:cNvSpPr>
              <a:spLocks/>
            </p:cNvSpPr>
            <p:nvPr/>
          </p:nvSpPr>
          <p:spPr bwMode="auto">
            <a:xfrm>
              <a:off x="4171950" y="2411413"/>
              <a:ext cx="449263" cy="430213"/>
            </a:xfrm>
            <a:custGeom>
              <a:avLst/>
              <a:gdLst/>
              <a:ahLst/>
              <a:cxnLst>
                <a:cxn ang="0">
                  <a:pos x="81" y="43"/>
                </a:cxn>
                <a:cxn ang="0">
                  <a:pos x="82" y="53"/>
                </a:cxn>
                <a:cxn ang="0">
                  <a:pos x="86" y="61"/>
                </a:cxn>
                <a:cxn ang="0">
                  <a:pos x="84" y="65"/>
                </a:cxn>
                <a:cxn ang="0">
                  <a:pos x="67" y="66"/>
                </a:cxn>
                <a:cxn ang="0">
                  <a:pos x="61" y="70"/>
                </a:cxn>
                <a:cxn ang="0">
                  <a:pos x="57" y="73"/>
                </a:cxn>
                <a:cxn ang="0">
                  <a:pos x="55" y="80"/>
                </a:cxn>
                <a:cxn ang="0">
                  <a:pos x="50" y="83"/>
                </a:cxn>
                <a:cxn ang="0">
                  <a:pos x="42" y="86"/>
                </a:cxn>
                <a:cxn ang="0">
                  <a:pos x="36" y="93"/>
                </a:cxn>
                <a:cxn ang="0">
                  <a:pos x="26" y="95"/>
                </a:cxn>
                <a:cxn ang="0">
                  <a:pos x="19" y="97"/>
                </a:cxn>
                <a:cxn ang="0">
                  <a:pos x="1" y="109"/>
                </a:cxn>
                <a:cxn ang="0">
                  <a:pos x="1" y="124"/>
                </a:cxn>
                <a:cxn ang="0">
                  <a:pos x="3" y="126"/>
                </a:cxn>
                <a:cxn ang="0">
                  <a:pos x="112" y="199"/>
                </a:cxn>
                <a:cxn ang="0">
                  <a:pos x="120" y="209"/>
                </a:cxn>
                <a:cxn ang="0">
                  <a:pos x="132" y="213"/>
                </a:cxn>
                <a:cxn ang="0">
                  <a:pos x="138" y="225"/>
                </a:cxn>
                <a:cxn ang="0">
                  <a:pos x="149" y="223"/>
                </a:cxn>
                <a:cxn ang="0">
                  <a:pos x="166" y="217"/>
                </a:cxn>
                <a:cxn ang="0">
                  <a:pos x="187" y="201"/>
                </a:cxn>
                <a:cxn ang="0">
                  <a:pos x="235" y="171"/>
                </a:cxn>
                <a:cxn ang="0">
                  <a:pos x="235" y="171"/>
                </a:cxn>
                <a:cxn ang="0">
                  <a:pos x="230" y="161"/>
                </a:cxn>
                <a:cxn ang="0">
                  <a:pos x="221" y="158"/>
                </a:cxn>
                <a:cxn ang="0">
                  <a:pos x="214" y="154"/>
                </a:cxn>
                <a:cxn ang="0">
                  <a:pos x="212" y="145"/>
                </a:cxn>
                <a:cxn ang="0">
                  <a:pos x="207" y="138"/>
                </a:cxn>
                <a:cxn ang="0">
                  <a:pos x="212" y="133"/>
                </a:cxn>
                <a:cxn ang="0">
                  <a:pos x="211" y="127"/>
                </a:cxn>
                <a:cxn ang="0">
                  <a:pos x="211" y="120"/>
                </a:cxn>
                <a:cxn ang="0">
                  <a:pos x="211" y="113"/>
                </a:cxn>
                <a:cxn ang="0">
                  <a:pos x="212" y="101"/>
                </a:cxn>
                <a:cxn ang="0">
                  <a:pos x="207" y="91"/>
                </a:cxn>
                <a:cxn ang="0">
                  <a:pos x="209" y="88"/>
                </a:cxn>
                <a:cxn ang="0">
                  <a:pos x="208" y="85"/>
                </a:cxn>
                <a:cxn ang="0">
                  <a:pos x="203" y="65"/>
                </a:cxn>
                <a:cxn ang="0">
                  <a:pos x="194" y="59"/>
                </a:cxn>
                <a:cxn ang="0">
                  <a:pos x="189" y="51"/>
                </a:cxn>
                <a:cxn ang="0">
                  <a:pos x="185" y="39"/>
                </a:cxn>
                <a:cxn ang="0">
                  <a:pos x="192" y="32"/>
                </a:cxn>
                <a:cxn ang="0">
                  <a:pos x="195" y="20"/>
                </a:cxn>
                <a:cxn ang="0">
                  <a:pos x="195" y="2"/>
                </a:cxn>
                <a:cxn ang="0">
                  <a:pos x="185" y="0"/>
                </a:cxn>
                <a:cxn ang="0">
                  <a:pos x="173" y="1"/>
                </a:cxn>
                <a:cxn ang="0">
                  <a:pos x="158" y="5"/>
                </a:cxn>
                <a:cxn ang="0">
                  <a:pos x="115" y="7"/>
                </a:cxn>
                <a:cxn ang="0">
                  <a:pos x="98" y="16"/>
                </a:cxn>
                <a:cxn ang="0">
                  <a:pos x="80" y="26"/>
                </a:cxn>
                <a:cxn ang="0">
                  <a:pos x="76" y="27"/>
                </a:cxn>
                <a:cxn ang="0">
                  <a:pos x="78" y="31"/>
                </a:cxn>
                <a:cxn ang="0">
                  <a:pos x="81" y="43"/>
                </a:cxn>
              </a:cxnLst>
              <a:rect l="0" t="0" r="r" b="b"/>
              <a:pathLst>
                <a:path w="235" h="225">
                  <a:moveTo>
                    <a:pt x="81" y="43"/>
                  </a:moveTo>
                  <a:cubicBezTo>
                    <a:pt x="81" y="47"/>
                    <a:pt x="80" y="53"/>
                    <a:pt x="82" y="53"/>
                  </a:cubicBezTo>
                  <a:cubicBezTo>
                    <a:pt x="84" y="53"/>
                    <a:pt x="86" y="59"/>
                    <a:pt x="86" y="61"/>
                  </a:cubicBezTo>
                  <a:cubicBezTo>
                    <a:pt x="87" y="62"/>
                    <a:pt x="86" y="65"/>
                    <a:pt x="84" y="65"/>
                  </a:cubicBezTo>
                  <a:cubicBezTo>
                    <a:pt x="81" y="65"/>
                    <a:pt x="67" y="64"/>
                    <a:pt x="67" y="66"/>
                  </a:cubicBezTo>
                  <a:cubicBezTo>
                    <a:pt x="67" y="68"/>
                    <a:pt x="64" y="70"/>
                    <a:pt x="61" y="70"/>
                  </a:cubicBezTo>
                  <a:cubicBezTo>
                    <a:pt x="57" y="70"/>
                    <a:pt x="57" y="69"/>
                    <a:pt x="57" y="73"/>
                  </a:cubicBezTo>
                  <a:cubicBezTo>
                    <a:pt x="56" y="76"/>
                    <a:pt x="58" y="80"/>
                    <a:pt x="55" y="80"/>
                  </a:cubicBezTo>
                  <a:cubicBezTo>
                    <a:pt x="53" y="80"/>
                    <a:pt x="54" y="83"/>
                    <a:pt x="50" y="83"/>
                  </a:cubicBezTo>
                  <a:cubicBezTo>
                    <a:pt x="47" y="83"/>
                    <a:pt x="42" y="83"/>
                    <a:pt x="42" y="86"/>
                  </a:cubicBezTo>
                  <a:cubicBezTo>
                    <a:pt x="42" y="89"/>
                    <a:pt x="40" y="92"/>
                    <a:pt x="36" y="93"/>
                  </a:cubicBezTo>
                  <a:cubicBezTo>
                    <a:pt x="32" y="93"/>
                    <a:pt x="26" y="92"/>
                    <a:pt x="26" y="95"/>
                  </a:cubicBezTo>
                  <a:cubicBezTo>
                    <a:pt x="26" y="98"/>
                    <a:pt x="21" y="96"/>
                    <a:pt x="19" y="97"/>
                  </a:cubicBezTo>
                  <a:cubicBezTo>
                    <a:pt x="16" y="99"/>
                    <a:pt x="1" y="107"/>
                    <a:pt x="1" y="109"/>
                  </a:cubicBezTo>
                  <a:cubicBezTo>
                    <a:pt x="0" y="110"/>
                    <a:pt x="1" y="117"/>
                    <a:pt x="1" y="124"/>
                  </a:cubicBezTo>
                  <a:cubicBezTo>
                    <a:pt x="1" y="125"/>
                    <a:pt x="2" y="126"/>
                    <a:pt x="3" y="126"/>
                  </a:cubicBezTo>
                  <a:cubicBezTo>
                    <a:pt x="9" y="129"/>
                    <a:pt x="109" y="196"/>
                    <a:pt x="112" y="199"/>
                  </a:cubicBezTo>
                  <a:cubicBezTo>
                    <a:pt x="116" y="202"/>
                    <a:pt x="120" y="209"/>
                    <a:pt x="120" y="209"/>
                  </a:cubicBezTo>
                  <a:cubicBezTo>
                    <a:pt x="120" y="209"/>
                    <a:pt x="127" y="210"/>
                    <a:pt x="132" y="213"/>
                  </a:cubicBezTo>
                  <a:cubicBezTo>
                    <a:pt x="138" y="217"/>
                    <a:pt x="138" y="225"/>
                    <a:pt x="138" y="225"/>
                  </a:cubicBezTo>
                  <a:cubicBezTo>
                    <a:pt x="138" y="225"/>
                    <a:pt x="145" y="224"/>
                    <a:pt x="149" y="223"/>
                  </a:cubicBezTo>
                  <a:cubicBezTo>
                    <a:pt x="153" y="222"/>
                    <a:pt x="166" y="217"/>
                    <a:pt x="166" y="217"/>
                  </a:cubicBezTo>
                  <a:cubicBezTo>
                    <a:pt x="187" y="201"/>
                    <a:pt x="187" y="201"/>
                    <a:pt x="187" y="201"/>
                  </a:cubicBezTo>
                  <a:cubicBezTo>
                    <a:pt x="235" y="171"/>
                    <a:pt x="235" y="171"/>
                    <a:pt x="235" y="171"/>
                  </a:cubicBezTo>
                  <a:cubicBezTo>
                    <a:pt x="235" y="171"/>
                    <a:pt x="235" y="171"/>
                    <a:pt x="235" y="171"/>
                  </a:cubicBezTo>
                  <a:cubicBezTo>
                    <a:pt x="234" y="165"/>
                    <a:pt x="232" y="161"/>
                    <a:pt x="230" y="161"/>
                  </a:cubicBezTo>
                  <a:cubicBezTo>
                    <a:pt x="227" y="161"/>
                    <a:pt x="225" y="158"/>
                    <a:pt x="221" y="158"/>
                  </a:cubicBezTo>
                  <a:cubicBezTo>
                    <a:pt x="218" y="158"/>
                    <a:pt x="214" y="157"/>
                    <a:pt x="214" y="154"/>
                  </a:cubicBezTo>
                  <a:cubicBezTo>
                    <a:pt x="213" y="151"/>
                    <a:pt x="215" y="149"/>
                    <a:pt x="212" y="145"/>
                  </a:cubicBezTo>
                  <a:cubicBezTo>
                    <a:pt x="210" y="141"/>
                    <a:pt x="207" y="140"/>
                    <a:pt x="207" y="138"/>
                  </a:cubicBezTo>
                  <a:cubicBezTo>
                    <a:pt x="207" y="136"/>
                    <a:pt x="212" y="133"/>
                    <a:pt x="212" y="133"/>
                  </a:cubicBezTo>
                  <a:cubicBezTo>
                    <a:pt x="213" y="132"/>
                    <a:pt x="211" y="129"/>
                    <a:pt x="211" y="127"/>
                  </a:cubicBezTo>
                  <a:cubicBezTo>
                    <a:pt x="211" y="126"/>
                    <a:pt x="209" y="122"/>
                    <a:pt x="211" y="120"/>
                  </a:cubicBezTo>
                  <a:cubicBezTo>
                    <a:pt x="212" y="118"/>
                    <a:pt x="213" y="116"/>
                    <a:pt x="211" y="113"/>
                  </a:cubicBezTo>
                  <a:cubicBezTo>
                    <a:pt x="210" y="109"/>
                    <a:pt x="214" y="106"/>
                    <a:pt x="212" y="101"/>
                  </a:cubicBezTo>
                  <a:cubicBezTo>
                    <a:pt x="210" y="96"/>
                    <a:pt x="206" y="92"/>
                    <a:pt x="207" y="91"/>
                  </a:cubicBezTo>
                  <a:cubicBezTo>
                    <a:pt x="207" y="90"/>
                    <a:pt x="208" y="89"/>
                    <a:pt x="209" y="88"/>
                  </a:cubicBezTo>
                  <a:cubicBezTo>
                    <a:pt x="208" y="87"/>
                    <a:pt x="208" y="86"/>
                    <a:pt x="208" y="85"/>
                  </a:cubicBezTo>
                  <a:cubicBezTo>
                    <a:pt x="208" y="81"/>
                    <a:pt x="205" y="68"/>
                    <a:pt x="203" y="65"/>
                  </a:cubicBezTo>
                  <a:cubicBezTo>
                    <a:pt x="201" y="63"/>
                    <a:pt x="194" y="61"/>
                    <a:pt x="194" y="59"/>
                  </a:cubicBezTo>
                  <a:cubicBezTo>
                    <a:pt x="194" y="57"/>
                    <a:pt x="194" y="53"/>
                    <a:pt x="189" y="51"/>
                  </a:cubicBezTo>
                  <a:cubicBezTo>
                    <a:pt x="185" y="49"/>
                    <a:pt x="182" y="39"/>
                    <a:pt x="185" y="39"/>
                  </a:cubicBezTo>
                  <a:cubicBezTo>
                    <a:pt x="187" y="39"/>
                    <a:pt x="189" y="33"/>
                    <a:pt x="192" y="32"/>
                  </a:cubicBezTo>
                  <a:cubicBezTo>
                    <a:pt x="195" y="31"/>
                    <a:pt x="198" y="24"/>
                    <a:pt x="195" y="20"/>
                  </a:cubicBezTo>
                  <a:cubicBezTo>
                    <a:pt x="194" y="17"/>
                    <a:pt x="194" y="9"/>
                    <a:pt x="195" y="2"/>
                  </a:cubicBezTo>
                  <a:cubicBezTo>
                    <a:pt x="191" y="2"/>
                    <a:pt x="186" y="1"/>
                    <a:pt x="185" y="0"/>
                  </a:cubicBezTo>
                  <a:cubicBezTo>
                    <a:pt x="183" y="0"/>
                    <a:pt x="177" y="1"/>
                    <a:pt x="173" y="1"/>
                  </a:cubicBezTo>
                  <a:cubicBezTo>
                    <a:pt x="170" y="2"/>
                    <a:pt x="161" y="7"/>
                    <a:pt x="158" y="5"/>
                  </a:cubicBezTo>
                  <a:cubicBezTo>
                    <a:pt x="155" y="2"/>
                    <a:pt x="124" y="7"/>
                    <a:pt x="115" y="7"/>
                  </a:cubicBezTo>
                  <a:cubicBezTo>
                    <a:pt x="107" y="7"/>
                    <a:pt x="103" y="16"/>
                    <a:pt x="98" y="16"/>
                  </a:cubicBezTo>
                  <a:cubicBezTo>
                    <a:pt x="93" y="16"/>
                    <a:pt x="85" y="21"/>
                    <a:pt x="80" y="26"/>
                  </a:cubicBezTo>
                  <a:cubicBezTo>
                    <a:pt x="79" y="27"/>
                    <a:pt x="78" y="27"/>
                    <a:pt x="76" y="27"/>
                  </a:cubicBezTo>
                  <a:cubicBezTo>
                    <a:pt x="77" y="29"/>
                    <a:pt x="77" y="30"/>
                    <a:pt x="78" y="31"/>
                  </a:cubicBezTo>
                  <a:cubicBezTo>
                    <a:pt x="80" y="34"/>
                    <a:pt x="81" y="38"/>
                    <a:pt x="81" y="43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Freeform 17"/>
            <p:cNvSpPr>
              <a:spLocks/>
            </p:cNvSpPr>
            <p:nvPr/>
          </p:nvSpPr>
          <p:spPr bwMode="auto">
            <a:xfrm>
              <a:off x="4565650" y="2509838"/>
              <a:ext cx="328613" cy="31591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1" y="18"/>
                </a:cxn>
                <a:cxn ang="0">
                  <a:pos x="10" y="23"/>
                </a:cxn>
                <a:cxn ang="0">
                  <a:pos x="8" y="32"/>
                </a:cxn>
                <a:cxn ang="0">
                  <a:pos x="1" y="39"/>
                </a:cxn>
                <a:cxn ang="0">
                  <a:pos x="6" y="49"/>
                </a:cxn>
                <a:cxn ang="0">
                  <a:pos x="5" y="61"/>
                </a:cxn>
                <a:cxn ang="0">
                  <a:pos x="5" y="68"/>
                </a:cxn>
                <a:cxn ang="0">
                  <a:pos x="5" y="75"/>
                </a:cxn>
                <a:cxn ang="0">
                  <a:pos x="6" y="81"/>
                </a:cxn>
                <a:cxn ang="0">
                  <a:pos x="1" y="86"/>
                </a:cxn>
                <a:cxn ang="0">
                  <a:pos x="6" y="93"/>
                </a:cxn>
                <a:cxn ang="0">
                  <a:pos x="8" y="102"/>
                </a:cxn>
                <a:cxn ang="0">
                  <a:pos x="15" y="106"/>
                </a:cxn>
                <a:cxn ang="0">
                  <a:pos x="24" y="109"/>
                </a:cxn>
                <a:cxn ang="0">
                  <a:pos x="29" y="119"/>
                </a:cxn>
                <a:cxn ang="0">
                  <a:pos x="46" y="122"/>
                </a:cxn>
                <a:cxn ang="0">
                  <a:pos x="53" y="129"/>
                </a:cxn>
                <a:cxn ang="0">
                  <a:pos x="72" y="119"/>
                </a:cxn>
                <a:cxn ang="0">
                  <a:pos x="158" y="165"/>
                </a:cxn>
                <a:cxn ang="0">
                  <a:pos x="158" y="159"/>
                </a:cxn>
                <a:cxn ang="0">
                  <a:pos x="169" y="159"/>
                </a:cxn>
                <a:cxn ang="0">
                  <a:pos x="169" y="48"/>
                </a:cxn>
                <a:cxn ang="0">
                  <a:pos x="169" y="32"/>
                </a:cxn>
                <a:cxn ang="0">
                  <a:pos x="170" y="18"/>
                </a:cxn>
                <a:cxn ang="0">
                  <a:pos x="171" y="15"/>
                </a:cxn>
                <a:cxn ang="0">
                  <a:pos x="171" y="15"/>
                </a:cxn>
                <a:cxn ang="0">
                  <a:pos x="156" y="11"/>
                </a:cxn>
                <a:cxn ang="0">
                  <a:pos x="138" y="2"/>
                </a:cxn>
                <a:cxn ang="0">
                  <a:pos x="113" y="15"/>
                </a:cxn>
                <a:cxn ang="0">
                  <a:pos x="115" y="29"/>
                </a:cxn>
                <a:cxn ang="0">
                  <a:pos x="97" y="29"/>
                </a:cxn>
                <a:cxn ang="0">
                  <a:pos x="77" y="22"/>
                </a:cxn>
                <a:cxn ang="0">
                  <a:pos x="65" y="14"/>
                </a:cxn>
                <a:cxn ang="0">
                  <a:pos x="58" y="7"/>
                </a:cxn>
                <a:cxn ang="0">
                  <a:pos x="38" y="3"/>
                </a:cxn>
                <a:cxn ang="0">
                  <a:pos x="25" y="0"/>
                </a:cxn>
                <a:cxn ang="0">
                  <a:pos x="24" y="6"/>
                </a:cxn>
                <a:cxn ang="0">
                  <a:pos x="19" y="10"/>
                </a:cxn>
              </a:cxnLst>
              <a:rect l="0" t="0" r="r" b="b"/>
              <a:pathLst>
                <a:path w="172" h="165">
                  <a:moveTo>
                    <a:pt x="19" y="10"/>
                  </a:moveTo>
                  <a:cubicBezTo>
                    <a:pt x="18" y="10"/>
                    <a:pt x="12" y="17"/>
                    <a:pt x="11" y="18"/>
                  </a:cubicBezTo>
                  <a:cubicBezTo>
                    <a:pt x="9" y="19"/>
                    <a:pt x="9" y="22"/>
                    <a:pt x="10" y="23"/>
                  </a:cubicBezTo>
                  <a:cubicBezTo>
                    <a:pt x="10" y="24"/>
                    <a:pt x="9" y="29"/>
                    <a:pt x="8" y="32"/>
                  </a:cubicBezTo>
                  <a:cubicBezTo>
                    <a:pt x="6" y="35"/>
                    <a:pt x="1" y="37"/>
                    <a:pt x="1" y="39"/>
                  </a:cubicBezTo>
                  <a:cubicBezTo>
                    <a:pt x="0" y="40"/>
                    <a:pt x="4" y="44"/>
                    <a:pt x="6" y="49"/>
                  </a:cubicBezTo>
                  <a:cubicBezTo>
                    <a:pt x="8" y="54"/>
                    <a:pt x="4" y="57"/>
                    <a:pt x="5" y="61"/>
                  </a:cubicBezTo>
                  <a:cubicBezTo>
                    <a:pt x="7" y="64"/>
                    <a:pt x="6" y="66"/>
                    <a:pt x="5" y="68"/>
                  </a:cubicBezTo>
                  <a:cubicBezTo>
                    <a:pt x="3" y="70"/>
                    <a:pt x="5" y="74"/>
                    <a:pt x="5" y="75"/>
                  </a:cubicBezTo>
                  <a:cubicBezTo>
                    <a:pt x="5" y="77"/>
                    <a:pt x="7" y="80"/>
                    <a:pt x="6" y="81"/>
                  </a:cubicBezTo>
                  <a:cubicBezTo>
                    <a:pt x="6" y="81"/>
                    <a:pt x="1" y="84"/>
                    <a:pt x="1" y="86"/>
                  </a:cubicBezTo>
                  <a:cubicBezTo>
                    <a:pt x="1" y="88"/>
                    <a:pt x="4" y="89"/>
                    <a:pt x="6" y="93"/>
                  </a:cubicBezTo>
                  <a:cubicBezTo>
                    <a:pt x="9" y="97"/>
                    <a:pt x="7" y="99"/>
                    <a:pt x="8" y="102"/>
                  </a:cubicBezTo>
                  <a:cubicBezTo>
                    <a:pt x="8" y="105"/>
                    <a:pt x="12" y="106"/>
                    <a:pt x="15" y="106"/>
                  </a:cubicBezTo>
                  <a:cubicBezTo>
                    <a:pt x="19" y="106"/>
                    <a:pt x="21" y="109"/>
                    <a:pt x="24" y="109"/>
                  </a:cubicBezTo>
                  <a:cubicBezTo>
                    <a:pt x="26" y="109"/>
                    <a:pt x="28" y="113"/>
                    <a:pt x="29" y="119"/>
                  </a:cubicBezTo>
                  <a:cubicBezTo>
                    <a:pt x="31" y="119"/>
                    <a:pt x="41" y="119"/>
                    <a:pt x="46" y="122"/>
                  </a:cubicBezTo>
                  <a:cubicBezTo>
                    <a:pt x="51" y="125"/>
                    <a:pt x="53" y="129"/>
                    <a:pt x="53" y="129"/>
                  </a:cubicBezTo>
                  <a:cubicBezTo>
                    <a:pt x="72" y="119"/>
                    <a:pt x="72" y="119"/>
                    <a:pt x="72" y="119"/>
                  </a:cubicBezTo>
                  <a:cubicBezTo>
                    <a:pt x="158" y="165"/>
                    <a:pt x="158" y="165"/>
                    <a:pt x="158" y="165"/>
                  </a:cubicBezTo>
                  <a:cubicBezTo>
                    <a:pt x="158" y="159"/>
                    <a:pt x="158" y="159"/>
                    <a:pt x="158" y="159"/>
                  </a:cubicBezTo>
                  <a:cubicBezTo>
                    <a:pt x="169" y="159"/>
                    <a:pt x="169" y="159"/>
                    <a:pt x="169" y="159"/>
                  </a:cubicBezTo>
                  <a:cubicBezTo>
                    <a:pt x="169" y="159"/>
                    <a:pt x="169" y="56"/>
                    <a:pt x="169" y="48"/>
                  </a:cubicBezTo>
                  <a:cubicBezTo>
                    <a:pt x="169" y="41"/>
                    <a:pt x="165" y="36"/>
                    <a:pt x="169" y="32"/>
                  </a:cubicBezTo>
                  <a:cubicBezTo>
                    <a:pt x="172" y="27"/>
                    <a:pt x="167" y="25"/>
                    <a:pt x="170" y="18"/>
                  </a:cubicBezTo>
                  <a:cubicBezTo>
                    <a:pt x="170" y="17"/>
                    <a:pt x="171" y="16"/>
                    <a:pt x="171" y="15"/>
                  </a:cubicBezTo>
                  <a:cubicBezTo>
                    <a:pt x="171" y="15"/>
                    <a:pt x="171" y="15"/>
                    <a:pt x="171" y="15"/>
                  </a:cubicBezTo>
                  <a:cubicBezTo>
                    <a:pt x="170" y="12"/>
                    <a:pt x="165" y="12"/>
                    <a:pt x="156" y="11"/>
                  </a:cubicBezTo>
                  <a:cubicBezTo>
                    <a:pt x="146" y="9"/>
                    <a:pt x="149" y="2"/>
                    <a:pt x="138" y="2"/>
                  </a:cubicBezTo>
                  <a:cubicBezTo>
                    <a:pt x="127" y="1"/>
                    <a:pt x="113" y="10"/>
                    <a:pt x="113" y="15"/>
                  </a:cubicBezTo>
                  <a:cubicBezTo>
                    <a:pt x="113" y="19"/>
                    <a:pt x="118" y="24"/>
                    <a:pt x="115" y="29"/>
                  </a:cubicBezTo>
                  <a:cubicBezTo>
                    <a:pt x="111" y="34"/>
                    <a:pt x="103" y="35"/>
                    <a:pt x="97" y="29"/>
                  </a:cubicBezTo>
                  <a:cubicBezTo>
                    <a:pt x="92" y="24"/>
                    <a:pt x="83" y="22"/>
                    <a:pt x="77" y="22"/>
                  </a:cubicBezTo>
                  <a:cubicBezTo>
                    <a:pt x="70" y="22"/>
                    <a:pt x="65" y="18"/>
                    <a:pt x="65" y="14"/>
                  </a:cubicBezTo>
                  <a:cubicBezTo>
                    <a:pt x="66" y="10"/>
                    <a:pt x="64" y="9"/>
                    <a:pt x="58" y="7"/>
                  </a:cubicBezTo>
                  <a:cubicBezTo>
                    <a:pt x="52" y="6"/>
                    <a:pt x="48" y="2"/>
                    <a:pt x="38" y="3"/>
                  </a:cubicBezTo>
                  <a:cubicBezTo>
                    <a:pt x="32" y="4"/>
                    <a:pt x="28" y="2"/>
                    <a:pt x="25" y="0"/>
                  </a:cubicBezTo>
                  <a:cubicBezTo>
                    <a:pt x="24" y="3"/>
                    <a:pt x="24" y="5"/>
                    <a:pt x="24" y="6"/>
                  </a:cubicBezTo>
                  <a:cubicBezTo>
                    <a:pt x="24" y="10"/>
                    <a:pt x="21" y="9"/>
                    <a:pt x="19" y="10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auto">
            <a:xfrm>
              <a:off x="4002088" y="2949575"/>
              <a:ext cx="61913" cy="22225"/>
            </a:xfrm>
            <a:custGeom>
              <a:avLst/>
              <a:gdLst/>
              <a:ahLst/>
              <a:cxnLst>
                <a:cxn ang="0">
                  <a:pos x="16" y="7"/>
                </a:cxn>
                <a:cxn ang="0">
                  <a:pos x="25" y="10"/>
                </a:cxn>
                <a:cxn ang="0">
                  <a:pos x="32" y="8"/>
                </a:cxn>
                <a:cxn ang="0">
                  <a:pos x="26" y="7"/>
                </a:cxn>
                <a:cxn ang="0">
                  <a:pos x="15" y="2"/>
                </a:cxn>
                <a:cxn ang="0">
                  <a:pos x="1" y="5"/>
                </a:cxn>
                <a:cxn ang="0">
                  <a:pos x="0" y="11"/>
                </a:cxn>
                <a:cxn ang="0">
                  <a:pos x="3" y="11"/>
                </a:cxn>
                <a:cxn ang="0">
                  <a:pos x="16" y="7"/>
                </a:cxn>
              </a:cxnLst>
              <a:rect l="0" t="0" r="r" b="b"/>
              <a:pathLst>
                <a:path w="32" h="11">
                  <a:moveTo>
                    <a:pt x="16" y="7"/>
                  </a:moveTo>
                  <a:cubicBezTo>
                    <a:pt x="18" y="5"/>
                    <a:pt x="22" y="9"/>
                    <a:pt x="25" y="10"/>
                  </a:cubicBezTo>
                  <a:cubicBezTo>
                    <a:pt x="29" y="10"/>
                    <a:pt x="32" y="8"/>
                    <a:pt x="32" y="8"/>
                  </a:cubicBezTo>
                  <a:cubicBezTo>
                    <a:pt x="32" y="8"/>
                    <a:pt x="32" y="7"/>
                    <a:pt x="26" y="7"/>
                  </a:cubicBezTo>
                  <a:cubicBezTo>
                    <a:pt x="21" y="7"/>
                    <a:pt x="20" y="0"/>
                    <a:pt x="15" y="2"/>
                  </a:cubicBezTo>
                  <a:cubicBezTo>
                    <a:pt x="10" y="5"/>
                    <a:pt x="7" y="5"/>
                    <a:pt x="1" y="5"/>
                  </a:cubicBezTo>
                  <a:cubicBezTo>
                    <a:pt x="1" y="6"/>
                    <a:pt x="0" y="9"/>
                    <a:pt x="0" y="11"/>
                  </a:cubicBezTo>
                  <a:cubicBezTo>
                    <a:pt x="1" y="11"/>
                    <a:pt x="2" y="11"/>
                    <a:pt x="3" y="11"/>
                  </a:cubicBezTo>
                  <a:cubicBezTo>
                    <a:pt x="6" y="11"/>
                    <a:pt x="13" y="9"/>
                    <a:pt x="16" y="7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Freeform 19"/>
            <p:cNvSpPr>
              <a:spLocks/>
            </p:cNvSpPr>
            <p:nvPr/>
          </p:nvSpPr>
          <p:spPr bwMode="auto">
            <a:xfrm>
              <a:off x="3989388" y="2890838"/>
              <a:ext cx="125413" cy="101600"/>
            </a:xfrm>
            <a:custGeom>
              <a:avLst/>
              <a:gdLst/>
              <a:ahLst/>
              <a:cxnLst>
                <a:cxn ang="0">
                  <a:pos x="15" y="51"/>
                </a:cxn>
                <a:cxn ang="0">
                  <a:pos x="21" y="48"/>
                </a:cxn>
                <a:cxn ang="0">
                  <a:pos x="37" y="47"/>
                </a:cxn>
                <a:cxn ang="0">
                  <a:pos x="40" y="48"/>
                </a:cxn>
                <a:cxn ang="0">
                  <a:pos x="40" y="47"/>
                </a:cxn>
                <a:cxn ang="0">
                  <a:pos x="48" y="50"/>
                </a:cxn>
                <a:cxn ang="0">
                  <a:pos x="65" y="51"/>
                </a:cxn>
                <a:cxn ang="0">
                  <a:pos x="66" y="50"/>
                </a:cxn>
                <a:cxn ang="0">
                  <a:pos x="66" y="43"/>
                </a:cxn>
                <a:cxn ang="0">
                  <a:pos x="60" y="36"/>
                </a:cxn>
                <a:cxn ang="0">
                  <a:pos x="58" y="29"/>
                </a:cxn>
                <a:cxn ang="0">
                  <a:pos x="56" y="26"/>
                </a:cxn>
                <a:cxn ang="0">
                  <a:pos x="50" y="18"/>
                </a:cxn>
                <a:cxn ang="0">
                  <a:pos x="42" y="8"/>
                </a:cxn>
                <a:cxn ang="0">
                  <a:pos x="38" y="8"/>
                </a:cxn>
                <a:cxn ang="0">
                  <a:pos x="32" y="2"/>
                </a:cxn>
                <a:cxn ang="0">
                  <a:pos x="23" y="3"/>
                </a:cxn>
                <a:cxn ang="0">
                  <a:pos x="13" y="3"/>
                </a:cxn>
                <a:cxn ang="0">
                  <a:pos x="6" y="8"/>
                </a:cxn>
                <a:cxn ang="0">
                  <a:pos x="6" y="8"/>
                </a:cxn>
                <a:cxn ang="0">
                  <a:pos x="3" y="18"/>
                </a:cxn>
                <a:cxn ang="0">
                  <a:pos x="7" y="34"/>
                </a:cxn>
                <a:cxn ang="0">
                  <a:pos x="8" y="36"/>
                </a:cxn>
                <a:cxn ang="0">
                  <a:pos x="22" y="33"/>
                </a:cxn>
                <a:cxn ang="0">
                  <a:pos x="33" y="38"/>
                </a:cxn>
                <a:cxn ang="0">
                  <a:pos x="39" y="39"/>
                </a:cxn>
                <a:cxn ang="0">
                  <a:pos x="32" y="41"/>
                </a:cxn>
                <a:cxn ang="0">
                  <a:pos x="23" y="38"/>
                </a:cxn>
                <a:cxn ang="0">
                  <a:pos x="10" y="42"/>
                </a:cxn>
                <a:cxn ang="0">
                  <a:pos x="7" y="42"/>
                </a:cxn>
                <a:cxn ang="0">
                  <a:pos x="8" y="48"/>
                </a:cxn>
                <a:cxn ang="0">
                  <a:pos x="9" y="49"/>
                </a:cxn>
                <a:cxn ang="0">
                  <a:pos x="15" y="51"/>
                </a:cxn>
              </a:cxnLst>
              <a:rect l="0" t="0" r="r" b="b"/>
              <a:pathLst>
                <a:path w="66" h="53">
                  <a:moveTo>
                    <a:pt x="15" y="51"/>
                  </a:moveTo>
                  <a:cubicBezTo>
                    <a:pt x="17" y="51"/>
                    <a:pt x="21" y="48"/>
                    <a:pt x="21" y="48"/>
                  </a:cubicBezTo>
                  <a:cubicBezTo>
                    <a:pt x="21" y="48"/>
                    <a:pt x="35" y="47"/>
                    <a:pt x="37" y="47"/>
                  </a:cubicBezTo>
                  <a:cubicBezTo>
                    <a:pt x="38" y="47"/>
                    <a:pt x="39" y="47"/>
                    <a:pt x="40" y="48"/>
                  </a:cubicBezTo>
                  <a:cubicBezTo>
                    <a:pt x="40" y="47"/>
                    <a:pt x="40" y="47"/>
                    <a:pt x="40" y="47"/>
                  </a:cubicBezTo>
                  <a:cubicBezTo>
                    <a:pt x="40" y="47"/>
                    <a:pt x="48" y="48"/>
                    <a:pt x="48" y="50"/>
                  </a:cubicBezTo>
                  <a:cubicBezTo>
                    <a:pt x="49" y="52"/>
                    <a:pt x="59" y="53"/>
                    <a:pt x="65" y="51"/>
                  </a:cubicBezTo>
                  <a:cubicBezTo>
                    <a:pt x="65" y="51"/>
                    <a:pt x="66" y="50"/>
                    <a:pt x="66" y="50"/>
                  </a:cubicBezTo>
                  <a:cubicBezTo>
                    <a:pt x="66" y="48"/>
                    <a:pt x="66" y="44"/>
                    <a:pt x="66" y="43"/>
                  </a:cubicBezTo>
                  <a:cubicBezTo>
                    <a:pt x="66" y="42"/>
                    <a:pt x="62" y="38"/>
                    <a:pt x="60" y="36"/>
                  </a:cubicBezTo>
                  <a:cubicBezTo>
                    <a:pt x="58" y="34"/>
                    <a:pt x="58" y="29"/>
                    <a:pt x="58" y="29"/>
                  </a:cubicBezTo>
                  <a:cubicBezTo>
                    <a:pt x="56" y="26"/>
                    <a:pt x="56" y="26"/>
                    <a:pt x="56" y="26"/>
                  </a:cubicBezTo>
                  <a:cubicBezTo>
                    <a:pt x="56" y="26"/>
                    <a:pt x="55" y="19"/>
                    <a:pt x="50" y="18"/>
                  </a:cubicBezTo>
                  <a:cubicBezTo>
                    <a:pt x="45" y="16"/>
                    <a:pt x="42" y="8"/>
                    <a:pt x="42" y="8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8" y="8"/>
                    <a:pt x="35" y="4"/>
                    <a:pt x="32" y="2"/>
                  </a:cubicBezTo>
                  <a:cubicBezTo>
                    <a:pt x="29" y="0"/>
                    <a:pt x="23" y="3"/>
                    <a:pt x="23" y="3"/>
                  </a:cubicBezTo>
                  <a:cubicBezTo>
                    <a:pt x="23" y="3"/>
                    <a:pt x="17" y="4"/>
                    <a:pt x="13" y="3"/>
                  </a:cubicBezTo>
                  <a:cubicBezTo>
                    <a:pt x="9" y="2"/>
                    <a:pt x="10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5" y="12"/>
                    <a:pt x="5" y="15"/>
                    <a:pt x="3" y="18"/>
                  </a:cubicBezTo>
                  <a:cubicBezTo>
                    <a:pt x="0" y="23"/>
                    <a:pt x="5" y="31"/>
                    <a:pt x="7" y="34"/>
                  </a:cubicBezTo>
                  <a:cubicBezTo>
                    <a:pt x="8" y="34"/>
                    <a:pt x="8" y="35"/>
                    <a:pt x="8" y="36"/>
                  </a:cubicBezTo>
                  <a:cubicBezTo>
                    <a:pt x="14" y="36"/>
                    <a:pt x="17" y="36"/>
                    <a:pt x="22" y="33"/>
                  </a:cubicBezTo>
                  <a:cubicBezTo>
                    <a:pt x="27" y="31"/>
                    <a:pt x="28" y="38"/>
                    <a:pt x="33" y="38"/>
                  </a:cubicBezTo>
                  <a:cubicBezTo>
                    <a:pt x="39" y="38"/>
                    <a:pt x="39" y="39"/>
                    <a:pt x="39" y="39"/>
                  </a:cubicBezTo>
                  <a:cubicBezTo>
                    <a:pt x="39" y="39"/>
                    <a:pt x="36" y="41"/>
                    <a:pt x="32" y="41"/>
                  </a:cubicBezTo>
                  <a:cubicBezTo>
                    <a:pt x="29" y="40"/>
                    <a:pt x="25" y="36"/>
                    <a:pt x="23" y="38"/>
                  </a:cubicBezTo>
                  <a:cubicBezTo>
                    <a:pt x="20" y="40"/>
                    <a:pt x="13" y="42"/>
                    <a:pt x="10" y="42"/>
                  </a:cubicBezTo>
                  <a:cubicBezTo>
                    <a:pt x="9" y="42"/>
                    <a:pt x="8" y="42"/>
                    <a:pt x="7" y="42"/>
                  </a:cubicBezTo>
                  <a:cubicBezTo>
                    <a:pt x="6" y="44"/>
                    <a:pt x="6" y="46"/>
                    <a:pt x="8" y="48"/>
                  </a:cubicBezTo>
                  <a:cubicBezTo>
                    <a:pt x="8" y="48"/>
                    <a:pt x="9" y="49"/>
                    <a:pt x="9" y="49"/>
                  </a:cubicBezTo>
                  <a:cubicBezTo>
                    <a:pt x="15" y="48"/>
                    <a:pt x="13" y="50"/>
                    <a:pt x="15" y="51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Freeform 20"/>
            <p:cNvSpPr>
              <a:spLocks/>
            </p:cNvSpPr>
            <p:nvPr/>
          </p:nvSpPr>
          <p:spPr bwMode="auto">
            <a:xfrm>
              <a:off x="4005263" y="2981325"/>
              <a:ext cx="60325" cy="33338"/>
            </a:xfrm>
            <a:custGeom>
              <a:avLst/>
              <a:gdLst/>
              <a:ahLst/>
              <a:cxnLst>
                <a:cxn ang="0">
                  <a:pos x="16" y="17"/>
                </a:cxn>
                <a:cxn ang="0">
                  <a:pos x="26" y="12"/>
                </a:cxn>
                <a:cxn ang="0">
                  <a:pos x="30" y="10"/>
                </a:cxn>
                <a:cxn ang="0">
                  <a:pos x="29" y="5"/>
                </a:cxn>
                <a:cxn ang="0">
                  <a:pos x="31" y="1"/>
                </a:cxn>
                <a:cxn ang="0">
                  <a:pos x="28" y="0"/>
                </a:cxn>
                <a:cxn ang="0">
                  <a:pos x="12" y="1"/>
                </a:cxn>
                <a:cxn ang="0">
                  <a:pos x="6" y="4"/>
                </a:cxn>
                <a:cxn ang="0">
                  <a:pos x="0" y="2"/>
                </a:cxn>
                <a:cxn ang="0">
                  <a:pos x="9" y="9"/>
                </a:cxn>
                <a:cxn ang="0">
                  <a:pos x="14" y="18"/>
                </a:cxn>
                <a:cxn ang="0">
                  <a:pos x="15" y="18"/>
                </a:cxn>
                <a:cxn ang="0">
                  <a:pos x="16" y="17"/>
                </a:cxn>
              </a:cxnLst>
              <a:rect l="0" t="0" r="r" b="b"/>
              <a:pathLst>
                <a:path w="31" h="18">
                  <a:moveTo>
                    <a:pt x="16" y="17"/>
                  </a:moveTo>
                  <a:cubicBezTo>
                    <a:pt x="19" y="16"/>
                    <a:pt x="24" y="11"/>
                    <a:pt x="26" y="12"/>
                  </a:cubicBezTo>
                  <a:cubicBezTo>
                    <a:pt x="27" y="13"/>
                    <a:pt x="30" y="11"/>
                    <a:pt x="30" y="10"/>
                  </a:cubicBezTo>
                  <a:cubicBezTo>
                    <a:pt x="30" y="9"/>
                    <a:pt x="26" y="6"/>
                    <a:pt x="29" y="5"/>
                  </a:cubicBezTo>
                  <a:cubicBezTo>
                    <a:pt x="31" y="4"/>
                    <a:pt x="31" y="2"/>
                    <a:pt x="31" y="1"/>
                  </a:cubicBezTo>
                  <a:cubicBezTo>
                    <a:pt x="30" y="0"/>
                    <a:pt x="29" y="0"/>
                    <a:pt x="28" y="0"/>
                  </a:cubicBezTo>
                  <a:cubicBezTo>
                    <a:pt x="26" y="0"/>
                    <a:pt x="12" y="1"/>
                    <a:pt x="12" y="1"/>
                  </a:cubicBezTo>
                  <a:cubicBezTo>
                    <a:pt x="12" y="1"/>
                    <a:pt x="8" y="4"/>
                    <a:pt x="6" y="4"/>
                  </a:cubicBezTo>
                  <a:cubicBezTo>
                    <a:pt x="4" y="3"/>
                    <a:pt x="6" y="1"/>
                    <a:pt x="0" y="2"/>
                  </a:cubicBezTo>
                  <a:cubicBezTo>
                    <a:pt x="3" y="6"/>
                    <a:pt x="3" y="7"/>
                    <a:pt x="9" y="9"/>
                  </a:cubicBezTo>
                  <a:cubicBezTo>
                    <a:pt x="16" y="11"/>
                    <a:pt x="9" y="14"/>
                    <a:pt x="14" y="18"/>
                  </a:cubicBezTo>
                  <a:cubicBezTo>
                    <a:pt x="14" y="18"/>
                    <a:pt x="15" y="18"/>
                    <a:pt x="15" y="18"/>
                  </a:cubicBezTo>
                  <a:cubicBezTo>
                    <a:pt x="16" y="18"/>
                    <a:pt x="16" y="17"/>
                    <a:pt x="16" y="17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Freeform 21"/>
            <p:cNvSpPr>
              <a:spLocks/>
            </p:cNvSpPr>
            <p:nvPr/>
          </p:nvSpPr>
          <p:spPr bwMode="auto">
            <a:xfrm>
              <a:off x="4673600" y="3013075"/>
              <a:ext cx="263525" cy="185738"/>
            </a:xfrm>
            <a:custGeom>
              <a:avLst/>
              <a:gdLst/>
              <a:ahLst/>
              <a:cxnLst>
                <a:cxn ang="0">
                  <a:pos x="128" y="55"/>
                </a:cxn>
                <a:cxn ang="0">
                  <a:pos x="124" y="47"/>
                </a:cxn>
                <a:cxn ang="0">
                  <a:pos x="117" y="41"/>
                </a:cxn>
                <a:cxn ang="0">
                  <a:pos x="112" y="34"/>
                </a:cxn>
                <a:cxn ang="0">
                  <a:pos x="103" y="30"/>
                </a:cxn>
                <a:cxn ang="0">
                  <a:pos x="101" y="27"/>
                </a:cxn>
                <a:cxn ang="0">
                  <a:pos x="97" y="26"/>
                </a:cxn>
                <a:cxn ang="0">
                  <a:pos x="98" y="22"/>
                </a:cxn>
                <a:cxn ang="0">
                  <a:pos x="97" y="12"/>
                </a:cxn>
                <a:cxn ang="0">
                  <a:pos x="89" y="1"/>
                </a:cxn>
                <a:cxn ang="0">
                  <a:pos x="87" y="1"/>
                </a:cxn>
                <a:cxn ang="0">
                  <a:pos x="78" y="5"/>
                </a:cxn>
                <a:cxn ang="0">
                  <a:pos x="76" y="10"/>
                </a:cxn>
                <a:cxn ang="0">
                  <a:pos x="65" y="21"/>
                </a:cxn>
                <a:cxn ang="0">
                  <a:pos x="49" y="25"/>
                </a:cxn>
                <a:cxn ang="0">
                  <a:pos x="48" y="31"/>
                </a:cxn>
                <a:cxn ang="0">
                  <a:pos x="38" y="36"/>
                </a:cxn>
                <a:cxn ang="0">
                  <a:pos x="26" y="40"/>
                </a:cxn>
                <a:cxn ang="0">
                  <a:pos x="18" y="40"/>
                </a:cxn>
                <a:cxn ang="0">
                  <a:pos x="12" y="42"/>
                </a:cxn>
                <a:cxn ang="0">
                  <a:pos x="11" y="41"/>
                </a:cxn>
                <a:cxn ang="0">
                  <a:pos x="5" y="48"/>
                </a:cxn>
                <a:cxn ang="0">
                  <a:pos x="0" y="59"/>
                </a:cxn>
                <a:cxn ang="0">
                  <a:pos x="1" y="69"/>
                </a:cxn>
                <a:cxn ang="0">
                  <a:pos x="5" y="78"/>
                </a:cxn>
                <a:cxn ang="0">
                  <a:pos x="6" y="84"/>
                </a:cxn>
                <a:cxn ang="0">
                  <a:pos x="9" y="88"/>
                </a:cxn>
                <a:cxn ang="0">
                  <a:pos x="16" y="95"/>
                </a:cxn>
                <a:cxn ang="0">
                  <a:pos x="18" y="97"/>
                </a:cxn>
                <a:cxn ang="0">
                  <a:pos x="19" y="96"/>
                </a:cxn>
                <a:cxn ang="0">
                  <a:pos x="21" y="88"/>
                </a:cxn>
                <a:cxn ang="0">
                  <a:pos x="27" y="86"/>
                </a:cxn>
                <a:cxn ang="0">
                  <a:pos x="32" y="85"/>
                </a:cxn>
                <a:cxn ang="0">
                  <a:pos x="42" y="86"/>
                </a:cxn>
                <a:cxn ang="0">
                  <a:pos x="42" y="79"/>
                </a:cxn>
                <a:cxn ang="0">
                  <a:pos x="53" y="70"/>
                </a:cxn>
                <a:cxn ang="0">
                  <a:pos x="63" y="76"/>
                </a:cxn>
                <a:cxn ang="0">
                  <a:pos x="84" y="80"/>
                </a:cxn>
                <a:cxn ang="0">
                  <a:pos x="88" y="72"/>
                </a:cxn>
                <a:cxn ang="0">
                  <a:pos x="97" y="72"/>
                </a:cxn>
                <a:cxn ang="0">
                  <a:pos x="108" y="69"/>
                </a:cxn>
                <a:cxn ang="0">
                  <a:pos x="117" y="68"/>
                </a:cxn>
                <a:cxn ang="0">
                  <a:pos x="130" y="69"/>
                </a:cxn>
                <a:cxn ang="0">
                  <a:pos x="138" y="68"/>
                </a:cxn>
                <a:cxn ang="0">
                  <a:pos x="136" y="61"/>
                </a:cxn>
                <a:cxn ang="0">
                  <a:pos x="128" y="55"/>
                </a:cxn>
              </a:cxnLst>
              <a:rect l="0" t="0" r="r" b="b"/>
              <a:pathLst>
                <a:path w="138" h="97">
                  <a:moveTo>
                    <a:pt x="128" y="55"/>
                  </a:moveTo>
                  <a:cubicBezTo>
                    <a:pt x="128" y="53"/>
                    <a:pt x="128" y="51"/>
                    <a:pt x="124" y="47"/>
                  </a:cubicBezTo>
                  <a:cubicBezTo>
                    <a:pt x="120" y="44"/>
                    <a:pt x="117" y="43"/>
                    <a:pt x="117" y="41"/>
                  </a:cubicBezTo>
                  <a:cubicBezTo>
                    <a:pt x="117" y="39"/>
                    <a:pt x="115" y="38"/>
                    <a:pt x="112" y="34"/>
                  </a:cubicBezTo>
                  <a:cubicBezTo>
                    <a:pt x="108" y="30"/>
                    <a:pt x="103" y="30"/>
                    <a:pt x="103" y="30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97" y="26"/>
                    <a:pt x="97" y="26"/>
                    <a:pt x="97" y="26"/>
                  </a:cubicBezTo>
                  <a:cubicBezTo>
                    <a:pt x="97" y="26"/>
                    <a:pt x="94" y="24"/>
                    <a:pt x="98" y="22"/>
                  </a:cubicBezTo>
                  <a:cubicBezTo>
                    <a:pt x="102" y="20"/>
                    <a:pt x="98" y="14"/>
                    <a:pt x="97" y="12"/>
                  </a:cubicBezTo>
                  <a:cubicBezTo>
                    <a:pt x="97" y="10"/>
                    <a:pt x="91" y="3"/>
                    <a:pt x="89" y="1"/>
                  </a:cubicBezTo>
                  <a:cubicBezTo>
                    <a:pt x="89" y="1"/>
                    <a:pt x="88" y="1"/>
                    <a:pt x="87" y="1"/>
                  </a:cubicBezTo>
                  <a:cubicBezTo>
                    <a:pt x="85" y="0"/>
                    <a:pt x="80" y="2"/>
                    <a:pt x="78" y="5"/>
                  </a:cubicBezTo>
                  <a:cubicBezTo>
                    <a:pt x="76" y="7"/>
                    <a:pt x="77" y="8"/>
                    <a:pt x="76" y="10"/>
                  </a:cubicBezTo>
                  <a:cubicBezTo>
                    <a:pt x="74" y="12"/>
                    <a:pt x="68" y="17"/>
                    <a:pt x="65" y="21"/>
                  </a:cubicBezTo>
                  <a:cubicBezTo>
                    <a:pt x="61" y="26"/>
                    <a:pt x="52" y="23"/>
                    <a:pt x="49" y="25"/>
                  </a:cubicBezTo>
                  <a:cubicBezTo>
                    <a:pt x="46" y="26"/>
                    <a:pt x="50" y="29"/>
                    <a:pt x="48" y="31"/>
                  </a:cubicBezTo>
                  <a:cubicBezTo>
                    <a:pt x="46" y="32"/>
                    <a:pt x="40" y="35"/>
                    <a:pt x="38" y="36"/>
                  </a:cubicBezTo>
                  <a:cubicBezTo>
                    <a:pt x="36" y="37"/>
                    <a:pt x="28" y="37"/>
                    <a:pt x="26" y="40"/>
                  </a:cubicBezTo>
                  <a:cubicBezTo>
                    <a:pt x="23" y="43"/>
                    <a:pt x="21" y="36"/>
                    <a:pt x="18" y="40"/>
                  </a:cubicBezTo>
                  <a:cubicBezTo>
                    <a:pt x="16" y="43"/>
                    <a:pt x="13" y="43"/>
                    <a:pt x="12" y="42"/>
                  </a:cubicBezTo>
                  <a:cubicBezTo>
                    <a:pt x="12" y="42"/>
                    <a:pt x="11" y="42"/>
                    <a:pt x="11" y="41"/>
                  </a:cubicBezTo>
                  <a:cubicBezTo>
                    <a:pt x="9" y="43"/>
                    <a:pt x="6" y="45"/>
                    <a:pt x="5" y="48"/>
                  </a:cubicBezTo>
                  <a:cubicBezTo>
                    <a:pt x="4" y="53"/>
                    <a:pt x="0" y="57"/>
                    <a:pt x="0" y="59"/>
                  </a:cubicBezTo>
                  <a:cubicBezTo>
                    <a:pt x="0" y="62"/>
                    <a:pt x="1" y="65"/>
                    <a:pt x="1" y="69"/>
                  </a:cubicBezTo>
                  <a:cubicBezTo>
                    <a:pt x="1" y="73"/>
                    <a:pt x="2" y="75"/>
                    <a:pt x="5" y="78"/>
                  </a:cubicBezTo>
                  <a:cubicBezTo>
                    <a:pt x="7" y="81"/>
                    <a:pt x="6" y="84"/>
                    <a:pt x="6" y="84"/>
                  </a:cubicBezTo>
                  <a:cubicBezTo>
                    <a:pt x="6" y="84"/>
                    <a:pt x="7" y="86"/>
                    <a:pt x="9" y="88"/>
                  </a:cubicBezTo>
                  <a:cubicBezTo>
                    <a:pt x="11" y="90"/>
                    <a:pt x="16" y="94"/>
                    <a:pt x="16" y="95"/>
                  </a:cubicBezTo>
                  <a:cubicBezTo>
                    <a:pt x="16" y="96"/>
                    <a:pt x="17" y="97"/>
                    <a:pt x="18" y="97"/>
                  </a:cubicBezTo>
                  <a:cubicBezTo>
                    <a:pt x="18" y="97"/>
                    <a:pt x="18" y="96"/>
                    <a:pt x="19" y="96"/>
                  </a:cubicBezTo>
                  <a:cubicBezTo>
                    <a:pt x="22" y="93"/>
                    <a:pt x="21" y="88"/>
                    <a:pt x="21" y="88"/>
                  </a:cubicBezTo>
                  <a:cubicBezTo>
                    <a:pt x="27" y="86"/>
                    <a:pt x="27" y="86"/>
                    <a:pt x="27" y="86"/>
                  </a:cubicBezTo>
                  <a:cubicBezTo>
                    <a:pt x="32" y="85"/>
                    <a:pt x="32" y="85"/>
                    <a:pt x="32" y="85"/>
                  </a:cubicBezTo>
                  <a:cubicBezTo>
                    <a:pt x="42" y="86"/>
                    <a:pt x="42" y="86"/>
                    <a:pt x="42" y="86"/>
                  </a:cubicBezTo>
                  <a:cubicBezTo>
                    <a:pt x="42" y="79"/>
                    <a:pt x="42" y="79"/>
                    <a:pt x="42" y="79"/>
                  </a:cubicBezTo>
                  <a:cubicBezTo>
                    <a:pt x="42" y="79"/>
                    <a:pt x="49" y="70"/>
                    <a:pt x="53" y="70"/>
                  </a:cubicBezTo>
                  <a:cubicBezTo>
                    <a:pt x="58" y="70"/>
                    <a:pt x="63" y="76"/>
                    <a:pt x="63" y="76"/>
                  </a:cubicBezTo>
                  <a:cubicBezTo>
                    <a:pt x="84" y="80"/>
                    <a:pt x="84" y="80"/>
                    <a:pt x="84" y="80"/>
                  </a:cubicBezTo>
                  <a:cubicBezTo>
                    <a:pt x="84" y="80"/>
                    <a:pt x="85" y="74"/>
                    <a:pt x="88" y="72"/>
                  </a:cubicBezTo>
                  <a:cubicBezTo>
                    <a:pt x="90" y="71"/>
                    <a:pt x="94" y="74"/>
                    <a:pt x="97" y="72"/>
                  </a:cubicBezTo>
                  <a:cubicBezTo>
                    <a:pt x="99" y="71"/>
                    <a:pt x="104" y="69"/>
                    <a:pt x="108" y="69"/>
                  </a:cubicBezTo>
                  <a:cubicBezTo>
                    <a:pt x="113" y="69"/>
                    <a:pt x="115" y="72"/>
                    <a:pt x="117" y="68"/>
                  </a:cubicBezTo>
                  <a:cubicBezTo>
                    <a:pt x="120" y="63"/>
                    <a:pt x="130" y="69"/>
                    <a:pt x="130" y="69"/>
                  </a:cubicBezTo>
                  <a:cubicBezTo>
                    <a:pt x="138" y="68"/>
                    <a:pt x="138" y="68"/>
                    <a:pt x="138" y="68"/>
                  </a:cubicBezTo>
                  <a:cubicBezTo>
                    <a:pt x="136" y="61"/>
                    <a:pt x="136" y="61"/>
                    <a:pt x="136" y="61"/>
                  </a:cubicBezTo>
                  <a:cubicBezTo>
                    <a:pt x="136" y="61"/>
                    <a:pt x="128" y="57"/>
                    <a:pt x="128" y="55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Freeform 22"/>
            <p:cNvSpPr>
              <a:spLocks/>
            </p:cNvSpPr>
            <p:nvPr/>
          </p:nvSpPr>
          <p:spPr bwMode="auto">
            <a:xfrm>
              <a:off x="4421188" y="2951163"/>
              <a:ext cx="255588" cy="212725"/>
            </a:xfrm>
            <a:custGeom>
              <a:avLst/>
              <a:gdLst/>
              <a:ahLst/>
              <a:cxnLst>
                <a:cxn ang="0">
                  <a:pos x="83" y="81"/>
                </a:cxn>
                <a:cxn ang="0">
                  <a:pos x="89" y="80"/>
                </a:cxn>
                <a:cxn ang="0">
                  <a:pos x="97" y="86"/>
                </a:cxn>
                <a:cxn ang="0">
                  <a:pos x="102" y="81"/>
                </a:cxn>
                <a:cxn ang="0">
                  <a:pos x="110" y="63"/>
                </a:cxn>
                <a:cxn ang="0">
                  <a:pos x="116" y="57"/>
                </a:cxn>
                <a:cxn ang="0">
                  <a:pos x="117" y="51"/>
                </a:cxn>
                <a:cxn ang="0">
                  <a:pos x="120" y="43"/>
                </a:cxn>
                <a:cxn ang="0">
                  <a:pos x="126" y="31"/>
                </a:cxn>
                <a:cxn ang="0">
                  <a:pos x="133" y="27"/>
                </a:cxn>
                <a:cxn ang="0">
                  <a:pos x="132" y="20"/>
                </a:cxn>
                <a:cxn ang="0">
                  <a:pos x="128" y="16"/>
                </a:cxn>
                <a:cxn ang="0">
                  <a:pos x="128" y="9"/>
                </a:cxn>
                <a:cxn ang="0">
                  <a:pos x="124" y="5"/>
                </a:cxn>
                <a:cxn ang="0">
                  <a:pos x="120" y="3"/>
                </a:cxn>
                <a:cxn ang="0">
                  <a:pos x="112" y="10"/>
                </a:cxn>
                <a:cxn ang="0">
                  <a:pos x="103" y="8"/>
                </a:cxn>
                <a:cxn ang="0">
                  <a:pos x="88" y="7"/>
                </a:cxn>
                <a:cxn ang="0">
                  <a:pos x="80" y="13"/>
                </a:cxn>
                <a:cxn ang="0">
                  <a:pos x="69" y="13"/>
                </a:cxn>
                <a:cxn ang="0">
                  <a:pos x="60" y="8"/>
                </a:cxn>
                <a:cxn ang="0">
                  <a:pos x="51" y="11"/>
                </a:cxn>
                <a:cxn ang="0">
                  <a:pos x="45" y="5"/>
                </a:cxn>
                <a:cxn ang="0">
                  <a:pos x="36" y="2"/>
                </a:cxn>
                <a:cxn ang="0">
                  <a:pos x="29" y="4"/>
                </a:cxn>
                <a:cxn ang="0">
                  <a:pos x="19" y="4"/>
                </a:cxn>
                <a:cxn ang="0">
                  <a:pos x="16" y="13"/>
                </a:cxn>
                <a:cxn ang="0">
                  <a:pos x="11" y="21"/>
                </a:cxn>
                <a:cxn ang="0">
                  <a:pos x="10" y="23"/>
                </a:cxn>
                <a:cxn ang="0">
                  <a:pos x="11" y="31"/>
                </a:cxn>
                <a:cxn ang="0">
                  <a:pos x="10" y="47"/>
                </a:cxn>
                <a:cxn ang="0">
                  <a:pos x="6" y="54"/>
                </a:cxn>
                <a:cxn ang="0">
                  <a:pos x="1" y="62"/>
                </a:cxn>
                <a:cxn ang="0">
                  <a:pos x="1" y="75"/>
                </a:cxn>
                <a:cxn ang="0">
                  <a:pos x="5" y="84"/>
                </a:cxn>
                <a:cxn ang="0">
                  <a:pos x="5" y="84"/>
                </a:cxn>
                <a:cxn ang="0">
                  <a:pos x="22" y="88"/>
                </a:cxn>
                <a:cxn ang="0">
                  <a:pos x="32" y="100"/>
                </a:cxn>
                <a:cxn ang="0">
                  <a:pos x="38" y="110"/>
                </a:cxn>
                <a:cxn ang="0">
                  <a:pos x="50" y="107"/>
                </a:cxn>
                <a:cxn ang="0">
                  <a:pos x="65" y="105"/>
                </a:cxn>
                <a:cxn ang="0">
                  <a:pos x="66" y="105"/>
                </a:cxn>
                <a:cxn ang="0">
                  <a:pos x="70" y="93"/>
                </a:cxn>
                <a:cxn ang="0">
                  <a:pos x="83" y="81"/>
                </a:cxn>
              </a:cxnLst>
              <a:rect l="0" t="0" r="r" b="b"/>
              <a:pathLst>
                <a:path w="134" h="111">
                  <a:moveTo>
                    <a:pt x="83" y="81"/>
                  </a:moveTo>
                  <a:cubicBezTo>
                    <a:pt x="84" y="81"/>
                    <a:pt x="87" y="82"/>
                    <a:pt x="89" y="80"/>
                  </a:cubicBezTo>
                  <a:cubicBezTo>
                    <a:pt x="92" y="78"/>
                    <a:pt x="97" y="82"/>
                    <a:pt x="97" y="86"/>
                  </a:cubicBezTo>
                  <a:cubicBezTo>
                    <a:pt x="98" y="89"/>
                    <a:pt x="100" y="84"/>
                    <a:pt x="102" y="81"/>
                  </a:cubicBezTo>
                  <a:cubicBezTo>
                    <a:pt x="104" y="77"/>
                    <a:pt x="110" y="66"/>
                    <a:pt x="110" y="63"/>
                  </a:cubicBezTo>
                  <a:cubicBezTo>
                    <a:pt x="110" y="61"/>
                    <a:pt x="116" y="58"/>
                    <a:pt x="116" y="57"/>
                  </a:cubicBezTo>
                  <a:cubicBezTo>
                    <a:pt x="116" y="55"/>
                    <a:pt x="115" y="51"/>
                    <a:pt x="117" y="51"/>
                  </a:cubicBezTo>
                  <a:cubicBezTo>
                    <a:pt x="119" y="50"/>
                    <a:pt x="120" y="45"/>
                    <a:pt x="120" y="43"/>
                  </a:cubicBezTo>
                  <a:cubicBezTo>
                    <a:pt x="119" y="42"/>
                    <a:pt x="125" y="32"/>
                    <a:pt x="126" y="31"/>
                  </a:cubicBezTo>
                  <a:cubicBezTo>
                    <a:pt x="127" y="30"/>
                    <a:pt x="133" y="30"/>
                    <a:pt x="133" y="27"/>
                  </a:cubicBezTo>
                  <a:cubicBezTo>
                    <a:pt x="133" y="24"/>
                    <a:pt x="134" y="21"/>
                    <a:pt x="132" y="20"/>
                  </a:cubicBezTo>
                  <a:cubicBezTo>
                    <a:pt x="130" y="20"/>
                    <a:pt x="128" y="17"/>
                    <a:pt x="128" y="16"/>
                  </a:cubicBezTo>
                  <a:cubicBezTo>
                    <a:pt x="128" y="15"/>
                    <a:pt x="128" y="12"/>
                    <a:pt x="128" y="9"/>
                  </a:cubicBezTo>
                  <a:cubicBezTo>
                    <a:pt x="126" y="9"/>
                    <a:pt x="126" y="6"/>
                    <a:pt x="124" y="5"/>
                  </a:cubicBezTo>
                  <a:cubicBezTo>
                    <a:pt x="122" y="3"/>
                    <a:pt x="122" y="2"/>
                    <a:pt x="120" y="3"/>
                  </a:cubicBezTo>
                  <a:cubicBezTo>
                    <a:pt x="118" y="3"/>
                    <a:pt x="115" y="9"/>
                    <a:pt x="112" y="10"/>
                  </a:cubicBezTo>
                  <a:cubicBezTo>
                    <a:pt x="109" y="11"/>
                    <a:pt x="105" y="9"/>
                    <a:pt x="103" y="8"/>
                  </a:cubicBezTo>
                  <a:cubicBezTo>
                    <a:pt x="101" y="7"/>
                    <a:pt x="91" y="8"/>
                    <a:pt x="88" y="7"/>
                  </a:cubicBezTo>
                  <a:cubicBezTo>
                    <a:pt x="85" y="7"/>
                    <a:pt x="82" y="11"/>
                    <a:pt x="80" y="13"/>
                  </a:cubicBezTo>
                  <a:cubicBezTo>
                    <a:pt x="78" y="14"/>
                    <a:pt x="71" y="13"/>
                    <a:pt x="69" y="13"/>
                  </a:cubicBezTo>
                  <a:cubicBezTo>
                    <a:pt x="67" y="12"/>
                    <a:pt x="62" y="8"/>
                    <a:pt x="60" y="8"/>
                  </a:cubicBezTo>
                  <a:cubicBezTo>
                    <a:pt x="58" y="8"/>
                    <a:pt x="54" y="9"/>
                    <a:pt x="51" y="11"/>
                  </a:cubicBezTo>
                  <a:cubicBezTo>
                    <a:pt x="48" y="13"/>
                    <a:pt x="47" y="7"/>
                    <a:pt x="45" y="5"/>
                  </a:cubicBezTo>
                  <a:cubicBezTo>
                    <a:pt x="43" y="2"/>
                    <a:pt x="38" y="4"/>
                    <a:pt x="36" y="2"/>
                  </a:cubicBezTo>
                  <a:cubicBezTo>
                    <a:pt x="33" y="0"/>
                    <a:pt x="31" y="5"/>
                    <a:pt x="29" y="4"/>
                  </a:cubicBezTo>
                  <a:cubicBezTo>
                    <a:pt x="27" y="4"/>
                    <a:pt x="21" y="3"/>
                    <a:pt x="19" y="4"/>
                  </a:cubicBezTo>
                  <a:cubicBezTo>
                    <a:pt x="17" y="6"/>
                    <a:pt x="17" y="12"/>
                    <a:pt x="16" y="13"/>
                  </a:cubicBezTo>
                  <a:cubicBezTo>
                    <a:pt x="15" y="14"/>
                    <a:pt x="11" y="19"/>
                    <a:pt x="11" y="21"/>
                  </a:cubicBezTo>
                  <a:cubicBezTo>
                    <a:pt x="11" y="22"/>
                    <a:pt x="11" y="23"/>
                    <a:pt x="10" y="23"/>
                  </a:cubicBezTo>
                  <a:cubicBezTo>
                    <a:pt x="10" y="26"/>
                    <a:pt x="11" y="30"/>
                    <a:pt x="11" y="31"/>
                  </a:cubicBezTo>
                  <a:cubicBezTo>
                    <a:pt x="11" y="33"/>
                    <a:pt x="12" y="45"/>
                    <a:pt x="10" y="47"/>
                  </a:cubicBezTo>
                  <a:cubicBezTo>
                    <a:pt x="7" y="50"/>
                    <a:pt x="6" y="54"/>
                    <a:pt x="6" y="54"/>
                  </a:cubicBezTo>
                  <a:cubicBezTo>
                    <a:pt x="6" y="54"/>
                    <a:pt x="2" y="56"/>
                    <a:pt x="1" y="62"/>
                  </a:cubicBezTo>
                  <a:cubicBezTo>
                    <a:pt x="0" y="67"/>
                    <a:pt x="1" y="71"/>
                    <a:pt x="1" y="75"/>
                  </a:cubicBezTo>
                  <a:cubicBezTo>
                    <a:pt x="1" y="78"/>
                    <a:pt x="3" y="80"/>
                    <a:pt x="5" y="84"/>
                  </a:cubicBezTo>
                  <a:cubicBezTo>
                    <a:pt x="5" y="84"/>
                    <a:pt x="5" y="84"/>
                    <a:pt x="5" y="84"/>
                  </a:cubicBezTo>
                  <a:cubicBezTo>
                    <a:pt x="7" y="87"/>
                    <a:pt x="16" y="87"/>
                    <a:pt x="22" y="88"/>
                  </a:cubicBezTo>
                  <a:cubicBezTo>
                    <a:pt x="27" y="90"/>
                    <a:pt x="32" y="97"/>
                    <a:pt x="32" y="100"/>
                  </a:cubicBezTo>
                  <a:cubicBezTo>
                    <a:pt x="32" y="103"/>
                    <a:pt x="36" y="108"/>
                    <a:pt x="38" y="110"/>
                  </a:cubicBezTo>
                  <a:cubicBezTo>
                    <a:pt x="41" y="111"/>
                    <a:pt x="47" y="107"/>
                    <a:pt x="50" y="107"/>
                  </a:cubicBezTo>
                  <a:cubicBezTo>
                    <a:pt x="53" y="107"/>
                    <a:pt x="63" y="107"/>
                    <a:pt x="65" y="105"/>
                  </a:cubicBezTo>
                  <a:cubicBezTo>
                    <a:pt x="65" y="105"/>
                    <a:pt x="66" y="105"/>
                    <a:pt x="66" y="105"/>
                  </a:cubicBezTo>
                  <a:cubicBezTo>
                    <a:pt x="69" y="99"/>
                    <a:pt x="70" y="93"/>
                    <a:pt x="70" y="93"/>
                  </a:cubicBezTo>
                  <a:cubicBezTo>
                    <a:pt x="70" y="93"/>
                    <a:pt x="81" y="81"/>
                    <a:pt x="83" y="81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Freeform 23"/>
            <p:cNvSpPr>
              <a:spLocks/>
            </p:cNvSpPr>
            <p:nvPr/>
          </p:nvSpPr>
          <p:spPr bwMode="auto">
            <a:xfrm>
              <a:off x="4378325" y="2984500"/>
              <a:ext cx="65088" cy="133350"/>
            </a:xfrm>
            <a:custGeom>
              <a:avLst/>
              <a:gdLst/>
              <a:ahLst/>
              <a:cxnLst>
                <a:cxn ang="0">
                  <a:pos x="23" y="45"/>
                </a:cxn>
                <a:cxn ang="0">
                  <a:pos x="28" y="37"/>
                </a:cxn>
                <a:cxn ang="0">
                  <a:pos x="32" y="30"/>
                </a:cxn>
                <a:cxn ang="0">
                  <a:pos x="33" y="14"/>
                </a:cxn>
                <a:cxn ang="0">
                  <a:pos x="32" y="6"/>
                </a:cxn>
                <a:cxn ang="0">
                  <a:pos x="28" y="6"/>
                </a:cxn>
                <a:cxn ang="0">
                  <a:pos x="25" y="1"/>
                </a:cxn>
                <a:cxn ang="0">
                  <a:pos x="21" y="6"/>
                </a:cxn>
                <a:cxn ang="0">
                  <a:pos x="18" y="11"/>
                </a:cxn>
                <a:cxn ang="0">
                  <a:pos x="8" y="13"/>
                </a:cxn>
                <a:cxn ang="0">
                  <a:pos x="2" y="17"/>
                </a:cxn>
                <a:cxn ang="0">
                  <a:pos x="0" y="17"/>
                </a:cxn>
                <a:cxn ang="0">
                  <a:pos x="6" y="28"/>
                </a:cxn>
                <a:cxn ang="0">
                  <a:pos x="9" y="36"/>
                </a:cxn>
                <a:cxn ang="0">
                  <a:pos x="10" y="49"/>
                </a:cxn>
                <a:cxn ang="0">
                  <a:pos x="11" y="70"/>
                </a:cxn>
                <a:cxn ang="0">
                  <a:pos x="19" y="69"/>
                </a:cxn>
                <a:cxn ang="0">
                  <a:pos x="27" y="67"/>
                </a:cxn>
                <a:cxn ang="0">
                  <a:pos x="23" y="58"/>
                </a:cxn>
                <a:cxn ang="0">
                  <a:pos x="23" y="45"/>
                </a:cxn>
              </a:cxnLst>
              <a:rect l="0" t="0" r="r" b="b"/>
              <a:pathLst>
                <a:path w="34" h="70">
                  <a:moveTo>
                    <a:pt x="23" y="45"/>
                  </a:moveTo>
                  <a:cubicBezTo>
                    <a:pt x="24" y="39"/>
                    <a:pt x="28" y="37"/>
                    <a:pt x="28" y="37"/>
                  </a:cubicBezTo>
                  <a:cubicBezTo>
                    <a:pt x="28" y="37"/>
                    <a:pt x="29" y="33"/>
                    <a:pt x="32" y="30"/>
                  </a:cubicBezTo>
                  <a:cubicBezTo>
                    <a:pt x="34" y="28"/>
                    <a:pt x="33" y="16"/>
                    <a:pt x="33" y="14"/>
                  </a:cubicBezTo>
                  <a:cubicBezTo>
                    <a:pt x="33" y="13"/>
                    <a:pt x="32" y="9"/>
                    <a:pt x="32" y="6"/>
                  </a:cubicBezTo>
                  <a:cubicBezTo>
                    <a:pt x="31" y="7"/>
                    <a:pt x="30" y="7"/>
                    <a:pt x="28" y="6"/>
                  </a:cubicBezTo>
                  <a:cubicBezTo>
                    <a:pt x="25" y="5"/>
                    <a:pt x="28" y="2"/>
                    <a:pt x="25" y="1"/>
                  </a:cubicBezTo>
                  <a:cubicBezTo>
                    <a:pt x="21" y="0"/>
                    <a:pt x="20" y="4"/>
                    <a:pt x="21" y="6"/>
                  </a:cubicBezTo>
                  <a:cubicBezTo>
                    <a:pt x="21" y="9"/>
                    <a:pt x="19" y="9"/>
                    <a:pt x="18" y="11"/>
                  </a:cubicBezTo>
                  <a:cubicBezTo>
                    <a:pt x="16" y="12"/>
                    <a:pt x="10" y="13"/>
                    <a:pt x="8" y="13"/>
                  </a:cubicBezTo>
                  <a:cubicBezTo>
                    <a:pt x="6" y="13"/>
                    <a:pt x="4" y="16"/>
                    <a:pt x="2" y="17"/>
                  </a:cubicBezTo>
                  <a:cubicBezTo>
                    <a:pt x="2" y="17"/>
                    <a:pt x="1" y="17"/>
                    <a:pt x="0" y="17"/>
                  </a:cubicBezTo>
                  <a:cubicBezTo>
                    <a:pt x="1" y="26"/>
                    <a:pt x="2" y="25"/>
                    <a:pt x="6" y="28"/>
                  </a:cubicBezTo>
                  <a:cubicBezTo>
                    <a:pt x="11" y="30"/>
                    <a:pt x="7" y="34"/>
                    <a:pt x="9" y="36"/>
                  </a:cubicBezTo>
                  <a:cubicBezTo>
                    <a:pt x="11" y="38"/>
                    <a:pt x="10" y="43"/>
                    <a:pt x="10" y="49"/>
                  </a:cubicBezTo>
                  <a:cubicBezTo>
                    <a:pt x="11" y="53"/>
                    <a:pt x="11" y="63"/>
                    <a:pt x="11" y="70"/>
                  </a:cubicBezTo>
                  <a:cubicBezTo>
                    <a:pt x="14" y="70"/>
                    <a:pt x="17" y="69"/>
                    <a:pt x="19" y="69"/>
                  </a:cubicBezTo>
                  <a:cubicBezTo>
                    <a:pt x="22" y="69"/>
                    <a:pt x="25" y="65"/>
                    <a:pt x="27" y="67"/>
                  </a:cubicBezTo>
                  <a:cubicBezTo>
                    <a:pt x="25" y="63"/>
                    <a:pt x="23" y="61"/>
                    <a:pt x="23" y="58"/>
                  </a:cubicBezTo>
                  <a:cubicBezTo>
                    <a:pt x="23" y="54"/>
                    <a:pt x="22" y="50"/>
                    <a:pt x="23" y="45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Freeform 24"/>
            <p:cNvSpPr>
              <a:spLocks/>
            </p:cNvSpPr>
            <p:nvPr/>
          </p:nvSpPr>
          <p:spPr bwMode="auto">
            <a:xfrm>
              <a:off x="4359275" y="3013075"/>
              <a:ext cx="41275" cy="112713"/>
            </a:xfrm>
            <a:custGeom>
              <a:avLst/>
              <a:gdLst/>
              <a:ahLst/>
              <a:cxnLst>
                <a:cxn ang="0">
                  <a:pos x="19" y="21"/>
                </a:cxn>
                <a:cxn ang="0">
                  <a:pos x="16" y="13"/>
                </a:cxn>
                <a:cxn ang="0">
                  <a:pos x="10" y="2"/>
                </a:cxn>
                <a:cxn ang="0">
                  <a:pos x="2" y="1"/>
                </a:cxn>
                <a:cxn ang="0">
                  <a:pos x="0" y="1"/>
                </a:cxn>
                <a:cxn ang="0">
                  <a:pos x="3" y="8"/>
                </a:cxn>
                <a:cxn ang="0">
                  <a:pos x="5" y="15"/>
                </a:cxn>
                <a:cxn ang="0">
                  <a:pos x="6" y="31"/>
                </a:cxn>
                <a:cxn ang="0">
                  <a:pos x="9" y="46"/>
                </a:cxn>
                <a:cxn ang="0">
                  <a:pos x="13" y="59"/>
                </a:cxn>
                <a:cxn ang="0">
                  <a:pos x="15" y="58"/>
                </a:cxn>
                <a:cxn ang="0">
                  <a:pos x="21" y="55"/>
                </a:cxn>
                <a:cxn ang="0">
                  <a:pos x="20" y="34"/>
                </a:cxn>
                <a:cxn ang="0">
                  <a:pos x="19" y="21"/>
                </a:cxn>
              </a:cxnLst>
              <a:rect l="0" t="0" r="r" b="b"/>
              <a:pathLst>
                <a:path w="21" h="59">
                  <a:moveTo>
                    <a:pt x="19" y="21"/>
                  </a:moveTo>
                  <a:cubicBezTo>
                    <a:pt x="17" y="19"/>
                    <a:pt x="21" y="15"/>
                    <a:pt x="16" y="13"/>
                  </a:cubicBezTo>
                  <a:cubicBezTo>
                    <a:pt x="12" y="10"/>
                    <a:pt x="11" y="11"/>
                    <a:pt x="10" y="2"/>
                  </a:cubicBezTo>
                  <a:cubicBezTo>
                    <a:pt x="8" y="2"/>
                    <a:pt x="4" y="1"/>
                    <a:pt x="2" y="1"/>
                  </a:cubicBezTo>
                  <a:cubicBezTo>
                    <a:pt x="1" y="0"/>
                    <a:pt x="1" y="1"/>
                    <a:pt x="0" y="1"/>
                  </a:cubicBezTo>
                  <a:cubicBezTo>
                    <a:pt x="1" y="4"/>
                    <a:pt x="2" y="7"/>
                    <a:pt x="3" y="8"/>
                  </a:cubicBezTo>
                  <a:cubicBezTo>
                    <a:pt x="4" y="9"/>
                    <a:pt x="6" y="11"/>
                    <a:pt x="5" y="15"/>
                  </a:cubicBezTo>
                  <a:cubicBezTo>
                    <a:pt x="5" y="19"/>
                    <a:pt x="4" y="27"/>
                    <a:pt x="6" y="31"/>
                  </a:cubicBezTo>
                  <a:cubicBezTo>
                    <a:pt x="7" y="34"/>
                    <a:pt x="9" y="40"/>
                    <a:pt x="9" y="46"/>
                  </a:cubicBezTo>
                  <a:cubicBezTo>
                    <a:pt x="9" y="50"/>
                    <a:pt x="11" y="55"/>
                    <a:pt x="13" y="59"/>
                  </a:cubicBezTo>
                  <a:cubicBezTo>
                    <a:pt x="14" y="59"/>
                    <a:pt x="14" y="58"/>
                    <a:pt x="15" y="58"/>
                  </a:cubicBezTo>
                  <a:cubicBezTo>
                    <a:pt x="17" y="56"/>
                    <a:pt x="19" y="55"/>
                    <a:pt x="21" y="55"/>
                  </a:cubicBezTo>
                  <a:cubicBezTo>
                    <a:pt x="21" y="48"/>
                    <a:pt x="21" y="38"/>
                    <a:pt x="20" y="34"/>
                  </a:cubicBezTo>
                  <a:cubicBezTo>
                    <a:pt x="20" y="28"/>
                    <a:pt x="21" y="23"/>
                    <a:pt x="19" y="21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Freeform 25"/>
            <p:cNvSpPr>
              <a:spLocks/>
            </p:cNvSpPr>
            <p:nvPr/>
          </p:nvSpPr>
          <p:spPr bwMode="auto">
            <a:xfrm>
              <a:off x="4546600" y="2968625"/>
              <a:ext cx="160338" cy="249238"/>
            </a:xfrm>
            <a:custGeom>
              <a:avLst/>
              <a:gdLst/>
              <a:ahLst/>
              <a:cxnLst>
                <a:cxn ang="0">
                  <a:pos x="35" y="124"/>
                </a:cxn>
                <a:cxn ang="0">
                  <a:pos x="65" y="125"/>
                </a:cxn>
                <a:cxn ang="0">
                  <a:pos x="81" y="130"/>
                </a:cxn>
                <a:cxn ang="0">
                  <a:pos x="84" y="120"/>
                </a:cxn>
                <a:cxn ang="0">
                  <a:pos x="82" y="118"/>
                </a:cxn>
                <a:cxn ang="0">
                  <a:pos x="75" y="111"/>
                </a:cxn>
                <a:cxn ang="0">
                  <a:pos x="72" y="107"/>
                </a:cxn>
                <a:cxn ang="0">
                  <a:pos x="71" y="101"/>
                </a:cxn>
                <a:cxn ang="0">
                  <a:pos x="67" y="92"/>
                </a:cxn>
                <a:cxn ang="0">
                  <a:pos x="66" y="82"/>
                </a:cxn>
                <a:cxn ang="0">
                  <a:pos x="71" y="71"/>
                </a:cxn>
                <a:cxn ang="0">
                  <a:pos x="77" y="64"/>
                </a:cxn>
                <a:cxn ang="0">
                  <a:pos x="74" y="56"/>
                </a:cxn>
                <a:cxn ang="0">
                  <a:pos x="64" y="46"/>
                </a:cxn>
                <a:cxn ang="0">
                  <a:pos x="62" y="38"/>
                </a:cxn>
                <a:cxn ang="0">
                  <a:pos x="71" y="37"/>
                </a:cxn>
                <a:cxn ang="0">
                  <a:pos x="76" y="35"/>
                </a:cxn>
                <a:cxn ang="0">
                  <a:pos x="71" y="21"/>
                </a:cxn>
                <a:cxn ang="0">
                  <a:pos x="70" y="11"/>
                </a:cxn>
                <a:cxn ang="0">
                  <a:pos x="63" y="1"/>
                </a:cxn>
                <a:cxn ang="0">
                  <a:pos x="62" y="0"/>
                </a:cxn>
                <a:cxn ang="0">
                  <a:pos x="62" y="7"/>
                </a:cxn>
                <a:cxn ang="0">
                  <a:pos x="66" y="11"/>
                </a:cxn>
                <a:cxn ang="0">
                  <a:pos x="67" y="18"/>
                </a:cxn>
                <a:cxn ang="0">
                  <a:pos x="60" y="22"/>
                </a:cxn>
                <a:cxn ang="0">
                  <a:pos x="54" y="34"/>
                </a:cxn>
                <a:cxn ang="0">
                  <a:pos x="51" y="42"/>
                </a:cxn>
                <a:cxn ang="0">
                  <a:pos x="50" y="48"/>
                </a:cxn>
                <a:cxn ang="0">
                  <a:pos x="44" y="54"/>
                </a:cxn>
                <a:cxn ang="0">
                  <a:pos x="36" y="72"/>
                </a:cxn>
                <a:cxn ang="0">
                  <a:pos x="31" y="77"/>
                </a:cxn>
                <a:cxn ang="0">
                  <a:pos x="23" y="71"/>
                </a:cxn>
                <a:cxn ang="0">
                  <a:pos x="17" y="72"/>
                </a:cxn>
                <a:cxn ang="0">
                  <a:pos x="4" y="84"/>
                </a:cxn>
                <a:cxn ang="0">
                  <a:pos x="0" y="96"/>
                </a:cxn>
                <a:cxn ang="0">
                  <a:pos x="5" y="103"/>
                </a:cxn>
                <a:cxn ang="0">
                  <a:pos x="14" y="104"/>
                </a:cxn>
                <a:cxn ang="0">
                  <a:pos x="17" y="115"/>
                </a:cxn>
                <a:cxn ang="0">
                  <a:pos x="15" y="125"/>
                </a:cxn>
                <a:cxn ang="0">
                  <a:pos x="31" y="125"/>
                </a:cxn>
                <a:cxn ang="0">
                  <a:pos x="35" y="124"/>
                </a:cxn>
              </a:cxnLst>
              <a:rect l="0" t="0" r="r" b="b"/>
              <a:pathLst>
                <a:path w="84" h="130">
                  <a:moveTo>
                    <a:pt x="35" y="124"/>
                  </a:moveTo>
                  <a:cubicBezTo>
                    <a:pt x="35" y="124"/>
                    <a:pt x="62" y="125"/>
                    <a:pt x="65" y="125"/>
                  </a:cubicBezTo>
                  <a:cubicBezTo>
                    <a:pt x="69" y="124"/>
                    <a:pt x="81" y="130"/>
                    <a:pt x="81" y="130"/>
                  </a:cubicBezTo>
                  <a:cubicBezTo>
                    <a:pt x="81" y="130"/>
                    <a:pt x="82" y="124"/>
                    <a:pt x="84" y="120"/>
                  </a:cubicBezTo>
                  <a:cubicBezTo>
                    <a:pt x="83" y="120"/>
                    <a:pt x="82" y="119"/>
                    <a:pt x="82" y="118"/>
                  </a:cubicBezTo>
                  <a:cubicBezTo>
                    <a:pt x="82" y="117"/>
                    <a:pt x="77" y="113"/>
                    <a:pt x="75" y="111"/>
                  </a:cubicBezTo>
                  <a:cubicBezTo>
                    <a:pt x="73" y="109"/>
                    <a:pt x="72" y="107"/>
                    <a:pt x="72" y="107"/>
                  </a:cubicBezTo>
                  <a:cubicBezTo>
                    <a:pt x="72" y="107"/>
                    <a:pt x="73" y="104"/>
                    <a:pt x="71" y="101"/>
                  </a:cubicBezTo>
                  <a:cubicBezTo>
                    <a:pt x="68" y="98"/>
                    <a:pt x="67" y="96"/>
                    <a:pt x="67" y="92"/>
                  </a:cubicBezTo>
                  <a:cubicBezTo>
                    <a:pt x="67" y="88"/>
                    <a:pt x="66" y="85"/>
                    <a:pt x="66" y="82"/>
                  </a:cubicBezTo>
                  <a:cubicBezTo>
                    <a:pt x="66" y="80"/>
                    <a:pt x="70" y="76"/>
                    <a:pt x="71" y="71"/>
                  </a:cubicBezTo>
                  <a:cubicBezTo>
                    <a:pt x="72" y="68"/>
                    <a:pt x="75" y="66"/>
                    <a:pt x="77" y="64"/>
                  </a:cubicBezTo>
                  <a:cubicBezTo>
                    <a:pt x="76" y="62"/>
                    <a:pt x="75" y="59"/>
                    <a:pt x="74" y="56"/>
                  </a:cubicBezTo>
                  <a:cubicBezTo>
                    <a:pt x="72" y="52"/>
                    <a:pt x="69" y="50"/>
                    <a:pt x="64" y="46"/>
                  </a:cubicBezTo>
                  <a:cubicBezTo>
                    <a:pt x="60" y="42"/>
                    <a:pt x="62" y="40"/>
                    <a:pt x="62" y="38"/>
                  </a:cubicBezTo>
                  <a:cubicBezTo>
                    <a:pt x="62" y="37"/>
                    <a:pt x="67" y="37"/>
                    <a:pt x="71" y="37"/>
                  </a:cubicBezTo>
                  <a:cubicBezTo>
                    <a:pt x="75" y="37"/>
                    <a:pt x="78" y="36"/>
                    <a:pt x="76" y="35"/>
                  </a:cubicBezTo>
                  <a:cubicBezTo>
                    <a:pt x="74" y="34"/>
                    <a:pt x="71" y="27"/>
                    <a:pt x="71" y="21"/>
                  </a:cubicBezTo>
                  <a:cubicBezTo>
                    <a:pt x="72" y="16"/>
                    <a:pt x="70" y="14"/>
                    <a:pt x="70" y="11"/>
                  </a:cubicBezTo>
                  <a:cubicBezTo>
                    <a:pt x="70" y="8"/>
                    <a:pt x="66" y="1"/>
                    <a:pt x="63" y="1"/>
                  </a:cubicBezTo>
                  <a:cubicBezTo>
                    <a:pt x="63" y="1"/>
                    <a:pt x="63" y="0"/>
                    <a:pt x="62" y="0"/>
                  </a:cubicBezTo>
                  <a:cubicBezTo>
                    <a:pt x="62" y="3"/>
                    <a:pt x="62" y="6"/>
                    <a:pt x="62" y="7"/>
                  </a:cubicBezTo>
                  <a:cubicBezTo>
                    <a:pt x="62" y="8"/>
                    <a:pt x="64" y="11"/>
                    <a:pt x="66" y="11"/>
                  </a:cubicBezTo>
                  <a:cubicBezTo>
                    <a:pt x="68" y="12"/>
                    <a:pt x="67" y="15"/>
                    <a:pt x="67" y="18"/>
                  </a:cubicBezTo>
                  <a:cubicBezTo>
                    <a:pt x="67" y="21"/>
                    <a:pt x="61" y="21"/>
                    <a:pt x="60" y="22"/>
                  </a:cubicBezTo>
                  <a:cubicBezTo>
                    <a:pt x="59" y="23"/>
                    <a:pt x="53" y="33"/>
                    <a:pt x="54" y="34"/>
                  </a:cubicBezTo>
                  <a:cubicBezTo>
                    <a:pt x="54" y="36"/>
                    <a:pt x="53" y="41"/>
                    <a:pt x="51" y="42"/>
                  </a:cubicBezTo>
                  <a:cubicBezTo>
                    <a:pt x="49" y="42"/>
                    <a:pt x="50" y="46"/>
                    <a:pt x="50" y="48"/>
                  </a:cubicBezTo>
                  <a:cubicBezTo>
                    <a:pt x="50" y="49"/>
                    <a:pt x="44" y="52"/>
                    <a:pt x="44" y="54"/>
                  </a:cubicBezTo>
                  <a:cubicBezTo>
                    <a:pt x="44" y="57"/>
                    <a:pt x="38" y="68"/>
                    <a:pt x="36" y="72"/>
                  </a:cubicBezTo>
                  <a:cubicBezTo>
                    <a:pt x="34" y="75"/>
                    <a:pt x="32" y="80"/>
                    <a:pt x="31" y="77"/>
                  </a:cubicBezTo>
                  <a:cubicBezTo>
                    <a:pt x="31" y="73"/>
                    <a:pt x="26" y="69"/>
                    <a:pt x="23" y="71"/>
                  </a:cubicBezTo>
                  <a:cubicBezTo>
                    <a:pt x="21" y="73"/>
                    <a:pt x="18" y="72"/>
                    <a:pt x="17" y="72"/>
                  </a:cubicBezTo>
                  <a:cubicBezTo>
                    <a:pt x="15" y="72"/>
                    <a:pt x="4" y="84"/>
                    <a:pt x="4" y="84"/>
                  </a:cubicBezTo>
                  <a:cubicBezTo>
                    <a:pt x="4" y="84"/>
                    <a:pt x="3" y="90"/>
                    <a:pt x="0" y="96"/>
                  </a:cubicBezTo>
                  <a:cubicBezTo>
                    <a:pt x="2" y="97"/>
                    <a:pt x="4" y="100"/>
                    <a:pt x="5" y="103"/>
                  </a:cubicBezTo>
                  <a:cubicBezTo>
                    <a:pt x="8" y="106"/>
                    <a:pt x="12" y="103"/>
                    <a:pt x="14" y="104"/>
                  </a:cubicBezTo>
                  <a:cubicBezTo>
                    <a:pt x="16" y="105"/>
                    <a:pt x="18" y="113"/>
                    <a:pt x="17" y="115"/>
                  </a:cubicBezTo>
                  <a:cubicBezTo>
                    <a:pt x="16" y="117"/>
                    <a:pt x="14" y="123"/>
                    <a:pt x="15" y="125"/>
                  </a:cubicBezTo>
                  <a:cubicBezTo>
                    <a:pt x="31" y="125"/>
                    <a:pt x="31" y="125"/>
                    <a:pt x="31" y="125"/>
                  </a:cubicBezTo>
                  <a:lnTo>
                    <a:pt x="35" y="124"/>
                  </a:ln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Freeform 26"/>
            <p:cNvSpPr>
              <a:spLocks/>
            </p:cNvSpPr>
            <p:nvPr/>
          </p:nvSpPr>
          <p:spPr bwMode="auto">
            <a:xfrm>
              <a:off x="4176713" y="3022600"/>
              <a:ext cx="131763" cy="134938"/>
            </a:xfrm>
            <a:custGeom>
              <a:avLst/>
              <a:gdLst/>
              <a:ahLst/>
              <a:cxnLst>
                <a:cxn ang="0">
                  <a:pos x="66" y="60"/>
                </a:cxn>
                <a:cxn ang="0">
                  <a:pos x="61" y="47"/>
                </a:cxn>
                <a:cxn ang="0">
                  <a:pos x="65" y="36"/>
                </a:cxn>
                <a:cxn ang="0">
                  <a:pos x="69" y="29"/>
                </a:cxn>
                <a:cxn ang="0">
                  <a:pos x="65" y="11"/>
                </a:cxn>
                <a:cxn ang="0">
                  <a:pos x="63" y="10"/>
                </a:cxn>
                <a:cxn ang="0">
                  <a:pos x="50" y="12"/>
                </a:cxn>
                <a:cxn ang="0">
                  <a:pos x="40" y="7"/>
                </a:cxn>
                <a:cxn ang="0">
                  <a:pos x="31" y="4"/>
                </a:cxn>
                <a:cxn ang="0">
                  <a:pos x="27" y="3"/>
                </a:cxn>
                <a:cxn ang="0">
                  <a:pos x="22" y="4"/>
                </a:cxn>
                <a:cxn ang="0">
                  <a:pos x="15" y="7"/>
                </a:cxn>
                <a:cxn ang="0">
                  <a:pos x="10" y="5"/>
                </a:cxn>
                <a:cxn ang="0">
                  <a:pos x="6" y="6"/>
                </a:cxn>
                <a:cxn ang="0">
                  <a:pos x="6" y="15"/>
                </a:cxn>
                <a:cxn ang="0">
                  <a:pos x="8" y="20"/>
                </a:cxn>
                <a:cxn ang="0">
                  <a:pos x="10" y="27"/>
                </a:cxn>
                <a:cxn ang="0">
                  <a:pos x="5" y="28"/>
                </a:cxn>
                <a:cxn ang="0">
                  <a:pos x="6" y="35"/>
                </a:cxn>
                <a:cxn ang="0">
                  <a:pos x="2" y="41"/>
                </a:cxn>
                <a:cxn ang="0">
                  <a:pos x="1" y="49"/>
                </a:cxn>
                <a:cxn ang="0">
                  <a:pos x="5" y="52"/>
                </a:cxn>
                <a:cxn ang="0">
                  <a:pos x="14" y="61"/>
                </a:cxn>
                <a:cxn ang="0">
                  <a:pos x="10" y="71"/>
                </a:cxn>
                <a:cxn ang="0">
                  <a:pos x="44" y="64"/>
                </a:cxn>
                <a:cxn ang="0">
                  <a:pos x="65" y="65"/>
                </a:cxn>
                <a:cxn ang="0">
                  <a:pos x="66" y="60"/>
                </a:cxn>
              </a:cxnLst>
              <a:rect l="0" t="0" r="r" b="b"/>
              <a:pathLst>
                <a:path w="69" h="71">
                  <a:moveTo>
                    <a:pt x="66" y="60"/>
                  </a:moveTo>
                  <a:cubicBezTo>
                    <a:pt x="64" y="58"/>
                    <a:pt x="61" y="49"/>
                    <a:pt x="61" y="47"/>
                  </a:cubicBezTo>
                  <a:cubicBezTo>
                    <a:pt x="61" y="45"/>
                    <a:pt x="65" y="39"/>
                    <a:pt x="65" y="36"/>
                  </a:cubicBezTo>
                  <a:cubicBezTo>
                    <a:pt x="65" y="33"/>
                    <a:pt x="69" y="31"/>
                    <a:pt x="69" y="29"/>
                  </a:cubicBezTo>
                  <a:cubicBezTo>
                    <a:pt x="69" y="27"/>
                    <a:pt x="68" y="17"/>
                    <a:pt x="65" y="11"/>
                  </a:cubicBezTo>
                  <a:cubicBezTo>
                    <a:pt x="65" y="11"/>
                    <a:pt x="64" y="11"/>
                    <a:pt x="63" y="10"/>
                  </a:cubicBezTo>
                  <a:cubicBezTo>
                    <a:pt x="61" y="8"/>
                    <a:pt x="53" y="9"/>
                    <a:pt x="50" y="12"/>
                  </a:cubicBezTo>
                  <a:cubicBezTo>
                    <a:pt x="47" y="15"/>
                    <a:pt x="41" y="9"/>
                    <a:pt x="40" y="7"/>
                  </a:cubicBezTo>
                  <a:cubicBezTo>
                    <a:pt x="39" y="6"/>
                    <a:pt x="35" y="2"/>
                    <a:pt x="31" y="4"/>
                  </a:cubicBezTo>
                  <a:cubicBezTo>
                    <a:pt x="28" y="7"/>
                    <a:pt x="27" y="6"/>
                    <a:pt x="27" y="3"/>
                  </a:cubicBezTo>
                  <a:cubicBezTo>
                    <a:pt x="28" y="0"/>
                    <a:pt x="22" y="1"/>
                    <a:pt x="22" y="4"/>
                  </a:cubicBezTo>
                  <a:cubicBezTo>
                    <a:pt x="21" y="6"/>
                    <a:pt x="17" y="9"/>
                    <a:pt x="15" y="7"/>
                  </a:cubicBezTo>
                  <a:cubicBezTo>
                    <a:pt x="14" y="5"/>
                    <a:pt x="11" y="2"/>
                    <a:pt x="10" y="5"/>
                  </a:cubicBezTo>
                  <a:cubicBezTo>
                    <a:pt x="9" y="7"/>
                    <a:pt x="7" y="7"/>
                    <a:pt x="6" y="6"/>
                  </a:cubicBezTo>
                  <a:cubicBezTo>
                    <a:pt x="5" y="9"/>
                    <a:pt x="4" y="14"/>
                    <a:pt x="6" y="15"/>
                  </a:cubicBezTo>
                  <a:cubicBezTo>
                    <a:pt x="8" y="16"/>
                    <a:pt x="8" y="19"/>
                    <a:pt x="8" y="20"/>
                  </a:cubicBezTo>
                  <a:cubicBezTo>
                    <a:pt x="7" y="22"/>
                    <a:pt x="12" y="25"/>
                    <a:pt x="10" y="27"/>
                  </a:cubicBezTo>
                  <a:cubicBezTo>
                    <a:pt x="8" y="29"/>
                    <a:pt x="6" y="25"/>
                    <a:pt x="5" y="28"/>
                  </a:cubicBezTo>
                  <a:cubicBezTo>
                    <a:pt x="3" y="30"/>
                    <a:pt x="7" y="33"/>
                    <a:pt x="6" y="35"/>
                  </a:cubicBezTo>
                  <a:cubicBezTo>
                    <a:pt x="4" y="37"/>
                    <a:pt x="2" y="37"/>
                    <a:pt x="2" y="41"/>
                  </a:cubicBezTo>
                  <a:cubicBezTo>
                    <a:pt x="3" y="45"/>
                    <a:pt x="3" y="48"/>
                    <a:pt x="1" y="49"/>
                  </a:cubicBezTo>
                  <a:cubicBezTo>
                    <a:pt x="0" y="50"/>
                    <a:pt x="1" y="50"/>
                    <a:pt x="5" y="52"/>
                  </a:cubicBezTo>
                  <a:cubicBezTo>
                    <a:pt x="8" y="55"/>
                    <a:pt x="14" y="57"/>
                    <a:pt x="14" y="61"/>
                  </a:cubicBezTo>
                  <a:cubicBezTo>
                    <a:pt x="13" y="64"/>
                    <a:pt x="12" y="65"/>
                    <a:pt x="10" y="71"/>
                  </a:cubicBezTo>
                  <a:cubicBezTo>
                    <a:pt x="17" y="71"/>
                    <a:pt x="29" y="66"/>
                    <a:pt x="44" y="64"/>
                  </a:cubicBezTo>
                  <a:cubicBezTo>
                    <a:pt x="52" y="62"/>
                    <a:pt x="60" y="64"/>
                    <a:pt x="65" y="65"/>
                  </a:cubicBezTo>
                  <a:cubicBezTo>
                    <a:pt x="66" y="63"/>
                    <a:pt x="66" y="61"/>
                    <a:pt x="66" y="60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Freeform 27"/>
            <p:cNvSpPr>
              <a:spLocks/>
            </p:cNvSpPr>
            <p:nvPr/>
          </p:nvSpPr>
          <p:spPr bwMode="auto">
            <a:xfrm>
              <a:off x="4292600" y="3014663"/>
              <a:ext cx="92075" cy="139700"/>
            </a:xfrm>
            <a:custGeom>
              <a:avLst/>
              <a:gdLst/>
              <a:ahLst/>
              <a:cxnLst>
                <a:cxn ang="0">
                  <a:pos x="41" y="30"/>
                </a:cxn>
                <a:cxn ang="0">
                  <a:pos x="40" y="14"/>
                </a:cxn>
                <a:cxn ang="0">
                  <a:pos x="38" y="7"/>
                </a:cxn>
                <a:cxn ang="0">
                  <a:pos x="35" y="0"/>
                </a:cxn>
                <a:cxn ang="0">
                  <a:pos x="32" y="3"/>
                </a:cxn>
                <a:cxn ang="0">
                  <a:pos x="4" y="2"/>
                </a:cxn>
                <a:cxn ang="0">
                  <a:pos x="6" y="13"/>
                </a:cxn>
                <a:cxn ang="0">
                  <a:pos x="4" y="15"/>
                </a:cxn>
                <a:cxn ang="0">
                  <a:pos x="8" y="33"/>
                </a:cxn>
                <a:cxn ang="0">
                  <a:pos x="4" y="40"/>
                </a:cxn>
                <a:cxn ang="0">
                  <a:pos x="0" y="51"/>
                </a:cxn>
                <a:cxn ang="0">
                  <a:pos x="5" y="64"/>
                </a:cxn>
                <a:cxn ang="0">
                  <a:pos x="4" y="69"/>
                </a:cxn>
                <a:cxn ang="0">
                  <a:pos x="13" y="72"/>
                </a:cxn>
                <a:cxn ang="0">
                  <a:pos x="35" y="64"/>
                </a:cxn>
                <a:cxn ang="0">
                  <a:pos x="48" y="58"/>
                </a:cxn>
                <a:cxn ang="0">
                  <a:pos x="44" y="45"/>
                </a:cxn>
                <a:cxn ang="0">
                  <a:pos x="41" y="30"/>
                </a:cxn>
              </a:cxnLst>
              <a:rect l="0" t="0" r="r" b="b"/>
              <a:pathLst>
                <a:path w="48" h="73">
                  <a:moveTo>
                    <a:pt x="41" y="30"/>
                  </a:moveTo>
                  <a:cubicBezTo>
                    <a:pt x="39" y="26"/>
                    <a:pt x="40" y="18"/>
                    <a:pt x="40" y="14"/>
                  </a:cubicBezTo>
                  <a:cubicBezTo>
                    <a:pt x="41" y="10"/>
                    <a:pt x="39" y="8"/>
                    <a:pt x="38" y="7"/>
                  </a:cubicBezTo>
                  <a:cubicBezTo>
                    <a:pt x="37" y="6"/>
                    <a:pt x="36" y="3"/>
                    <a:pt x="35" y="0"/>
                  </a:cubicBezTo>
                  <a:cubicBezTo>
                    <a:pt x="33" y="1"/>
                    <a:pt x="33" y="4"/>
                    <a:pt x="32" y="3"/>
                  </a:cubicBezTo>
                  <a:cubicBezTo>
                    <a:pt x="31" y="1"/>
                    <a:pt x="5" y="0"/>
                    <a:pt x="4" y="2"/>
                  </a:cubicBezTo>
                  <a:cubicBezTo>
                    <a:pt x="3" y="4"/>
                    <a:pt x="6" y="11"/>
                    <a:pt x="6" y="13"/>
                  </a:cubicBezTo>
                  <a:cubicBezTo>
                    <a:pt x="6" y="14"/>
                    <a:pt x="5" y="15"/>
                    <a:pt x="4" y="15"/>
                  </a:cubicBezTo>
                  <a:cubicBezTo>
                    <a:pt x="7" y="21"/>
                    <a:pt x="8" y="31"/>
                    <a:pt x="8" y="33"/>
                  </a:cubicBezTo>
                  <a:cubicBezTo>
                    <a:pt x="8" y="35"/>
                    <a:pt x="4" y="37"/>
                    <a:pt x="4" y="40"/>
                  </a:cubicBezTo>
                  <a:cubicBezTo>
                    <a:pt x="4" y="43"/>
                    <a:pt x="0" y="49"/>
                    <a:pt x="0" y="51"/>
                  </a:cubicBezTo>
                  <a:cubicBezTo>
                    <a:pt x="0" y="53"/>
                    <a:pt x="3" y="62"/>
                    <a:pt x="5" y="64"/>
                  </a:cubicBezTo>
                  <a:cubicBezTo>
                    <a:pt x="5" y="65"/>
                    <a:pt x="5" y="67"/>
                    <a:pt x="4" y="69"/>
                  </a:cubicBezTo>
                  <a:cubicBezTo>
                    <a:pt x="9" y="71"/>
                    <a:pt x="12" y="72"/>
                    <a:pt x="13" y="72"/>
                  </a:cubicBezTo>
                  <a:cubicBezTo>
                    <a:pt x="15" y="73"/>
                    <a:pt x="29" y="66"/>
                    <a:pt x="35" y="64"/>
                  </a:cubicBezTo>
                  <a:cubicBezTo>
                    <a:pt x="39" y="61"/>
                    <a:pt x="44" y="60"/>
                    <a:pt x="48" y="58"/>
                  </a:cubicBezTo>
                  <a:cubicBezTo>
                    <a:pt x="46" y="54"/>
                    <a:pt x="44" y="49"/>
                    <a:pt x="44" y="45"/>
                  </a:cubicBezTo>
                  <a:cubicBezTo>
                    <a:pt x="44" y="39"/>
                    <a:pt x="42" y="33"/>
                    <a:pt x="41" y="30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Freeform 28"/>
            <p:cNvSpPr>
              <a:spLocks/>
            </p:cNvSpPr>
            <p:nvPr/>
          </p:nvSpPr>
          <p:spPr bwMode="auto">
            <a:xfrm>
              <a:off x="4033838" y="2981325"/>
              <a:ext cx="165100" cy="122238"/>
            </a:xfrm>
            <a:custGeom>
              <a:avLst/>
              <a:gdLst/>
              <a:ahLst/>
              <a:cxnLst>
                <a:cxn ang="0">
                  <a:pos x="29" y="34"/>
                </a:cxn>
                <a:cxn ang="0">
                  <a:pos x="34" y="33"/>
                </a:cxn>
                <a:cxn ang="0">
                  <a:pos x="42" y="31"/>
                </a:cxn>
                <a:cxn ang="0">
                  <a:pos x="51" y="42"/>
                </a:cxn>
                <a:cxn ang="0">
                  <a:pos x="53" y="49"/>
                </a:cxn>
                <a:cxn ang="0">
                  <a:pos x="53" y="50"/>
                </a:cxn>
                <a:cxn ang="0">
                  <a:pos x="61" y="48"/>
                </a:cxn>
                <a:cxn ang="0">
                  <a:pos x="65" y="58"/>
                </a:cxn>
                <a:cxn ang="0">
                  <a:pos x="70" y="62"/>
                </a:cxn>
                <a:cxn ang="0">
                  <a:pos x="74" y="58"/>
                </a:cxn>
                <a:cxn ang="0">
                  <a:pos x="77" y="60"/>
                </a:cxn>
                <a:cxn ang="0">
                  <a:pos x="80" y="57"/>
                </a:cxn>
                <a:cxn ang="0">
                  <a:pos x="79" y="50"/>
                </a:cxn>
                <a:cxn ang="0">
                  <a:pos x="84" y="49"/>
                </a:cxn>
                <a:cxn ang="0">
                  <a:pos x="82" y="42"/>
                </a:cxn>
                <a:cxn ang="0">
                  <a:pos x="80" y="37"/>
                </a:cxn>
                <a:cxn ang="0">
                  <a:pos x="80" y="28"/>
                </a:cxn>
                <a:cxn ang="0">
                  <a:pos x="78" y="26"/>
                </a:cxn>
                <a:cxn ang="0">
                  <a:pos x="76" y="20"/>
                </a:cxn>
                <a:cxn ang="0">
                  <a:pos x="76" y="16"/>
                </a:cxn>
                <a:cxn ang="0">
                  <a:pos x="72" y="11"/>
                </a:cxn>
                <a:cxn ang="0">
                  <a:pos x="67" y="2"/>
                </a:cxn>
                <a:cxn ang="0">
                  <a:pos x="59" y="8"/>
                </a:cxn>
                <a:cxn ang="0">
                  <a:pos x="52" y="7"/>
                </a:cxn>
                <a:cxn ang="0">
                  <a:pos x="45" y="8"/>
                </a:cxn>
                <a:cxn ang="0">
                  <a:pos x="42" y="5"/>
                </a:cxn>
                <a:cxn ang="0">
                  <a:pos x="42" y="3"/>
                </a:cxn>
                <a:cxn ang="0">
                  <a:pos x="41" y="4"/>
                </a:cxn>
                <a:cxn ang="0">
                  <a:pos x="24" y="3"/>
                </a:cxn>
                <a:cxn ang="0">
                  <a:pos x="16" y="0"/>
                </a:cxn>
                <a:cxn ang="0">
                  <a:pos x="14" y="5"/>
                </a:cxn>
                <a:cxn ang="0">
                  <a:pos x="15" y="10"/>
                </a:cxn>
                <a:cxn ang="0">
                  <a:pos x="11" y="12"/>
                </a:cxn>
                <a:cxn ang="0">
                  <a:pos x="1" y="17"/>
                </a:cxn>
                <a:cxn ang="0">
                  <a:pos x="0" y="18"/>
                </a:cxn>
                <a:cxn ang="0">
                  <a:pos x="8" y="28"/>
                </a:cxn>
                <a:cxn ang="0">
                  <a:pos x="21" y="42"/>
                </a:cxn>
                <a:cxn ang="0">
                  <a:pos x="29" y="34"/>
                </a:cxn>
              </a:cxnLst>
              <a:rect l="0" t="0" r="r" b="b"/>
              <a:pathLst>
                <a:path w="86" h="64">
                  <a:moveTo>
                    <a:pt x="29" y="34"/>
                  </a:moveTo>
                  <a:cubicBezTo>
                    <a:pt x="29" y="31"/>
                    <a:pt x="31" y="32"/>
                    <a:pt x="34" y="33"/>
                  </a:cubicBezTo>
                  <a:cubicBezTo>
                    <a:pt x="37" y="33"/>
                    <a:pt x="40" y="31"/>
                    <a:pt x="42" y="31"/>
                  </a:cubicBezTo>
                  <a:cubicBezTo>
                    <a:pt x="45" y="31"/>
                    <a:pt x="51" y="40"/>
                    <a:pt x="51" y="42"/>
                  </a:cubicBezTo>
                  <a:cubicBezTo>
                    <a:pt x="51" y="45"/>
                    <a:pt x="52" y="47"/>
                    <a:pt x="53" y="49"/>
                  </a:cubicBezTo>
                  <a:cubicBezTo>
                    <a:pt x="53" y="49"/>
                    <a:pt x="53" y="49"/>
                    <a:pt x="53" y="50"/>
                  </a:cubicBezTo>
                  <a:cubicBezTo>
                    <a:pt x="57" y="49"/>
                    <a:pt x="61" y="48"/>
                    <a:pt x="61" y="48"/>
                  </a:cubicBezTo>
                  <a:cubicBezTo>
                    <a:pt x="63" y="48"/>
                    <a:pt x="65" y="54"/>
                    <a:pt x="65" y="58"/>
                  </a:cubicBezTo>
                  <a:cubicBezTo>
                    <a:pt x="64" y="61"/>
                    <a:pt x="68" y="64"/>
                    <a:pt x="70" y="62"/>
                  </a:cubicBezTo>
                  <a:cubicBezTo>
                    <a:pt x="72" y="59"/>
                    <a:pt x="74" y="56"/>
                    <a:pt x="74" y="58"/>
                  </a:cubicBezTo>
                  <a:cubicBezTo>
                    <a:pt x="75" y="59"/>
                    <a:pt x="75" y="59"/>
                    <a:pt x="77" y="60"/>
                  </a:cubicBezTo>
                  <a:cubicBezTo>
                    <a:pt x="77" y="58"/>
                    <a:pt x="79" y="58"/>
                    <a:pt x="80" y="57"/>
                  </a:cubicBezTo>
                  <a:cubicBezTo>
                    <a:pt x="81" y="55"/>
                    <a:pt x="77" y="52"/>
                    <a:pt x="79" y="50"/>
                  </a:cubicBezTo>
                  <a:cubicBezTo>
                    <a:pt x="80" y="47"/>
                    <a:pt x="82" y="51"/>
                    <a:pt x="84" y="49"/>
                  </a:cubicBezTo>
                  <a:cubicBezTo>
                    <a:pt x="86" y="47"/>
                    <a:pt x="81" y="44"/>
                    <a:pt x="82" y="42"/>
                  </a:cubicBezTo>
                  <a:cubicBezTo>
                    <a:pt x="82" y="41"/>
                    <a:pt x="82" y="38"/>
                    <a:pt x="80" y="37"/>
                  </a:cubicBezTo>
                  <a:cubicBezTo>
                    <a:pt x="78" y="36"/>
                    <a:pt x="79" y="31"/>
                    <a:pt x="80" y="28"/>
                  </a:cubicBezTo>
                  <a:cubicBezTo>
                    <a:pt x="79" y="27"/>
                    <a:pt x="79" y="27"/>
                    <a:pt x="78" y="26"/>
                  </a:cubicBezTo>
                  <a:cubicBezTo>
                    <a:pt x="77" y="24"/>
                    <a:pt x="78" y="20"/>
                    <a:pt x="76" y="20"/>
                  </a:cubicBezTo>
                  <a:cubicBezTo>
                    <a:pt x="73" y="20"/>
                    <a:pt x="74" y="17"/>
                    <a:pt x="76" y="16"/>
                  </a:cubicBezTo>
                  <a:cubicBezTo>
                    <a:pt x="78" y="15"/>
                    <a:pt x="72" y="13"/>
                    <a:pt x="72" y="11"/>
                  </a:cubicBezTo>
                  <a:cubicBezTo>
                    <a:pt x="72" y="8"/>
                    <a:pt x="69" y="3"/>
                    <a:pt x="67" y="2"/>
                  </a:cubicBezTo>
                  <a:cubicBezTo>
                    <a:pt x="66" y="2"/>
                    <a:pt x="61" y="8"/>
                    <a:pt x="59" y="8"/>
                  </a:cubicBezTo>
                  <a:cubicBezTo>
                    <a:pt x="57" y="8"/>
                    <a:pt x="53" y="4"/>
                    <a:pt x="52" y="7"/>
                  </a:cubicBezTo>
                  <a:cubicBezTo>
                    <a:pt x="50" y="11"/>
                    <a:pt x="47" y="6"/>
                    <a:pt x="45" y="8"/>
                  </a:cubicBezTo>
                  <a:cubicBezTo>
                    <a:pt x="43" y="11"/>
                    <a:pt x="42" y="5"/>
                    <a:pt x="42" y="5"/>
                  </a:cubicBezTo>
                  <a:cubicBezTo>
                    <a:pt x="42" y="5"/>
                    <a:pt x="42" y="4"/>
                    <a:pt x="42" y="3"/>
                  </a:cubicBezTo>
                  <a:cubicBezTo>
                    <a:pt x="42" y="3"/>
                    <a:pt x="41" y="4"/>
                    <a:pt x="41" y="4"/>
                  </a:cubicBezTo>
                  <a:cubicBezTo>
                    <a:pt x="35" y="6"/>
                    <a:pt x="25" y="5"/>
                    <a:pt x="24" y="3"/>
                  </a:cubicBezTo>
                  <a:cubicBezTo>
                    <a:pt x="24" y="1"/>
                    <a:pt x="16" y="0"/>
                    <a:pt x="16" y="0"/>
                  </a:cubicBezTo>
                  <a:cubicBezTo>
                    <a:pt x="16" y="0"/>
                    <a:pt x="17" y="4"/>
                    <a:pt x="14" y="5"/>
                  </a:cubicBezTo>
                  <a:cubicBezTo>
                    <a:pt x="11" y="6"/>
                    <a:pt x="15" y="9"/>
                    <a:pt x="15" y="10"/>
                  </a:cubicBezTo>
                  <a:cubicBezTo>
                    <a:pt x="15" y="11"/>
                    <a:pt x="12" y="13"/>
                    <a:pt x="11" y="12"/>
                  </a:cubicBezTo>
                  <a:cubicBezTo>
                    <a:pt x="9" y="11"/>
                    <a:pt x="4" y="16"/>
                    <a:pt x="1" y="17"/>
                  </a:cubicBezTo>
                  <a:cubicBezTo>
                    <a:pt x="1" y="17"/>
                    <a:pt x="1" y="18"/>
                    <a:pt x="0" y="18"/>
                  </a:cubicBezTo>
                  <a:cubicBezTo>
                    <a:pt x="4" y="22"/>
                    <a:pt x="4" y="25"/>
                    <a:pt x="8" y="28"/>
                  </a:cubicBezTo>
                  <a:cubicBezTo>
                    <a:pt x="12" y="31"/>
                    <a:pt x="18" y="36"/>
                    <a:pt x="21" y="42"/>
                  </a:cubicBezTo>
                  <a:cubicBezTo>
                    <a:pt x="24" y="39"/>
                    <a:pt x="28" y="36"/>
                    <a:pt x="29" y="34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Freeform 29"/>
            <p:cNvSpPr>
              <a:spLocks/>
            </p:cNvSpPr>
            <p:nvPr/>
          </p:nvSpPr>
          <p:spPr bwMode="auto">
            <a:xfrm>
              <a:off x="4113213" y="3071813"/>
              <a:ext cx="88900" cy="85725"/>
            </a:xfrm>
            <a:custGeom>
              <a:avLst/>
              <a:gdLst/>
              <a:ahLst/>
              <a:cxnLst>
                <a:cxn ang="0">
                  <a:pos x="38" y="26"/>
                </a:cxn>
                <a:cxn ang="0">
                  <a:pos x="34" y="23"/>
                </a:cxn>
                <a:cxn ang="0">
                  <a:pos x="35" y="15"/>
                </a:cxn>
                <a:cxn ang="0">
                  <a:pos x="36" y="12"/>
                </a:cxn>
                <a:cxn ang="0">
                  <a:pos x="33" y="10"/>
                </a:cxn>
                <a:cxn ang="0">
                  <a:pos x="29" y="14"/>
                </a:cxn>
                <a:cxn ang="0">
                  <a:pos x="24" y="10"/>
                </a:cxn>
                <a:cxn ang="0">
                  <a:pos x="20" y="0"/>
                </a:cxn>
                <a:cxn ang="0">
                  <a:pos x="12" y="2"/>
                </a:cxn>
                <a:cxn ang="0">
                  <a:pos x="11" y="7"/>
                </a:cxn>
                <a:cxn ang="0">
                  <a:pos x="2" y="15"/>
                </a:cxn>
                <a:cxn ang="0">
                  <a:pos x="0" y="19"/>
                </a:cxn>
                <a:cxn ang="0">
                  <a:pos x="14" y="28"/>
                </a:cxn>
                <a:cxn ang="0">
                  <a:pos x="41" y="45"/>
                </a:cxn>
                <a:cxn ang="0">
                  <a:pos x="43" y="45"/>
                </a:cxn>
                <a:cxn ang="0">
                  <a:pos x="47" y="35"/>
                </a:cxn>
                <a:cxn ang="0">
                  <a:pos x="38" y="26"/>
                </a:cxn>
              </a:cxnLst>
              <a:rect l="0" t="0" r="r" b="b"/>
              <a:pathLst>
                <a:path w="47" h="45">
                  <a:moveTo>
                    <a:pt x="38" y="26"/>
                  </a:moveTo>
                  <a:cubicBezTo>
                    <a:pt x="34" y="24"/>
                    <a:pt x="33" y="24"/>
                    <a:pt x="34" y="23"/>
                  </a:cubicBezTo>
                  <a:cubicBezTo>
                    <a:pt x="36" y="22"/>
                    <a:pt x="36" y="19"/>
                    <a:pt x="35" y="15"/>
                  </a:cubicBezTo>
                  <a:cubicBezTo>
                    <a:pt x="35" y="13"/>
                    <a:pt x="35" y="13"/>
                    <a:pt x="36" y="12"/>
                  </a:cubicBezTo>
                  <a:cubicBezTo>
                    <a:pt x="34" y="11"/>
                    <a:pt x="34" y="11"/>
                    <a:pt x="33" y="10"/>
                  </a:cubicBezTo>
                  <a:cubicBezTo>
                    <a:pt x="33" y="8"/>
                    <a:pt x="31" y="11"/>
                    <a:pt x="29" y="14"/>
                  </a:cubicBezTo>
                  <a:cubicBezTo>
                    <a:pt x="27" y="16"/>
                    <a:pt x="23" y="13"/>
                    <a:pt x="24" y="10"/>
                  </a:cubicBezTo>
                  <a:cubicBezTo>
                    <a:pt x="24" y="6"/>
                    <a:pt x="22" y="0"/>
                    <a:pt x="20" y="0"/>
                  </a:cubicBezTo>
                  <a:cubicBezTo>
                    <a:pt x="20" y="0"/>
                    <a:pt x="16" y="1"/>
                    <a:pt x="12" y="2"/>
                  </a:cubicBezTo>
                  <a:cubicBezTo>
                    <a:pt x="13" y="3"/>
                    <a:pt x="12" y="5"/>
                    <a:pt x="11" y="7"/>
                  </a:cubicBezTo>
                  <a:cubicBezTo>
                    <a:pt x="11" y="10"/>
                    <a:pt x="5" y="13"/>
                    <a:pt x="2" y="15"/>
                  </a:cubicBezTo>
                  <a:cubicBezTo>
                    <a:pt x="1" y="15"/>
                    <a:pt x="0" y="17"/>
                    <a:pt x="0" y="19"/>
                  </a:cubicBezTo>
                  <a:cubicBezTo>
                    <a:pt x="4" y="22"/>
                    <a:pt x="10" y="25"/>
                    <a:pt x="14" y="28"/>
                  </a:cubicBezTo>
                  <a:cubicBezTo>
                    <a:pt x="22" y="35"/>
                    <a:pt x="35" y="43"/>
                    <a:pt x="41" y="45"/>
                  </a:cubicBezTo>
                  <a:cubicBezTo>
                    <a:pt x="41" y="45"/>
                    <a:pt x="42" y="45"/>
                    <a:pt x="43" y="45"/>
                  </a:cubicBezTo>
                  <a:cubicBezTo>
                    <a:pt x="45" y="39"/>
                    <a:pt x="46" y="38"/>
                    <a:pt x="47" y="35"/>
                  </a:cubicBezTo>
                  <a:cubicBezTo>
                    <a:pt x="47" y="31"/>
                    <a:pt x="41" y="29"/>
                    <a:pt x="38" y="26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Freeform 30"/>
            <p:cNvSpPr>
              <a:spLocks/>
            </p:cNvSpPr>
            <p:nvPr/>
          </p:nvSpPr>
          <p:spPr bwMode="auto">
            <a:xfrm>
              <a:off x="4075113" y="3040063"/>
              <a:ext cx="63500" cy="68263"/>
            </a:xfrm>
            <a:custGeom>
              <a:avLst/>
              <a:gdLst/>
              <a:ahLst/>
              <a:cxnLst>
                <a:cxn ang="0">
                  <a:pos x="31" y="24"/>
                </a:cxn>
                <a:cxn ang="0">
                  <a:pos x="32" y="18"/>
                </a:cxn>
                <a:cxn ang="0">
                  <a:pos x="30" y="11"/>
                </a:cxn>
                <a:cxn ang="0">
                  <a:pos x="21" y="0"/>
                </a:cxn>
                <a:cxn ang="0">
                  <a:pos x="13" y="2"/>
                </a:cxn>
                <a:cxn ang="0">
                  <a:pos x="8" y="3"/>
                </a:cxn>
                <a:cxn ang="0">
                  <a:pos x="0" y="11"/>
                </a:cxn>
                <a:cxn ang="0">
                  <a:pos x="2" y="15"/>
                </a:cxn>
                <a:cxn ang="0">
                  <a:pos x="11" y="30"/>
                </a:cxn>
                <a:cxn ang="0">
                  <a:pos x="20" y="36"/>
                </a:cxn>
                <a:cxn ang="0">
                  <a:pos x="22" y="32"/>
                </a:cxn>
                <a:cxn ang="0">
                  <a:pos x="31" y="24"/>
                </a:cxn>
              </a:cxnLst>
              <a:rect l="0" t="0" r="r" b="b"/>
              <a:pathLst>
                <a:path w="33" h="36">
                  <a:moveTo>
                    <a:pt x="31" y="24"/>
                  </a:moveTo>
                  <a:cubicBezTo>
                    <a:pt x="32" y="22"/>
                    <a:pt x="33" y="20"/>
                    <a:pt x="32" y="18"/>
                  </a:cubicBezTo>
                  <a:cubicBezTo>
                    <a:pt x="31" y="16"/>
                    <a:pt x="30" y="14"/>
                    <a:pt x="30" y="11"/>
                  </a:cubicBezTo>
                  <a:cubicBezTo>
                    <a:pt x="30" y="9"/>
                    <a:pt x="24" y="0"/>
                    <a:pt x="21" y="0"/>
                  </a:cubicBezTo>
                  <a:cubicBezTo>
                    <a:pt x="19" y="0"/>
                    <a:pt x="16" y="2"/>
                    <a:pt x="13" y="2"/>
                  </a:cubicBezTo>
                  <a:cubicBezTo>
                    <a:pt x="10" y="1"/>
                    <a:pt x="8" y="0"/>
                    <a:pt x="8" y="3"/>
                  </a:cubicBezTo>
                  <a:cubicBezTo>
                    <a:pt x="7" y="5"/>
                    <a:pt x="3" y="8"/>
                    <a:pt x="0" y="11"/>
                  </a:cubicBezTo>
                  <a:cubicBezTo>
                    <a:pt x="1" y="12"/>
                    <a:pt x="1" y="14"/>
                    <a:pt x="2" y="15"/>
                  </a:cubicBezTo>
                  <a:cubicBezTo>
                    <a:pt x="4" y="25"/>
                    <a:pt x="7" y="26"/>
                    <a:pt x="11" y="30"/>
                  </a:cubicBezTo>
                  <a:cubicBezTo>
                    <a:pt x="12" y="31"/>
                    <a:pt x="16" y="33"/>
                    <a:pt x="20" y="36"/>
                  </a:cubicBezTo>
                  <a:cubicBezTo>
                    <a:pt x="20" y="34"/>
                    <a:pt x="21" y="32"/>
                    <a:pt x="22" y="32"/>
                  </a:cubicBezTo>
                  <a:cubicBezTo>
                    <a:pt x="25" y="30"/>
                    <a:pt x="31" y="27"/>
                    <a:pt x="31" y="24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Freeform 31"/>
            <p:cNvSpPr>
              <a:spLocks/>
            </p:cNvSpPr>
            <p:nvPr/>
          </p:nvSpPr>
          <p:spPr bwMode="auto">
            <a:xfrm>
              <a:off x="3994150" y="2640013"/>
              <a:ext cx="179388" cy="147638"/>
            </a:xfrm>
            <a:custGeom>
              <a:avLst/>
              <a:gdLst/>
              <a:ahLst/>
              <a:cxnLst>
                <a:cxn ang="0">
                  <a:pos x="44" y="59"/>
                </a:cxn>
                <a:cxn ang="0">
                  <a:pos x="56" y="51"/>
                </a:cxn>
                <a:cxn ang="0">
                  <a:pos x="56" y="20"/>
                </a:cxn>
                <a:cxn ang="0">
                  <a:pos x="94" y="20"/>
                </a:cxn>
                <a:cxn ang="0">
                  <a:pos x="94" y="4"/>
                </a:cxn>
                <a:cxn ang="0">
                  <a:pos x="86" y="0"/>
                </a:cxn>
                <a:cxn ang="0">
                  <a:pos x="44" y="0"/>
                </a:cxn>
                <a:cxn ang="0">
                  <a:pos x="38" y="10"/>
                </a:cxn>
                <a:cxn ang="0">
                  <a:pos x="23" y="31"/>
                </a:cxn>
                <a:cxn ang="0">
                  <a:pos x="3" y="66"/>
                </a:cxn>
                <a:cxn ang="0">
                  <a:pos x="0" y="77"/>
                </a:cxn>
                <a:cxn ang="0">
                  <a:pos x="44" y="77"/>
                </a:cxn>
                <a:cxn ang="0">
                  <a:pos x="44" y="59"/>
                </a:cxn>
              </a:cxnLst>
              <a:rect l="0" t="0" r="r" b="b"/>
              <a:pathLst>
                <a:path w="94" h="77">
                  <a:moveTo>
                    <a:pt x="44" y="59"/>
                  </a:moveTo>
                  <a:cubicBezTo>
                    <a:pt x="44" y="56"/>
                    <a:pt x="56" y="53"/>
                    <a:pt x="56" y="51"/>
                  </a:cubicBezTo>
                  <a:cubicBezTo>
                    <a:pt x="56" y="48"/>
                    <a:pt x="56" y="20"/>
                    <a:pt x="56" y="20"/>
                  </a:cubicBezTo>
                  <a:cubicBezTo>
                    <a:pt x="56" y="20"/>
                    <a:pt x="93" y="21"/>
                    <a:pt x="94" y="20"/>
                  </a:cubicBezTo>
                  <a:cubicBezTo>
                    <a:pt x="94" y="20"/>
                    <a:pt x="94" y="12"/>
                    <a:pt x="94" y="4"/>
                  </a:cubicBezTo>
                  <a:cubicBezTo>
                    <a:pt x="92" y="2"/>
                    <a:pt x="94" y="0"/>
                    <a:pt x="86" y="0"/>
                  </a:cubicBezTo>
                  <a:cubicBezTo>
                    <a:pt x="79" y="0"/>
                    <a:pt x="58" y="0"/>
                    <a:pt x="44" y="0"/>
                  </a:cubicBezTo>
                  <a:cubicBezTo>
                    <a:pt x="41" y="3"/>
                    <a:pt x="39" y="7"/>
                    <a:pt x="38" y="10"/>
                  </a:cubicBezTo>
                  <a:cubicBezTo>
                    <a:pt x="36" y="16"/>
                    <a:pt x="23" y="23"/>
                    <a:pt x="23" y="31"/>
                  </a:cubicBezTo>
                  <a:cubicBezTo>
                    <a:pt x="22" y="38"/>
                    <a:pt x="11" y="50"/>
                    <a:pt x="3" y="66"/>
                  </a:cubicBezTo>
                  <a:cubicBezTo>
                    <a:pt x="1" y="70"/>
                    <a:pt x="0" y="74"/>
                    <a:pt x="0" y="77"/>
                  </a:cubicBezTo>
                  <a:cubicBezTo>
                    <a:pt x="44" y="77"/>
                    <a:pt x="44" y="77"/>
                    <a:pt x="44" y="77"/>
                  </a:cubicBezTo>
                  <a:cubicBezTo>
                    <a:pt x="44" y="77"/>
                    <a:pt x="44" y="62"/>
                    <a:pt x="44" y="59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Freeform 32"/>
            <p:cNvSpPr>
              <a:spLocks/>
            </p:cNvSpPr>
            <p:nvPr/>
          </p:nvSpPr>
          <p:spPr bwMode="auto">
            <a:xfrm>
              <a:off x="3992563" y="2647950"/>
              <a:ext cx="261938" cy="287338"/>
            </a:xfrm>
            <a:custGeom>
              <a:avLst/>
              <a:gdLst/>
              <a:ahLst/>
              <a:cxnLst>
                <a:cxn ang="0">
                  <a:pos x="11" y="130"/>
                </a:cxn>
                <a:cxn ang="0">
                  <a:pos x="21" y="130"/>
                </a:cxn>
                <a:cxn ang="0">
                  <a:pos x="30" y="129"/>
                </a:cxn>
                <a:cxn ang="0">
                  <a:pos x="36" y="135"/>
                </a:cxn>
                <a:cxn ang="0">
                  <a:pos x="40" y="135"/>
                </a:cxn>
                <a:cxn ang="0">
                  <a:pos x="48" y="145"/>
                </a:cxn>
                <a:cxn ang="0">
                  <a:pos x="53" y="150"/>
                </a:cxn>
                <a:cxn ang="0">
                  <a:pos x="59" y="147"/>
                </a:cxn>
                <a:cxn ang="0">
                  <a:pos x="66" y="144"/>
                </a:cxn>
                <a:cxn ang="0">
                  <a:pos x="72" y="143"/>
                </a:cxn>
                <a:cxn ang="0">
                  <a:pos x="80" y="144"/>
                </a:cxn>
                <a:cxn ang="0">
                  <a:pos x="87" y="141"/>
                </a:cxn>
                <a:cxn ang="0">
                  <a:pos x="131" y="141"/>
                </a:cxn>
                <a:cxn ang="0">
                  <a:pos x="132" y="131"/>
                </a:cxn>
                <a:cxn ang="0">
                  <a:pos x="129" y="128"/>
                </a:cxn>
                <a:cxn ang="0">
                  <a:pos x="118" y="28"/>
                </a:cxn>
                <a:cxn ang="0">
                  <a:pos x="137" y="28"/>
                </a:cxn>
                <a:cxn ang="0">
                  <a:pos x="97" y="2"/>
                </a:cxn>
                <a:cxn ang="0">
                  <a:pos x="95" y="0"/>
                </a:cxn>
                <a:cxn ang="0">
                  <a:pos x="95" y="16"/>
                </a:cxn>
                <a:cxn ang="0">
                  <a:pos x="57" y="16"/>
                </a:cxn>
                <a:cxn ang="0">
                  <a:pos x="57" y="47"/>
                </a:cxn>
                <a:cxn ang="0">
                  <a:pos x="45" y="55"/>
                </a:cxn>
                <a:cxn ang="0">
                  <a:pos x="45" y="73"/>
                </a:cxn>
                <a:cxn ang="0">
                  <a:pos x="1" y="73"/>
                </a:cxn>
                <a:cxn ang="0">
                  <a:pos x="7" y="85"/>
                </a:cxn>
                <a:cxn ang="0">
                  <a:pos x="9" y="104"/>
                </a:cxn>
                <a:cxn ang="0">
                  <a:pos x="6" y="126"/>
                </a:cxn>
                <a:cxn ang="0">
                  <a:pos x="4" y="135"/>
                </a:cxn>
                <a:cxn ang="0">
                  <a:pos x="4" y="135"/>
                </a:cxn>
                <a:cxn ang="0">
                  <a:pos x="11" y="130"/>
                </a:cxn>
              </a:cxnLst>
              <a:rect l="0" t="0" r="r" b="b"/>
              <a:pathLst>
                <a:path w="137" h="150">
                  <a:moveTo>
                    <a:pt x="11" y="130"/>
                  </a:moveTo>
                  <a:cubicBezTo>
                    <a:pt x="15" y="131"/>
                    <a:pt x="21" y="130"/>
                    <a:pt x="21" y="130"/>
                  </a:cubicBezTo>
                  <a:cubicBezTo>
                    <a:pt x="21" y="130"/>
                    <a:pt x="27" y="127"/>
                    <a:pt x="30" y="129"/>
                  </a:cubicBezTo>
                  <a:cubicBezTo>
                    <a:pt x="33" y="131"/>
                    <a:pt x="36" y="135"/>
                    <a:pt x="36" y="135"/>
                  </a:cubicBezTo>
                  <a:cubicBezTo>
                    <a:pt x="40" y="135"/>
                    <a:pt x="40" y="135"/>
                    <a:pt x="40" y="135"/>
                  </a:cubicBezTo>
                  <a:cubicBezTo>
                    <a:pt x="40" y="135"/>
                    <a:pt x="43" y="143"/>
                    <a:pt x="48" y="145"/>
                  </a:cubicBezTo>
                  <a:cubicBezTo>
                    <a:pt x="51" y="146"/>
                    <a:pt x="52" y="148"/>
                    <a:pt x="53" y="150"/>
                  </a:cubicBezTo>
                  <a:cubicBezTo>
                    <a:pt x="57" y="150"/>
                    <a:pt x="59" y="149"/>
                    <a:pt x="59" y="147"/>
                  </a:cubicBezTo>
                  <a:cubicBezTo>
                    <a:pt x="59" y="144"/>
                    <a:pt x="61" y="139"/>
                    <a:pt x="66" y="144"/>
                  </a:cubicBezTo>
                  <a:cubicBezTo>
                    <a:pt x="71" y="149"/>
                    <a:pt x="71" y="145"/>
                    <a:pt x="72" y="143"/>
                  </a:cubicBezTo>
                  <a:cubicBezTo>
                    <a:pt x="73" y="141"/>
                    <a:pt x="76" y="144"/>
                    <a:pt x="80" y="144"/>
                  </a:cubicBezTo>
                  <a:cubicBezTo>
                    <a:pt x="83" y="144"/>
                    <a:pt x="87" y="141"/>
                    <a:pt x="87" y="141"/>
                  </a:cubicBezTo>
                  <a:cubicBezTo>
                    <a:pt x="87" y="141"/>
                    <a:pt x="129" y="142"/>
                    <a:pt x="131" y="141"/>
                  </a:cubicBezTo>
                  <a:cubicBezTo>
                    <a:pt x="133" y="140"/>
                    <a:pt x="132" y="131"/>
                    <a:pt x="132" y="131"/>
                  </a:cubicBezTo>
                  <a:cubicBezTo>
                    <a:pt x="129" y="128"/>
                    <a:pt x="129" y="128"/>
                    <a:pt x="129" y="128"/>
                  </a:cubicBezTo>
                  <a:cubicBezTo>
                    <a:pt x="118" y="28"/>
                    <a:pt x="118" y="28"/>
                    <a:pt x="118" y="28"/>
                  </a:cubicBezTo>
                  <a:cubicBezTo>
                    <a:pt x="137" y="28"/>
                    <a:pt x="137" y="28"/>
                    <a:pt x="137" y="28"/>
                  </a:cubicBezTo>
                  <a:cubicBezTo>
                    <a:pt x="117" y="15"/>
                    <a:pt x="99" y="3"/>
                    <a:pt x="97" y="2"/>
                  </a:cubicBezTo>
                  <a:cubicBezTo>
                    <a:pt x="96" y="2"/>
                    <a:pt x="95" y="1"/>
                    <a:pt x="95" y="0"/>
                  </a:cubicBezTo>
                  <a:cubicBezTo>
                    <a:pt x="95" y="8"/>
                    <a:pt x="95" y="16"/>
                    <a:pt x="95" y="16"/>
                  </a:cubicBezTo>
                  <a:cubicBezTo>
                    <a:pt x="94" y="17"/>
                    <a:pt x="57" y="16"/>
                    <a:pt x="57" y="16"/>
                  </a:cubicBezTo>
                  <a:cubicBezTo>
                    <a:pt x="57" y="16"/>
                    <a:pt x="57" y="44"/>
                    <a:pt x="57" y="47"/>
                  </a:cubicBezTo>
                  <a:cubicBezTo>
                    <a:pt x="57" y="49"/>
                    <a:pt x="45" y="52"/>
                    <a:pt x="45" y="55"/>
                  </a:cubicBezTo>
                  <a:cubicBezTo>
                    <a:pt x="45" y="58"/>
                    <a:pt x="45" y="73"/>
                    <a:pt x="45" y="73"/>
                  </a:cubicBezTo>
                  <a:cubicBezTo>
                    <a:pt x="1" y="73"/>
                    <a:pt x="1" y="73"/>
                    <a:pt x="1" y="73"/>
                  </a:cubicBezTo>
                  <a:cubicBezTo>
                    <a:pt x="0" y="80"/>
                    <a:pt x="4" y="82"/>
                    <a:pt x="7" y="85"/>
                  </a:cubicBezTo>
                  <a:cubicBezTo>
                    <a:pt x="10" y="89"/>
                    <a:pt x="4" y="96"/>
                    <a:pt x="9" y="104"/>
                  </a:cubicBezTo>
                  <a:cubicBezTo>
                    <a:pt x="15" y="111"/>
                    <a:pt x="8" y="122"/>
                    <a:pt x="6" y="126"/>
                  </a:cubicBezTo>
                  <a:cubicBezTo>
                    <a:pt x="4" y="128"/>
                    <a:pt x="4" y="132"/>
                    <a:pt x="4" y="135"/>
                  </a:cubicBezTo>
                  <a:cubicBezTo>
                    <a:pt x="4" y="135"/>
                    <a:pt x="4" y="135"/>
                    <a:pt x="4" y="135"/>
                  </a:cubicBezTo>
                  <a:cubicBezTo>
                    <a:pt x="8" y="135"/>
                    <a:pt x="7" y="129"/>
                    <a:pt x="11" y="130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Freeform 33"/>
            <p:cNvSpPr>
              <a:spLocks/>
            </p:cNvSpPr>
            <p:nvPr/>
          </p:nvSpPr>
          <p:spPr bwMode="auto">
            <a:xfrm>
              <a:off x="4094163" y="2701925"/>
              <a:ext cx="360363" cy="338138"/>
            </a:xfrm>
            <a:custGeom>
              <a:avLst/>
              <a:gdLst/>
              <a:ahLst/>
              <a:cxnLst>
                <a:cxn ang="0">
                  <a:pos x="179" y="73"/>
                </a:cxn>
                <a:cxn ang="0">
                  <a:pos x="173" y="61"/>
                </a:cxn>
                <a:cxn ang="0">
                  <a:pos x="161" y="57"/>
                </a:cxn>
                <a:cxn ang="0">
                  <a:pos x="153" y="47"/>
                </a:cxn>
                <a:cxn ang="0">
                  <a:pos x="84" y="0"/>
                </a:cxn>
                <a:cxn ang="0">
                  <a:pos x="65" y="0"/>
                </a:cxn>
                <a:cxn ang="0">
                  <a:pos x="76" y="100"/>
                </a:cxn>
                <a:cxn ang="0">
                  <a:pos x="79" y="103"/>
                </a:cxn>
                <a:cxn ang="0">
                  <a:pos x="78" y="113"/>
                </a:cxn>
                <a:cxn ang="0">
                  <a:pos x="34" y="113"/>
                </a:cxn>
                <a:cxn ang="0">
                  <a:pos x="27" y="116"/>
                </a:cxn>
                <a:cxn ang="0">
                  <a:pos x="19" y="115"/>
                </a:cxn>
                <a:cxn ang="0">
                  <a:pos x="13" y="116"/>
                </a:cxn>
                <a:cxn ang="0">
                  <a:pos x="6" y="119"/>
                </a:cxn>
                <a:cxn ang="0">
                  <a:pos x="0" y="122"/>
                </a:cxn>
                <a:cxn ang="0">
                  <a:pos x="1" y="125"/>
                </a:cxn>
                <a:cxn ang="0">
                  <a:pos x="3" y="128"/>
                </a:cxn>
                <a:cxn ang="0">
                  <a:pos x="5" y="135"/>
                </a:cxn>
                <a:cxn ang="0">
                  <a:pos x="11" y="142"/>
                </a:cxn>
                <a:cxn ang="0">
                  <a:pos x="11" y="151"/>
                </a:cxn>
                <a:cxn ang="0">
                  <a:pos x="14" y="154"/>
                </a:cxn>
                <a:cxn ang="0">
                  <a:pos x="21" y="153"/>
                </a:cxn>
                <a:cxn ang="0">
                  <a:pos x="28" y="154"/>
                </a:cxn>
                <a:cxn ang="0">
                  <a:pos x="36" y="148"/>
                </a:cxn>
                <a:cxn ang="0">
                  <a:pos x="41" y="157"/>
                </a:cxn>
                <a:cxn ang="0">
                  <a:pos x="45" y="162"/>
                </a:cxn>
                <a:cxn ang="0">
                  <a:pos x="45" y="166"/>
                </a:cxn>
                <a:cxn ang="0">
                  <a:pos x="47" y="172"/>
                </a:cxn>
                <a:cxn ang="0">
                  <a:pos x="53" y="173"/>
                </a:cxn>
                <a:cxn ang="0">
                  <a:pos x="58" y="175"/>
                </a:cxn>
                <a:cxn ang="0">
                  <a:pos x="65" y="172"/>
                </a:cxn>
                <a:cxn ang="0">
                  <a:pos x="70" y="171"/>
                </a:cxn>
                <a:cxn ang="0">
                  <a:pos x="74" y="172"/>
                </a:cxn>
                <a:cxn ang="0">
                  <a:pos x="78" y="172"/>
                </a:cxn>
                <a:cxn ang="0">
                  <a:pos x="81" y="163"/>
                </a:cxn>
                <a:cxn ang="0">
                  <a:pos x="80" y="156"/>
                </a:cxn>
                <a:cxn ang="0">
                  <a:pos x="89" y="152"/>
                </a:cxn>
                <a:cxn ang="0">
                  <a:pos x="93" y="145"/>
                </a:cxn>
                <a:cxn ang="0">
                  <a:pos x="96" y="136"/>
                </a:cxn>
                <a:cxn ang="0">
                  <a:pos x="103" y="137"/>
                </a:cxn>
                <a:cxn ang="0">
                  <a:pos x="108" y="131"/>
                </a:cxn>
                <a:cxn ang="0">
                  <a:pos x="114" y="129"/>
                </a:cxn>
                <a:cxn ang="0">
                  <a:pos x="118" y="126"/>
                </a:cxn>
                <a:cxn ang="0">
                  <a:pos x="128" y="122"/>
                </a:cxn>
                <a:cxn ang="0">
                  <a:pos x="136" y="119"/>
                </a:cxn>
                <a:cxn ang="0">
                  <a:pos x="150" y="119"/>
                </a:cxn>
                <a:cxn ang="0">
                  <a:pos x="159" y="116"/>
                </a:cxn>
                <a:cxn ang="0">
                  <a:pos x="177" y="115"/>
                </a:cxn>
                <a:cxn ang="0">
                  <a:pos x="184" y="110"/>
                </a:cxn>
                <a:cxn ang="0">
                  <a:pos x="188" y="101"/>
                </a:cxn>
                <a:cxn ang="0">
                  <a:pos x="188" y="71"/>
                </a:cxn>
                <a:cxn ang="0">
                  <a:pos x="179" y="73"/>
                </a:cxn>
              </a:cxnLst>
              <a:rect l="0" t="0" r="r" b="b"/>
              <a:pathLst>
                <a:path w="189" h="177">
                  <a:moveTo>
                    <a:pt x="179" y="73"/>
                  </a:moveTo>
                  <a:cubicBezTo>
                    <a:pt x="179" y="73"/>
                    <a:pt x="179" y="65"/>
                    <a:pt x="173" y="61"/>
                  </a:cubicBezTo>
                  <a:cubicBezTo>
                    <a:pt x="168" y="58"/>
                    <a:pt x="161" y="57"/>
                    <a:pt x="161" y="57"/>
                  </a:cubicBezTo>
                  <a:cubicBezTo>
                    <a:pt x="161" y="57"/>
                    <a:pt x="157" y="50"/>
                    <a:pt x="153" y="47"/>
                  </a:cubicBezTo>
                  <a:cubicBezTo>
                    <a:pt x="152" y="45"/>
                    <a:pt x="114" y="20"/>
                    <a:pt x="84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76" y="100"/>
                    <a:pt x="76" y="100"/>
                    <a:pt x="76" y="100"/>
                  </a:cubicBezTo>
                  <a:cubicBezTo>
                    <a:pt x="79" y="103"/>
                    <a:pt x="79" y="103"/>
                    <a:pt x="79" y="103"/>
                  </a:cubicBezTo>
                  <a:cubicBezTo>
                    <a:pt x="79" y="103"/>
                    <a:pt x="80" y="112"/>
                    <a:pt x="78" y="113"/>
                  </a:cubicBezTo>
                  <a:cubicBezTo>
                    <a:pt x="76" y="114"/>
                    <a:pt x="34" y="113"/>
                    <a:pt x="34" y="113"/>
                  </a:cubicBezTo>
                  <a:cubicBezTo>
                    <a:pt x="34" y="113"/>
                    <a:pt x="30" y="116"/>
                    <a:pt x="27" y="116"/>
                  </a:cubicBezTo>
                  <a:cubicBezTo>
                    <a:pt x="23" y="116"/>
                    <a:pt x="20" y="113"/>
                    <a:pt x="19" y="115"/>
                  </a:cubicBezTo>
                  <a:cubicBezTo>
                    <a:pt x="18" y="117"/>
                    <a:pt x="18" y="121"/>
                    <a:pt x="13" y="116"/>
                  </a:cubicBezTo>
                  <a:cubicBezTo>
                    <a:pt x="8" y="111"/>
                    <a:pt x="6" y="116"/>
                    <a:pt x="6" y="119"/>
                  </a:cubicBezTo>
                  <a:cubicBezTo>
                    <a:pt x="6" y="121"/>
                    <a:pt x="4" y="122"/>
                    <a:pt x="0" y="122"/>
                  </a:cubicBezTo>
                  <a:cubicBezTo>
                    <a:pt x="1" y="124"/>
                    <a:pt x="1" y="125"/>
                    <a:pt x="1" y="125"/>
                  </a:cubicBezTo>
                  <a:cubicBezTo>
                    <a:pt x="3" y="128"/>
                    <a:pt x="3" y="128"/>
                    <a:pt x="3" y="128"/>
                  </a:cubicBezTo>
                  <a:cubicBezTo>
                    <a:pt x="3" y="128"/>
                    <a:pt x="3" y="133"/>
                    <a:pt x="5" y="135"/>
                  </a:cubicBezTo>
                  <a:cubicBezTo>
                    <a:pt x="7" y="137"/>
                    <a:pt x="11" y="141"/>
                    <a:pt x="11" y="142"/>
                  </a:cubicBezTo>
                  <a:cubicBezTo>
                    <a:pt x="11" y="144"/>
                    <a:pt x="11" y="151"/>
                    <a:pt x="11" y="151"/>
                  </a:cubicBezTo>
                  <a:cubicBezTo>
                    <a:pt x="11" y="151"/>
                    <a:pt x="12" y="157"/>
                    <a:pt x="14" y="154"/>
                  </a:cubicBezTo>
                  <a:cubicBezTo>
                    <a:pt x="16" y="152"/>
                    <a:pt x="19" y="157"/>
                    <a:pt x="21" y="153"/>
                  </a:cubicBezTo>
                  <a:cubicBezTo>
                    <a:pt x="22" y="150"/>
                    <a:pt x="26" y="154"/>
                    <a:pt x="28" y="154"/>
                  </a:cubicBezTo>
                  <a:cubicBezTo>
                    <a:pt x="30" y="154"/>
                    <a:pt x="35" y="148"/>
                    <a:pt x="36" y="148"/>
                  </a:cubicBezTo>
                  <a:cubicBezTo>
                    <a:pt x="38" y="149"/>
                    <a:pt x="41" y="154"/>
                    <a:pt x="41" y="157"/>
                  </a:cubicBezTo>
                  <a:cubicBezTo>
                    <a:pt x="41" y="159"/>
                    <a:pt x="47" y="161"/>
                    <a:pt x="45" y="162"/>
                  </a:cubicBezTo>
                  <a:cubicBezTo>
                    <a:pt x="43" y="163"/>
                    <a:pt x="42" y="166"/>
                    <a:pt x="45" y="166"/>
                  </a:cubicBezTo>
                  <a:cubicBezTo>
                    <a:pt x="47" y="166"/>
                    <a:pt x="46" y="170"/>
                    <a:pt x="47" y="172"/>
                  </a:cubicBezTo>
                  <a:cubicBezTo>
                    <a:pt x="49" y="174"/>
                    <a:pt x="51" y="176"/>
                    <a:pt x="53" y="173"/>
                  </a:cubicBezTo>
                  <a:cubicBezTo>
                    <a:pt x="54" y="170"/>
                    <a:pt x="57" y="173"/>
                    <a:pt x="58" y="175"/>
                  </a:cubicBezTo>
                  <a:cubicBezTo>
                    <a:pt x="60" y="177"/>
                    <a:pt x="64" y="174"/>
                    <a:pt x="65" y="172"/>
                  </a:cubicBezTo>
                  <a:cubicBezTo>
                    <a:pt x="65" y="169"/>
                    <a:pt x="71" y="168"/>
                    <a:pt x="70" y="171"/>
                  </a:cubicBezTo>
                  <a:cubicBezTo>
                    <a:pt x="70" y="174"/>
                    <a:pt x="71" y="175"/>
                    <a:pt x="74" y="172"/>
                  </a:cubicBezTo>
                  <a:cubicBezTo>
                    <a:pt x="75" y="171"/>
                    <a:pt x="76" y="171"/>
                    <a:pt x="78" y="172"/>
                  </a:cubicBezTo>
                  <a:cubicBezTo>
                    <a:pt x="79" y="168"/>
                    <a:pt x="80" y="164"/>
                    <a:pt x="81" y="163"/>
                  </a:cubicBezTo>
                  <a:cubicBezTo>
                    <a:pt x="82" y="161"/>
                    <a:pt x="78" y="156"/>
                    <a:pt x="80" y="156"/>
                  </a:cubicBezTo>
                  <a:cubicBezTo>
                    <a:pt x="82" y="155"/>
                    <a:pt x="87" y="156"/>
                    <a:pt x="89" y="152"/>
                  </a:cubicBezTo>
                  <a:cubicBezTo>
                    <a:pt x="91" y="147"/>
                    <a:pt x="93" y="145"/>
                    <a:pt x="93" y="145"/>
                  </a:cubicBezTo>
                  <a:cubicBezTo>
                    <a:pt x="93" y="145"/>
                    <a:pt x="93" y="135"/>
                    <a:pt x="96" y="136"/>
                  </a:cubicBezTo>
                  <a:cubicBezTo>
                    <a:pt x="99" y="138"/>
                    <a:pt x="103" y="141"/>
                    <a:pt x="103" y="137"/>
                  </a:cubicBezTo>
                  <a:cubicBezTo>
                    <a:pt x="104" y="133"/>
                    <a:pt x="107" y="135"/>
                    <a:pt x="108" y="131"/>
                  </a:cubicBezTo>
                  <a:cubicBezTo>
                    <a:pt x="109" y="128"/>
                    <a:pt x="111" y="128"/>
                    <a:pt x="114" y="129"/>
                  </a:cubicBezTo>
                  <a:cubicBezTo>
                    <a:pt x="116" y="129"/>
                    <a:pt x="118" y="128"/>
                    <a:pt x="118" y="126"/>
                  </a:cubicBezTo>
                  <a:cubicBezTo>
                    <a:pt x="118" y="124"/>
                    <a:pt x="123" y="125"/>
                    <a:pt x="128" y="122"/>
                  </a:cubicBezTo>
                  <a:cubicBezTo>
                    <a:pt x="132" y="119"/>
                    <a:pt x="134" y="117"/>
                    <a:pt x="136" y="119"/>
                  </a:cubicBezTo>
                  <a:cubicBezTo>
                    <a:pt x="138" y="120"/>
                    <a:pt x="149" y="120"/>
                    <a:pt x="150" y="119"/>
                  </a:cubicBezTo>
                  <a:cubicBezTo>
                    <a:pt x="152" y="119"/>
                    <a:pt x="155" y="116"/>
                    <a:pt x="159" y="116"/>
                  </a:cubicBezTo>
                  <a:cubicBezTo>
                    <a:pt x="163" y="117"/>
                    <a:pt x="173" y="115"/>
                    <a:pt x="177" y="115"/>
                  </a:cubicBezTo>
                  <a:cubicBezTo>
                    <a:pt x="181" y="115"/>
                    <a:pt x="183" y="111"/>
                    <a:pt x="184" y="110"/>
                  </a:cubicBezTo>
                  <a:cubicBezTo>
                    <a:pt x="185" y="108"/>
                    <a:pt x="186" y="102"/>
                    <a:pt x="188" y="101"/>
                  </a:cubicBezTo>
                  <a:cubicBezTo>
                    <a:pt x="189" y="100"/>
                    <a:pt x="189" y="79"/>
                    <a:pt x="188" y="71"/>
                  </a:cubicBezTo>
                  <a:cubicBezTo>
                    <a:pt x="184" y="72"/>
                    <a:pt x="179" y="73"/>
                    <a:pt x="179" y="73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Freeform 34"/>
            <p:cNvSpPr>
              <a:spLocks/>
            </p:cNvSpPr>
            <p:nvPr/>
          </p:nvSpPr>
          <p:spPr bwMode="auto">
            <a:xfrm>
              <a:off x="4243388" y="2925763"/>
              <a:ext cx="176213" cy="125413"/>
            </a:xfrm>
            <a:custGeom>
              <a:avLst/>
              <a:gdLst/>
              <a:ahLst/>
              <a:cxnLst>
                <a:cxn ang="0">
                  <a:pos x="92" y="37"/>
                </a:cxn>
                <a:cxn ang="0">
                  <a:pos x="87" y="35"/>
                </a:cxn>
                <a:cxn ang="0">
                  <a:pos x="86" y="29"/>
                </a:cxn>
                <a:cxn ang="0">
                  <a:pos x="81" y="30"/>
                </a:cxn>
                <a:cxn ang="0">
                  <a:pos x="76" y="26"/>
                </a:cxn>
                <a:cxn ang="0">
                  <a:pos x="74" y="21"/>
                </a:cxn>
                <a:cxn ang="0">
                  <a:pos x="69" y="15"/>
                </a:cxn>
                <a:cxn ang="0">
                  <a:pos x="65" y="9"/>
                </a:cxn>
                <a:cxn ang="0">
                  <a:pos x="65" y="3"/>
                </a:cxn>
                <a:cxn ang="0">
                  <a:pos x="58" y="2"/>
                </a:cxn>
                <a:cxn ang="0">
                  <a:pos x="50" y="5"/>
                </a:cxn>
                <a:cxn ang="0">
                  <a:pos x="40" y="9"/>
                </a:cxn>
                <a:cxn ang="0">
                  <a:pos x="36" y="12"/>
                </a:cxn>
                <a:cxn ang="0">
                  <a:pos x="30" y="14"/>
                </a:cxn>
                <a:cxn ang="0">
                  <a:pos x="25" y="20"/>
                </a:cxn>
                <a:cxn ang="0">
                  <a:pos x="18" y="19"/>
                </a:cxn>
                <a:cxn ang="0">
                  <a:pos x="15" y="28"/>
                </a:cxn>
                <a:cxn ang="0">
                  <a:pos x="11" y="35"/>
                </a:cxn>
                <a:cxn ang="0">
                  <a:pos x="2" y="39"/>
                </a:cxn>
                <a:cxn ang="0">
                  <a:pos x="3" y="46"/>
                </a:cxn>
                <a:cxn ang="0">
                  <a:pos x="0" y="55"/>
                </a:cxn>
                <a:cxn ang="0">
                  <a:pos x="5" y="58"/>
                </a:cxn>
                <a:cxn ang="0">
                  <a:pos x="15" y="63"/>
                </a:cxn>
                <a:cxn ang="0">
                  <a:pos x="28" y="61"/>
                </a:cxn>
                <a:cxn ang="0">
                  <a:pos x="32" y="60"/>
                </a:cxn>
                <a:cxn ang="0">
                  <a:pos x="30" y="49"/>
                </a:cxn>
                <a:cxn ang="0">
                  <a:pos x="58" y="50"/>
                </a:cxn>
                <a:cxn ang="0">
                  <a:pos x="63" y="47"/>
                </a:cxn>
                <a:cxn ang="0">
                  <a:pos x="73" y="48"/>
                </a:cxn>
                <a:cxn ang="0">
                  <a:pos x="79" y="44"/>
                </a:cxn>
                <a:cxn ang="0">
                  <a:pos x="89" y="42"/>
                </a:cxn>
                <a:cxn ang="0">
                  <a:pos x="92" y="37"/>
                </a:cxn>
                <a:cxn ang="0">
                  <a:pos x="92" y="37"/>
                </a:cxn>
              </a:cxnLst>
              <a:rect l="0" t="0" r="r" b="b"/>
              <a:pathLst>
                <a:path w="92" h="66">
                  <a:moveTo>
                    <a:pt x="92" y="37"/>
                  </a:moveTo>
                  <a:cubicBezTo>
                    <a:pt x="90" y="35"/>
                    <a:pt x="88" y="35"/>
                    <a:pt x="87" y="35"/>
                  </a:cubicBezTo>
                  <a:cubicBezTo>
                    <a:pt x="86" y="35"/>
                    <a:pt x="87" y="30"/>
                    <a:pt x="86" y="29"/>
                  </a:cubicBezTo>
                  <a:cubicBezTo>
                    <a:pt x="86" y="28"/>
                    <a:pt x="83" y="30"/>
                    <a:pt x="81" y="30"/>
                  </a:cubicBezTo>
                  <a:cubicBezTo>
                    <a:pt x="79" y="29"/>
                    <a:pt x="78" y="26"/>
                    <a:pt x="76" y="26"/>
                  </a:cubicBezTo>
                  <a:cubicBezTo>
                    <a:pt x="74" y="26"/>
                    <a:pt x="74" y="24"/>
                    <a:pt x="74" y="21"/>
                  </a:cubicBezTo>
                  <a:cubicBezTo>
                    <a:pt x="74" y="19"/>
                    <a:pt x="71" y="17"/>
                    <a:pt x="69" y="15"/>
                  </a:cubicBezTo>
                  <a:cubicBezTo>
                    <a:pt x="67" y="14"/>
                    <a:pt x="66" y="10"/>
                    <a:pt x="65" y="9"/>
                  </a:cubicBezTo>
                  <a:cubicBezTo>
                    <a:pt x="64" y="8"/>
                    <a:pt x="65" y="5"/>
                    <a:pt x="65" y="3"/>
                  </a:cubicBezTo>
                  <a:cubicBezTo>
                    <a:pt x="62" y="3"/>
                    <a:pt x="59" y="2"/>
                    <a:pt x="58" y="2"/>
                  </a:cubicBezTo>
                  <a:cubicBezTo>
                    <a:pt x="56" y="0"/>
                    <a:pt x="54" y="2"/>
                    <a:pt x="50" y="5"/>
                  </a:cubicBezTo>
                  <a:cubicBezTo>
                    <a:pt x="45" y="8"/>
                    <a:pt x="40" y="7"/>
                    <a:pt x="40" y="9"/>
                  </a:cubicBezTo>
                  <a:cubicBezTo>
                    <a:pt x="40" y="11"/>
                    <a:pt x="38" y="12"/>
                    <a:pt x="36" y="12"/>
                  </a:cubicBezTo>
                  <a:cubicBezTo>
                    <a:pt x="33" y="11"/>
                    <a:pt x="31" y="11"/>
                    <a:pt x="30" y="14"/>
                  </a:cubicBezTo>
                  <a:cubicBezTo>
                    <a:pt x="29" y="18"/>
                    <a:pt x="26" y="16"/>
                    <a:pt x="25" y="20"/>
                  </a:cubicBezTo>
                  <a:cubicBezTo>
                    <a:pt x="25" y="24"/>
                    <a:pt x="21" y="21"/>
                    <a:pt x="18" y="19"/>
                  </a:cubicBezTo>
                  <a:cubicBezTo>
                    <a:pt x="15" y="18"/>
                    <a:pt x="15" y="28"/>
                    <a:pt x="15" y="28"/>
                  </a:cubicBezTo>
                  <a:cubicBezTo>
                    <a:pt x="15" y="28"/>
                    <a:pt x="13" y="30"/>
                    <a:pt x="11" y="35"/>
                  </a:cubicBezTo>
                  <a:cubicBezTo>
                    <a:pt x="9" y="39"/>
                    <a:pt x="4" y="38"/>
                    <a:pt x="2" y="39"/>
                  </a:cubicBezTo>
                  <a:cubicBezTo>
                    <a:pt x="0" y="39"/>
                    <a:pt x="4" y="44"/>
                    <a:pt x="3" y="46"/>
                  </a:cubicBezTo>
                  <a:cubicBezTo>
                    <a:pt x="2" y="47"/>
                    <a:pt x="1" y="51"/>
                    <a:pt x="0" y="55"/>
                  </a:cubicBezTo>
                  <a:cubicBezTo>
                    <a:pt x="2" y="55"/>
                    <a:pt x="4" y="57"/>
                    <a:pt x="5" y="58"/>
                  </a:cubicBezTo>
                  <a:cubicBezTo>
                    <a:pt x="6" y="60"/>
                    <a:pt x="12" y="66"/>
                    <a:pt x="15" y="63"/>
                  </a:cubicBezTo>
                  <a:cubicBezTo>
                    <a:pt x="18" y="60"/>
                    <a:pt x="26" y="59"/>
                    <a:pt x="28" y="61"/>
                  </a:cubicBezTo>
                  <a:cubicBezTo>
                    <a:pt x="30" y="63"/>
                    <a:pt x="32" y="62"/>
                    <a:pt x="32" y="60"/>
                  </a:cubicBezTo>
                  <a:cubicBezTo>
                    <a:pt x="32" y="58"/>
                    <a:pt x="29" y="51"/>
                    <a:pt x="30" y="49"/>
                  </a:cubicBezTo>
                  <a:cubicBezTo>
                    <a:pt x="31" y="47"/>
                    <a:pt x="57" y="48"/>
                    <a:pt x="58" y="50"/>
                  </a:cubicBezTo>
                  <a:cubicBezTo>
                    <a:pt x="59" y="51"/>
                    <a:pt x="59" y="46"/>
                    <a:pt x="63" y="47"/>
                  </a:cubicBezTo>
                  <a:cubicBezTo>
                    <a:pt x="66" y="47"/>
                    <a:pt x="71" y="49"/>
                    <a:pt x="73" y="48"/>
                  </a:cubicBezTo>
                  <a:cubicBezTo>
                    <a:pt x="75" y="47"/>
                    <a:pt x="77" y="44"/>
                    <a:pt x="79" y="44"/>
                  </a:cubicBezTo>
                  <a:cubicBezTo>
                    <a:pt x="81" y="44"/>
                    <a:pt x="87" y="43"/>
                    <a:pt x="89" y="42"/>
                  </a:cubicBezTo>
                  <a:cubicBezTo>
                    <a:pt x="90" y="40"/>
                    <a:pt x="92" y="40"/>
                    <a:pt x="92" y="37"/>
                  </a:cubicBezTo>
                  <a:cubicBezTo>
                    <a:pt x="92" y="37"/>
                    <a:pt x="92" y="37"/>
                    <a:pt x="92" y="37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Freeform 35"/>
            <p:cNvSpPr>
              <a:spLocks/>
            </p:cNvSpPr>
            <p:nvPr/>
          </p:nvSpPr>
          <p:spPr bwMode="auto">
            <a:xfrm>
              <a:off x="4365625" y="2738438"/>
              <a:ext cx="336550" cy="261938"/>
            </a:xfrm>
            <a:custGeom>
              <a:avLst/>
              <a:gdLst/>
              <a:ahLst/>
              <a:cxnLst>
                <a:cxn ang="0">
                  <a:pos x="168" y="20"/>
                </a:cxn>
                <a:cxn ang="0">
                  <a:pos x="167" y="5"/>
                </a:cxn>
                <a:cxn ang="0">
                  <a:pos x="158" y="10"/>
                </a:cxn>
                <a:cxn ang="0">
                  <a:pos x="151" y="3"/>
                </a:cxn>
                <a:cxn ang="0">
                  <a:pos x="134" y="0"/>
                </a:cxn>
                <a:cxn ang="0">
                  <a:pos x="86" y="30"/>
                </a:cxn>
                <a:cxn ang="0">
                  <a:pos x="65" y="46"/>
                </a:cxn>
                <a:cxn ang="0">
                  <a:pos x="48" y="52"/>
                </a:cxn>
                <a:cxn ang="0">
                  <a:pos x="46" y="52"/>
                </a:cxn>
                <a:cxn ang="0">
                  <a:pos x="46" y="82"/>
                </a:cxn>
                <a:cxn ang="0">
                  <a:pos x="42" y="91"/>
                </a:cxn>
                <a:cxn ang="0">
                  <a:pos x="35" y="96"/>
                </a:cxn>
                <a:cxn ang="0">
                  <a:pos x="17" y="97"/>
                </a:cxn>
                <a:cxn ang="0">
                  <a:pos x="8" y="100"/>
                </a:cxn>
                <a:cxn ang="0">
                  <a:pos x="1" y="101"/>
                </a:cxn>
                <a:cxn ang="0">
                  <a:pos x="1" y="107"/>
                </a:cxn>
                <a:cxn ang="0">
                  <a:pos x="5" y="113"/>
                </a:cxn>
                <a:cxn ang="0">
                  <a:pos x="10" y="119"/>
                </a:cxn>
                <a:cxn ang="0">
                  <a:pos x="12" y="124"/>
                </a:cxn>
                <a:cxn ang="0">
                  <a:pos x="17" y="128"/>
                </a:cxn>
                <a:cxn ang="0">
                  <a:pos x="22" y="127"/>
                </a:cxn>
                <a:cxn ang="0">
                  <a:pos x="23" y="133"/>
                </a:cxn>
                <a:cxn ang="0">
                  <a:pos x="28" y="135"/>
                </a:cxn>
                <a:cxn ang="0">
                  <a:pos x="32" y="130"/>
                </a:cxn>
                <a:cxn ang="0">
                  <a:pos x="35" y="135"/>
                </a:cxn>
                <a:cxn ang="0">
                  <a:pos x="40" y="133"/>
                </a:cxn>
                <a:cxn ang="0">
                  <a:pos x="45" y="125"/>
                </a:cxn>
                <a:cxn ang="0">
                  <a:pos x="48" y="116"/>
                </a:cxn>
                <a:cxn ang="0">
                  <a:pos x="58" y="116"/>
                </a:cxn>
                <a:cxn ang="0">
                  <a:pos x="65" y="114"/>
                </a:cxn>
                <a:cxn ang="0">
                  <a:pos x="74" y="117"/>
                </a:cxn>
                <a:cxn ang="0">
                  <a:pos x="80" y="123"/>
                </a:cxn>
                <a:cxn ang="0">
                  <a:pos x="89" y="120"/>
                </a:cxn>
                <a:cxn ang="0">
                  <a:pos x="98" y="125"/>
                </a:cxn>
                <a:cxn ang="0">
                  <a:pos x="109" y="125"/>
                </a:cxn>
                <a:cxn ang="0">
                  <a:pos x="117" y="119"/>
                </a:cxn>
                <a:cxn ang="0">
                  <a:pos x="132" y="120"/>
                </a:cxn>
                <a:cxn ang="0">
                  <a:pos x="141" y="122"/>
                </a:cxn>
                <a:cxn ang="0">
                  <a:pos x="149" y="115"/>
                </a:cxn>
                <a:cxn ang="0">
                  <a:pos x="151" y="114"/>
                </a:cxn>
                <a:cxn ang="0">
                  <a:pos x="151" y="111"/>
                </a:cxn>
                <a:cxn ang="0">
                  <a:pos x="153" y="101"/>
                </a:cxn>
                <a:cxn ang="0">
                  <a:pos x="171" y="79"/>
                </a:cxn>
                <a:cxn ang="0">
                  <a:pos x="172" y="51"/>
                </a:cxn>
                <a:cxn ang="0">
                  <a:pos x="174" y="39"/>
                </a:cxn>
                <a:cxn ang="0">
                  <a:pos x="172" y="30"/>
                </a:cxn>
                <a:cxn ang="0">
                  <a:pos x="168" y="20"/>
                </a:cxn>
              </a:cxnLst>
              <a:rect l="0" t="0" r="r" b="b"/>
              <a:pathLst>
                <a:path w="176" h="137">
                  <a:moveTo>
                    <a:pt x="168" y="20"/>
                  </a:moveTo>
                  <a:cubicBezTo>
                    <a:pt x="168" y="18"/>
                    <a:pt x="167" y="11"/>
                    <a:pt x="167" y="5"/>
                  </a:cubicBezTo>
                  <a:cubicBezTo>
                    <a:pt x="158" y="10"/>
                    <a:pt x="158" y="10"/>
                    <a:pt x="158" y="10"/>
                  </a:cubicBezTo>
                  <a:cubicBezTo>
                    <a:pt x="158" y="10"/>
                    <a:pt x="156" y="6"/>
                    <a:pt x="151" y="3"/>
                  </a:cubicBezTo>
                  <a:cubicBezTo>
                    <a:pt x="146" y="0"/>
                    <a:pt x="134" y="0"/>
                    <a:pt x="134" y="0"/>
                  </a:cubicBezTo>
                  <a:cubicBezTo>
                    <a:pt x="86" y="30"/>
                    <a:pt x="86" y="30"/>
                    <a:pt x="86" y="30"/>
                  </a:cubicBezTo>
                  <a:cubicBezTo>
                    <a:pt x="65" y="46"/>
                    <a:pt x="65" y="46"/>
                    <a:pt x="65" y="46"/>
                  </a:cubicBezTo>
                  <a:cubicBezTo>
                    <a:pt x="65" y="46"/>
                    <a:pt x="52" y="51"/>
                    <a:pt x="48" y="52"/>
                  </a:cubicBezTo>
                  <a:cubicBezTo>
                    <a:pt x="47" y="52"/>
                    <a:pt x="47" y="52"/>
                    <a:pt x="46" y="52"/>
                  </a:cubicBezTo>
                  <a:cubicBezTo>
                    <a:pt x="47" y="60"/>
                    <a:pt x="47" y="81"/>
                    <a:pt x="46" y="82"/>
                  </a:cubicBezTo>
                  <a:cubicBezTo>
                    <a:pt x="44" y="83"/>
                    <a:pt x="43" y="89"/>
                    <a:pt x="42" y="91"/>
                  </a:cubicBezTo>
                  <a:cubicBezTo>
                    <a:pt x="41" y="92"/>
                    <a:pt x="39" y="96"/>
                    <a:pt x="35" y="96"/>
                  </a:cubicBezTo>
                  <a:cubicBezTo>
                    <a:pt x="31" y="96"/>
                    <a:pt x="21" y="98"/>
                    <a:pt x="17" y="97"/>
                  </a:cubicBezTo>
                  <a:cubicBezTo>
                    <a:pt x="13" y="97"/>
                    <a:pt x="10" y="100"/>
                    <a:pt x="8" y="100"/>
                  </a:cubicBezTo>
                  <a:cubicBezTo>
                    <a:pt x="8" y="101"/>
                    <a:pt x="4" y="101"/>
                    <a:pt x="1" y="101"/>
                  </a:cubicBezTo>
                  <a:cubicBezTo>
                    <a:pt x="1" y="103"/>
                    <a:pt x="0" y="106"/>
                    <a:pt x="1" y="107"/>
                  </a:cubicBezTo>
                  <a:cubicBezTo>
                    <a:pt x="2" y="108"/>
                    <a:pt x="3" y="112"/>
                    <a:pt x="5" y="113"/>
                  </a:cubicBezTo>
                  <a:cubicBezTo>
                    <a:pt x="7" y="115"/>
                    <a:pt x="10" y="117"/>
                    <a:pt x="10" y="119"/>
                  </a:cubicBezTo>
                  <a:cubicBezTo>
                    <a:pt x="10" y="122"/>
                    <a:pt x="10" y="124"/>
                    <a:pt x="12" y="124"/>
                  </a:cubicBezTo>
                  <a:cubicBezTo>
                    <a:pt x="14" y="124"/>
                    <a:pt x="15" y="127"/>
                    <a:pt x="17" y="128"/>
                  </a:cubicBezTo>
                  <a:cubicBezTo>
                    <a:pt x="19" y="128"/>
                    <a:pt x="22" y="126"/>
                    <a:pt x="22" y="127"/>
                  </a:cubicBezTo>
                  <a:cubicBezTo>
                    <a:pt x="23" y="128"/>
                    <a:pt x="22" y="133"/>
                    <a:pt x="23" y="133"/>
                  </a:cubicBezTo>
                  <a:cubicBezTo>
                    <a:pt x="24" y="133"/>
                    <a:pt x="26" y="133"/>
                    <a:pt x="28" y="135"/>
                  </a:cubicBezTo>
                  <a:cubicBezTo>
                    <a:pt x="27" y="132"/>
                    <a:pt x="28" y="129"/>
                    <a:pt x="32" y="130"/>
                  </a:cubicBezTo>
                  <a:cubicBezTo>
                    <a:pt x="35" y="131"/>
                    <a:pt x="32" y="134"/>
                    <a:pt x="35" y="135"/>
                  </a:cubicBezTo>
                  <a:cubicBezTo>
                    <a:pt x="38" y="137"/>
                    <a:pt x="40" y="136"/>
                    <a:pt x="40" y="133"/>
                  </a:cubicBezTo>
                  <a:cubicBezTo>
                    <a:pt x="40" y="131"/>
                    <a:pt x="44" y="126"/>
                    <a:pt x="45" y="125"/>
                  </a:cubicBezTo>
                  <a:cubicBezTo>
                    <a:pt x="46" y="124"/>
                    <a:pt x="46" y="118"/>
                    <a:pt x="48" y="116"/>
                  </a:cubicBezTo>
                  <a:cubicBezTo>
                    <a:pt x="50" y="115"/>
                    <a:pt x="56" y="116"/>
                    <a:pt x="58" y="116"/>
                  </a:cubicBezTo>
                  <a:cubicBezTo>
                    <a:pt x="60" y="117"/>
                    <a:pt x="62" y="112"/>
                    <a:pt x="65" y="114"/>
                  </a:cubicBezTo>
                  <a:cubicBezTo>
                    <a:pt x="67" y="116"/>
                    <a:pt x="72" y="114"/>
                    <a:pt x="74" y="117"/>
                  </a:cubicBezTo>
                  <a:cubicBezTo>
                    <a:pt x="76" y="119"/>
                    <a:pt x="77" y="125"/>
                    <a:pt x="80" y="123"/>
                  </a:cubicBezTo>
                  <a:cubicBezTo>
                    <a:pt x="83" y="121"/>
                    <a:pt x="87" y="120"/>
                    <a:pt x="89" y="120"/>
                  </a:cubicBezTo>
                  <a:cubicBezTo>
                    <a:pt x="91" y="120"/>
                    <a:pt x="96" y="124"/>
                    <a:pt x="98" y="125"/>
                  </a:cubicBezTo>
                  <a:cubicBezTo>
                    <a:pt x="100" y="125"/>
                    <a:pt x="107" y="126"/>
                    <a:pt x="109" y="125"/>
                  </a:cubicBezTo>
                  <a:cubicBezTo>
                    <a:pt x="111" y="123"/>
                    <a:pt x="114" y="119"/>
                    <a:pt x="117" y="119"/>
                  </a:cubicBezTo>
                  <a:cubicBezTo>
                    <a:pt x="120" y="120"/>
                    <a:pt x="130" y="119"/>
                    <a:pt x="132" y="120"/>
                  </a:cubicBezTo>
                  <a:cubicBezTo>
                    <a:pt x="134" y="121"/>
                    <a:pt x="138" y="123"/>
                    <a:pt x="141" y="122"/>
                  </a:cubicBezTo>
                  <a:cubicBezTo>
                    <a:pt x="144" y="121"/>
                    <a:pt x="147" y="115"/>
                    <a:pt x="149" y="115"/>
                  </a:cubicBezTo>
                  <a:cubicBezTo>
                    <a:pt x="150" y="114"/>
                    <a:pt x="150" y="114"/>
                    <a:pt x="151" y="114"/>
                  </a:cubicBezTo>
                  <a:cubicBezTo>
                    <a:pt x="151" y="113"/>
                    <a:pt x="151" y="112"/>
                    <a:pt x="151" y="111"/>
                  </a:cubicBezTo>
                  <a:cubicBezTo>
                    <a:pt x="151" y="105"/>
                    <a:pt x="152" y="107"/>
                    <a:pt x="153" y="101"/>
                  </a:cubicBezTo>
                  <a:cubicBezTo>
                    <a:pt x="154" y="95"/>
                    <a:pt x="170" y="80"/>
                    <a:pt x="171" y="79"/>
                  </a:cubicBezTo>
                  <a:cubicBezTo>
                    <a:pt x="172" y="78"/>
                    <a:pt x="172" y="54"/>
                    <a:pt x="172" y="51"/>
                  </a:cubicBezTo>
                  <a:cubicBezTo>
                    <a:pt x="172" y="47"/>
                    <a:pt x="173" y="43"/>
                    <a:pt x="174" y="39"/>
                  </a:cubicBezTo>
                  <a:cubicBezTo>
                    <a:pt x="176" y="34"/>
                    <a:pt x="172" y="34"/>
                    <a:pt x="172" y="30"/>
                  </a:cubicBezTo>
                  <a:cubicBezTo>
                    <a:pt x="173" y="26"/>
                    <a:pt x="168" y="22"/>
                    <a:pt x="168" y="20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Freeform 36"/>
            <p:cNvSpPr>
              <a:spLocks/>
            </p:cNvSpPr>
            <p:nvPr/>
          </p:nvSpPr>
          <p:spPr bwMode="auto">
            <a:xfrm>
              <a:off x="4654550" y="2738438"/>
              <a:ext cx="215900" cy="357188"/>
            </a:xfrm>
            <a:custGeom>
              <a:avLst/>
              <a:gdLst/>
              <a:ahLst/>
              <a:cxnLst>
                <a:cxn ang="0">
                  <a:pos x="112" y="46"/>
                </a:cxn>
                <a:cxn ang="0">
                  <a:pos x="26" y="0"/>
                </a:cxn>
                <a:cxn ang="0">
                  <a:pos x="16" y="5"/>
                </a:cxn>
                <a:cxn ang="0">
                  <a:pos x="17" y="20"/>
                </a:cxn>
                <a:cxn ang="0">
                  <a:pos x="21" y="30"/>
                </a:cxn>
                <a:cxn ang="0">
                  <a:pos x="23" y="39"/>
                </a:cxn>
                <a:cxn ang="0">
                  <a:pos x="21" y="51"/>
                </a:cxn>
                <a:cxn ang="0">
                  <a:pos x="20" y="79"/>
                </a:cxn>
                <a:cxn ang="0">
                  <a:pos x="2" y="101"/>
                </a:cxn>
                <a:cxn ang="0">
                  <a:pos x="0" y="111"/>
                </a:cxn>
                <a:cxn ang="0">
                  <a:pos x="0" y="114"/>
                </a:cxn>
                <a:cxn ang="0">
                  <a:pos x="2" y="117"/>
                </a:cxn>
                <a:cxn ang="0">
                  <a:pos x="7" y="122"/>
                </a:cxn>
                <a:cxn ang="0">
                  <a:pos x="14" y="132"/>
                </a:cxn>
                <a:cxn ang="0">
                  <a:pos x="15" y="142"/>
                </a:cxn>
                <a:cxn ang="0">
                  <a:pos x="20" y="156"/>
                </a:cxn>
                <a:cxn ang="0">
                  <a:pos x="15" y="158"/>
                </a:cxn>
                <a:cxn ang="0">
                  <a:pos x="6" y="159"/>
                </a:cxn>
                <a:cxn ang="0">
                  <a:pos x="8" y="167"/>
                </a:cxn>
                <a:cxn ang="0">
                  <a:pos x="18" y="177"/>
                </a:cxn>
                <a:cxn ang="0">
                  <a:pos x="22" y="186"/>
                </a:cxn>
                <a:cxn ang="0">
                  <a:pos x="28" y="184"/>
                </a:cxn>
                <a:cxn ang="0">
                  <a:pos x="36" y="184"/>
                </a:cxn>
                <a:cxn ang="0">
                  <a:pos x="48" y="180"/>
                </a:cxn>
                <a:cxn ang="0">
                  <a:pos x="58" y="175"/>
                </a:cxn>
                <a:cxn ang="0">
                  <a:pos x="59" y="169"/>
                </a:cxn>
                <a:cxn ang="0">
                  <a:pos x="75" y="165"/>
                </a:cxn>
                <a:cxn ang="0">
                  <a:pos x="86" y="154"/>
                </a:cxn>
                <a:cxn ang="0">
                  <a:pos x="88" y="149"/>
                </a:cxn>
                <a:cxn ang="0">
                  <a:pos x="97" y="145"/>
                </a:cxn>
                <a:cxn ang="0">
                  <a:pos x="99" y="145"/>
                </a:cxn>
                <a:cxn ang="0">
                  <a:pos x="99" y="145"/>
                </a:cxn>
                <a:cxn ang="0">
                  <a:pos x="100" y="140"/>
                </a:cxn>
                <a:cxn ang="0">
                  <a:pos x="95" y="133"/>
                </a:cxn>
                <a:cxn ang="0">
                  <a:pos x="93" y="125"/>
                </a:cxn>
                <a:cxn ang="0">
                  <a:pos x="91" y="118"/>
                </a:cxn>
                <a:cxn ang="0">
                  <a:pos x="92" y="110"/>
                </a:cxn>
                <a:cxn ang="0">
                  <a:pos x="97" y="102"/>
                </a:cxn>
                <a:cxn ang="0">
                  <a:pos x="101" y="95"/>
                </a:cxn>
                <a:cxn ang="0">
                  <a:pos x="111" y="89"/>
                </a:cxn>
                <a:cxn ang="0">
                  <a:pos x="112" y="77"/>
                </a:cxn>
                <a:cxn ang="0">
                  <a:pos x="112" y="46"/>
                </a:cxn>
              </a:cxnLst>
              <a:rect l="0" t="0" r="r" b="b"/>
              <a:pathLst>
                <a:path w="113" h="187">
                  <a:moveTo>
                    <a:pt x="112" y="46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11"/>
                    <a:pt x="17" y="18"/>
                    <a:pt x="17" y="20"/>
                  </a:cubicBezTo>
                  <a:cubicBezTo>
                    <a:pt x="17" y="22"/>
                    <a:pt x="22" y="26"/>
                    <a:pt x="21" y="30"/>
                  </a:cubicBezTo>
                  <a:cubicBezTo>
                    <a:pt x="21" y="34"/>
                    <a:pt x="25" y="34"/>
                    <a:pt x="23" y="39"/>
                  </a:cubicBezTo>
                  <a:cubicBezTo>
                    <a:pt x="22" y="43"/>
                    <a:pt x="21" y="47"/>
                    <a:pt x="21" y="51"/>
                  </a:cubicBezTo>
                  <a:cubicBezTo>
                    <a:pt x="21" y="54"/>
                    <a:pt x="21" y="78"/>
                    <a:pt x="20" y="79"/>
                  </a:cubicBezTo>
                  <a:cubicBezTo>
                    <a:pt x="19" y="80"/>
                    <a:pt x="3" y="95"/>
                    <a:pt x="2" y="101"/>
                  </a:cubicBezTo>
                  <a:cubicBezTo>
                    <a:pt x="1" y="107"/>
                    <a:pt x="0" y="105"/>
                    <a:pt x="0" y="111"/>
                  </a:cubicBezTo>
                  <a:cubicBezTo>
                    <a:pt x="0" y="112"/>
                    <a:pt x="0" y="113"/>
                    <a:pt x="0" y="114"/>
                  </a:cubicBezTo>
                  <a:cubicBezTo>
                    <a:pt x="0" y="115"/>
                    <a:pt x="1" y="116"/>
                    <a:pt x="2" y="117"/>
                  </a:cubicBezTo>
                  <a:cubicBezTo>
                    <a:pt x="4" y="119"/>
                    <a:pt x="4" y="122"/>
                    <a:pt x="7" y="122"/>
                  </a:cubicBezTo>
                  <a:cubicBezTo>
                    <a:pt x="10" y="122"/>
                    <a:pt x="14" y="129"/>
                    <a:pt x="14" y="132"/>
                  </a:cubicBezTo>
                  <a:cubicBezTo>
                    <a:pt x="14" y="135"/>
                    <a:pt x="16" y="137"/>
                    <a:pt x="15" y="142"/>
                  </a:cubicBezTo>
                  <a:cubicBezTo>
                    <a:pt x="15" y="148"/>
                    <a:pt x="18" y="155"/>
                    <a:pt x="20" y="156"/>
                  </a:cubicBezTo>
                  <a:cubicBezTo>
                    <a:pt x="22" y="157"/>
                    <a:pt x="19" y="158"/>
                    <a:pt x="15" y="158"/>
                  </a:cubicBezTo>
                  <a:cubicBezTo>
                    <a:pt x="11" y="158"/>
                    <a:pt x="6" y="158"/>
                    <a:pt x="6" y="159"/>
                  </a:cubicBezTo>
                  <a:cubicBezTo>
                    <a:pt x="6" y="161"/>
                    <a:pt x="4" y="163"/>
                    <a:pt x="8" y="167"/>
                  </a:cubicBezTo>
                  <a:cubicBezTo>
                    <a:pt x="13" y="171"/>
                    <a:pt x="16" y="173"/>
                    <a:pt x="18" y="177"/>
                  </a:cubicBezTo>
                  <a:cubicBezTo>
                    <a:pt x="19" y="181"/>
                    <a:pt x="21" y="185"/>
                    <a:pt x="22" y="186"/>
                  </a:cubicBezTo>
                  <a:cubicBezTo>
                    <a:pt x="23" y="187"/>
                    <a:pt x="26" y="187"/>
                    <a:pt x="28" y="184"/>
                  </a:cubicBezTo>
                  <a:cubicBezTo>
                    <a:pt x="31" y="180"/>
                    <a:pt x="33" y="187"/>
                    <a:pt x="36" y="184"/>
                  </a:cubicBezTo>
                  <a:cubicBezTo>
                    <a:pt x="38" y="181"/>
                    <a:pt x="46" y="181"/>
                    <a:pt x="48" y="180"/>
                  </a:cubicBezTo>
                  <a:cubicBezTo>
                    <a:pt x="50" y="179"/>
                    <a:pt x="56" y="176"/>
                    <a:pt x="58" y="175"/>
                  </a:cubicBezTo>
                  <a:cubicBezTo>
                    <a:pt x="60" y="173"/>
                    <a:pt x="56" y="170"/>
                    <a:pt x="59" y="169"/>
                  </a:cubicBezTo>
                  <a:cubicBezTo>
                    <a:pt x="62" y="167"/>
                    <a:pt x="71" y="170"/>
                    <a:pt x="75" y="165"/>
                  </a:cubicBezTo>
                  <a:cubicBezTo>
                    <a:pt x="78" y="161"/>
                    <a:pt x="84" y="156"/>
                    <a:pt x="86" y="154"/>
                  </a:cubicBezTo>
                  <a:cubicBezTo>
                    <a:pt x="87" y="152"/>
                    <a:pt x="86" y="151"/>
                    <a:pt x="88" y="149"/>
                  </a:cubicBezTo>
                  <a:cubicBezTo>
                    <a:pt x="90" y="146"/>
                    <a:pt x="95" y="144"/>
                    <a:pt x="97" y="145"/>
                  </a:cubicBezTo>
                  <a:cubicBezTo>
                    <a:pt x="98" y="145"/>
                    <a:pt x="99" y="145"/>
                    <a:pt x="99" y="145"/>
                  </a:cubicBezTo>
                  <a:cubicBezTo>
                    <a:pt x="99" y="145"/>
                    <a:pt x="99" y="145"/>
                    <a:pt x="99" y="145"/>
                  </a:cubicBezTo>
                  <a:cubicBezTo>
                    <a:pt x="100" y="140"/>
                    <a:pt x="100" y="140"/>
                    <a:pt x="100" y="140"/>
                  </a:cubicBezTo>
                  <a:cubicBezTo>
                    <a:pt x="100" y="140"/>
                    <a:pt x="95" y="137"/>
                    <a:pt x="95" y="133"/>
                  </a:cubicBezTo>
                  <a:cubicBezTo>
                    <a:pt x="95" y="129"/>
                    <a:pt x="96" y="125"/>
                    <a:pt x="93" y="125"/>
                  </a:cubicBezTo>
                  <a:cubicBezTo>
                    <a:pt x="89" y="125"/>
                    <a:pt x="89" y="121"/>
                    <a:pt x="91" y="118"/>
                  </a:cubicBezTo>
                  <a:cubicBezTo>
                    <a:pt x="94" y="116"/>
                    <a:pt x="87" y="110"/>
                    <a:pt x="92" y="110"/>
                  </a:cubicBezTo>
                  <a:cubicBezTo>
                    <a:pt x="97" y="110"/>
                    <a:pt x="93" y="102"/>
                    <a:pt x="97" y="102"/>
                  </a:cubicBezTo>
                  <a:cubicBezTo>
                    <a:pt x="100" y="101"/>
                    <a:pt x="101" y="98"/>
                    <a:pt x="101" y="95"/>
                  </a:cubicBezTo>
                  <a:cubicBezTo>
                    <a:pt x="101" y="91"/>
                    <a:pt x="109" y="89"/>
                    <a:pt x="111" y="89"/>
                  </a:cubicBezTo>
                  <a:cubicBezTo>
                    <a:pt x="113" y="88"/>
                    <a:pt x="112" y="77"/>
                    <a:pt x="112" y="77"/>
                  </a:cubicBezTo>
                  <a:lnTo>
                    <a:pt x="112" y="46"/>
                  </a:ln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Freeform 37"/>
            <p:cNvSpPr>
              <a:spLocks/>
            </p:cNvSpPr>
            <p:nvPr/>
          </p:nvSpPr>
          <p:spPr bwMode="auto">
            <a:xfrm>
              <a:off x="4881563" y="2540000"/>
              <a:ext cx="236538" cy="234950"/>
            </a:xfrm>
            <a:custGeom>
              <a:avLst/>
              <a:gdLst/>
              <a:ahLst/>
              <a:cxnLst>
                <a:cxn ang="0">
                  <a:pos x="115" y="27"/>
                </a:cxn>
                <a:cxn ang="0">
                  <a:pos x="107" y="7"/>
                </a:cxn>
                <a:cxn ang="0">
                  <a:pos x="106" y="9"/>
                </a:cxn>
                <a:cxn ang="0">
                  <a:pos x="94" y="8"/>
                </a:cxn>
                <a:cxn ang="0">
                  <a:pos x="80" y="5"/>
                </a:cxn>
                <a:cxn ang="0">
                  <a:pos x="56" y="9"/>
                </a:cxn>
                <a:cxn ang="0">
                  <a:pos x="44" y="10"/>
                </a:cxn>
                <a:cxn ang="0">
                  <a:pos x="23" y="4"/>
                </a:cxn>
                <a:cxn ang="0">
                  <a:pos x="6" y="0"/>
                </a:cxn>
                <a:cxn ang="0">
                  <a:pos x="5" y="3"/>
                </a:cxn>
                <a:cxn ang="0">
                  <a:pos x="4" y="17"/>
                </a:cxn>
                <a:cxn ang="0">
                  <a:pos x="4" y="33"/>
                </a:cxn>
                <a:cxn ang="0">
                  <a:pos x="4" y="120"/>
                </a:cxn>
                <a:cxn ang="0">
                  <a:pos x="72" y="120"/>
                </a:cxn>
                <a:cxn ang="0">
                  <a:pos x="76" y="118"/>
                </a:cxn>
                <a:cxn ang="0">
                  <a:pos x="82" y="120"/>
                </a:cxn>
                <a:cxn ang="0">
                  <a:pos x="96" y="120"/>
                </a:cxn>
                <a:cxn ang="0">
                  <a:pos x="102" y="123"/>
                </a:cxn>
                <a:cxn ang="0">
                  <a:pos x="109" y="118"/>
                </a:cxn>
                <a:cxn ang="0">
                  <a:pos x="116" y="110"/>
                </a:cxn>
                <a:cxn ang="0">
                  <a:pos x="122" y="106"/>
                </a:cxn>
                <a:cxn ang="0">
                  <a:pos x="123" y="105"/>
                </a:cxn>
                <a:cxn ang="0">
                  <a:pos x="123" y="101"/>
                </a:cxn>
                <a:cxn ang="0">
                  <a:pos x="118" y="88"/>
                </a:cxn>
                <a:cxn ang="0">
                  <a:pos x="106" y="65"/>
                </a:cxn>
                <a:cxn ang="0">
                  <a:pos x="100" y="54"/>
                </a:cxn>
                <a:cxn ang="0">
                  <a:pos x="93" y="41"/>
                </a:cxn>
                <a:cxn ang="0">
                  <a:pos x="87" y="20"/>
                </a:cxn>
                <a:cxn ang="0">
                  <a:pos x="95" y="35"/>
                </a:cxn>
                <a:cxn ang="0">
                  <a:pos x="106" y="50"/>
                </a:cxn>
                <a:cxn ang="0">
                  <a:pos x="113" y="34"/>
                </a:cxn>
                <a:cxn ang="0">
                  <a:pos x="113" y="34"/>
                </a:cxn>
                <a:cxn ang="0">
                  <a:pos x="114" y="31"/>
                </a:cxn>
                <a:cxn ang="0">
                  <a:pos x="115" y="27"/>
                </a:cxn>
              </a:cxnLst>
              <a:rect l="0" t="0" r="r" b="b"/>
              <a:pathLst>
                <a:path w="124" h="123">
                  <a:moveTo>
                    <a:pt x="115" y="27"/>
                  </a:moveTo>
                  <a:cubicBezTo>
                    <a:pt x="107" y="7"/>
                    <a:pt x="107" y="7"/>
                    <a:pt x="107" y="7"/>
                  </a:cubicBezTo>
                  <a:cubicBezTo>
                    <a:pt x="107" y="8"/>
                    <a:pt x="106" y="8"/>
                    <a:pt x="106" y="9"/>
                  </a:cubicBezTo>
                  <a:cubicBezTo>
                    <a:pt x="105" y="10"/>
                    <a:pt x="99" y="7"/>
                    <a:pt x="94" y="8"/>
                  </a:cubicBezTo>
                  <a:cubicBezTo>
                    <a:pt x="89" y="9"/>
                    <a:pt x="85" y="7"/>
                    <a:pt x="80" y="5"/>
                  </a:cubicBezTo>
                  <a:cubicBezTo>
                    <a:pt x="75" y="2"/>
                    <a:pt x="59" y="6"/>
                    <a:pt x="56" y="9"/>
                  </a:cubicBezTo>
                  <a:cubicBezTo>
                    <a:pt x="54" y="12"/>
                    <a:pt x="49" y="12"/>
                    <a:pt x="44" y="10"/>
                  </a:cubicBezTo>
                  <a:cubicBezTo>
                    <a:pt x="39" y="8"/>
                    <a:pt x="32" y="5"/>
                    <a:pt x="23" y="4"/>
                  </a:cubicBezTo>
                  <a:cubicBezTo>
                    <a:pt x="14" y="3"/>
                    <a:pt x="8" y="2"/>
                    <a:pt x="6" y="0"/>
                  </a:cubicBezTo>
                  <a:cubicBezTo>
                    <a:pt x="6" y="1"/>
                    <a:pt x="5" y="2"/>
                    <a:pt x="5" y="3"/>
                  </a:cubicBezTo>
                  <a:cubicBezTo>
                    <a:pt x="2" y="10"/>
                    <a:pt x="7" y="12"/>
                    <a:pt x="4" y="17"/>
                  </a:cubicBezTo>
                  <a:cubicBezTo>
                    <a:pt x="0" y="21"/>
                    <a:pt x="4" y="26"/>
                    <a:pt x="4" y="33"/>
                  </a:cubicBezTo>
                  <a:cubicBezTo>
                    <a:pt x="4" y="39"/>
                    <a:pt x="4" y="89"/>
                    <a:pt x="4" y="120"/>
                  </a:cubicBezTo>
                  <a:cubicBezTo>
                    <a:pt x="72" y="120"/>
                    <a:pt x="72" y="120"/>
                    <a:pt x="72" y="120"/>
                  </a:cubicBezTo>
                  <a:cubicBezTo>
                    <a:pt x="72" y="120"/>
                    <a:pt x="74" y="119"/>
                    <a:pt x="76" y="118"/>
                  </a:cubicBezTo>
                  <a:cubicBezTo>
                    <a:pt x="78" y="116"/>
                    <a:pt x="82" y="120"/>
                    <a:pt x="8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6" y="120"/>
                    <a:pt x="99" y="123"/>
                    <a:pt x="102" y="123"/>
                  </a:cubicBezTo>
                  <a:cubicBezTo>
                    <a:pt x="106" y="123"/>
                    <a:pt x="104" y="118"/>
                    <a:pt x="109" y="118"/>
                  </a:cubicBezTo>
                  <a:cubicBezTo>
                    <a:pt x="114" y="118"/>
                    <a:pt x="113" y="110"/>
                    <a:pt x="116" y="110"/>
                  </a:cubicBezTo>
                  <a:cubicBezTo>
                    <a:pt x="120" y="110"/>
                    <a:pt x="119" y="110"/>
                    <a:pt x="122" y="106"/>
                  </a:cubicBezTo>
                  <a:cubicBezTo>
                    <a:pt x="122" y="105"/>
                    <a:pt x="123" y="105"/>
                    <a:pt x="123" y="105"/>
                  </a:cubicBezTo>
                  <a:cubicBezTo>
                    <a:pt x="122" y="104"/>
                    <a:pt x="122" y="102"/>
                    <a:pt x="123" y="101"/>
                  </a:cubicBezTo>
                  <a:cubicBezTo>
                    <a:pt x="124" y="95"/>
                    <a:pt x="120" y="96"/>
                    <a:pt x="118" y="88"/>
                  </a:cubicBezTo>
                  <a:cubicBezTo>
                    <a:pt x="115" y="81"/>
                    <a:pt x="106" y="69"/>
                    <a:pt x="106" y="65"/>
                  </a:cubicBezTo>
                  <a:cubicBezTo>
                    <a:pt x="105" y="61"/>
                    <a:pt x="100" y="58"/>
                    <a:pt x="100" y="54"/>
                  </a:cubicBezTo>
                  <a:cubicBezTo>
                    <a:pt x="100" y="49"/>
                    <a:pt x="98" y="48"/>
                    <a:pt x="93" y="41"/>
                  </a:cubicBezTo>
                  <a:cubicBezTo>
                    <a:pt x="87" y="34"/>
                    <a:pt x="86" y="21"/>
                    <a:pt x="87" y="20"/>
                  </a:cubicBezTo>
                  <a:cubicBezTo>
                    <a:pt x="89" y="20"/>
                    <a:pt x="93" y="31"/>
                    <a:pt x="95" y="35"/>
                  </a:cubicBezTo>
                  <a:cubicBezTo>
                    <a:pt x="97" y="39"/>
                    <a:pt x="102" y="50"/>
                    <a:pt x="106" y="50"/>
                  </a:cubicBezTo>
                  <a:cubicBezTo>
                    <a:pt x="110" y="50"/>
                    <a:pt x="112" y="33"/>
                    <a:pt x="113" y="34"/>
                  </a:cubicBezTo>
                  <a:cubicBezTo>
                    <a:pt x="113" y="34"/>
                    <a:pt x="113" y="34"/>
                    <a:pt x="113" y="34"/>
                  </a:cubicBezTo>
                  <a:cubicBezTo>
                    <a:pt x="114" y="31"/>
                    <a:pt x="114" y="31"/>
                    <a:pt x="114" y="31"/>
                  </a:cubicBezTo>
                  <a:lnTo>
                    <a:pt x="115" y="27"/>
                  </a:ln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Freeform 38"/>
            <p:cNvSpPr>
              <a:spLocks/>
            </p:cNvSpPr>
            <p:nvPr/>
          </p:nvSpPr>
          <p:spPr bwMode="auto">
            <a:xfrm>
              <a:off x="4551363" y="3206750"/>
              <a:ext cx="122238" cy="134938"/>
            </a:xfrm>
            <a:custGeom>
              <a:avLst/>
              <a:gdLst/>
              <a:ahLst/>
              <a:cxnLst>
                <a:cxn ang="0">
                  <a:pos x="32" y="67"/>
                </a:cxn>
                <a:cxn ang="0">
                  <a:pos x="34" y="58"/>
                </a:cxn>
                <a:cxn ang="0">
                  <a:pos x="41" y="53"/>
                </a:cxn>
                <a:cxn ang="0">
                  <a:pos x="45" y="47"/>
                </a:cxn>
                <a:cxn ang="0">
                  <a:pos x="52" y="54"/>
                </a:cxn>
                <a:cxn ang="0">
                  <a:pos x="60" y="56"/>
                </a:cxn>
                <a:cxn ang="0">
                  <a:pos x="64" y="42"/>
                </a:cxn>
                <a:cxn ang="0">
                  <a:pos x="61" y="30"/>
                </a:cxn>
                <a:cxn ang="0">
                  <a:pos x="59" y="21"/>
                </a:cxn>
                <a:cxn ang="0">
                  <a:pos x="60" y="12"/>
                </a:cxn>
                <a:cxn ang="0">
                  <a:pos x="49" y="12"/>
                </a:cxn>
                <a:cxn ang="0">
                  <a:pos x="50" y="1"/>
                </a:cxn>
                <a:cxn ang="0">
                  <a:pos x="33" y="0"/>
                </a:cxn>
                <a:cxn ang="0">
                  <a:pos x="31" y="1"/>
                </a:cxn>
                <a:cxn ang="0">
                  <a:pos x="31" y="15"/>
                </a:cxn>
                <a:cxn ang="0">
                  <a:pos x="15" y="16"/>
                </a:cxn>
                <a:cxn ang="0">
                  <a:pos x="10" y="16"/>
                </a:cxn>
                <a:cxn ang="0">
                  <a:pos x="8" y="19"/>
                </a:cxn>
                <a:cxn ang="0">
                  <a:pos x="13" y="25"/>
                </a:cxn>
                <a:cxn ang="0">
                  <a:pos x="7" y="29"/>
                </a:cxn>
                <a:cxn ang="0">
                  <a:pos x="2" y="36"/>
                </a:cxn>
                <a:cxn ang="0">
                  <a:pos x="8" y="46"/>
                </a:cxn>
                <a:cxn ang="0">
                  <a:pos x="16" y="57"/>
                </a:cxn>
                <a:cxn ang="0">
                  <a:pos x="27" y="71"/>
                </a:cxn>
                <a:cxn ang="0">
                  <a:pos x="32" y="67"/>
                </a:cxn>
              </a:cxnLst>
              <a:rect l="0" t="0" r="r" b="b"/>
              <a:pathLst>
                <a:path w="64" h="71">
                  <a:moveTo>
                    <a:pt x="32" y="67"/>
                  </a:moveTo>
                  <a:cubicBezTo>
                    <a:pt x="38" y="67"/>
                    <a:pt x="36" y="64"/>
                    <a:pt x="34" y="58"/>
                  </a:cubicBezTo>
                  <a:cubicBezTo>
                    <a:pt x="32" y="53"/>
                    <a:pt x="37" y="53"/>
                    <a:pt x="41" y="53"/>
                  </a:cubicBezTo>
                  <a:cubicBezTo>
                    <a:pt x="44" y="53"/>
                    <a:pt x="43" y="47"/>
                    <a:pt x="45" y="47"/>
                  </a:cubicBezTo>
                  <a:cubicBezTo>
                    <a:pt x="48" y="47"/>
                    <a:pt x="49" y="55"/>
                    <a:pt x="52" y="54"/>
                  </a:cubicBezTo>
                  <a:cubicBezTo>
                    <a:pt x="55" y="53"/>
                    <a:pt x="57" y="56"/>
                    <a:pt x="60" y="56"/>
                  </a:cubicBezTo>
                  <a:cubicBezTo>
                    <a:pt x="64" y="55"/>
                    <a:pt x="64" y="48"/>
                    <a:pt x="64" y="42"/>
                  </a:cubicBezTo>
                  <a:cubicBezTo>
                    <a:pt x="64" y="37"/>
                    <a:pt x="64" y="33"/>
                    <a:pt x="61" y="30"/>
                  </a:cubicBezTo>
                  <a:cubicBezTo>
                    <a:pt x="57" y="28"/>
                    <a:pt x="55" y="23"/>
                    <a:pt x="59" y="21"/>
                  </a:cubicBezTo>
                  <a:cubicBezTo>
                    <a:pt x="63" y="19"/>
                    <a:pt x="64" y="15"/>
                    <a:pt x="60" y="12"/>
                  </a:cubicBezTo>
                  <a:cubicBezTo>
                    <a:pt x="57" y="10"/>
                    <a:pt x="49" y="15"/>
                    <a:pt x="49" y="12"/>
                  </a:cubicBezTo>
                  <a:cubicBezTo>
                    <a:pt x="49" y="11"/>
                    <a:pt x="50" y="5"/>
                    <a:pt x="50" y="1"/>
                  </a:cubicBezTo>
                  <a:cubicBezTo>
                    <a:pt x="42" y="0"/>
                    <a:pt x="33" y="0"/>
                    <a:pt x="33" y="0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2" y="9"/>
                    <a:pt x="31" y="15"/>
                    <a:pt x="31" y="15"/>
                  </a:cubicBezTo>
                  <a:cubicBezTo>
                    <a:pt x="31" y="15"/>
                    <a:pt x="18" y="16"/>
                    <a:pt x="15" y="16"/>
                  </a:cubicBezTo>
                  <a:cubicBezTo>
                    <a:pt x="15" y="16"/>
                    <a:pt x="13" y="16"/>
                    <a:pt x="10" y="16"/>
                  </a:cubicBezTo>
                  <a:cubicBezTo>
                    <a:pt x="10" y="17"/>
                    <a:pt x="9" y="18"/>
                    <a:pt x="8" y="19"/>
                  </a:cubicBezTo>
                  <a:cubicBezTo>
                    <a:pt x="7" y="20"/>
                    <a:pt x="12" y="22"/>
                    <a:pt x="13" y="25"/>
                  </a:cubicBezTo>
                  <a:cubicBezTo>
                    <a:pt x="14" y="27"/>
                    <a:pt x="6" y="26"/>
                    <a:pt x="7" y="29"/>
                  </a:cubicBezTo>
                  <a:cubicBezTo>
                    <a:pt x="7" y="32"/>
                    <a:pt x="4" y="35"/>
                    <a:pt x="2" y="36"/>
                  </a:cubicBezTo>
                  <a:cubicBezTo>
                    <a:pt x="0" y="38"/>
                    <a:pt x="7" y="44"/>
                    <a:pt x="8" y="46"/>
                  </a:cubicBezTo>
                  <a:cubicBezTo>
                    <a:pt x="8" y="49"/>
                    <a:pt x="9" y="51"/>
                    <a:pt x="16" y="57"/>
                  </a:cubicBezTo>
                  <a:cubicBezTo>
                    <a:pt x="22" y="63"/>
                    <a:pt x="19" y="64"/>
                    <a:pt x="27" y="71"/>
                  </a:cubicBezTo>
                  <a:cubicBezTo>
                    <a:pt x="28" y="69"/>
                    <a:pt x="30" y="67"/>
                    <a:pt x="32" y="67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Freeform 39"/>
            <p:cNvSpPr>
              <a:spLocks/>
            </p:cNvSpPr>
            <p:nvPr/>
          </p:nvSpPr>
          <p:spPr bwMode="auto">
            <a:xfrm>
              <a:off x="4564063" y="3208338"/>
              <a:ext cx="47625" cy="28575"/>
            </a:xfrm>
            <a:custGeom>
              <a:avLst/>
              <a:gdLst/>
              <a:ahLst/>
              <a:cxnLst>
                <a:cxn ang="0">
                  <a:pos x="24" y="14"/>
                </a:cxn>
                <a:cxn ang="0">
                  <a:pos x="24" y="0"/>
                </a:cxn>
                <a:cxn ang="0">
                  <a:pos x="22" y="0"/>
                </a:cxn>
                <a:cxn ang="0">
                  <a:pos x="6" y="0"/>
                </a:cxn>
                <a:cxn ang="0">
                  <a:pos x="6" y="1"/>
                </a:cxn>
                <a:cxn ang="0">
                  <a:pos x="3" y="8"/>
                </a:cxn>
                <a:cxn ang="0">
                  <a:pos x="3" y="13"/>
                </a:cxn>
                <a:cxn ang="0">
                  <a:pos x="3" y="15"/>
                </a:cxn>
                <a:cxn ang="0">
                  <a:pos x="8" y="15"/>
                </a:cxn>
                <a:cxn ang="0">
                  <a:pos x="24" y="14"/>
                </a:cxn>
              </a:cxnLst>
              <a:rect l="0" t="0" r="r" b="b"/>
              <a:pathLst>
                <a:path w="25" h="15">
                  <a:moveTo>
                    <a:pt x="24" y="14"/>
                  </a:moveTo>
                  <a:cubicBezTo>
                    <a:pt x="24" y="14"/>
                    <a:pt x="25" y="8"/>
                    <a:pt x="24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1"/>
                    <a:pt x="6" y="1"/>
                  </a:cubicBezTo>
                  <a:cubicBezTo>
                    <a:pt x="8" y="3"/>
                    <a:pt x="7" y="7"/>
                    <a:pt x="3" y="8"/>
                  </a:cubicBezTo>
                  <a:cubicBezTo>
                    <a:pt x="0" y="9"/>
                    <a:pt x="0" y="12"/>
                    <a:pt x="3" y="13"/>
                  </a:cubicBezTo>
                  <a:cubicBezTo>
                    <a:pt x="5" y="13"/>
                    <a:pt x="4" y="14"/>
                    <a:pt x="3" y="15"/>
                  </a:cubicBezTo>
                  <a:cubicBezTo>
                    <a:pt x="6" y="15"/>
                    <a:pt x="8" y="15"/>
                    <a:pt x="8" y="15"/>
                  </a:cubicBezTo>
                  <a:cubicBezTo>
                    <a:pt x="11" y="15"/>
                    <a:pt x="24" y="14"/>
                    <a:pt x="24" y="14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Freeform 40"/>
            <p:cNvSpPr>
              <a:spLocks/>
            </p:cNvSpPr>
            <p:nvPr/>
          </p:nvSpPr>
          <p:spPr bwMode="auto">
            <a:xfrm>
              <a:off x="4602163" y="3175000"/>
              <a:ext cx="153988" cy="188913"/>
            </a:xfrm>
            <a:custGeom>
              <a:avLst/>
              <a:gdLst/>
              <a:ahLst/>
              <a:cxnLst>
                <a:cxn ang="0">
                  <a:pos x="21" y="94"/>
                </a:cxn>
                <a:cxn ang="0">
                  <a:pos x="29" y="95"/>
                </a:cxn>
                <a:cxn ang="0">
                  <a:pos x="38" y="95"/>
                </a:cxn>
                <a:cxn ang="0">
                  <a:pos x="43" y="95"/>
                </a:cxn>
                <a:cxn ang="0">
                  <a:pos x="50" y="88"/>
                </a:cxn>
                <a:cxn ang="0">
                  <a:pos x="54" y="80"/>
                </a:cxn>
                <a:cxn ang="0">
                  <a:pos x="55" y="61"/>
                </a:cxn>
                <a:cxn ang="0">
                  <a:pos x="64" y="49"/>
                </a:cxn>
                <a:cxn ang="0">
                  <a:pos x="73" y="25"/>
                </a:cxn>
                <a:cxn ang="0">
                  <a:pos x="77" y="13"/>
                </a:cxn>
                <a:cxn ang="0">
                  <a:pos x="79" y="1"/>
                </a:cxn>
                <a:cxn ang="0">
                  <a:pos x="79" y="1"/>
                </a:cxn>
                <a:cxn ang="0">
                  <a:pos x="69" y="0"/>
                </a:cxn>
                <a:cxn ang="0">
                  <a:pos x="64" y="1"/>
                </a:cxn>
                <a:cxn ang="0">
                  <a:pos x="58" y="3"/>
                </a:cxn>
                <a:cxn ang="0">
                  <a:pos x="56" y="11"/>
                </a:cxn>
                <a:cxn ang="0">
                  <a:pos x="52" y="22"/>
                </a:cxn>
                <a:cxn ang="0">
                  <a:pos x="36" y="17"/>
                </a:cxn>
                <a:cxn ang="0">
                  <a:pos x="23" y="17"/>
                </a:cxn>
                <a:cxn ang="0">
                  <a:pos x="22" y="28"/>
                </a:cxn>
                <a:cxn ang="0">
                  <a:pos x="33" y="28"/>
                </a:cxn>
                <a:cxn ang="0">
                  <a:pos x="32" y="37"/>
                </a:cxn>
                <a:cxn ang="0">
                  <a:pos x="34" y="46"/>
                </a:cxn>
                <a:cxn ang="0">
                  <a:pos x="37" y="58"/>
                </a:cxn>
                <a:cxn ang="0">
                  <a:pos x="33" y="72"/>
                </a:cxn>
                <a:cxn ang="0">
                  <a:pos x="25" y="70"/>
                </a:cxn>
                <a:cxn ang="0">
                  <a:pos x="18" y="63"/>
                </a:cxn>
                <a:cxn ang="0">
                  <a:pos x="14" y="69"/>
                </a:cxn>
                <a:cxn ang="0">
                  <a:pos x="7" y="74"/>
                </a:cxn>
                <a:cxn ang="0">
                  <a:pos x="5" y="83"/>
                </a:cxn>
                <a:cxn ang="0">
                  <a:pos x="0" y="87"/>
                </a:cxn>
                <a:cxn ang="0">
                  <a:pos x="1" y="88"/>
                </a:cxn>
                <a:cxn ang="0">
                  <a:pos x="11" y="99"/>
                </a:cxn>
                <a:cxn ang="0">
                  <a:pos x="21" y="94"/>
                </a:cxn>
              </a:cxnLst>
              <a:rect l="0" t="0" r="r" b="b"/>
              <a:pathLst>
                <a:path w="80" h="99">
                  <a:moveTo>
                    <a:pt x="21" y="94"/>
                  </a:moveTo>
                  <a:cubicBezTo>
                    <a:pt x="23" y="95"/>
                    <a:pt x="25" y="98"/>
                    <a:pt x="29" y="95"/>
                  </a:cubicBezTo>
                  <a:cubicBezTo>
                    <a:pt x="33" y="91"/>
                    <a:pt x="38" y="92"/>
                    <a:pt x="38" y="95"/>
                  </a:cubicBezTo>
                  <a:cubicBezTo>
                    <a:pt x="38" y="99"/>
                    <a:pt x="39" y="98"/>
                    <a:pt x="43" y="95"/>
                  </a:cubicBezTo>
                  <a:cubicBezTo>
                    <a:pt x="46" y="91"/>
                    <a:pt x="50" y="95"/>
                    <a:pt x="50" y="88"/>
                  </a:cubicBezTo>
                  <a:cubicBezTo>
                    <a:pt x="50" y="81"/>
                    <a:pt x="54" y="88"/>
                    <a:pt x="54" y="80"/>
                  </a:cubicBezTo>
                  <a:cubicBezTo>
                    <a:pt x="54" y="72"/>
                    <a:pt x="55" y="65"/>
                    <a:pt x="55" y="61"/>
                  </a:cubicBezTo>
                  <a:cubicBezTo>
                    <a:pt x="55" y="58"/>
                    <a:pt x="64" y="54"/>
                    <a:pt x="64" y="49"/>
                  </a:cubicBezTo>
                  <a:cubicBezTo>
                    <a:pt x="64" y="43"/>
                    <a:pt x="73" y="32"/>
                    <a:pt x="73" y="25"/>
                  </a:cubicBezTo>
                  <a:cubicBezTo>
                    <a:pt x="73" y="18"/>
                    <a:pt x="75" y="16"/>
                    <a:pt x="77" y="13"/>
                  </a:cubicBezTo>
                  <a:cubicBezTo>
                    <a:pt x="78" y="11"/>
                    <a:pt x="80" y="6"/>
                    <a:pt x="79" y="1"/>
                  </a:cubicBezTo>
                  <a:cubicBezTo>
                    <a:pt x="79" y="1"/>
                    <a:pt x="79" y="1"/>
                    <a:pt x="79" y="1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64" y="1"/>
                    <a:pt x="64" y="1"/>
                    <a:pt x="64" y="1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58" y="3"/>
                    <a:pt x="59" y="8"/>
                    <a:pt x="56" y="11"/>
                  </a:cubicBezTo>
                  <a:cubicBezTo>
                    <a:pt x="53" y="15"/>
                    <a:pt x="52" y="22"/>
                    <a:pt x="52" y="22"/>
                  </a:cubicBezTo>
                  <a:cubicBezTo>
                    <a:pt x="52" y="22"/>
                    <a:pt x="40" y="16"/>
                    <a:pt x="36" y="17"/>
                  </a:cubicBezTo>
                  <a:cubicBezTo>
                    <a:pt x="35" y="17"/>
                    <a:pt x="29" y="17"/>
                    <a:pt x="23" y="17"/>
                  </a:cubicBezTo>
                  <a:cubicBezTo>
                    <a:pt x="23" y="21"/>
                    <a:pt x="22" y="27"/>
                    <a:pt x="22" y="28"/>
                  </a:cubicBezTo>
                  <a:cubicBezTo>
                    <a:pt x="22" y="31"/>
                    <a:pt x="30" y="26"/>
                    <a:pt x="33" y="28"/>
                  </a:cubicBezTo>
                  <a:cubicBezTo>
                    <a:pt x="37" y="31"/>
                    <a:pt x="36" y="35"/>
                    <a:pt x="32" y="37"/>
                  </a:cubicBezTo>
                  <a:cubicBezTo>
                    <a:pt x="28" y="39"/>
                    <a:pt x="30" y="44"/>
                    <a:pt x="34" y="46"/>
                  </a:cubicBezTo>
                  <a:cubicBezTo>
                    <a:pt x="37" y="49"/>
                    <a:pt x="37" y="53"/>
                    <a:pt x="37" y="58"/>
                  </a:cubicBezTo>
                  <a:cubicBezTo>
                    <a:pt x="37" y="64"/>
                    <a:pt x="37" y="71"/>
                    <a:pt x="33" y="72"/>
                  </a:cubicBezTo>
                  <a:cubicBezTo>
                    <a:pt x="30" y="72"/>
                    <a:pt x="28" y="69"/>
                    <a:pt x="25" y="70"/>
                  </a:cubicBezTo>
                  <a:cubicBezTo>
                    <a:pt x="22" y="71"/>
                    <a:pt x="21" y="63"/>
                    <a:pt x="18" y="63"/>
                  </a:cubicBezTo>
                  <a:cubicBezTo>
                    <a:pt x="16" y="63"/>
                    <a:pt x="17" y="69"/>
                    <a:pt x="14" y="69"/>
                  </a:cubicBezTo>
                  <a:cubicBezTo>
                    <a:pt x="10" y="69"/>
                    <a:pt x="5" y="69"/>
                    <a:pt x="7" y="74"/>
                  </a:cubicBezTo>
                  <a:cubicBezTo>
                    <a:pt x="9" y="80"/>
                    <a:pt x="11" y="83"/>
                    <a:pt x="5" y="83"/>
                  </a:cubicBezTo>
                  <a:cubicBezTo>
                    <a:pt x="3" y="83"/>
                    <a:pt x="1" y="85"/>
                    <a:pt x="0" y="87"/>
                  </a:cubicBezTo>
                  <a:cubicBezTo>
                    <a:pt x="0" y="87"/>
                    <a:pt x="1" y="87"/>
                    <a:pt x="1" y="88"/>
                  </a:cubicBezTo>
                  <a:cubicBezTo>
                    <a:pt x="6" y="91"/>
                    <a:pt x="9" y="95"/>
                    <a:pt x="11" y="99"/>
                  </a:cubicBezTo>
                  <a:cubicBezTo>
                    <a:pt x="15" y="96"/>
                    <a:pt x="20" y="93"/>
                    <a:pt x="21" y="94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Freeform 41"/>
            <p:cNvSpPr>
              <a:spLocks/>
            </p:cNvSpPr>
            <p:nvPr/>
          </p:nvSpPr>
          <p:spPr bwMode="auto">
            <a:xfrm>
              <a:off x="4819650" y="2740025"/>
              <a:ext cx="358775" cy="441325"/>
            </a:xfrm>
            <a:custGeom>
              <a:avLst/>
              <a:gdLst/>
              <a:ahLst/>
              <a:cxnLst>
                <a:cxn ang="0">
                  <a:pos x="141" y="13"/>
                </a:cxn>
                <a:cxn ang="0">
                  <a:pos x="128" y="15"/>
                </a:cxn>
                <a:cxn ang="0">
                  <a:pos x="108" y="13"/>
                </a:cxn>
                <a:cxn ang="0">
                  <a:pos x="36" y="15"/>
                </a:cxn>
                <a:cxn ang="0">
                  <a:pos x="25" y="39"/>
                </a:cxn>
                <a:cxn ang="0">
                  <a:pos x="24" y="88"/>
                </a:cxn>
                <a:cxn ang="0">
                  <a:pos x="10" y="101"/>
                </a:cxn>
                <a:cxn ang="0">
                  <a:pos x="4" y="117"/>
                </a:cxn>
                <a:cxn ang="0">
                  <a:pos x="8" y="132"/>
                </a:cxn>
                <a:cxn ang="0">
                  <a:pos x="12" y="144"/>
                </a:cxn>
                <a:cxn ang="0">
                  <a:pos x="21" y="165"/>
                </a:cxn>
                <a:cxn ang="0">
                  <a:pos x="24" y="170"/>
                </a:cxn>
                <a:cxn ang="0">
                  <a:pos x="35" y="177"/>
                </a:cxn>
                <a:cxn ang="0">
                  <a:pos x="47" y="190"/>
                </a:cxn>
                <a:cxn ang="0">
                  <a:pos x="59" y="204"/>
                </a:cxn>
                <a:cxn ang="0">
                  <a:pos x="64" y="213"/>
                </a:cxn>
                <a:cxn ang="0">
                  <a:pos x="76" y="219"/>
                </a:cxn>
                <a:cxn ang="0">
                  <a:pos x="88" y="218"/>
                </a:cxn>
                <a:cxn ang="0">
                  <a:pos x="109" y="227"/>
                </a:cxn>
                <a:cxn ang="0">
                  <a:pos x="124" y="226"/>
                </a:cxn>
                <a:cxn ang="0">
                  <a:pos x="135" y="222"/>
                </a:cxn>
                <a:cxn ang="0">
                  <a:pos x="146" y="214"/>
                </a:cxn>
                <a:cxn ang="0">
                  <a:pos x="155" y="217"/>
                </a:cxn>
                <a:cxn ang="0">
                  <a:pos x="145" y="198"/>
                </a:cxn>
                <a:cxn ang="0">
                  <a:pos x="125" y="180"/>
                </a:cxn>
                <a:cxn ang="0">
                  <a:pos x="136" y="172"/>
                </a:cxn>
                <a:cxn ang="0">
                  <a:pos x="141" y="149"/>
                </a:cxn>
                <a:cxn ang="0">
                  <a:pos x="149" y="133"/>
                </a:cxn>
                <a:cxn ang="0">
                  <a:pos x="161" y="119"/>
                </a:cxn>
                <a:cxn ang="0">
                  <a:pos x="166" y="90"/>
                </a:cxn>
                <a:cxn ang="0">
                  <a:pos x="176" y="73"/>
                </a:cxn>
                <a:cxn ang="0">
                  <a:pos x="180" y="57"/>
                </a:cxn>
                <a:cxn ang="0">
                  <a:pos x="171" y="20"/>
                </a:cxn>
                <a:cxn ang="0">
                  <a:pos x="155" y="0"/>
                </a:cxn>
                <a:cxn ang="0">
                  <a:pos x="148" y="5"/>
                </a:cxn>
              </a:cxnLst>
              <a:rect l="0" t="0" r="r" b="b"/>
              <a:pathLst>
                <a:path w="187" h="231">
                  <a:moveTo>
                    <a:pt x="148" y="5"/>
                  </a:moveTo>
                  <a:cubicBezTo>
                    <a:pt x="145" y="5"/>
                    <a:pt x="146" y="13"/>
                    <a:pt x="141" y="13"/>
                  </a:cubicBezTo>
                  <a:cubicBezTo>
                    <a:pt x="136" y="13"/>
                    <a:pt x="138" y="18"/>
                    <a:pt x="134" y="18"/>
                  </a:cubicBezTo>
                  <a:cubicBezTo>
                    <a:pt x="131" y="18"/>
                    <a:pt x="128" y="15"/>
                    <a:pt x="128" y="15"/>
                  </a:cubicBezTo>
                  <a:cubicBezTo>
                    <a:pt x="114" y="15"/>
                    <a:pt x="114" y="15"/>
                    <a:pt x="114" y="15"/>
                  </a:cubicBezTo>
                  <a:cubicBezTo>
                    <a:pt x="114" y="15"/>
                    <a:pt x="110" y="11"/>
                    <a:pt x="108" y="13"/>
                  </a:cubicBezTo>
                  <a:cubicBezTo>
                    <a:pt x="106" y="14"/>
                    <a:pt x="104" y="15"/>
                    <a:pt x="104" y="15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6" y="29"/>
                    <a:pt x="36" y="39"/>
                    <a:pt x="36" y="39"/>
                  </a:cubicBezTo>
                  <a:cubicBezTo>
                    <a:pt x="25" y="39"/>
                    <a:pt x="25" y="39"/>
                    <a:pt x="25" y="39"/>
                  </a:cubicBezTo>
                  <a:cubicBezTo>
                    <a:pt x="25" y="76"/>
                    <a:pt x="25" y="76"/>
                    <a:pt x="25" y="76"/>
                  </a:cubicBezTo>
                  <a:cubicBezTo>
                    <a:pt x="25" y="76"/>
                    <a:pt x="26" y="87"/>
                    <a:pt x="24" y="88"/>
                  </a:cubicBezTo>
                  <a:cubicBezTo>
                    <a:pt x="22" y="88"/>
                    <a:pt x="14" y="90"/>
                    <a:pt x="14" y="94"/>
                  </a:cubicBezTo>
                  <a:cubicBezTo>
                    <a:pt x="14" y="97"/>
                    <a:pt x="13" y="100"/>
                    <a:pt x="10" y="101"/>
                  </a:cubicBezTo>
                  <a:cubicBezTo>
                    <a:pt x="6" y="101"/>
                    <a:pt x="10" y="109"/>
                    <a:pt x="5" y="109"/>
                  </a:cubicBezTo>
                  <a:cubicBezTo>
                    <a:pt x="0" y="109"/>
                    <a:pt x="7" y="115"/>
                    <a:pt x="4" y="117"/>
                  </a:cubicBezTo>
                  <a:cubicBezTo>
                    <a:pt x="2" y="120"/>
                    <a:pt x="2" y="124"/>
                    <a:pt x="6" y="124"/>
                  </a:cubicBezTo>
                  <a:cubicBezTo>
                    <a:pt x="9" y="124"/>
                    <a:pt x="8" y="128"/>
                    <a:pt x="8" y="132"/>
                  </a:cubicBezTo>
                  <a:cubicBezTo>
                    <a:pt x="8" y="136"/>
                    <a:pt x="13" y="139"/>
                    <a:pt x="13" y="139"/>
                  </a:cubicBezTo>
                  <a:cubicBezTo>
                    <a:pt x="12" y="144"/>
                    <a:pt x="12" y="144"/>
                    <a:pt x="12" y="144"/>
                  </a:cubicBezTo>
                  <a:cubicBezTo>
                    <a:pt x="12" y="144"/>
                    <a:pt x="20" y="153"/>
                    <a:pt x="20" y="155"/>
                  </a:cubicBezTo>
                  <a:cubicBezTo>
                    <a:pt x="21" y="157"/>
                    <a:pt x="25" y="163"/>
                    <a:pt x="21" y="165"/>
                  </a:cubicBezTo>
                  <a:cubicBezTo>
                    <a:pt x="17" y="167"/>
                    <a:pt x="20" y="169"/>
                    <a:pt x="20" y="169"/>
                  </a:cubicBezTo>
                  <a:cubicBezTo>
                    <a:pt x="24" y="170"/>
                    <a:pt x="24" y="170"/>
                    <a:pt x="24" y="170"/>
                  </a:cubicBezTo>
                  <a:cubicBezTo>
                    <a:pt x="26" y="173"/>
                    <a:pt x="26" y="173"/>
                    <a:pt x="26" y="173"/>
                  </a:cubicBezTo>
                  <a:cubicBezTo>
                    <a:pt x="26" y="173"/>
                    <a:pt x="31" y="173"/>
                    <a:pt x="35" y="177"/>
                  </a:cubicBezTo>
                  <a:cubicBezTo>
                    <a:pt x="38" y="181"/>
                    <a:pt x="40" y="182"/>
                    <a:pt x="40" y="184"/>
                  </a:cubicBezTo>
                  <a:cubicBezTo>
                    <a:pt x="40" y="186"/>
                    <a:pt x="43" y="187"/>
                    <a:pt x="47" y="190"/>
                  </a:cubicBezTo>
                  <a:cubicBezTo>
                    <a:pt x="51" y="194"/>
                    <a:pt x="51" y="196"/>
                    <a:pt x="51" y="198"/>
                  </a:cubicBezTo>
                  <a:cubicBezTo>
                    <a:pt x="51" y="200"/>
                    <a:pt x="59" y="204"/>
                    <a:pt x="59" y="204"/>
                  </a:cubicBezTo>
                  <a:cubicBezTo>
                    <a:pt x="61" y="210"/>
                    <a:pt x="61" y="210"/>
                    <a:pt x="61" y="210"/>
                  </a:cubicBezTo>
                  <a:cubicBezTo>
                    <a:pt x="62" y="211"/>
                    <a:pt x="63" y="212"/>
                    <a:pt x="64" y="213"/>
                  </a:cubicBezTo>
                  <a:cubicBezTo>
                    <a:pt x="65" y="217"/>
                    <a:pt x="69" y="219"/>
                    <a:pt x="69" y="219"/>
                  </a:cubicBezTo>
                  <a:cubicBezTo>
                    <a:pt x="69" y="219"/>
                    <a:pt x="73" y="221"/>
                    <a:pt x="76" y="219"/>
                  </a:cubicBezTo>
                  <a:cubicBezTo>
                    <a:pt x="79" y="216"/>
                    <a:pt x="82" y="219"/>
                    <a:pt x="82" y="219"/>
                  </a:cubicBezTo>
                  <a:cubicBezTo>
                    <a:pt x="82" y="219"/>
                    <a:pt x="86" y="217"/>
                    <a:pt x="88" y="218"/>
                  </a:cubicBezTo>
                  <a:cubicBezTo>
                    <a:pt x="89" y="219"/>
                    <a:pt x="95" y="224"/>
                    <a:pt x="101" y="229"/>
                  </a:cubicBezTo>
                  <a:cubicBezTo>
                    <a:pt x="102" y="229"/>
                    <a:pt x="107" y="227"/>
                    <a:pt x="109" y="227"/>
                  </a:cubicBezTo>
                  <a:cubicBezTo>
                    <a:pt x="112" y="226"/>
                    <a:pt x="115" y="231"/>
                    <a:pt x="116" y="229"/>
                  </a:cubicBezTo>
                  <a:cubicBezTo>
                    <a:pt x="117" y="228"/>
                    <a:pt x="122" y="225"/>
                    <a:pt x="124" y="226"/>
                  </a:cubicBezTo>
                  <a:cubicBezTo>
                    <a:pt x="126" y="227"/>
                    <a:pt x="131" y="228"/>
                    <a:pt x="131" y="226"/>
                  </a:cubicBezTo>
                  <a:cubicBezTo>
                    <a:pt x="132" y="225"/>
                    <a:pt x="134" y="223"/>
                    <a:pt x="135" y="222"/>
                  </a:cubicBezTo>
                  <a:cubicBezTo>
                    <a:pt x="136" y="222"/>
                    <a:pt x="136" y="221"/>
                    <a:pt x="137" y="220"/>
                  </a:cubicBezTo>
                  <a:cubicBezTo>
                    <a:pt x="137" y="218"/>
                    <a:pt x="143" y="215"/>
                    <a:pt x="146" y="214"/>
                  </a:cubicBezTo>
                  <a:cubicBezTo>
                    <a:pt x="148" y="214"/>
                    <a:pt x="151" y="214"/>
                    <a:pt x="152" y="215"/>
                  </a:cubicBezTo>
                  <a:cubicBezTo>
                    <a:pt x="153" y="216"/>
                    <a:pt x="154" y="216"/>
                    <a:pt x="155" y="217"/>
                  </a:cubicBezTo>
                  <a:cubicBezTo>
                    <a:pt x="156" y="210"/>
                    <a:pt x="157" y="207"/>
                    <a:pt x="155" y="207"/>
                  </a:cubicBezTo>
                  <a:cubicBezTo>
                    <a:pt x="153" y="207"/>
                    <a:pt x="147" y="204"/>
                    <a:pt x="145" y="198"/>
                  </a:cubicBezTo>
                  <a:cubicBezTo>
                    <a:pt x="143" y="193"/>
                    <a:pt x="137" y="189"/>
                    <a:pt x="135" y="186"/>
                  </a:cubicBezTo>
                  <a:cubicBezTo>
                    <a:pt x="134" y="182"/>
                    <a:pt x="126" y="183"/>
                    <a:pt x="125" y="180"/>
                  </a:cubicBezTo>
                  <a:cubicBezTo>
                    <a:pt x="123" y="178"/>
                    <a:pt x="127" y="178"/>
                    <a:pt x="127" y="174"/>
                  </a:cubicBezTo>
                  <a:cubicBezTo>
                    <a:pt x="127" y="171"/>
                    <a:pt x="135" y="173"/>
                    <a:pt x="136" y="172"/>
                  </a:cubicBezTo>
                  <a:cubicBezTo>
                    <a:pt x="137" y="171"/>
                    <a:pt x="137" y="164"/>
                    <a:pt x="137" y="159"/>
                  </a:cubicBezTo>
                  <a:cubicBezTo>
                    <a:pt x="137" y="155"/>
                    <a:pt x="143" y="151"/>
                    <a:pt x="141" y="149"/>
                  </a:cubicBezTo>
                  <a:cubicBezTo>
                    <a:pt x="139" y="147"/>
                    <a:pt x="143" y="146"/>
                    <a:pt x="146" y="144"/>
                  </a:cubicBezTo>
                  <a:cubicBezTo>
                    <a:pt x="148" y="142"/>
                    <a:pt x="146" y="136"/>
                    <a:pt x="149" y="133"/>
                  </a:cubicBezTo>
                  <a:cubicBezTo>
                    <a:pt x="152" y="130"/>
                    <a:pt x="154" y="125"/>
                    <a:pt x="156" y="125"/>
                  </a:cubicBezTo>
                  <a:cubicBezTo>
                    <a:pt x="158" y="125"/>
                    <a:pt x="161" y="122"/>
                    <a:pt x="161" y="119"/>
                  </a:cubicBezTo>
                  <a:cubicBezTo>
                    <a:pt x="161" y="116"/>
                    <a:pt x="166" y="111"/>
                    <a:pt x="165" y="106"/>
                  </a:cubicBezTo>
                  <a:cubicBezTo>
                    <a:pt x="164" y="101"/>
                    <a:pt x="162" y="95"/>
                    <a:pt x="166" y="90"/>
                  </a:cubicBezTo>
                  <a:cubicBezTo>
                    <a:pt x="169" y="86"/>
                    <a:pt x="171" y="83"/>
                    <a:pt x="170" y="79"/>
                  </a:cubicBezTo>
                  <a:cubicBezTo>
                    <a:pt x="169" y="76"/>
                    <a:pt x="174" y="75"/>
                    <a:pt x="176" y="73"/>
                  </a:cubicBezTo>
                  <a:cubicBezTo>
                    <a:pt x="178" y="72"/>
                    <a:pt x="183" y="69"/>
                    <a:pt x="187" y="63"/>
                  </a:cubicBezTo>
                  <a:cubicBezTo>
                    <a:pt x="184" y="60"/>
                    <a:pt x="182" y="57"/>
                    <a:pt x="180" y="57"/>
                  </a:cubicBezTo>
                  <a:cubicBezTo>
                    <a:pt x="176" y="55"/>
                    <a:pt x="173" y="48"/>
                    <a:pt x="173" y="39"/>
                  </a:cubicBezTo>
                  <a:cubicBezTo>
                    <a:pt x="173" y="30"/>
                    <a:pt x="171" y="23"/>
                    <a:pt x="171" y="20"/>
                  </a:cubicBezTo>
                  <a:cubicBezTo>
                    <a:pt x="171" y="17"/>
                    <a:pt x="166" y="11"/>
                    <a:pt x="161" y="9"/>
                  </a:cubicBezTo>
                  <a:cubicBezTo>
                    <a:pt x="157" y="7"/>
                    <a:pt x="155" y="4"/>
                    <a:pt x="155" y="0"/>
                  </a:cubicBezTo>
                  <a:cubicBezTo>
                    <a:pt x="155" y="0"/>
                    <a:pt x="154" y="0"/>
                    <a:pt x="154" y="1"/>
                  </a:cubicBezTo>
                  <a:cubicBezTo>
                    <a:pt x="151" y="5"/>
                    <a:pt x="152" y="5"/>
                    <a:pt x="148" y="5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Freeform 42"/>
            <p:cNvSpPr>
              <a:spLocks/>
            </p:cNvSpPr>
            <p:nvPr/>
          </p:nvSpPr>
          <p:spPr bwMode="auto">
            <a:xfrm>
              <a:off x="5245100" y="2978150"/>
              <a:ext cx="41275" cy="41275"/>
            </a:xfrm>
            <a:custGeom>
              <a:avLst/>
              <a:gdLst/>
              <a:ahLst/>
              <a:cxnLst>
                <a:cxn ang="0">
                  <a:pos x="8" y="3"/>
                </a:cxn>
                <a:cxn ang="0">
                  <a:pos x="3" y="10"/>
                </a:cxn>
                <a:cxn ang="0">
                  <a:pos x="2" y="20"/>
                </a:cxn>
                <a:cxn ang="0">
                  <a:pos x="9" y="19"/>
                </a:cxn>
                <a:cxn ang="0">
                  <a:pos x="14" y="21"/>
                </a:cxn>
                <a:cxn ang="0">
                  <a:pos x="19" y="16"/>
                </a:cxn>
                <a:cxn ang="0">
                  <a:pos x="13" y="13"/>
                </a:cxn>
                <a:cxn ang="0">
                  <a:pos x="19" y="8"/>
                </a:cxn>
                <a:cxn ang="0">
                  <a:pos x="18" y="1"/>
                </a:cxn>
                <a:cxn ang="0">
                  <a:pos x="17" y="0"/>
                </a:cxn>
                <a:cxn ang="0">
                  <a:pos x="14" y="2"/>
                </a:cxn>
                <a:cxn ang="0">
                  <a:pos x="8" y="3"/>
                </a:cxn>
              </a:cxnLst>
              <a:rect l="0" t="0" r="r" b="b"/>
              <a:pathLst>
                <a:path w="22" h="21">
                  <a:moveTo>
                    <a:pt x="8" y="3"/>
                  </a:moveTo>
                  <a:cubicBezTo>
                    <a:pt x="8" y="4"/>
                    <a:pt x="5" y="8"/>
                    <a:pt x="3" y="10"/>
                  </a:cubicBezTo>
                  <a:cubicBezTo>
                    <a:pt x="0" y="13"/>
                    <a:pt x="2" y="18"/>
                    <a:pt x="2" y="20"/>
                  </a:cubicBezTo>
                  <a:cubicBezTo>
                    <a:pt x="3" y="21"/>
                    <a:pt x="7" y="21"/>
                    <a:pt x="9" y="19"/>
                  </a:cubicBezTo>
                  <a:cubicBezTo>
                    <a:pt x="10" y="18"/>
                    <a:pt x="12" y="19"/>
                    <a:pt x="14" y="21"/>
                  </a:cubicBezTo>
                  <a:cubicBezTo>
                    <a:pt x="15" y="19"/>
                    <a:pt x="17" y="17"/>
                    <a:pt x="19" y="16"/>
                  </a:cubicBezTo>
                  <a:cubicBezTo>
                    <a:pt x="16" y="14"/>
                    <a:pt x="13" y="14"/>
                    <a:pt x="13" y="13"/>
                  </a:cubicBezTo>
                  <a:cubicBezTo>
                    <a:pt x="12" y="12"/>
                    <a:pt x="16" y="9"/>
                    <a:pt x="19" y="8"/>
                  </a:cubicBezTo>
                  <a:cubicBezTo>
                    <a:pt x="22" y="7"/>
                    <a:pt x="21" y="4"/>
                    <a:pt x="18" y="1"/>
                  </a:cubicBezTo>
                  <a:cubicBezTo>
                    <a:pt x="18" y="1"/>
                    <a:pt x="17" y="0"/>
                    <a:pt x="17" y="0"/>
                  </a:cubicBezTo>
                  <a:cubicBezTo>
                    <a:pt x="15" y="1"/>
                    <a:pt x="14" y="2"/>
                    <a:pt x="14" y="2"/>
                  </a:cubicBezTo>
                  <a:cubicBezTo>
                    <a:pt x="13" y="3"/>
                    <a:pt x="11" y="3"/>
                    <a:pt x="8" y="3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Freeform 43"/>
            <p:cNvSpPr>
              <a:spLocks/>
            </p:cNvSpPr>
            <p:nvPr/>
          </p:nvSpPr>
          <p:spPr bwMode="auto">
            <a:xfrm>
              <a:off x="5130800" y="2860675"/>
              <a:ext cx="146050" cy="123825"/>
            </a:xfrm>
            <a:custGeom>
              <a:avLst/>
              <a:gdLst/>
              <a:ahLst/>
              <a:cxnLst>
                <a:cxn ang="0">
                  <a:pos x="14" y="10"/>
                </a:cxn>
                <a:cxn ang="0">
                  <a:pos x="8" y="16"/>
                </a:cxn>
                <a:cxn ang="0">
                  <a:pos x="4" y="27"/>
                </a:cxn>
                <a:cxn ang="0">
                  <a:pos x="3" y="43"/>
                </a:cxn>
                <a:cxn ang="0">
                  <a:pos x="13" y="43"/>
                </a:cxn>
                <a:cxn ang="0">
                  <a:pos x="16" y="40"/>
                </a:cxn>
                <a:cxn ang="0">
                  <a:pos x="21" y="38"/>
                </a:cxn>
                <a:cxn ang="0">
                  <a:pos x="28" y="41"/>
                </a:cxn>
                <a:cxn ang="0">
                  <a:pos x="33" y="41"/>
                </a:cxn>
                <a:cxn ang="0">
                  <a:pos x="45" y="41"/>
                </a:cxn>
                <a:cxn ang="0">
                  <a:pos x="68" y="64"/>
                </a:cxn>
                <a:cxn ang="0">
                  <a:pos x="68" y="65"/>
                </a:cxn>
                <a:cxn ang="0">
                  <a:pos x="74" y="64"/>
                </a:cxn>
                <a:cxn ang="0">
                  <a:pos x="77" y="62"/>
                </a:cxn>
                <a:cxn ang="0">
                  <a:pos x="65" y="49"/>
                </a:cxn>
                <a:cxn ang="0">
                  <a:pos x="47" y="36"/>
                </a:cxn>
                <a:cxn ang="0">
                  <a:pos x="40" y="29"/>
                </a:cxn>
                <a:cxn ang="0">
                  <a:pos x="31" y="13"/>
                </a:cxn>
                <a:cxn ang="0">
                  <a:pos x="25" y="0"/>
                </a:cxn>
                <a:cxn ang="0">
                  <a:pos x="14" y="10"/>
                </a:cxn>
              </a:cxnLst>
              <a:rect l="0" t="0" r="r" b="b"/>
              <a:pathLst>
                <a:path w="77" h="65">
                  <a:moveTo>
                    <a:pt x="14" y="10"/>
                  </a:moveTo>
                  <a:cubicBezTo>
                    <a:pt x="12" y="12"/>
                    <a:pt x="7" y="13"/>
                    <a:pt x="8" y="16"/>
                  </a:cubicBezTo>
                  <a:cubicBezTo>
                    <a:pt x="9" y="20"/>
                    <a:pt x="7" y="23"/>
                    <a:pt x="4" y="27"/>
                  </a:cubicBezTo>
                  <a:cubicBezTo>
                    <a:pt x="0" y="32"/>
                    <a:pt x="2" y="38"/>
                    <a:pt x="3" y="43"/>
                  </a:cubicBezTo>
                  <a:cubicBezTo>
                    <a:pt x="7" y="42"/>
                    <a:pt x="12" y="42"/>
                    <a:pt x="13" y="43"/>
                  </a:cubicBezTo>
                  <a:cubicBezTo>
                    <a:pt x="14" y="45"/>
                    <a:pt x="15" y="43"/>
                    <a:pt x="16" y="40"/>
                  </a:cubicBezTo>
                  <a:cubicBezTo>
                    <a:pt x="17" y="36"/>
                    <a:pt x="19" y="36"/>
                    <a:pt x="21" y="38"/>
                  </a:cubicBezTo>
                  <a:cubicBezTo>
                    <a:pt x="23" y="40"/>
                    <a:pt x="25" y="43"/>
                    <a:pt x="28" y="41"/>
                  </a:cubicBezTo>
                  <a:cubicBezTo>
                    <a:pt x="32" y="39"/>
                    <a:pt x="32" y="40"/>
                    <a:pt x="33" y="41"/>
                  </a:cubicBezTo>
                  <a:cubicBezTo>
                    <a:pt x="35" y="42"/>
                    <a:pt x="42" y="41"/>
                    <a:pt x="45" y="41"/>
                  </a:cubicBezTo>
                  <a:cubicBezTo>
                    <a:pt x="47" y="41"/>
                    <a:pt x="68" y="64"/>
                    <a:pt x="68" y="64"/>
                  </a:cubicBezTo>
                  <a:cubicBezTo>
                    <a:pt x="68" y="64"/>
                    <a:pt x="68" y="64"/>
                    <a:pt x="68" y="65"/>
                  </a:cubicBezTo>
                  <a:cubicBezTo>
                    <a:pt x="71" y="65"/>
                    <a:pt x="73" y="65"/>
                    <a:pt x="74" y="64"/>
                  </a:cubicBezTo>
                  <a:cubicBezTo>
                    <a:pt x="74" y="64"/>
                    <a:pt x="75" y="63"/>
                    <a:pt x="77" y="62"/>
                  </a:cubicBezTo>
                  <a:cubicBezTo>
                    <a:pt x="74" y="59"/>
                    <a:pt x="70" y="55"/>
                    <a:pt x="65" y="49"/>
                  </a:cubicBezTo>
                  <a:cubicBezTo>
                    <a:pt x="58" y="41"/>
                    <a:pt x="51" y="36"/>
                    <a:pt x="47" y="36"/>
                  </a:cubicBezTo>
                  <a:cubicBezTo>
                    <a:pt x="43" y="36"/>
                    <a:pt x="42" y="29"/>
                    <a:pt x="40" y="29"/>
                  </a:cubicBezTo>
                  <a:cubicBezTo>
                    <a:pt x="37" y="29"/>
                    <a:pt x="32" y="19"/>
                    <a:pt x="31" y="13"/>
                  </a:cubicBezTo>
                  <a:cubicBezTo>
                    <a:pt x="31" y="9"/>
                    <a:pt x="28" y="4"/>
                    <a:pt x="25" y="0"/>
                  </a:cubicBezTo>
                  <a:cubicBezTo>
                    <a:pt x="21" y="6"/>
                    <a:pt x="16" y="9"/>
                    <a:pt x="14" y="10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Freeform 44"/>
            <p:cNvSpPr>
              <a:spLocks/>
            </p:cNvSpPr>
            <p:nvPr/>
          </p:nvSpPr>
          <p:spPr bwMode="auto">
            <a:xfrm>
              <a:off x="5056188" y="2928938"/>
              <a:ext cx="323850" cy="252413"/>
            </a:xfrm>
            <a:custGeom>
              <a:avLst/>
              <a:gdLst/>
              <a:ahLst/>
              <a:cxnLst>
                <a:cxn ang="0">
                  <a:pos x="12" y="87"/>
                </a:cxn>
                <a:cxn ang="0">
                  <a:pos x="22" y="99"/>
                </a:cxn>
                <a:cxn ang="0">
                  <a:pos x="32" y="108"/>
                </a:cxn>
                <a:cxn ang="0">
                  <a:pos x="32" y="118"/>
                </a:cxn>
                <a:cxn ang="0">
                  <a:pos x="36" y="119"/>
                </a:cxn>
                <a:cxn ang="0">
                  <a:pos x="47" y="122"/>
                </a:cxn>
                <a:cxn ang="0">
                  <a:pos x="60" y="129"/>
                </a:cxn>
                <a:cxn ang="0">
                  <a:pos x="73" y="131"/>
                </a:cxn>
                <a:cxn ang="0">
                  <a:pos x="81" y="125"/>
                </a:cxn>
                <a:cxn ang="0">
                  <a:pos x="91" y="123"/>
                </a:cxn>
                <a:cxn ang="0">
                  <a:pos x="96" y="126"/>
                </a:cxn>
                <a:cxn ang="0">
                  <a:pos x="102" y="124"/>
                </a:cxn>
                <a:cxn ang="0">
                  <a:pos x="111" y="123"/>
                </a:cxn>
                <a:cxn ang="0">
                  <a:pos x="126" y="115"/>
                </a:cxn>
                <a:cxn ang="0">
                  <a:pos x="138" y="113"/>
                </a:cxn>
                <a:cxn ang="0">
                  <a:pos x="168" y="83"/>
                </a:cxn>
                <a:cxn ang="0">
                  <a:pos x="164" y="80"/>
                </a:cxn>
                <a:cxn ang="0">
                  <a:pos x="149" y="77"/>
                </a:cxn>
                <a:cxn ang="0">
                  <a:pos x="126" y="69"/>
                </a:cxn>
                <a:cxn ang="0">
                  <a:pos x="118" y="62"/>
                </a:cxn>
                <a:cxn ang="0">
                  <a:pos x="111" y="52"/>
                </a:cxn>
                <a:cxn ang="0">
                  <a:pos x="113" y="47"/>
                </a:cxn>
                <a:cxn ang="0">
                  <a:pos x="108" y="45"/>
                </a:cxn>
                <a:cxn ang="0">
                  <a:pos x="101" y="46"/>
                </a:cxn>
                <a:cxn ang="0">
                  <a:pos x="102" y="36"/>
                </a:cxn>
                <a:cxn ang="0">
                  <a:pos x="107" y="28"/>
                </a:cxn>
                <a:cxn ang="0">
                  <a:pos x="84" y="5"/>
                </a:cxn>
                <a:cxn ang="0">
                  <a:pos x="72" y="5"/>
                </a:cxn>
                <a:cxn ang="0">
                  <a:pos x="67" y="5"/>
                </a:cxn>
                <a:cxn ang="0">
                  <a:pos x="60" y="2"/>
                </a:cxn>
                <a:cxn ang="0">
                  <a:pos x="55" y="4"/>
                </a:cxn>
                <a:cxn ang="0">
                  <a:pos x="52" y="7"/>
                </a:cxn>
                <a:cxn ang="0">
                  <a:pos x="42" y="7"/>
                </a:cxn>
                <a:cxn ang="0">
                  <a:pos x="42" y="7"/>
                </a:cxn>
                <a:cxn ang="0">
                  <a:pos x="38" y="20"/>
                </a:cxn>
                <a:cxn ang="0">
                  <a:pos x="33" y="26"/>
                </a:cxn>
                <a:cxn ang="0">
                  <a:pos x="26" y="34"/>
                </a:cxn>
                <a:cxn ang="0">
                  <a:pos x="23" y="45"/>
                </a:cxn>
                <a:cxn ang="0">
                  <a:pos x="18" y="50"/>
                </a:cxn>
                <a:cxn ang="0">
                  <a:pos x="14" y="60"/>
                </a:cxn>
                <a:cxn ang="0">
                  <a:pos x="13" y="73"/>
                </a:cxn>
                <a:cxn ang="0">
                  <a:pos x="4" y="75"/>
                </a:cxn>
                <a:cxn ang="0">
                  <a:pos x="2" y="81"/>
                </a:cxn>
                <a:cxn ang="0">
                  <a:pos x="12" y="87"/>
                </a:cxn>
              </a:cxnLst>
              <a:rect l="0" t="0" r="r" b="b"/>
              <a:pathLst>
                <a:path w="170" h="132">
                  <a:moveTo>
                    <a:pt x="12" y="87"/>
                  </a:moveTo>
                  <a:cubicBezTo>
                    <a:pt x="14" y="90"/>
                    <a:pt x="20" y="94"/>
                    <a:pt x="22" y="99"/>
                  </a:cubicBezTo>
                  <a:cubicBezTo>
                    <a:pt x="24" y="105"/>
                    <a:pt x="30" y="108"/>
                    <a:pt x="32" y="108"/>
                  </a:cubicBezTo>
                  <a:cubicBezTo>
                    <a:pt x="34" y="108"/>
                    <a:pt x="33" y="111"/>
                    <a:pt x="32" y="118"/>
                  </a:cubicBezTo>
                  <a:cubicBezTo>
                    <a:pt x="33" y="118"/>
                    <a:pt x="35" y="119"/>
                    <a:pt x="36" y="119"/>
                  </a:cubicBezTo>
                  <a:cubicBezTo>
                    <a:pt x="38" y="120"/>
                    <a:pt x="45" y="119"/>
                    <a:pt x="47" y="122"/>
                  </a:cubicBezTo>
                  <a:cubicBezTo>
                    <a:pt x="50" y="124"/>
                    <a:pt x="58" y="129"/>
                    <a:pt x="60" y="129"/>
                  </a:cubicBezTo>
                  <a:cubicBezTo>
                    <a:pt x="63" y="129"/>
                    <a:pt x="72" y="130"/>
                    <a:pt x="73" y="131"/>
                  </a:cubicBezTo>
                  <a:cubicBezTo>
                    <a:pt x="75" y="132"/>
                    <a:pt x="77" y="128"/>
                    <a:pt x="81" y="125"/>
                  </a:cubicBezTo>
                  <a:cubicBezTo>
                    <a:pt x="85" y="123"/>
                    <a:pt x="90" y="122"/>
                    <a:pt x="91" y="123"/>
                  </a:cubicBezTo>
                  <a:cubicBezTo>
                    <a:pt x="91" y="125"/>
                    <a:pt x="94" y="127"/>
                    <a:pt x="96" y="126"/>
                  </a:cubicBezTo>
                  <a:cubicBezTo>
                    <a:pt x="97" y="125"/>
                    <a:pt x="99" y="125"/>
                    <a:pt x="102" y="124"/>
                  </a:cubicBezTo>
                  <a:cubicBezTo>
                    <a:pt x="105" y="123"/>
                    <a:pt x="110" y="122"/>
                    <a:pt x="111" y="123"/>
                  </a:cubicBezTo>
                  <a:cubicBezTo>
                    <a:pt x="113" y="123"/>
                    <a:pt x="118" y="115"/>
                    <a:pt x="126" y="115"/>
                  </a:cubicBezTo>
                  <a:cubicBezTo>
                    <a:pt x="133" y="115"/>
                    <a:pt x="135" y="116"/>
                    <a:pt x="138" y="113"/>
                  </a:cubicBezTo>
                  <a:cubicBezTo>
                    <a:pt x="141" y="109"/>
                    <a:pt x="166" y="84"/>
                    <a:pt x="168" y="83"/>
                  </a:cubicBezTo>
                  <a:cubicBezTo>
                    <a:pt x="170" y="81"/>
                    <a:pt x="167" y="80"/>
                    <a:pt x="164" y="80"/>
                  </a:cubicBezTo>
                  <a:cubicBezTo>
                    <a:pt x="162" y="80"/>
                    <a:pt x="157" y="80"/>
                    <a:pt x="149" y="77"/>
                  </a:cubicBezTo>
                  <a:cubicBezTo>
                    <a:pt x="141" y="73"/>
                    <a:pt x="128" y="69"/>
                    <a:pt x="126" y="69"/>
                  </a:cubicBezTo>
                  <a:cubicBezTo>
                    <a:pt x="124" y="68"/>
                    <a:pt x="120" y="63"/>
                    <a:pt x="118" y="62"/>
                  </a:cubicBezTo>
                  <a:cubicBezTo>
                    <a:pt x="116" y="61"/>
                    <a:pt x="112" y="54"/>
                    <a:pt x="111" y="52"/>
                  </a:cubicBezTo>
                  <a:cubicBezTo>
                    <a:pt x="111" y="51"/>
                    <a:pt x="112" y="49"/>
                    <a:pt x="113" y="47"/>
                  </a:cubicBezTo>
                  <a:cubicBezTo>
                    <a:pt x="111" y="45"/>
                    <a:pt x="109" y="44"/>
                    <a:pt x="108" y="45"/>
                  </a:cubicBezTo>
                  <a:cubicBezTo>
                    <a:pt x="106" y="47"/>
                    <a:pt x="102" y="47"/>
                    <a:pt x="101" y="46"/>
                  </a:cubicBezTo>
                  <a:cubicBezTo>
                    <a:pt x="101" y="44"/>
                    <a:pt x="99" y="39"/>
                    <a:pt x="102" y="36"/>
                  </a:cubicBezTo>
                  <a:cubicBezTo>
                    <a:pt x="104" y="34"/>
                    <a:pt x="107" y="28"/>
                    <a:pt x="107" y="28"/>
                  </a:cubicBezTo>
                  <a:cubicBezTo>
                    <a:pt x="107" y="28"/>
                    <a:pt x="86" y="5"/>
                    <a:pt x="84" y="5"/>
                  </a:cubicBezTo>
                  <a:cubicBezTo>
                    <a:pt x="81" y="5"/>
                    <a:pt x="74" y="6"/>
                    <a:pt x="72" y="5"/>
                  </a:cubicBezTo>
                  <a:cubicBezTo>
                    <a:pt x="71" y="4"/>
                    <a:pt x="71" y="3"/>
                    <a:pt x="67" y="5"/>
                  </a:cubicBezTo>
                  <a:cubicBezTo>
                    <a:pt x="64" y="7"/>
                    <a:pt x="62" y="4"/>
                    <a:pt x="60" y="2"/>
                  </a:cubicBezTo>
                  <a:cubicBezTo>
                    <a:pt x="58" y="0"/>
                    <a:pt x="56" y="0"/>
                    <a:pt x="55" y="4"/>
                  </a:cubicBezTo>
                  <a:cubicBezTo>
                    <a:pt x="54" y="7"/>
                    <a:pt x="53" y="9"/>
                    <a:pt x="52" y="7"/>
                  </a:cubicBezTo>
                  <a:cubicBezTo>
                    <a:pt x="51" y="6"/>
                    <a:pt x="46" y="6"/>
                    <a:pt x="42" y="7"/>
                  </a:cubicBezTo>
                  <a:cubicBezTo>
                    <a:pt x="42" y="7"/>
                    <a:pt x="42" y="7"/>
                    <a:pt x="42" y="7"/>
                  </a:cubicBezTo>
                  <a:cubicBezTo>
                    <a:pt x="43" y="12"/>
                    <a:pt x="38" y="17"/>
                    <a:pt x="38" y="20"/>
                  </a:cubicBezTo>
                  <a:cubicBezTo>
                    <a:pt x="38" y="23"/>
                    <a:pt x="35" y="26"/>
                    <a:pt x="33" y="26"/>
                  </a:cubicBezTo>
                  <a:cubicBezTo>
                    <a:pt x="31" y="26"/>
                    <a:pt x="29" y="31"/>
                    <a:pt x="26" y="34"/>
                  </a:cubicBezTo>
                  <a:cubicBezTo>
                    <a:pt x="23" y="37"/>
                    <a:pt x="25" y="43"/>
                    <a:pt x="23" y="45"/>
                  </a:cubicBezTo>
                  <a:cubicBezTo>
                    <a:pt x="20" y="47"/>
                    <a:pt x="16" y="48"/>
                    <a:pt x="18" y="50"/>
                  </a:cubicBezTo>
                  <a:cubicBezTo>
                    <a:pt x="20" y="52"/>
                    <a:pt x="14" y="56"/>
                    <a:pt x="14" y="60"/>
                  </a:cubicBezTo>
                  <a:cubicBezTo>
                    <a:pt x="14" y="65"/>
                    <a:pt x="14" y="72"/>
                    <a:pt x="13" y="73"/>
                  </a:cubicBezTo>
                  <a:cubicBezTo>
                    <a:pt x="12" y="74"/>
                    <a:pt x="4" y="72"/>
                    <a:pt x="4" y="75"/>
                  </a:cubicBezTo>
                  <a:cubicBezTo>
                    <a:pt x="4" y="79"/>
                    <a:pt x="0" y="79"/>
                    <a:pt x="2" y="81"/>
                  </a:cubicBezTo>
                  <a:cubicBezTo>
                    <a:pt x="3" y="84"/>
                    <a:pt x="11" y="83"/>
                    <a:pt x="12" y="87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Freeform 45"/>
            <p:cNvSpPr>
              <a:spLocks/>
            </p:cNvSpPr>
            <p:nvPr/>
          </p:nvSpPr>
          <p:spPr bwMode="auto">
            <a:xfrm>
              <a:off x="5106988" y="2468563"/>
              <a:ext cx="33338" cy="39688"/>
            </a:xfrm>
            <a:custGeom>
              <a:avLst/>
              <a:gdLst/>
              <a:ahLst/>
              <a:cxnLst>
                <a:cxn ang="0">
                  <a:pos x="14" y="9"/>
                </a:cxn>
                <a:cxn ang="0">
                  <a:pos x="8" y="0"/>
                </a:cxn>
                <a:cxn ang="0">
                  <a:pos x="8" y="2"/>
                </a:cxn>
                <a:cxn ang="0">
                  <a:pos x="0" y="18"/>
                </a:cxn>
                <a:cxn ang="0">
                  <a:pos x="5" y="21"/>
                </a:cxn>
                <a:cxn ang="0">
                  <a:pos x="14" y="9"/>
                </a:cxn>
              </a:cxnLst>
              <a:rect l="0" t="0" r="r" b="b"/>
              <a:pathLst>
                <a:path w="17" h="21">
                  <a:moveTo>
                    <a:pt x="14" y="9"/>
                  </a:moveTo>
                  <a:cubicBezTo>
                    <a:pt x="16" y="7"/>
                    <a:pt x="17" y="0"/>
                    <a:pt x="8" y="0"/>
                  </a:cubicBezTo>
                  <a:cubicBezTo>
                    <a:pt x="8" y="1"/>
                    <a:pt x="8" y="1"/>
                    <a:pt x="8" y="2"/>
                  </a:cubicBezTo>
                  <a:cubicBezTo>
                    <a:pt x="8" y="5"/>
                    <a:pt x="3" y="12"/>
                    <a:pt x="0" y="18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8" y="16"/>
                    <a:pt x="12" y="10"/>
                    <a:pt x="14" y="9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Freeform 46"/>
            <p:cNvSpPr>
              <a:spLocks/>
            </p:cNvSpPr>
            <p:nvPr/>
          </p:nvSpPr>
          <p:spPr bwMode="auto">
            <a:xfrm>
              <a:off x="5116513" y="2406650"/>
              <a:ext cx="149225" cy="119063"/>
            </a:xfrm>
            <a:custGeom>
              <a:avLst/>
              <a:gdLst/>
              <a:ahLst/>
              <a:cxnLst>
                <a:cxn ang="0">
                  <a:pos x="9" y="41"/>
                </a:cxn>
                <a:cxn ang="0">
                  <a:pos x="0" y="53"/>
                </a:cxn>
                <a:cxn ang="0">
                  <a:pos x="1" y="53"/>
                </a:cxn>
                <a:cxn ang="0">
                  <a:pos x="2" y="57"/>
                </a:cxn>
                <a:cxn ang="0">
                  <a:pos x="12" y="62"/>
                </a:cxn>
                <a:cxn ang="0">
                  <a:pos x="23" y="56"/>
                </a:cxn>
                <a:cxn ang="0">
                  <a:pos x="61" y="37"/>
                </a:cxn>
                <a:cxn ang="0">
                  <a:pos x="64" y="30"/>
                </a:cxn>
                <a:cxn ang="0">
                  <a:pos x="65" y="21"/>
                </a:cxn>
                <a:cxn ang="0">
                  <a:pos x="64" y="12"/>
                </a:cxn>
                <a:cxn ang="0">
                  <a:pos x="71" y="7"/>
                </a:cxn>
                <a:cxn ang="0">
                  <a:pos x="78" y="2"/>
                </a:cxn>
                <a:cxn ang="0">
                  <a:pos x="73" y="0"/>
                </a:cxn>
                <a:cxn ang="0">
                  <a:pos x="61" y="2"/>
                </a:cxn>
                <a:cxn ang="0">
                  <a:pos x="46" y="7"/>
                </a:cxn>
                <a:cxn ang="0">
                  <a:pos x="33" y="6"/>
                </a:cxn>
                <a:cxn ang="0">
                  <a:pos x="26" y="8"/>
                </a:cxn>
                <a:cxn ang="0">
                  <a:pos x="16" y="8"/>
                </a:cxn>
                <a:cxn ang="0">
                  <a:pos x="11" y="10"/>
                </a:cxn>
                <a:cxn ang="0">
                  <a:pos x="4" y="18"/>
                </a:cxn>
                <a:cxn ang="0">
                  <a:pos x="4" y="24"/>
                </a:cxn>
                <a:cxn ang="0">
                  <a:pos x="3" y="32"/>
                </a:cxn>
                <a:cxn ang="0">
                  <a:pos x="9" y="41"/>
                </a:cxn>
              </a:cxnLst>
              <a:rect l="0" t="0" r="r" b="b"/>
              <a:pathLst>
                <a:path w="78" h="62">
                  <a:moveTo>
                    <a:pt x="9" y="41"/>
                  </a:moveTo>
                  <a:cubicBezTo>
                    <a:pt x="7" y="42"/>
                    <a:pt x="3" y="48"/>
                    <a:pt x="0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2" y="57"/>
                    <a:pt x="2" y="57"/>
                    <a:pt x="2" y="57"/>
                  </a:cubicBezTo>
                  <a:cubicBezTo>
                    <a:pt x="12" y="62"/>
                    <a:pt x="12" y="62"/>
                    <a:pt x="12" y="62"/>
                  </a:cubicBezTo>
                  <a:cubicBezTo>
                    <a:pt x="12" y="62"/>
                    <a:pt x="20" y="57"/>
                    <a:pt x="23" y="56"/>
                  </a:cubicBezTo>
                  <a:cubicBezTo>
                    <a:pt x="26" y="56"/>
                    <a:pt x="61" y="37"/>
                    <a:pt x="61" y="37"/>
                  </a:cubicBezTo>
                  <a:cubicBezTo>
                    <a:pt x="61" y="37"/>
                    <a:pt x="65" y="32"/>
                    <a:pt x="64" y="30"/>
                  </a:cubicBezTo>
                  <a:cubicBezTo>
                    <a:pt x="64" y="28"/>
                    <a:pt x="63" y="24"/>
                    <a:pt x="65" y="21"/>
                  </a:cubicBezTo>
                  <a:cubicBezTo>
                    <a:pt x="67" y="19"/>
                    <a:pt x="63" y="16"/>
                    <a:pt x="64" y="12"/>
                  </a:cubicBezTo>
                  <a:cubicBezTo>
                    <a:pt x="65" y="8"/>
                    <a:pt x="71" y="7"/>
                    <a:pt x="71" y="7"/>
                  </a:cubicBezTo>
                  <a:cubicBezTo>
                    <a:pt x="78" y="2"/>
                    <a:pt x="78" y="2"/>
                    <a:pt x="78" y="2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3" y="0"/>
                    <a:pt x="68" y="3"/>
                    <a:pt x="61" y="2"/>
                  </a:cubicBezTo>
                  <a:cubicBezTo>
                    <a:pt x="54" y="2"/>
                    <a:pt x="53" y="7"/>
                    <a:pt x="46" y="7"/>
                  </a:cubicBezTo>
                  <a:cubicBezTo>
                    <a:pt x="39" y="7"/>
                    <a:pt x="35" y="8"/>
                    <a:pt x="33" y="6"/>
                  </a:cubicBezTo>
                  <a:cubicBezTo>
                    <a:pt x="31" y="4"/>
                    <a:pt x="31" y="5"/>
                    <a:pt x="26" y="8"/>
                  </a:cubicBezTo>
                  <a:cubicBezTo>
                    <a:pt x="21" y="10"/>
                    <a:pt x="18" y="9"/>
                    <a:pt x="16" y="8"/>
                  </a:cubicBezTo>
                  <a:cubicBezTo>
                    <a:pt x="13" y="6"/>
                    <a:pt x="12" y="8"/>
                    <a:pt x="11" y="10"/>
                  </a:cubicBezTo>
                  <a:cubicBezTo>
                    <a:pt x="11" y="12"/>
                    <a:pt x="11" y="17"/>
                    <a:pt x="4" y="18"/>
                  </a:cubicBezTo>
                  <a:cubicBezTo>
                    <a:pt x="4" y="20"/>
                    <a:pt x="3" y="22"/>
                    <a:pt x="4" y="24"/>
                  </a:cubicBezTo>
                  <a:cubicBezTo>
                    <a:pt x="6" y="26"/>
                    <a:pt x="4" y="28"/>
                    <a:pt x="3" y="32"/>
                  </a:cubicBezTo>
                  <a:cubicBezTo>
                    <a:pt x="12" y="32"/>
                    <a:pt x="11" y="39"/>
                    <a:pt x="9" y="41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Freeform 47"/>
            <p:cNvSpPr>
              <a:spLocks/>
            </p:cNvSpPr>
            <p:nvPr/>
          </p:nvSpPr>
          <p:spPr bwMode="auto">
            <a:xfrm>
              <a:off x="7058025" y="2382838"/>
              <a:ext cx="80963" cy="101600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4" y="9"/>
                </a:cxn>
                <a:cxn ang="0">
                  <a:pos x="7" y="15"/>
                </a:cxn>
                <a:cxn ang="0">
                  <a:pos x="7" y="20"/>
                </a:cxn>
                <a:cxn ang="0">
                  <a:pos x="6" y="30"/>
                </a:cxn>
                <a:cxn ang="0">
                  <a:pos x="3" y="44"/>
                </a:cxn>
                <a:cxn ang="0">
                  <a:pos x="4" y="51"/>
                </a:cxn>
                <a:cxn ang="0">
                  <a:pos x="26" y="44"/>
                </a:cxn>
                <a:cxn ang="0">
                  <a:pos x="37" y="40"/>
                </a:cxn>
                <a:cxn ang="0">
                  <a:pos x="41" y="35"/>
                </a:cxn>
                <a:cxn ang="0">
                  <a:pos x="38" y="19"/>
                </a:cxn>
                <a:cxn ang="0">
                  <a:pos x="27" y="0"/>
                </a:cxn>
                <a:cxn ang="0">
                  <a:pos x="21" y="2"/>
                </a:cxn>
                <a:cxn ang="0">
                  <a:pos x="10" y="4"/>
                </a:cxn>
              </a:cxnLst>
              <a:rect l="0" t="0" r="r" b="b"/>
              <a:pathLst>
                <a:path w="43" h="53">
                  <a:moveTo>
                    <a:pt x="10" y="4"/>
                  </a:moveTo>
                  <a:cubicBezTo>
                    <a:pt x="9" y="5"/>
                    <a:pt x="6" y="7"/>
                    <a:pt x="4" y="9"/>
                  </a:cubicBezTo>
                  <a:cubicBezTo>
                    <a:pt x="5" y="11"/>
                    <a:pt x="5" y="15"/>
                    <a:pt x="7" y="15"/>
                  </a:cubicBezTo>
                  <a:cubicBezTo>
                    <a:pt x="11" y="15"/>
                    <a:pt x="11" y="21"/>
                    <a:pt x="7" y="20"/>
                  </a:cubicBezTo>
                  <a:cubicBezTo>
                    <a:pt x="3" y="19"/>
                    <a:pt x="3" y="25"/>
                    <a:pt x="6" y="30"/>
                  </a:cubicBezTo>
                  <a:cubicBezTo>
                    <a:pt x="10" y="35"/>
                    <a:pt x="0" y="41"/>
                    <a:pt x="3" y="44"/>
                  </a:cubicBezTo>
                  <a:cubicBezTo>
                    <a:pt x="5" y="47"/>
                    <a:pt x="3" y="50"/>
                    <a:pt x="4" y="51"/>
                  </a:cubicBezTo>
                  <a:cubicBezTo>
                    <a:pt x="5" y="53"/>
                    <a:pt x="20" y="51"/>
                    <a:pt x="26" y="44"/>
                  </a:cubicBezTo>
                  <a:cubicBezTo>
                    <a:pt x="32" y="38"/>
                    <a:pt x="34" y="39"/>
                    <a:pt x="37" y="40"/>
                  </a:cubicBezTo>
                  <a:cubicBezTo>
                    <a:pt x="40" y="41"/>
                    <a:pt x="43" y="37"/>
                    <a:pt x="41" y="35"/>
                  </a:cubicBezTo>
                  <a:cubicBezTo>
                    <a:pt x="40" y="32"/>
                    <a:pt x="38" y="26"/>
                    <a:pt x="38" y="19"/>
                  </a:cubicBezTo>
                  <a:cubicBezTo>
                    <a:pt x="39" y="14"/>
                    <a:pt x="33" y="6"/>
                    <a:pt x="27" y="0"/>
                  </a:cubicBezTo>
                  <a:cubicBezTo>
                    <a:pt x="25" y="1"/>
                    <a:pt x="23" y="2"/>
                    <a:pt x="21" y="2"/>
                  </a:cubicBezTo>
                  <a:cubicBezTo>
                    <a:pt x="17" y="2"/>
                    <a:pt x="12" y="2"/>
                    <a:pt x="10" y="4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Freeform 48"/>
            <p:cNvSpPr>
              <a:spLocks/>
            </p:cNvSpPr>
            <p:nvPr/>
          </p:nvSpPr>
          <p:spPr bwMode="auto">
            <a:xfrm>
              <a:off x="6246813" y="2668588"/>
              <a:ext cx="95250" cy="128588"/>
            </a:xfrm>
            <a:custGeom>
              <a:avLst/>
              <a:gdLst/>
              <a:ahLst/>
              <a:cxnLst>
                <a:cxn ang="0">
                  <a:pos x="50" y="56"/>
                </a:cxn>
                <a:cxn ang="0">
                  <a:pos x="46" y="34"/>
                </a:cxn>
                <a:cxn ang="0">
                  <a:pos x="37" y="43"/>
                </a:cxn>
                <a:cxn ang="0">
                  <a:pos x="38" y="31"/>
                </a:cxn>
                <a:cxn ang="0">
                  <a:pos x="47" y="19"/>
                </a:cxn>
                <a:cxn ang="0">
                  <a:pos x="39" y="17"/>
                </a:cxn>
                <a:cxn ang="0">
                  <a:pos x="26" y="17"/>
                </a:cxn>
                <a:cxn ang="0">
                  <a:pos x="21" y="12"/>
                </a:cxn>
                <a:cxn ang="0">
                  <a:pos x="13" y="6"/>
                </a:cxn>
                <a:cxn ang="0">
                  <a:pos x="4" y="6"/>
                </a:cxn>
                <a:cxn ang="0">
                  <a:pos x="11" y="15"/>
                </a:cxn>
                <a:cxn ang="0">
                  <a:pos x="5" y="20"/>
                </a:cxn>
                <a:cxn ang="0">
                  <a:pos x="8" y="37"/>
                </a:cxn>
                <a:cxn ang="0">
                  <a:pos x="12" y="57"/>
                </a:cxn>
                <a:cxn ang="0">
                  <a:pos x="19" y="55"/>
                </a:cxn>
                <a:cxn ang="0">
                  <a:pos x="28" y="51"/>
                </a:cxn>
                <a:cxn ang="0">
                  <a:pos x="35" y="46"/>
                </a:cxn>
                <a:cxn ang="0">
                  <a:pos x="41" y="61"/>
                </a:cxn>
                <a:cxn ang="0">
                  <a:pos x="43" y="67"/>
                </a:cxn>
                <a:cxn ang="0">
                  <a:pos x="47" y="63"/>
                </a:cxn>
                <a:cxn ang="0">
                  <a:pos x="50" y="56"/>
                </a:cxn>
              </a:cxnLst>
              <a:rect l="0" t="0" r="r" b="b"/>
              <a:pathLst>
                <a:path w="50" h="67">
                  <a:moveTo>
                    <a:pt x="50" y="56"/>
                  </a:moveTo>
                  <a:cubicBezTo>
                    <a:pt x="48" y="45"/>
                    <a:pt x="47" y="34"/>
                    <a:pt x="46" y="34"/>
                  </a:cubicBezTo>
                  <a:cubicBezTo>
                    <a:pt x="43" y="34"/>
                    <a:pt x="41" y="44"/>
                    <a:pt x="37" y="43"/>
                  </a:cubicBezTo>
                  <a:cubicBezTo>
                    <a:pt x="34" y="42"/>
                    <a:pt x="34" y="31"/>
                    <a:pt x="38" y="31"/>
                  </a:cubicBezTo>
                  <a:cubicBezTo>
                    <a:pt x="42" y="31"/>
                    <a:pt x="47" y="22"/>
                    <a:pt x="47" y="19"/>
                  </a:cubicBezTo>
                  <a:cubicBezTo>
                    <a:pt x="47" y="17"/>
                    <a:pt x="43" y="17"/>
                    <a:pt x="39" y="17"/>
                  </a:cubicBezTo>
                  <a:cubicBezTo>
                    <a:pt x="35" y="17"/>
                    <a:pt x="26" y="17"/>
                    <a:pt x="26" y="17"/>
                  </a:cubicBezTo>
                  <a:cubicBezTo>
                    <a:pt x="26" y="17"/>
                    <a:pt x="21" y="15"/>
                    <a:pt x="21" y="12"/>
                  </a:cubicBezTo>
                  <a:cubicBezTo>
                    <a:pt x="21" y="8"/>
                    <a:pt x="18" y="6"/>
                    <a:pt x="13" y="6"/>
                  </a:cubicBezTo>
                  <a:cubicBezTo>
                    <a:pt x="8" y="6"/>
                    <a:pt x="8" y="0"/>
                    <a:pt x="4" y="6"/>
                  </a:cubicBezTo>
                  <a:cubicBezTo>
                    <a:pt x="0" y="11"/>
                    <a:pt x="12" y="11"/>
                    <a:pt x="11" y="15"/>
                  </a:cubicBezTo>
                  <a:cubicBezTo>
                    <a:pt x="10" y="19"/>
                    <a:pt x="6" y="17"/>
                    <a:pt x="5" y="20"/>
                  </a:cubicBezTo>
                  <a:cubicBezTo>
                    <a:pt x="4" y="23"/>
                    <a:pt x="6" y="32"/>
                    <a:pt x="8" y="37"/>
                  </a:cubicBezTo>
                  <a:cubicBezTo>
                    <a:pt x="9" y="40"/>
                    <a:pt x="12" y="50"/>
                    <a:pt x="12" y="57"/>
                  </a:cubicBezTo>
                  <a:cubicBezTo>
                    <a:pt x="15" y="57"/>
                    <a:pt x="16" y="55"/>
                    <a:pt x="19" y="55"/>
                  </a:cubicBezTo>
                  <a:cubicBezTo>
                    <a:pt x="23" y="55"/>
                    <a:pt x="28" y="55"/>
                    <a:pt x="28" y="51"/>
                  </a:cubicBezTo>
                  <a:cubicBezTo>
                    <a:pt x="29" y="47"/>
                    <a:pt x="33" y="44"/>
                    <a:pt x="35" y="46"/>
                  </a:cubicBezTo>
                  <a:cubicBezTo>
                    <a:pt x="37" y="47"/>
                    <a:pt x="41" y="56"/>
                    <a:pt x="41" y="61"/>
                  </a:cubicBezTo>
                  <a:cubicBezTo>
                    <a:pt x="41" y="62"/>
                    <a:pt x="42" y="64"/>
                    <a:pt x="43" y="67"/>
                  </a:cubicBezTo>
                  <a:cubicBezTo>
                    <a:pt x="45" y="65"/>
                    <a:pt x="47" y="63"/>
                    <a:pt x="47" y="63"/>
                  </a:cubicBezTo>
                  <a:cubicBezTo>
                    <a:pt x="47" y="63"/>
                    <a:pt x="48" y="58"/>
                    <a:pt x="50" y="56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Freeform 49"/>
            <p:cNvSpPr>
              <a:spLocks/>
            </p:cNvSpPr>
            <p:nvPr/>
          </p:nvSpPr>
          <p:spPr bwMode="auto">
            <a:xfrm>
              <a:off x="5832475" y="2452688"/>
              <a:ext cx="601663" cy="635000"/>
            </a:xfrm>
            <a:custGeom>
              <a:avLst/>
              <a:gdLst/>
              <a:ahLst/>
              <a:cxnLst>
                <a:cxn ang="0">
                  <a:pos x="222" y="133"/>
                </a:cxn>
                <a:cxn ang="0">
                  <a:pos x="221" y="119"/>
                </a:cxn>
                <a:cxn ang="0">
                  <a:pos x="238" y="125"/>
                </a:cxn>
                <a:cxn ang="0">
                  <a:pos x="256" y="130"/>
                </a:cxn>
                <a:cxn ang="0">
                  <a:pos x="255" y="144"/>
                </a:cxn>
                <a:cxn ang="0">
                  <a:pos x="263" y="147"/>
                </a:cxn>
                <a:cxn ang="0">
                  <a:pos x="269" y="168"/>
                </a:cxn>
                <a:cxn ang="0">
                  <a:pos x="274" y="145"/>
                </a:cxn>
                <a:cxn ang="0">
                  <a:pos x="287" y="131"/>
                </a:cxn>
                <a:cxn ang="0">
                  <a:pos x="298" y="109"/>
                </a:cxn>
                <a:cxn ang="0">
                  <a:pos x="312" y="105"/>
                </a:cxn>
                <a:cxn ang="0">
                  <a:pos x="314" y="92"/>
                </a:cxn>
                <a:cxn ang="0">
                  <a:pos x="303" y="81"/>
                </a:cxn>
                <a:cxn ang="0">
                  <a:pos x="283" y="82"/>
                </a:cxn>
                <a:cxn ang="0">
                  <a:pos x="269" y="93"/>
                </a:cxn>
                <a:cxn ang="0">
                  <a:pos x="258" y="100"/>
                </a:cxn>
                <a:cxn ang="0">
                  <a:pos x="248" y="111"/>
                </a:cxn>
                <a:cxn ang="0">
                  <a:pos x="230" y="108"/>
                </a:cxn>
                <a:cxn ang="0">
                  <a:pos x="223" y="95"/>
                </a:cxn>
                <a:cxn ang="0">
                  <a:pos x="218" y="112"/>
                </a:cxn>
                <a:cxn ang="0">
                  <a:pos x="184" y="108"/>
                </a:cxn>
                <a:cxn ang="0">
                  <a:pos x="167" y="103"/>
                </a:cxn>
                <a:cxn ang="0">
                  <a:pos x="149" y="93"/>
                </a:cxn>
                <a:cxn ang="0">
                  <a:pos x="134" y="85"/>
                </a:cxn>
                <a:cxn ang="0">
                  <a:pos x="141" y="69"/>
                </a:cxn>
                <a:cxn ang="0">
                  <a:pos x="130" y="58"/>
                </a:cxn>
                <a:cxn ang="0">
                  <a:pos x="116" y="43"/>
                </a:cxn>
                <a:cxn ang="0">
                  <a:pos x="126" y="34"/>
                </a:cxn>
                <a:cxn ang="0">
                  <a:pos x="119" y="13"/>
                </a:cxn>
                <a:cxn ang="0">
                  <a:pos x="108" y="0"/>
                </a:cxn>
                <a:cxn ang="0">
                  <a:pos x="99" y="9"/>
                </a:cxn>
                <a:cxn ang="0">
                  <a:pos x="71" y="10"/>
                </a:cxn>
                <a:cxn ang="0">
                  <a:pos x="67" y="27"/>
                </a:cxn>
                <a:cxn ang="0">
                  <a:pos x="79" y="43"/>
                </a:cxn>
                <a:cxn ang="0">
                  <a:pos x="71" y="60"/>
                </a:cxn>
                <a:cxn ang="0">
                  <a:pos x="59" y="71"/>
                </a:cxn>
                <a:cxn ang="0">
                  <a:pos x="45" y="89"/>
                </a:cxn>
                <a:cxn ang="0">
                  <a:pos x="31" y="98"/>
                </a:cxn>
                <a:cxn ang="0">
                  <a:pos x="15" y="108"/>
                </a:cxn>
                <a:cxn ang="0">
                  <a:pos x="27" y="127"/>
                </a:cxn>
                <a:cxn ang="0">
                  <a:pos x="22" y="140"/>
                </a:cxn>
                <a:cxn ang="0">
                  <a:pos x="1" y="147"/>
                </a:cxn>
                <a:cxn ang="0">
                  <a:pos x="11" y="158"/>
                </a:cxn>
                <a:cxn ang="0">
                  <a:pos x="8" y="164"/>
                </a:cxn>
                <a:cxn ang="0">
                  <a:pos x="43" y="172"/>
                </a:cxn>
                <a:cxn ang="0">
                  <a:pos x="50" y="177"/>
                </a:cxn>
                <a:cxn ang="0">
                  <a:pos x="52" y="207"/>
                </a:cxn>
                <a:cxn ang="0">
                  <a:pos x="68" y="257"/>
                </a:cxn>
                <a:cxn ang="0">
                  <a:pos x="89" y="310"/>
                </a:cxn>
                <a:cxn ang="0">
                  <a:pos x="111" y="323"/>
                </a:cxn>
                <a:cxn ang="0">
                  <a:pos x="126" y="305"/>
                </a:cxn>
                <a:cxn ang="0">
                  <a:pos x="132" y="283"/>
                </a:cxn>
                <a:cxn ang="0">
                  <a:pos x="134" y="250"/>
                </a:cxn>
                <a:cxn ang="0">
                  <a:pos x="150" y="233"/>
                </a:cxn>
                <a:cxn ang="0">
                  <a:pos x="185" y="201"/>
                </a:cxn>
                <a:cxn ang="0">
                  <a:pos x="206" y="178"/>
                </a:cxn>
                <a:cxn ang="0">
                  <a:pos x="229" y="170"/>
                </a:cxn>
              </a:cxnLst>
              <a:rect l="0" t="0" r="r" b="b"/>
              <a:pathLst>
                <a:path w="315" h="332">
                  <a:moveTo>
                    <a:pt x="225" y="150"/>
                  </a:moveTo>
                  <a:cubicBezTo>
                    <a:pt x="223" y="145"/>
                    <a:pt x="221" y="136"/>
                    <a:pt x="222" y="133"/>
                  </a:cubicBezTo>
                  <a:cubicBezTo>
                    <a:pt x="223" y="130"/>
                    <a:pt x="227" y="132"/>
                    <a:pt x="228" y="128"/>
                  </a:cubicBezTo>
                  <a:cubicBezTo>
                    <a:pt x="229" y="124"/>
                    <a:pt x="217" y="124"/>
                    <a:pt x="221" y="119"/>
                  </a:cubicBezTo>
                  <a:cubicBezTo>
                    <a:pt x="225" y="113"/>
                    <a:pt x="225" y="119"/>
                    <a:pt x="230" y="119"/>
                  </a:cubicBezTo>
                  <a:cubicBezTo>
                    <a:pt x="235" y="119"/>
                    <a:pt x="238" y="121"/>
                    <a:pt x="238" y="125"/>
                  </a:cubicBezTo>
                  <a:cubicBezTo>
                    <a:pt x="238" y="128"/>
                    <a:pt x="243" y="130"/>
                    <a:pt x="243" y="130"/>
                  </a:cubicBezTo>
                  <a:cubicBezTo>
                    <a:pt x="243" y="130"/>
                    <a:pt x="252" y="130"/>
                    <a:pt x="256" y="130"/>
                  </a:cubicBezTo>
                  <a:cubicBezTo>
                    <a:pt x="260" y="130"/>
                    <a:pt x="264" y="130"/>
                    <a:pt x="264" y="132"/>
                  </a:cubicBezTo>
                  <a:cubicBezTo>
                    <a:pt x="264" y="135"/>
                    <a:pt x="259" y="144"/>
                    <a:pt x="255" y="144"/>
                  </a:cubicBezTo>
                  <a:cubicBezTo>
                    <a:pt x="251" y="144"/>
                    <a:pt x="251" y="155"/>
                    <a:pt x="254" y="156"/>
                  </a:cubicBezTo>
                  <a:cubicBezTo>
                    <a:pt x="258" y="157"/>
                    <a:pt x="260" y="147"/>
                    <a:pt x="263" y="147"/>
                  </a:cubicBezTo>
                  <a:cubicBezTo>
                    <a:pt x="264" y="147"/>
                    <a:pt x="265" y="158"/>
                    <a:pt x="267" y="169"/>
                  </a:cubicBezTo>
                  <a:cubicBezTo>
                    <a:pt x="268" y="168"/>
                    <a:pt x="268" y="168"/>
                    <a:pt x="269" y="168"/>
                  </a:cubicBezTo>
                  <a:cubicBezTo>
                    <a:pt x="271" y="168"/>
                    <a:pt x="270" y="158"/>
                    <a:pt x="272" y="156"/>
                  </a:cubicBezTo>
                  <a:cubicBezTo>
                    <a:pt x="274" y="153"/>
                    <a:pt x="273" y="145"/>
                    <a:pt x="274" y="145"/>
                  </a:cubicBezTo>
                  <a:cubicBezTo>
                    <a:pt x="275" y="145"/>
                    <a:pt x="283" y="147"/>
                    <a:pt x="283" y="145"/>
                  </a:cubicBezTo>
                  <a:cubicBezTo>
                    <a:pt x="283" y="143"/>
                    <a:pt x="288" y="135"/>
                    <a:pt x="287" y="131"/>
                  </a:cubicBezTo>
                  <a:cubicBezTo>
                    <a:pt x="286" y="127"/>
                    <a:pt x="290" y="122"/>
                    <a:pt x="290" y="117"/>
                  </a:cubicBezTo>
                  <a:cubicBezTo>
                    <a:pt x="290" y="113"/>
                    <a:pt x="295" y="111"/>
                    <a:pt x="298" y="109"/>
                  </a:cubicBezTo>
                  <a:cubicBezTo>
                    <a:pt x="301" y="106"/>
                    <a:pt x="306" y="102"/>
                    <a:pt x="307" y="105"/>
                  </a:cubicBezTo>
                  <a:cubicBezTo>
                    <a:pt x="308" y="107"/>
                    <a:pt x="315" y="109"/>
                    <a:pt x="312" y="105"/>
                  </a:cubicBezTo>
                  <a:cubicBezTo>
                    <a:pt x="309" y="101"/>
                    <a:pt x="309" y="98"/>
                    <a:pt x="311" y="97"/>
                  </a:cubicBezTo>
                  <a:cubicBezTo>
                    <a:pt x="313" y="96"/>
                    <a:pt x="314" y="92"/>
                    <a:pt x="314" y="92"/>
                  </a:cubicBezTo>
                  <a:cubicBezTo>
                    <a:pt x="314" y="92"/>
                    <a:pt x="308" y="91"/>
                    <a:pt x="307" y="88"/>
                  </a:cubicBezTo>
                  <a:cubicBezTo>
                    <a:pt x="306" y="85"/>
                    <a:pt x="303" y="83"/>
                    <a:pt x="303" y="81"/>
                  </a:cubicBezTo>
                  <a:cubicBezTo>
                    <a:pt x="303" y="78"/>
                    <a:pt x="299" y="79"/>
                    <a:pt x="297" y="81"/>
                  </a:cubicBezTo>
                  <a:cubicBezTo>
                    <a:pt x="294" y="84"/>
                    <a:pt x="289" y="79"/>
                    <a:pt x="283" y="82"/>
                  </a:cubicBezTo>
                  <a:cubicBezTo>
                    <a:pt x="278" y="85"/>
                    <a:pt x="276" y="89"/>
                    <a:pt x="274" y="88"/>
                  </a:cubicBezTo>
                  <a:cubicBezTo>
                    <a:pt x="271" y="88"/>
                    <a:pt x="271" y="90"/>
                    <a:pt x="269" y="93"/>
                  </a:cubicBezTo>
                  <a:cubicBezTo>
                    <a:pt x="267" y="95"/>
                    <a:pt x="265" y="97"/>
                    <a:pt x="264" y="97"/>
                  </a:cubicBezTo>
                  <a:cubicBezTo>
                    <a:pt x="262" y="97"/>
                    <a:pt x="258" y="100"/>
                    <a:pt x="258" y="100"/>
                  </a:cubicBezTo>
                  <a:cubicBezTo>
                    <a:pt x="258" y="100"/>
                    <a:pt x="261" y="106"/>
                    <a:pt x="259" y="109"/>
                  </a:cubicBezTo>
                  <a:cubicBezTo>
                    <a:pt x="258" y="113"/>
                    <a:pt x="253" y="109"/>
                    <a:pt x="248" y="111"/>
                  </a:cubicBezTo>
                  <a:cubicBezTo>
                    <a:pt x="243" y="112"/>
                    <a:pt x="241" y="109"/>
                    <a:pt x="238" y="110"/>
                  </a:cubicBezTo>
                  <a:cubicBezTo>
                    <a:pt x="234" y="111"/>
                    <a:pt x="232" y="108"/>
                    <a:pt x="230" y="108"/>
                  </a:cubicBezTo>
                  <a:cubicBezTo>
                    <a:pt x="228" y="109"/>
                    <a:pt x="226" y="104"/>
                    <a:pt x="226" y="101"/>
                  </a:cubicBezTo>
                  <a:cubicBezTo>
                    <a:pt x="227" y="97"/>
                    <a:pt x="225" y="92"/>
                    <a:pt x="223" y="95"/>
                  </a:cubicBezTo>
                  <a:cubicBezTo>
                    <a:pt x="221" y="97"/>
                    <a:pt x="218" y="96"/>
                    <a:pt x="218" y="100"/>
                  </a:cubicBezTo>
                  <a:cubicBezTo>
                    <a:pt x="218" y="104"/>
                    <a:pt x="221" y="109"/>
                    <a:pt x="218" y="112"/>
                  </a:cubicBezTo>
                  <a:cubicBezTo>
                    <a:pt x="215" y="114"/>
                    <a:pt x="201" y="116"/>
                    <a:pt x="198" y="113"/>
                  </a:cubicBezTo>
                  <a:cubicBezTo>
                    <a:pt x="196" y="111"/>
                    <a:pt x="184" y="110"/>
                    <a:pt x="184" y="108"/>
                  </a:cubicBezTo>
                  <a:cubicBezTo>
                    <a:pt x="183" y="105"/>
                    <a:pt x="180" y="101"/>
                    <a:pt x="177" y="101"/>
                  </a:cubicBezTo>
                  <a:cubicBezTo>
                    <a:pt x="175" y="101"/>
                    <a:pt x="169" y="105"/>
                    <a:pt x="167" y="103"/>
                  </a:cubicBezTo>
                  <a:cubicBezTo>
                    <a:pt x="165" y="102"/>
                    <a:pt x="161" y="98"/>
                    <a:pt x="157" y="98"/>
                  </a:cubicBezTo>
                  <a:cubicBezTo>
                    <a:pt x="154" y="97"/>
                    <a:pt x="149" y="95"/>
                    <a:pt x="149" y="93"/>
                  </a:cubicBezTo>
                  <a:cubicBezTo>
                    <a:pt x="149" y="92"/>
                    <a:pt x="141" y="91"/>
                    <a:pt x="140" y="89"/>
                  </a:cubicBezTo>
                  <a:cubicBezTo>
                    <a:pt x="139" y="87"/>
                    <a:pt x="134" y="87"/>
                    <a:pt x="134" y="85"/>
                  </a:cubicBezTo>
                  <a:cubicBezTo>
                    <a:pt x="134" y="82"/>
                    <a:pt x="136" y="79"/>
                    <a:pt x="136" y="76"/>
                  </a:cubicBezTo>
                  <a:cubicBezTo>
                    <a:pt x="136" y="73"/>
                    <a:pt x="141" y="71"/>
                    <a:pt x="141" y="69"/>
                  </a:cubicBezTo>
                  <a:cubicBezTo>
                    <a:pt x="141" y="67"/>
                    <a:pt x="137" y="64"/>
                    <a:pt x="137" y="64"/>
                  </a:cubicBezTo>
                  <a:cubicBezTo>
                    <a:pt x="137" y="64"/>
                    <a:pt x="133" y="58"/>
                    <a:pt x="130" y="58"/>
                  </a:cubicBezTo>
                  <a:cubicBezTo>
                    <a:pt x="126" y="58"/>
                    <a:pt x="124" y="52"/>
                    <a:pt x="120" y="52"/>
                  </a:cubicBezTo>
                  <a:cubicBezTo>
                    <a:pt x="117" y="51"/>
                    <a:pt x="118" y="45"/>
                    <a:pt x="116" y="43"/>
                  </a:cubicBezTo>
                  <a:cubicBezTo>
                    <a:pt x="115" y="40"/>
                    <a:pt x="116" y="35"/>
                    <a:pt x="119" y="38"/>
                  </a:cubicBezTo>
                  <a:cubicBezTo>
                    <a:pt x="122" y="40"/>
                    <a:pt x="128" y="38"/>
                    <a:pt x="126" y="34"/>
                  </a:cubicBezTo>
                  <a:cubicBezTo>
                    <a:pt x="124" y="30"/>
                    <a:pt x="120" y="26"/>
                    <a:pt x="120" y="24"/>
                  </a:cubicBezTo>
                  <a:cubicBezTo>
                    <a:pt x="120" y="22"/>
                    <a:pt x="122" y="15"/>
                    <a:pt x="119" y="13"/>
                  </a:cubicBezTo>
                  <a:cubicBezTo>
                    <a:pt x="116" y="12"/>
                    <a:pt x="113" y="9"/>
                    <a:pt x="112" y="6"/>
                  </a:cubicBezTo>
                  <a:cubicBezTo>
                    <a:pt x="112" y="3"/>
                    <a:pt x="108" y="0"/>
                    <a:pt x="108" y="0"/>
                  </a:cubicBezTo>
                  <a:cubicBezTo>
                    <a:pt x="104" y="1"/>
                    <a:pt x="104" y="1"/>
                    <a:pt x="104" y="1"/>
                  </a:cubicBezTo>
                  <a:cubicBezTo>
                    <a:pt x="104" y="1"/>
                    <a:pt x="101" y="8"/>
                    <a:pt x="99" y="9"/>
                  </a:cubicBezTo>
                  <a:cubicBezTo>
                    <a:pt x="97" y="10"/>
                    <a:pt x="91" y="11"/>
                    <a:pt x="88" y="13"/>
                  </a:cubicBezTo>
                  <a:cubicBezTo>
                    <a:pt x="85" y="16"/>
                    <a:pt x="76" y="10"/>
                    <a:pt x="71" y="10"/>
                  </a:cubicBezTo>
                  <a:cubicBezTo>
                    <a:pt x="66" y="10"/>
                    <a:pt x="63" y="15"/>
                    <a:pt x="65" y="16"/>
                  </a:cubicBezTo>
                  <a:cubicBezTo>
                    <a:pt x="68" y="18"/>
                    <a:pt x="67" y="27"/>
                    <a:pt x="67" y="27"/>
                  </a:cubicBezTo>
                  <a:cubicBezTo>
                    <a:pt x="67" y="27"/>
                    <a:pt x="70" y="39"/>
                    <a:pt x="74" y="38"/>
                  </a:cubicBezTo>
                  <a:cubicBezTo>
                    <a:pt x="78" y="37"/>
                    <a:pt x="83" y="42"/>
                    <a:pt x="79" y="43"/>
                  </a:cubicBezTo>
                  <a:cubicBezTo>
                    <a:pt x="76" y="44"/>
                    <a:pt x="74" y="48"/>
                    <a:pt x="73" y="51"/>
                  </a:cubicBezTo>
                  <a:cubicBezTo>
                    <a:pt x="73" y="55"/>
                    <a:pt x="74" y="59"/>
                    <a:pt x="71" y="60"/>
                  </a:cubicBezTo>
                  <a:cubicBezTo>
                    <a:pt x="68" y="60"/>
                    <a:pt x="66" y="61"/>
                    <a:pt x="66" y="66"/>
                  </a:cubicBezTo>
                  <a:cubicBezTo>
                    <a:pt x="66" y="71"/>
                    <a:pt x="60" y="69"/>
                    <a:pt x="59" y="71"/>
                  </a:cubicBezTo>
                  <a:cubicBezTo>
                    <a:pt x="58" y="73"/>
                    <a:pt x="56" y="82"/>
                    <a:pt x="55" y="83"/>
                  </a:cubicBezTo>
                  <a:cubicBezTo>
                    <a:pt x="53" y="85"/>
                    <a:pt x="46" y="85"/>
                    <a:pt x="45" y="89"/>
                  </a:cubicBezTo>
                  <a:cubicBezTo>
                    <a:pt x="45" y="93"/>
                    <a:pt x="41" y="98"/>
                    <a:pt x="39" y="97"/>
                  </a:cubicBezTo>
                  <a:cubicBezTo>
                    <a:pt x="37" y="97"/>
                    <a:pt x="33" y="95"/>
                    <a:pt x="31" y="98"/>
                  </a:cubicBezTo>
                  <a:cubicBezTo>
                    <a:pt x="30" y="101"/>
                    <a:pt x="24" y="96"/>
                    <a:pt x="23" y="97"/>
                  </a:cubicBezTo>
                  <a:cubicBezTo>
                    <a:pt x="22" y="98"/>
                    <a:pt x="15" y="104"/>
                    <a:pt x="15" y="108"/>
                  </a:cubicBezTo>
                  <a:cubicBezTo>
                    <a:pt x="15" y="111"/>
                    <a:pt x="22" y="111"/>
                    <a:pt x="22" y="116"/>
                  </a:cubicBezTo>
                  <a:cubicBezTo>
                    <a:pt x="21" y="120"/>
                    <a:pt x="24" y="125"/>
                    <a:pt x="27" y="127"/>
                  </a:cubicBezTo>
                  <a:cubicBezTo>
                    <a:pt x="29" y="130"/>
                    <a:pt x="32" y="135"/>
                    <a:pt x="31" y="138"/>
                  </a:cubicBezTo>
                  <a:cubicBezTo>
                    <a:pt x="29" y="140"/>
                    <a:pt x="26" y="141"/>
                    <a:pt x="22" y="140"/>
                  </a:cubicBezTo>
                  <a:cubicBezTo>
                    <a:pt x="18" y="139"/>
                    <a:pt x="19" y="142"/>
                    <a:pt x="11" y="140"/>
                  </a:cubicBezTo>
                  <a:cubicBezTo>
                    <a:pt x="4" y="139"/>
                    <a:pt x="4" y="144"/>
                    <a:pt x="1" y="147"/>
                  </a:cubicBezTo>
                  <a:cubicBezTo>
                    <a:pt x="1" y="148"/>
                    <a:pt x="1" y="148"/>
                    <a:pt x="0" y="148"/>
                  </a:cubicBezTo>
                  <a:cubicBezTo>
                    <a:pt x="4" y="151"/>
                    <a:pt x="5" y="156"/>
                    <a:pt x="11" y="158"/>
                  </a:cubicBezTo>
                  <a:cubicBezTo>
                    <a:pt x="17" y="160"/>
                    <a:pt x="23" y="154"/>
                    <a:pt x="23" y="158"/>
                  </a:cubicBezTo>
                  <a:cubicBezTo>
                    <a:pt x="23" y="163"/>
                    <a:pt x="8" y="162"/>
                    <a:pt x="8" y="164"/>
                  </a:cubicBezTo>
                  <a:cubicBezTo>
                    <a:pt x="7" y="165"/>
                    <a:pt x="23" y="185"/>
                    <a:pt x="32" y="183"/>
                  </a:cubicBezTo>
                  <a:cubicBezTo>
                    <a:pt x="40" y="182"/>
                    <a:pt x="46" y="173"/>
                    <a:pt x="43" y="172"/>
                  </a:cubicBezTo>
                  <a:cubicBezTo>
                    <a:pt x="41" y="170"/>
                    <a:pt x="45" y="165"/>
                    <a:pt x="47" y="166"/>
                  </a:cubicBezTo>
                  <a:cubicBezTo>
                    <a:pt x="49" y="167"/>
                    <a:pt x="47" y="175"/>
                    <a:pt x="50" y="177"/>
                  </a:cubicBezTo>
                  <a:cubicBezTo>
                    <a:pt x="52" y="179"/>
                    <a:pt x="51" y="183"/>
                    <a:pt x="50" y="188"/>
                  </a:cubicBezTo>
                  <a:cubicBezTo>
                    <a:pt x="48" y="192"/>
                    <a:pt x="51" y="202"/>
                    <a:pt x="52" y="207"/>
                  </a:cubicBezTo>
                  <a:cubicBezTo>
                    <a:pt x="52" y="212"/>
                    <a:pt x="56" y="219"/>
                    <a:pt x="57" y="227"/>
                  </a:cubicBezTo>
                  <a:cubicBezTo>
                    <a:pt x="58" y="235"/>
                    <a:pt x="63" y="249"/>
                    <a:pt x="68" y="257"/>
                  </a:cubicBezTo>
                  <a:cubicBezTo>
                    <a:pt x="72" y="266"/>
                    <a:pt x="76" y="282"/>
                    <a:pt x="79" y="286"/>
                  </a:cubicBezTo>
                  <a:cubicBezTo>
                    <a:pt x="82" y="290"/>
                    <a:pt x="89" y="303"/>
                    <a:pt x="89" y="310"/>
                  </a:cubicBezTo>
                  <a:cubicBezTo>
                    <a:pt x="89" y="318"/>
                    <a:pt x="97" y="328"/>
                    <a:pt x="100" y="330"/>
                  </a:cubicBezTo>
                  <a:cubicBezTo>
                    <a:pt x="103" y="332"/>
                    <a:pt x="109" y="328"/>
                    <a:pt x="111" y="323"/>
                  </a:cubicBezTo>
                  <a:cubicBezTo>
                    <a:pt x="112" y="318"/>
                    <a:pt x="121" y="317"/>
                    <a:pt x="121" y="313"/>
                  </a:cubicBezTo>
                  <a:cubicBezTo>
                    <a:pt x="122" y="309"/>
                    <a:pt x="123" y="305"/>
                    <a:pt x="126" y="305"/>
                  </a:cubicBezTo>
                  <a:cubicBezTo>
                    <a:pt x="129" y="304"/>
                    <a:pt x="129" y="301"/>
                    <a:pt x="129" y="297"/>
                  </a:cubicBezTo>
                  <a:cubicBezTo>
                    <a:pt x="129" y="293"/>
                    <a:pt x="129" y="286"/>
                    <a:pt x="132" y="283"/>
                  </a:cubicBezTo>
                  <a:cubicBezTo>
                    <a:pt x="135" y="279"/>
                    <a:pt x="135" y="268"/>
                    <a:pt x="134" y="264"/>
                  </a:cubicBezTo>
                  <a:cubicBezTo>
                    <a:pt x="132" y="260"/>
                    <a:pt x="133" y="254"/>
                    <a:pt x="134" y="250"/>
                  </a:cubicBezTo>
                  <a:cubicBezTo>
                    <a:pt x="136" y="246"/>
                    <a:pt x="135" y="241"/>
                    <a:pt x="139" y="241"/>
                  </a:cubicBezTo>
                  <a:cubicBezTo>
                    <a:pt x="142" y="240"/>
                    <a:pt x="146" y="238"/>
                    <a:pt x="150" y="233"/>
                  </a:cubicBezTo>
                  <a:cubicBezTo>
                    <a:pt x="153" y="229"/>
                    <a:pt x="163" y="222"/>
                    <a:pt x="167" y="219"/>
                  </a:cubicBezTo>
                  <a:cubicBezTo>
                    <a:pt x="171" y="216"/>
                    <a:pt x="182" y="207"/>
                    <a:pt x="185" y="201"/>
                  </a:cubicBezTo>
                  <a:cubicBezTo>
                    <a:pt x="188" y="196"/>
                    <a:pt x="198" y="194"/>
                    <a:pt x="202" y="189"/>
                  </a:cubicBezTo>
                  <a:cubicBezTo>
                    <a:pt x="207" y="185"/>
                    <a:pt x="205" y="182"/>
                    <a:pt x="206" y="178"/>
                  </a:cubicBezTo>
                  <a:cubicBezTo>
                    <a:pt x="207" y="173"/>
                    <a:pt x="221" y="171"/>
                    <a:pt x="226" y="171"/>
                  </a:cubicBezTo>
                  <a:cubicBezTo>
                    <a:pt x="227" y="171"/>
                    <a:pt x="228" y="171"/>
                    <a:pt x="229" y="170"/>
                  </a:cubicBezTo>
                  <a:cubicBezTo>
                    <a:pt x="229" y="163"/>
                    <a:pt x="226" y="153"/>
                    <a:pt x="225" y="150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" name="Freeform 50"/>
            <p:cNvSpPr>
              <a:spLocks/>
            </p:cNvSpPr>
            <p:nvPr/>
          </p:nvSpPr>
          <p:spPr bwMode="auto">
            <a:xfrm>
              <a:off x="6246813" y="2011363"/>
              <a:ext cx="677863" cy="293688"/>
            </a:xfrm>
            <a:custGeom>
              <a:avLst/>
              <a:gdLst/>
              <a:ahLst/>
              <a:cxnLst>
                <a:cxn ang="0">
                  <a:pos x="329" y="65"/>
                </a:cxn>
                <a:cxn ang="0">
                  <a:pos x="306" y="63"/>
                </a:cxn>
                <a:cxn ang="0">
                  <a:pos x="308" y="52"/>
                </a:cxn>
                <a:cxn ang="0">
                  <a:pos x="309" y="33"/>
                </a:cxn>
                <a:cxn ang="0">
                  <a:pos x="286" y="30"/>
                </a:cxn>
                <a:cxn ang="0">
                  <a:pos x="268" y="40"/>
                </a:cxn>
                <a:cxn ang="0">
                  <a:pos x="238" y="43"/>
                </a:cxn>
                <a:cxn ang="0">
                  <a:pos x="218" y="34"/>
                </a:cxn>
                <a:cxn ang="0">
                  <a:pos x="200" y="28"/>
                </a:cxn>
                <a:cxn ang="0">
                  <a:pos x="179" y="27"/>
                </a:cxn>
                <a:cxn ang="0">
                  <a:pos x="161" y="28"/>
                </a:cxn>
                <a:cxn ang="0">
                  <a:pos x="153" y="13"/>
                </a:cxn>
                <a:cxn ang="0">
                  <a:pos x="133" y="6"/>
                </a:cxn>
                <a:cxn ang="0">
                  <a:pos x="118" y="1"/>
                </a:cxn>
                <a:cxn ang="0">
                  <a:pos x="108" y="9"/>
                </a:cxn>
                <a:cxn ang="0">
                  <a:pos x="107" y="24"/>
                </a:cxn>
                <a:cxn ang="0">
                  <a:pos x="98" y="35"/>
                </a:cxn>
                <a:cxn ang="0">
                  <a:pos x="81" y="33"/>
                </a:cxn>
                <a:cxn ang="0">
                  <a:pos x="68" y="23"/>
                </a:cxn>
                <a:cxn ang="0">
                  <a:pos x="44" y="22"/>
                </a:cxn>
                <a:cxn ang="0">
                  <a:pos x="29" y="30"/>
                </a:cxn>
                <a:cxn ang="0">
                  <a:pos x="10" y="40"/>
                </a:cxn>
                <a:cxn ang="0">
                  <a:pos x="0" y="44"/>
                </a:cxn>
                <a:cxn ang="0">
                  <a:pos x="9" y="55"/>
                </a:cxn>
                <a:cxn ang="0">
                  <a:pos x="29" y="69"/>
                </a:cxn>
                <a:cxn ang="0">
                  <a:pos x="34" y="88"/>
                </a:cxn>
                <a:cxn ang="0">
                  <a:pos x="57" y="104"/>
                </a:cxn>
                <a:cxn ang="0">
                  <a:pos x="72" y="114"/>
                </a:cxn>
                <a:cxn ang="0">
                  <a:pos x="88" y="135"/>
                </a:cxn>
                <a:cxn ang="0">
                  <a:pos x="129" y="137"/>
                </a:cxn>
                <a:cxn ang="0">
                  <a:pos x="162" y="145"/>
                </a:cxn>
                <a:cxn ang="0">
                  <a:pos x="182" y="152"/>
                </a:cxn>
                <a:cxn ang="0">
                  <a:pos x="227" y="141"/>
                </a:cxn>
                <a:cxn ang="0">
                  <a:pos x="261" y="121"/>
                </a:cxn>
                <a:cxn ang="0">
                  <a:pos x="269" y="105"/>
                </a:cxn>
                <a:cxn ang="0">
                  <a:pos x="304" y="99"/>
                </a:cxn>
                <a:cxn ang="0">
                  <a:pos x="328" y="84"/>
                </a:cxn>
                <a:cxn ang="0">
                  <a:pos x="354" y="79"/>
                </a:cxn>
              </a:cxnLst>
              <a:rect l="0" t="0" r="r" b="b"/>
              <a:pathLst>
                <a:path w="355" h="153">
                  <a:moveTo>
                    <a:pt x="340" y="64"/>
                  </a:moveTo>
                  <a:cubicBezTo>
                    <a:pt x="336" y="60"/>
                    <a:pt x="330" y="62"/>
                    <a:pt x="329" y="65"/>
                  </a:cubicBezTo>
                  <a:cubicBezTo>
                    <a:pt x="327" y="69"/>
                    <a:pt x="324" y="64"/>
                    <a:pt x="318" y="64"/>
                  </a:cubicBezTo>
                  <a:cubicBezTo>
                    <a:pt x="311" y="64"/>
                    <a:pt x="311" y="68"/>
                    <a:pt x="306" y="63"/>
                  </a:cubicBezTo>
                  <a:cubicBezTo>
                    <a:pt x="302" y="59"/>
                    <a:pt x="308" y="57"/>
                    <a:pt x="308" y="57"/>
                  </a:cubicBezTo>
                  <a:cubicBezTo>
                    <a:pt x="308" y="52"/>
                    <a:pt x="308" y="52"/>
                    <a:pt x="308" y="52"/>
                  </a:cubicBezTo>
                  <a:cubicBezTo>
                    <a:pt x="318" y="34"/>
                    <a:pt x="318" y="34"/>
                    <a:pt x="318" y="34"/>
                  </a:cubicBezTo>
                  <a:cubicBezTo>
                    <a:pt x="315" y="33"/>
                    <a:pt x="311" y="32"/>
                    <a:pt x="309" y="33"/>
                  </a:cubicBezTo>
                  <a:cubicBezTo>
                    <a:pt x="307" y="34"/>
                    <a:pt x="300" y="33"/>
                    <a:pt x="300" y="31"/>
                  </a:cubicBezTo>
                  <a:cubicBezTo>
                    <a:pt x="299" y="29"/>
                    <a:pt x="288" y="28"/>
                    <a:pt x="286" y="30"/>
                  </a:cubicBezTo>
                  <a:cubicBezTo>
                    <a:pt x="283" y="32"/>
                    <a:pt x="277" y="34"/>
                    <a:pt x="277" y="36"/>
                  </a:cubicBezTo>
                  <a:cubicBezTo>
                    <a:pt x="276" y="39"/>
                    <a:pt x="270" y="38"/>
                    <a:pt x="268" y="40"/>
                  </a:cubicBezTo>
                  <a:cubicBezTo>
                    <a:pt x="265" y="41"/>
                    <a:pt x="253" y="42"/>
                    <a:pt x="253" y="43"/>
                  </a:cubicBezTo>
                  <a:cubicBezTo>
                    <a:pt x="253" y="45"/>
                    <a:pt x="240" y="45"/>
                    <a:pt x="238" y="43"/>
                  </a:cubicBezTo>
                  <a:cubicBezTo>
                    <a:pt x="236" y="42"/>
                    <a:pt x="225" y="43"/>
                    <a:pt x="224" y="41"/>
                  </a:cubicBezTo>
                  <a:cubicBezTo>
                    <a:pt x="222" y="38"/>
                    <a:pt x="218" y="37"/>
                    <a:pt x="218" y="34"/>
                  </a:cubicBezTo>
                  <a:cubicBezTo>
                    <a:pt x="218" y="32"/>
                    <a:pt x="209" y="32"/>
                    <a:pt x="208" y="30"/>
                  </a:cubicBezTo>
                  <a:cubicBezTo>
                    <a:pt x="207" y="28"/>
                    <a:pt x="201" y="27"/>
                    <a:pt x="200" y="28"/>
                  </a:cubicBezTo>
                  <a:cubicBezTo>
                    <a:pt x="199" y="28"/>
                    <a:pt x="191" y="26"/>
                    <a:pt x="189" y="25"/>
                  </a:cubicBezTo>
                  <a:cubicBezTo>
                    <a:pt x="187" y="25"/>
                    <a:pt x="181" y="27"/>
                    <a:pt x="179" y="27"/>
                  </a:cubicBezTo>
                  <a:cubicBezTo>
                    <a:pt x="177" y="27"/>
                    <a:pt x="173" y="30"/>
                    <a:pt x="171" y="31"/>
                  </a:cubicBezTo>
                  <a:cubicBezTo>
                    <a:pt x="169" y="31"/>
                    <a:pt x="162" y="27"/>
                    <a:pt x="161" y="28"/>
                  </a:cubicBezTo>
                  <a:cubicBezTo>
                    <a:pt x="160" y="29"/>
                    <a:pt x="156" y="24"/>
                    <a:pt x="154" y="22"/>
                  </a:cubicBezTo>
                  <a:cubicBezTo>
                    <a:pt x="152" y="20"/>
                    <a:pt x="154" y="15"/>
                    <a:pt x="153" y="13"/>
                  </a:cubicBezTo>
                  <a:cubicBezTo>
                    <a:pt x="151" y="11"/>
                    <a:pt x="144" y="11"/>
                    <a:pt x="142" y="9"/>
                  </a:cubicBezTo>
                  <a:cubicBezTo>
                    <a:pt x="139" y="8"/>
                    <a:pt x="136" y="6"/>
                    <a:pt x="133" y="6"/>
                  </a:cubicBezTo>
                  <a:cubicBezTo>
                    <a:pt x="131" y="6"/>
                    <a:pt x="127" y="5"/>
                    <a:pt x="126" y="4"/>
                  </a:cubicBezTo>
                  <a:cubicBezTo>
                    <a:pt x="125" y="3"/>
                    <a:pt x="120" y="2"/>
                    <a:pt x="118" y="1"/>
                  </a:cubicBezTo>
                  <a:cubicBezTo>
                    <a:pt x="116" y="0"/>
                    <a:pt x="115" y="3"/>
                    <a:pt x="114" y="5"/>
                  </a:cubicBezTo>
                  <a:cubicBezTo>
                    <a:pt x="113" y="6"/>
                    <a:pt x="109" y="6"/>
                    <a:pt x="108" y="9"/>
                  </a:cubicBezTo>
                  <a:cubicBezTo>
                    <a:pt x="107" y="11"/>
                    <a:pt x="103" y="12"/>
                    <a:pt x="103" y="14"/>
                  </a:cubicBezTo>
                  <a:cubicBezTo>
                    <a:pt x="104" y="17"/>
                    <a:pt x="106" y="22"/>
                    <a:pt x="107" y="24"/>
                  </a:cubicBezTo>
                  <a:cubicBezTo>
                    <a:pt x="109" y="25"/>
                    <a:pt x="108" y="29"/>
                    <a:pt x="107" y="30"/>
                  </a:cubicBezTo>
                  <a:cubicBezTo>
                    <a:pt x="106" y="32"/>
                    <a:pt x="99" y="33"/>
                    <a:pt x="98" y="35"/>
                  </a:cubicBezTo>
                  <a:cubicBezTo>
                    <a:pt x="96" y="37"/>
                    <a:pt x="93" y="35"/>
                    <a:pt x="90" y="33"/>
                  </a:cubicBezTo>
                  <a:cubicBezTo>
                    <a:pt x="86" y="31"/>
                    <a:pt x="82" y="32"/>
                    <a:pt x="81" y="33"/>
                  </a:cubicBezTo>
                  <a:cubicBezTo>
                    <a:pt x="79" y="35"/>
                    <a:pt x="73" y="30"/>
                    <a:pt x="71" y="30"/>
                  </a:cubicBezTo>
                  <a:cubicBezTo>
                    <a:pt x="70" y="29"/>
                    <a:pt x="69" y="23"/>
                    <a:pt x="68" y="23"/>
                  </a:cubicBezTo>
                  <a:cubicBezTo>
                    <a:pt x="66" y="24"/>
                    <a:pt x="54" y="21"/>
                    <a:pt x="52" y="21"/>
                  </a:cubicBezTo>
                  <a:cubicBezTo>
                    <a:pt x="50" y="20"/>
                    <a:pt x="45" y="20"/>
                    <a:pt x="44" y="22"/>
                  </a:cubicBezTo>
                  <a:cubicBezTo>
                    <a:pt x="43" y="24"/>
                    <a:pt x="37" y="23"/>
                    <a:pt x="36" y="25"/>
                  </a:cubicBezTo>
                  <a:cubicBezTo>
                    <a:pt x="35" y="27"/>
                    <a:pt x="31" y="28"/>
                    <a:pt x="29" y="30"/>
                  </a:cubicBezTo>
                  <a:cubicBezTo>
                    <a:pt x="27" y="32"/>
                    <a:pt x="22" y="32"/>
                    <a:pt x="20" y="35"/>
                  </a:cubicBezTo>
                  <a:cubicBezTo>
                    <a:pt x="19" y="38"/>
                    <a:pt x="12" y="40"/>
                    <a:pt x="10" y="40"/>
                  </a:cubicBezTo>
                  <a:cubicBezTo>
                    <a:pt x="8" y="40"/>
                    <a:pt x="3" y="41"/>
                    <a:pt x="2" y="43"/>
                  </a:cubicBezTo>
                  <a:cubicBezTo>
                    <a:pt x="2" y="44"/>
                    <a:pt x="1" y="44"/>
                    <a:pt x="0" y="44"/>
                  </a:cubicBezTo>
                  <a:cubicBezTo>
                    <a:pt x="0" y="44"/>
                    <a:pt x="1" y="44"/>
                    <a:pt x="1" y="45"/>
                  </a:cubicBezTo>
                  <a:cubicBezTo>
                    <a:pt x="2" y="52"/>
                    <a:pt x="5" y="52"/>
                    <a:pt x="9" y="55"/>
                  </a:cubicBezTo>
                  <a:cubicBezTo>
                    <a:pt x="12" y="58"/>
                    <a:pt x="15" y="61"/>
                    <a:pt x="19" y="61"/>
                  </a:cubicBezTo>
                  <a:cubicBezTo>
                    <a:pt x="23" y="61"/>
                    <a:pt x="28" y="65"/>
                    <a:pt x="29" y="69"/>
                  </a:cubicBezTo>
                  <a:cubicBezTo>
                    <a:pt x="29" y="72"/>
                    <a:pt x="33" y="76"/>
                    <a:pt x="35" y="77"/>
                  </a:cubicBezTo>
                  <a:cubicBezTo>
                    <a:pt x="37" y="79"/>
                    <a:pt x="34" y="84"/>
                    <a:pt x="34" y="88"/>
                  </a:cubicBezTo>
                  <a:cubicBezTo>
                    <a:pt x="34" y="93"/>
                    <a:pt x="29" y="94"/>
                    <a:pt x="31" y="98"/>
                  </a:cubicBezTo>
                  <a:cubicBezTo>
                    <a:pt x="34" y="102"/>
                    <a:pt x="52" y="104"/>
                    <a:pt x="57" y="104"/>
                  </a:cubicBezTo>
                  <a:cubicBezTo>
                    <a:pt x="62" y="104"/>
                    <a:pt x="64" y="109"/>
                    <a:pt x="65" y="109"/>
                  </a:cubicBezTo>
                  <a:cubicBezTo>
                    <a:pt x="68" y="110"/>
                    <a:pt x="69" y="113"/>
                    <a:pt x="72" y="114"/>
                  </a:cubicBezTo>
                  <a:cubicBezTo>
                    <a:pt x="76" y="115"/>
                    <a:pt x="80" y="117"/>
                    <a:pt x="81" y="124"/>
                  </a:cubicBezTo>
                  <a:cubicBezTo>
                    <a:pt x="83" y="130"/>
                    <a:pt x="87" y="132"/>
                    <a:pt x="88" y="135"/>
                  </a:cubicBezTo>
                  <a:cubicBezTo>
                    <a:pt x="88" y="138"/>
                    <a:pt x="96" y="136"/>
                    <a:pt x="102" y="137"/>
                  </a:cubicBezTo>
                  <a:cubicBezTo>
                    <a:pt x="108" y="137"/>
                    <a:pt x="125" y="137"/>
                    <a:pt x="129" y="137"/>
                  </a:cubicBezTo>
                  <a:cubicBezTo>
                    <a:pt x="133" y="138"/>
                    <a:pt x="144" y="137"/>
                    <a:pt x="149" y="142"/>
                  </a:cubicBezTo>
                  <a:cubicBezTo>
                    <a:pt x="155" y="146"/>
                    <a:pt x="158" y="142"/>
                    <a:pt x="162" y="145"/>
                  </a:cubicBezTo>
                  <a:cubicBezTo>
                    <a:pt x="165" y="147"/>
                    <a:pt x="168" y="148"/>
                    <a:pt x="173" y="148"/>
                  </a:cubicBezTo>
                  <a:cubicBezTo>
                    <a:pt x="179" y="147"/>
                    <a:pt x="179" y="151"/>
                    <a:pt x="182" y="152"/>
                  </a:cubicBezTo>
                  <a:cubicBezTo>
                    <a:pt x="186" y="153"/>
                    <a:pt x="192" y="146"/>
                    <a:pt x="202" y="142"/>
                  </a:cubicBezTo>
                  <a:cubicBezTo>
                    <a:pt x="211" y="137"/>
                    <a:pt x="222" y="140"/>
                    <a:pt x="227" y="141"/>
                  </a:cubicBezTo>
                  <a:cubicBezTo>
                    <a:pt x="232" y="142"/>
                    <a:pt x="242" y="139"/>
                    <a:pt x="247" y="132"/>
                  </a:cubicBezTo>
                  <a:cubicBezTo>
                    <a:pt x="253" y="126"/>
                    <a:pt x="261" y="127"/>
                    <a:pt x="261" y="121"/>
                  </a:cubicBezTo>
                  <a:cubicBezTo>
                    <a:pt x="262" y="116"/>
                    <a:pt x="255" y="113"/>
                    <a:pt x="258" y="108"/>
                  </a:cubicBezTo>
                  <a:cubicBezTo>
                    <a:pt x="261" y="103"/>
                    <a:pt x="266" y="104"/>
                    <a:pt x="269" y="105"/>
                  </a:cubicBezTo>
                  <a:cubicBezTo>
                    <a:pt x="272" y="107"/>
                    <a:pt x="280" y="109"/>
                    <a:pt x="287" y="104"/>
                  </a:cubicBezTo>
                  <a:cubicBezTo>
                    <a:pt x="295" y="99"/>
                    <a:pt x="298" y="100"/>
                    <a:pt x="304" y="99"/>
                  </a:cubicBezTo>
                  <a:cubicBezTo>
                    <a:pt x="311" y="98"/>
                    <a:pt x="310" y="94"/>
                    <a:pt x="314" y="89"/>
                  </a:cubicBezTo>
                  <a:cubicBezTo>
                    <a:pt x="319" y="85"/>
                    <a:pt x="324" y="84"/>
                    <a:pt x="328" y="84"/>
                  </a:cubicBezTo>
                  <a:cubicBezTo>
                    <a:pt x="332" y="84"/>
                    <a:pt x="338" y="79"/>
                    <a:pt x="343" y="81"/>
                  </a:cubicBezTo>
                  <a:cubicBezTo>
                    <a:pt x="347" y="82"/>
                    <a:pt x="354" y="83"/>
                    <a:pt x="354" y="79"/>
                  </a:cubicBezTo>
                  <a:cubicBezTo>
                    <a:pt x="355" y="76"/>
                    <a:pt x="343" y="68"/>
                    <a:pt x="340" y="64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Freeform 51"/>
            <p:cNvSpPr>
              <a:spLocks/>
            </p:cNvSpPr>
            <p:nvPr/>
          </p:nvSpPr>
          <p:spPr bwMode="auto">
            <a:xfrm>
              <a:off x="5105400" y="2522538"/>
              <a:ext cx="11113" cy="3016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9"/>
                </a:cxn>
                <a:cxn ang="0">
                  <a:pos x="4" y="16"/>
                </a:cxn>
                <a:cxn ang="0">
                  <a:pos x="5" y="3"/>
                </a:cxn>
                <a:cxn ang="0">
                  <a:pos x="6" y="0"/>
                </a:cxn>
                <a:cxn ang="0">
                  <a:pos x="2" y="0"/>
                </a:cxn>
              </a:cxnLst>
              <a:rect l="0" t="0" r="r" b="b"/>
              <a:pathLst>
                <a:path w="6" h="16">
                  <a:moveTo>
                    <a:pt x="2" y="0"/>
                  </a:moveTo>
                  <a:cubicBezTo>
                    <a:pt x="1" y="1"/>
                    <a:pt x="0" y="8"/>
                    <a:pt x="0" y="9"/>
                  </a:cubicBezTo>
                  <a:cubicBezTo>
                    <a:pt x="0" y="9"/>
                    <a:pt x="1" y="13"/>
                    <a:pt x="4" y="16"/>
                  </a:cubicBezTo>
                  <a:cubicBezTo>
                    <a:pt x="5" y="11"/>
                    <a:pt x="5" y="4"/>
                    <a:pt x="5" y="3"/>
                  </a:cubicBezTo>
                  <a:cubicBezTo>
                    <a:pt x="5" y="2"/>
                    <a:pt x="6" y="1"/>
                    <a:pt x="6" y="0"/>
                  </a:cubicBezTo>
                  <a:cubicBezTo>
                    <a:pt x="4" y="0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Freeform 52"/>
            <p:cNvSpPr>
              <a:spLocks/>
            </p:cNvSpPr>
            <p:nvPr/>
          </p:nvSpPr>
          <p:spPr bwMode="auto">
            <a:xfrm>
              <a:off x="5086350" y="2503488"/>
              <a:ext cx="31750" cy="90488"/>
            </a:xfrm>
            <a:custGeom>
              <a:avLst/>
              <a:gdLst/>
              <a:ahLst/>
              <a:cxnLst>
                <a:cxn ang="0">
                  <a:pos x="8" y="47"/>
                </a:cxn>
                <a:cxn ang="0">
                  <a:pos x="9" y="48"/>
                </a:cxn>
                <a:cxn ang="0">
                  <a:pos x="13" y="31"/>
                </a:cxn>
                <a:cxn ang="0">
                  <a:pos x="14" y="26"/>
                </a:cxn>
                <a:cxn ang="0">
                  <a:pos x="10" y="19"/>
                </a:cxn>
                <a:cxn ang="0">
                  <a:pos x="12" y="10"/>
                </a:cxn>
                <a:cxn ang="0">
                  <a:pos x="16" y="10"/>
                </a:cxn>
                <a:cxn ang="0">
                  <a:pos x="17" y="3"/>
                </a:cxn>
                <a:cxn ang="0">
                  <a:pos x="11" y="0"/>
                </a:cxn>
                <a:cxn ang="0">
                  <a:pos x="9" y="6"/>
                </a:cxn>
                <a:cxn ang="0">
                  <a:pos x="0" y="26"/>
                </a:cxn>
                <a:cxn ang="0">
                  <a:pos x="8" y="46"/>
                </a:cxn>
                <a:cxn ang="0">
                  <a:pos x="8" y="47"/>
                </a:cxn>
              </a:cxnLst>
              <a:rect l="0" t="0" r="r" b="b"/>
              <a:pathLst>
                <a:path w="17" h="48">
                  <a:moveTo>
                    <a:pt x="8" y="47"/>
                  </a:moveTo>
                  <a:cubicBezTo>
                    <a:pt x="8" y="47"/>
                    <a:pt x="9" y="47"/>
                    <a:pt x="9" y="48"/>
                  </a:cubicBezTo>
                  <a:cubicBezTo>
                    <a:pt x="10" y="41"/>
                    <a:pt x="11" y="33"/>
                    <a:pt x="13" y="31"/>
                  </a:cubicBezTo>
                  <a:cubicBezTo>
                    <a:pt x="13" y="30"/>
                    <a:pt x="14" y="28"/>
                    <a:pt x="14" y="26"/>
                  </a:cubicBezTo>
                  <a:cubicBezTo>
                    <a:pt x="11" y="23"/>
                    <a:pt x="10" y="19"/>
                    <a:pt x="10" y="19"/>
                  </a:cubicBezTo>
                  <a:cubicBezTo>
                    <a:pt x="10" y="18"/>
                    <a:pt x="11" y="11"/>
                    <a:pt x="12" y="10"/>
                  </a:cubicBezTo>
                  <a:cubicBezTo>
                    <a:pt x="13" y="10"/>
                    <a:pt x="14" y="10"/>
                    <a:pt x="16" y="10"/>
                  </a:cubicBezTo>
                  <a:cubicBezTo>
                    <a:pt x="16" y="8"/>
                    <a:pt x="16" y="5"/>
                    <a:pt x="17" y="3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0" y="2"/>
                    <a:pt x="9" y="4"/>
                    <a:pt x="9" y="6"/>
                  </a:cubicBezTo>
                  <a:cubicBezTo>
                    <a:pt x="8" y="12"/>
                    <a:pt x="3" y="22"/>
                    <a:pt x="0" y="26"/>
                  </a:cubicBezTo>
                  <a:cubicBezTo>
                    <a:pt x="8" y="46"/>
                    <a:pt x="8" y="46"/>
                    <a:pt x="8" y="46"/>
                  </a:cubicBezTo>
                  <a:lnTo>
                    <a:pt x="8" y="47"/>
                  </a:ln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Freeform 53"/>
            <p:cNvSpPr>
              <a:spLocks/>
            </p:cNvSpPr>
            <p:nvPr/>
          </p:nvSpPr>
          <p:spPr bwMode="auto">
            <a:xfrm>
              <a:off x="5103813" y="2503488"/>
              <a:ext cx="92075" cy="98425"/>
            </a:xfrm>
            <a:custGeom>
              <a:avLst/>
              <a:gdLst/>
              <a:ahLst/>
              <a:cxnLst>
                <a:cxn ang="0">
                  <a:pos x="44" y="0"/>
                </a:cxn>
                <a:cxn ang="0">
                  <a:pos x="30" y="6"/>
                </a:cxn>
                <a:cxn ang="0">
                  <a:pos x="19" y="12"/>
                </a:cxn>
                <a:cxn ang="0">
                  <a:pos x="9" y="7"/>
                </a:cxn>
                <a:cxn ang="0">
                  <a:pos x="8" y="3"/>
                </a:cxn>
                <a:cxn ang="0">
                  <a:pos x="8" y="3"/>
                </a:cxn>
                <a:cxn ang="0">
                  <a:pos x="6" y="13"/>
                </a:cxn>
                <a:cxn ang="0">
                  <a:pos x="4" y="31"/>
                </a:cxn>
                <a:cxn ang="0">
                  <a:pos x="0" y="48"/>
                </a:cxn>
                <a:cxn ang="0">
                  <a:pos x="10" y="52"/>
                </a:cxn>
                <a:cxn ang="0">
                  <a:pos x="19" y="45"/>
                </a:cxn>
                <a:cxn ang="0">
                  <a:pos x="26" y="42"/>
                </a:cxn>
                <a:cxn ang="0">
                  <a:pos x="33" y="37"/>
                </a:cxn>
                <a:cxn ang="0">
                  <a:pos x="24" y="27"/>
                </a:cxn>
                <a:cxn ang="0">
                  <a:pos x="35" y="20"/>
                </a:cxn>
                <a:cxn ang="0">
                  <a:pos x="47" y="16"/>
                </a:cxn>
                <a:cxn ang="0">
                  <a:pos x="48" y="16"/>
                </a:cxn>
                <a:cxn ang="0">
                  <a:pos x="45" y="5"/>
                </a:cxn>
                <a:cxn ang="0">
                  <a:pos x="44" y="0"/>
                </a:cxn>
              </a:cxnLst>
              <a:rect l="0" t="0" r="r" b="b"/>
              <a:pathLst>
                <a:path w="48" h="52">
                  <a:moveTo>
                    <a:pt x="44" y="0"/>
                  </a:moveTo>
                  <a:cubicBezTo>
                    <a:pt x="37" y="3"/>
                    <a:pt x="31" y="6"/>
                    <a:pt x="30" y="6"/>
                  </a:cubicBezTo>
                  <a:cubicBezTo>
                    <a:pt x="27" y="7"/>
                    <a:pt x="19" y="12"/>
                    <a:pt x="19" y="12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7" y="7"/>
                    <a:pt x="7" y="11"/>
                    <a:pt x="6" y="13"/>
                  </a:cubicBezTo>
                  <a:cubicBezTo>
                    <a:pt x="6" y="15"/>
                    <a:pt x="6" y="29"/>
                    <a:pt x="4" y="31"/>
                  </a:cubicBezTo>
                  <a:cubicBezTo>
                    <a:pt x="2" y="33"/>
                    <a:pt x="1" y="41"/>
                    <a:pt x="0" y="48"/>
                  </a:cubicBezTo>
                  <a:cubicBezTo>
                    <a:pt x="4" y="50"/>
                    <a:pt x="8" y="52"/>
                    <a:pt x="10" y="52"/>
                  </a:cubicBezTo>
                  <a:cubicBezTo>
                    <a:pt x="14" y="52"/>
                    <a:pt x="19" y="48"/>
                    <a:pt x="19" y="45"/>
                  </a:cubicBezTo>
                  <a:cubicBezTo>
                    <a:pt x="19" y="43"/>
                    <a:pt x="23" y="42"/>
                    <a:pt x="26" y="42"/>
                  </a:cubicBezTo>
                  <a:cubicBezTo>
                    <a:pt x="30" y="42"/>
                    <a:pt x="30" y="38"/>
                    <a:pt x="33" y="37"/>
                  </a:cubicBezTo>
                  <a:cubicBezTo>
                    <a:pt x="35" y="35"/>
                    <a:pt x="27" y="28"/>
                    <a:pt x="24" y="27"/>
                  </a:cubicBezTo>
                  <a:cubicBezTo>
                    <a:pt x="22" y="26"/>
                    <a:pt x="27" y="20"/>
                    <a:pt x="35" y="20"/>
                  </a:cubicBezTo>
                  <a:cubicBezTo>
                    <a:pt x="44" y="19"/>
                    <a:pt x="42" y="16"/>
                    <a:pt x="47" y="16"/>
                  </a:cubicBezTo>
                  <a:cubicBezTo>
                    <a:pt x="47" y="16"/>
                    <a:pt x="47" y="16"/>
                    <a:pt x="48" y="16"/>
                  </a:cubicBezTo>
                  <a:cubicBezTo>
                    <a:pt x="47" y="12"/>
                    <a:pt x="46" y="8"/>
                    <a:pt x="45" y="5"/>
                  </a:cubicBezTo>
                  <a:cubicBezTo>
                    <a:pt x="45" y="4"/>
                    <a:pt x="44" y="2"/>
                    <a:pt x="44" y="0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Freeform 54"/>
            <p:cNvSpPr>
              <a:spLocks/>
            </p:cNvSpPr>
            <p:nvPr/>
          </p:nvSpPr>
          <p:spPr bwMode="auto">
            <a:xfrm>
              <a:off x="5856288" y="2255838"/>
              <a:ext cx="234950" cy="103188"/>
            </a:xfrm>
            <a:custGeom>
              <a:avLst/>
              <a:gdLst/>
              <a:ahLst/>
              <a:cxnLst>
                <a:cxn ang="0">
                  <a:pos x="114" y="10"/>
                </a:cxn>
                <a:cxn ang="0">
                  <a:pos x="103" y="7"/>
                </a:cxn>
                <a:cxn ang="0">
                  <a:pos x="74" y="6"/>
                </a:cxn>
                <a:cxn ang="0">
                  <a:pos x="59" y="1"/>
                </a:cxn>
                <a:cxn ang="0">
                  <a:pos x="47" y="6"/>
                </a:cxn>
                <a:cxn ang="0">
                  <a:pos x="37" y="8"/>
                </a:cxn>
                <a:cxn ang="0">
                  <a:pos x="22" y="8"/>
                </a:cxn>
                <a:cxn ang="0">
                  <a:pos x="15" y="16"/>
                </a:cxn>
                <a:cxn ang="0">
                  <a:pos x="12" y="22"/>
                </a:cxn>
                <a:cxn ang="0">
                  <a:pos x="16" y="26"/>
                </a:cxn>
                <a:cxn ang="0">
                  <a:pos x="25" y="25"/>
                </a:cxn>
                <a:cxn ang="0">
                  <a:pos x="40" y="32"/>
                </a:cxn>
                <a:cxn ang="0">
                  <a:pos x="35" y="38"/>
                </a:cxn>
                <a:cxn ang="0">
                  <a:pos x="25" y="40"/>
                </a:cxn>
                <a:cxn ang="0">
                  <a:pos x="8" y="42"/>
                </a:cxn>
                <a:cxn ang="0">
                  <a:pos x="0" y="49"/>
                </a:cxn>
                <a:cxn ang="0">
                  <a:pos x="16" y="50"/>
                </a:cxn>
                <a:cxn ang="0">
                  <a:pos x="26" y="50"/>
                </a:cxn>
                <a:cxn ang="0">
                  <a:pos x="36" y="52"/>
                </a:cxn>
                <a:cxn ang="0">
                  <a:pos x="51" y="51"/>
                </a:cxn>
                <a:cxn ang="0">
                  <a:pos x="52" y="46"/>
                </a:cxn>
                <a:cxn ang="0">
                  <a:pos x="57" y="43"/>
                </a:cxn>
                <a:cxn ang="0">
                  <a:pos x="64" y="39"/>
                </a:cxn>
                <a:cxn ang="0">
                  <a:pos x="70" y="37"/>
                </a:cxn>
                <a:cxn ang="0">
                  <a:pos x="77" y="39"/>
                </a:cxn>
                <a:cxn ang="0">
                  <a:pos x="84" y="34"/>
                </a:cxn>
                <a:cxn ang="0">
                  <a:pos x="94" y="31"/>
                </a:cxn>
                <a:cxn ang="0">
                  <a:pos x="103" y="26"/>
                </a:cxn>
                <a:cxn ang="0">
                  <a:pos x="112" y="21"/>
                </a:cxn>
                <a:cxn ang="0">
                  <a:pos x="122" y="16"/>
                </a:cxn>
                <a:cxn ang="0">
                  <a:pos x="123" y="14"/>
                </a:cxn>
                <a:cxn ang="0">
                  <a:pos x="114" y="10"/>
                </a:cxn>
              </a:cxnLst>
              <a:rect l="0" t="0" r="r" b="b"/>
              <a:pathLst>
                <a:path w="123" h="54">
                  <a:moveTo>
                    <a:pt x="114" y="10"/>
                  </a:moveTo>
                  <a:cubicBezTo>
                    <a:pt x="109" y="5"/>
                    <a:pt x="108" y="9"/>
                    <a:pt x="103" y="7"/>
                  </a:cubicBezTo>
                  <a:cubicBezTo>
                    <a:pt x="98" y="6"/>
                    <a:pt x="78" y="4"/>
                    <a:pt x="74" y="6"/>
                  </a:cubicBezTo>
                  <a:cubicBezTo>
                    <a:pt x="70" y="7"/>
                    <a:pt x="62" y="3"/>
                    <a:pt x="59" y="1"/>
                  </a:cubicBezTo>
                  <a:cubicBezTo>
                    <a:pt x="56" y="0"/>
                    <a:pt x="48" y="1"/>
                    <a:pt x="47" y="6"/>
                  </a:cubicBezTo>
                  <a:cubicBezTo>
                    <a:pt x="47" y="11"/>
                    <a:pt x="43" y="11"/>
                    <a:pt x="37" y="8"/>
                  </a:cubicBezTo>
                  <a:cubicBezTo>
                    <a:pt x="31" y="5"/>
                    <a:pt x="22" y="5"/>
                    <a:pt x="22" y="8"/>
                  </a:cubicBezTo>
                  <a:cubicBezTo>
                    <a:pt x="22" y="11"/>
                    <a:pt x="17" y="15"/>
                    <a:pt x="15" y="16"/>
                  </a:cubicBezTo>
                  <a:cubicBezTo>
                    <a:pt x="14" y="16"/>
                    <a:pt x="13" y="19"/>
                    <a:pt x="12" y="22"/>
                  </a:cubicBezTo>
                  <a:cubicBezTo>
                    <a:pt x="13" y="22"/>
                    <a:pt x="15" y="24"/>
                    <a:pt x="16" y="26"/>
                  </a:cubicBezTo>
                  <a:cubicBezTo>
                    <a:pt x="18" y="28"/>
                    <a:pt x="24" y="28"/>
                    <a:pt x="25" y="25"/>
                  </a:cubicBezTo>
                  <a:cubicBezTo>
                    <a:pt x="26" y="22"/>
                    <a:pt x="35" y="28"/>
                    <a:pt x="40" y="32"/>
                  </a:cubicBezTo>
                  <a:cubicBezTo>
                    <a:pt x="46" y="37"/>
                    <a:pt x="38" y="34"/>
                    <a:pt x="35" y="38"/>
                  </a:cubicBezTo>
                  <a:cubicBezTo>
                    <a:pt x="33" y="42"/>
                    <a:pt x="26" y="38"/>
                    <a:pt x="25" y="40"/>
                  </a:cubicBezTo>
                  <a:cubicBezTo>
                    <a:pt x="23" y="42"/>
                    <a:pt x="11" y="42"/>
                    <a:pt x="8" y="42"/>
                  </a:cubicBezTo>
                  <a:cubicBezTo>
                    <a:pt x="5" y="42"/>
                    <a:pt x="0" y="46"/>
                    <a:pt x="0" y="49"/>
                  </a:cubicBezTo>
                  <a:cubicBezTo>
                    <a:pt x="1" y="51"/>
                    <a:pt x="12" y="47"/>
                    <a:pt x="16" y="50"/>
                  </a:cubicBezTo>
                  <a:cubicBezTo>
                    <a:pt x="20" y="53"/>
                    <a:pt x="24" y="47"/>
                    <a:pt x="26" y="50"/>
                  </a:cubicBezTo>
                  <a:cubicBezTo>
                    <a:pt x="29" y="54"/>
                    <a:pt x="34" y="51"/>
                    <a:pt x="36" y="52"/>
                  </a:cubicBezTo>
                  <a:cubicBezTo>
                    <a:pt x="38" y="53"/>
                    <a:pt x="50" y="51"/>
                    <a:pt x="51" y="51"/>
                  </a:cubicBezTo>
                  <a:cubicBezTo>
                    <a:pt x="52" y="50"/>
                    <a:pt x="52" y="48"/>
                    <a:pt x="52" y="46"/>
                  </a:cubicBezTo>
                  <a:cubicBezTo>
                    <a:pt x="52" y="43"/>
                    <a:pt x="55" y="44"/>
                    <a:pt x="57" y="43"/>
                  </a:cubicBezTo>
                  <a:cubicBezTo>
                    <a:pt x="60" y="42"/>
                    <a:pt x="62" y="39"/>
                    <a:pt x="64" y="39"/>
                  </a:cubicBezTo>
                  <a:cubicBezTo>
                    <a:pt x="66" y="39"/>
                    <a:pt x="68" y="36"/>
                    <a:pt x="70" y="37"/>
                  </a:cubicBezTo>
                  <a:cubicBezTo>
                    <a:pt x="72" y="37"/>
                    <a:pt x="75" y="41"/>
                    <a:pt x="77" y="39"/>
                  </a:cubicBezTo>
                  <a:cubicBezTo>
                    <a:pt x="80" y="37"/>
                    <a:pt x="81" y="39"/>
                    <a:pt x="84" y="34"/>
                  </a:cubicBezTo>
                  <a:cubicBezTo>
                    <a:pt x="88" y="30"/>
                    <a:pt x="90" y="31"/>
                    <a:pt x="94" y="31"/>
                  </a:cubicBezTo>
                  <a:cubicBezTo>
                    <a:pt x="100" y="32"/>
                    <a:pt x="102" y="29"/>
                    <a:pt x="103" y="26"/>
                  </a:cubicBezTo>
                  <a:cubicBezTo>
                    <a:pt x="105" y="23"/>
                    <a:pt x="109" y="23"/>
                    <a:pt x="112" y="21"/>
                  </a:cubicBezTo>
                  <a:cubicBezTo>
                    <a:pt x="115" y="19"/>
                    <a:pt x="120" y="17"/>
                    <a:pt x="122" y="16"/>
                  </a:cubicBezTo>
                  <a:cubicBezTo>
                    <a:pt x="123" y="16"/>
                    <a:pt x="123" y="15"/>
                    <a:pt x="123" y="14"/>
                  </a:cubicBezTo>
                  <a:cubicBezTo>
                    <a:pt x="119" y="11"/>
                    <a:pt x="117" y="14"/>
                    <a:pt x="114" y="10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Freeform 55"/>
            <p:cNvSpPr>
              <a:spLocks/>
            </p:cNvSpPr>
            <p:nvPr/>
          </p:nvSpPr>
          <p:spPr bwMode="auto">
            <a:xfrm>
              <a:off x="5210175" y="2244725"/>
              <a:ext cx="149225" cy="66675"/>
            </a:xfrm>
            <a:custGeom>
              <a:avLst/>
              <a:gdLst/>
              <a:ahLst/>
              <a:cxnLst>
                <a:cxn ang="0">
                  <a:pos x="31" y="27"/>
                </a:cxn>
                <a:cxn ang="0">
                  <a:pos x="39" y="33"/>
                </a:cxn>
                <a:cxn ang="0">
                  <a:pos x="40" y="34"/>
                </a:cxn>
                <a:cxn ang="0">
                  <a:pos x="51" y="32"/>
                </a:cxn>
                <a:cxn ang="0">
                  <a:pos x="61" y="33"/>
                </a:cxn>
                <a:cxn ang="0">
                  <a:pos x="60" y="30"/>
                </a:cxn>
                <a:cxn ang="0">
                  <a:pos x="68" y="33"/>
                </a:cxn>
                <a:cxn ang="0">
                  <a:pos x="77" y="33"/>
                </a:cxn>
                <a:cxn ang="0">
                  <a:pos x="73" y="28"/>
                </a:cxn>
                <a:cxn ang="0">
                  <a:pos x="75" y="24"/>
                </a:cxn>
                <a:cxn ang="0">
                  <a:pos x="68" y="21"/>
                </a:cxn>
                <a:cxn ang="0">
                  <a:pos x="65" y="14"/>
                </a:cxn>
                <a:cxn ang="0">
                  <a:pos x="61" y="12"/>
                </a:cxn>
                <a:cxn ang="0">
                  <a:pos x="49" y="14"/>
                </a:cxn>
                <a:cxn ang="0">
                  <a:pos x="42" y="10"/>
                </a:cxn>
                <a:cxn ang="0">
                  <a:pos x="35" y="6"/>
                </a:cxn>
                <a:cxn ang="0">
                  <a:pos x="18" y="4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18" y="12"/>
                </a:cxn>
                <a:cxn ang="0">
                  <a:pos x="22" y="23"/>
                </a:cxn>
                <a:cxn ang="0">
                  <a:pos x="19" y="27"/>
                </a:cxn>
                <a:cxn ang="0">
                  <a:pos x="31" y="27"/>
                </a:cxn>
              </a:cxnLst>
              <a:rect l="0" t="0" r="r" b="b"/>
              <a:pathLst>
                <a:path w="78" h="35">
                  <a:moveTo>
                    <a:pt x="31" y="27"/>
                  </a:moveTo>
                  <a:cubicBezTo>
                    <a:pt x="35" y="25"/>
                    <a:pt x="36" y="29"/>
                    <a:pt x="39" y="33"/>
                  </a:cubicBezTo>
                  <a:cubicBezTo>
                    <a:pt x="39" y="33"/>
                    <a:pt x="39" y="34"/>
                    <a:pt x="40" y="34"/>
                  </a:cubicBezTo>
                  <a:cubicBezTo>
                    <a:pt x="44" y="33"/>
                    <a:pt x="47" y="32"/>
                    <a:pt x="51" y="32"/>
                  </a:cubicBezTo>
                  <a:cubicBezTo>
                    <a:pt x="54" y="31"/>
                    <a:pt x="58" y="32"/>
                    <a:pt x="61" y="33"/>
                  </a:cubicBezTo>
                  <a:cubicBezTo>
                    <a:pt x="60" y="32"/>
                    <a:pt x="60" y="31"/>
                    <a:pt x="60" y="30"/>
                  </a:cubicBezTo>
                  <a:cubicBezTo>
                    <a:pt x="61" y="28"/>
                    <a:pt x="66" y="31"/>
                    <a:pt x="68" y="33"/>
                  </a:cubicBezTo>
                  <a:cubicBezTo>
                    <a:pt x="70" y="34"/>
                    <a:pt x="75" y="35"/>
                    <a:pt x="77" y="33"/>
                  </a:cubicBezTo>
                  <a:cubicBezTo>
                    <a:pt x="78" y="32"/>
                    <a:pt x="74" y="30"/>
                    <a:pt x="73" y="28"/>
                  </a:cubicBezTo>
                  <a:cubicBezTo>
                    <a:pt x="73" y="27"/>
                    <a:pt x="74" y="26"/>
                    <a:pt x="75" y="24"/>
                  </a:cubicBezTo>
                  <a:cubicBezTo>
                    <a:pt x="72" y="22"/>
                    <a:pt x="69" y="20"/>
                    <a:pt x="68" y="21"/>
                  </a:cubicBezTo>
                  <a:cubicBezTo>
                    <a:pt x="67" y="21"/>
                    <a:pt x="67" y="14"/>
                    <a:pt x="65" y="14"/>
                  </a:cubicBezTo>
                  <a:cubicBezTo>
                    <a:pt x="63" y="14"/>
                    <a:pt x="63" y="12"/>
                    <a:pt x="61" y="12"/>
                  </a:cubicBezTo>
                  <a:cubicBezTo>
                    <a:pt x="59" y="12"/>
                    <a:pt x="51" y="12"/>
                    <a:pt x="49" y="14"/>
                  </a:cubicBezTo>
                  <a:cubicBezTo>
                    <a:pt x="47" y="15"/>
                    <a:pt x="45" y="10"/>
                    <a:pt x="42" y="10"/>
                  </a:cubicBezTo>
                  <a:cubicBezTo>
                    <a:pt x="40" y="10"/>
                    <a:pt x="37" y="8"/>
                    <a:pt x="35" y="6"/>
                  </a:cubicBezTo>
                  <a:cubicBezTo>
                    <a:pt x="34" y="4"/>
                    <a:pt x="21" y="7"/>
                    <a:pt x="18" y="4"/>
                  </a:cubicBezTo>
                  <a:cubicBezTo>
                    <a:pt x="14" y="2"/>
                    <a:pt x="8" y="0"/>
                    <a:pt x="4" y="0"/>
                  </a:cubicBezTo>
                  <a:cubicBezTo>
                    <a:pt x="3" y="0"/>
                    <a:pt x="2" y="1"/>
                    <a:pt x="0" y="2"/>
                  </a:cubicBezTo>
                  <a:cubicBezTo>
                    <a:pt x="7" y="6"/>
                    <a:pt x="16" y="5"/>
                    <a:pt x="18" y="12"/>
                  </a:cubicBezTo>
                  <a:cubicBezTo>
                    <a:pt x="19" y="20"/>
                    <a:pt x="24" y="17"/>
                    <a:pt x="22" y="23"/>
                  </a:cubicBezTo>
                  <a:cubicBezTo>
                    <a:pt x="22" y="25"/>
                    <a:pt x="21" y="26"/>
                    <a:pt x="19" y="27"/>
                  </a:cubicBezTo>
                  <a:cubicBezTo>
                    <a:pt x="24" y="28"/>
                    <a:pt x="29" y="28"/>
                    <a:pt x="31" y="27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Freeform 56"/>
            <p:cNvSpPr>
              <a:spLocks noEditPoints="1"/>
            </p:cNvSpPr>
            <p:nvPr/>
          </p:nvSpPr>
          <p:spPr bwMode="auto">
            <a:xfrm>
              <a:off x="4911725" y="2281238"/>
              <a:ext cx="406400" cy="160338"/>
            </a:xfrm>
            <a:custGeom>
              <a:avLst/>
              <a:gdLst/>
              <a:ahLst/>
              <a:cxnLst>
                <a:cxn ang="0">
                  <a:pos x="206" y="59"/>
                </a:cxn>
                <a:cxn ang="0">
                  <a:pos x="206" y="47"/>
                </a:cxn>
                <a:cxn ang="0">
                  <a:pos x="206" y="37"/>
                </a:cxn>
                <a:cxn ang="0">
                  <a:pos x="209" y="32"/>
                </a:cxn>
                <a:cxn ang="0">
                  <a:pos x="207" y="28"/>
                </a:cxn>
                <a:cxn ang="0">
                  <a:pos x="198" y="24"/>
                </a:cxn>
                <a:cxn ang="0">
                  <a:pos x="195" y="14"/>
                </a:cxn>
                <a:cxn ang="0">
                  <a:pos x="187" y="8"/>
                </a:cxn>
                <a:cxn ang="0">
                  <a:pos x="175" y="8"/>
                </a:cxn>
                <a:cxn ang="0">
                  <a:pos x="154" y="15"/>
                </a:cxn>
                <a:cxn ang="0">
                  <a:pos x="135" y="16"/>
                </a:cxn>
                <a:cxn ang="0">
                  <a:pos x="121" y="11"/>
                </a:cxn>
                <a:cxn ang="0">
                  <a:pos x="111" y="7"/>
                </a:cxn>
                <a:cxn ang="0">
                  <a:pos x="95" y="2"/>
                </a:cxn>
                <a:cxn ang="0">
                  <a:pos x="60" y="13"/>
                </a:cxn>
                <a:cxn ang="0">
                  <a:pos x="36" y="14"/>
                </a:cxn>
                <a:cxn ang="0">
                  <a:pos x="30" y="23"/>
                </a:cxn>
                <a:cxn ang="0">
                  <a:pos x="6" y="25"/>
                </a:cxn>
                <a:cxn ang="0">
                  <a:pos x="4" y="33"/>
                </a:cxn>
                <a:cxn ang="0">
                  <a:pos x="9" y="36"/>
                </a:cxn>
                <a:cxn ang="0">
                  <a:pos x="10" y="45"/>
                </a:cxn>
                <a:cxn ang="0">
                  <a:pos x="10" y="53"/>
                </a:cxn>
                <a:cxn ang="0">
                  <a:pos x="10" y="59"/>
                </a:cxn>
                <a:cxn ang="0">
                  <a:pos x="16" y="65"/>
                </a:cxn>
                <a:cxn ang="0">
                  <a:pos x="23" y="69"/>
                </a:cxn>
                <a:cxn ang="0">
                  <a:pos x="29" y="71"/>
                </a:cxn>
                <a:cxn ang="0">
                  <a:pos x="36" y="78"/>
                </a:cxn>
                <a:cxn ang="0">
                  <a:pos x="50" y="75"/>
                </a:cxn>
                <a:cxn ang="0">
                  <a:pos x="59" y="71"/>
                </a:cxn>
                <a:cxn ang="0">
                  <a:pos x="75" y="80"/>
                </a:cxn>
                <a:cxn ang="0">
                  <a:pos x="86" y="78"/>
                </a:cxn>
                <a:cxn ang="0">
                  <a:pos x="97" y="71"/>
                </a:cxn>
                <a:cxn ang="0">
                  <a:pos x="106" y="74"/>
                </a:cxn>
                <a:cxn ang="0">
                  <a:pos x="114" y="71"/>
                </a:cxn>
                <a:cxn ang="0">
                  <a:pos x="111" y="80"/>
                </a:cxn>
                <a:cxn ang="0">
                  <a:pos x="111" y="84"/>
                </a:cxn>
                <a:cxn ang="0">
                  <a:pos x="118" y="76"/>
                </a:cxn>
                <a:cxn ang="0">
                  <a:pos x="123" y="74"/>
                </a:cxn>
                <a:cxn ang="0">
                  <a:pos x="133" y="74"/>
                </a:cxn>
                <a:cxn ang="0">
                  <a:pos x="140" y="72"/>
                </a:cxn>
                <a:cxn ang="0">
                  <a:pos x="153" y="73"/>
                </a:cxn>
                <a:cxn ang="0">
                  <a:pos x="168" y="68"/>
                </a:cxn>
                <a:cxn ang="0">
                  <a:pos x="180" y="66"/>
                </a:cxn>
                <a:cxn ang="0">
                  <a:pos x="185" y="68"/>
                </a:cxn>
                <a:cxn ang="0">
                  <a:pos x="190" y="64"/>
                </a:cxn>
                <a:cxn ang="0">
                  <a:pos x="200" y="66"/>
                </a:cxn>
                <a:cxn ang="0">
                  <a:pos x="212" y="68"/>
                </a:cxn>
                <a:cxn ang="0">
                  <a:pos x="206" y="59"/>
                </a:cxn>
                <a:cxn ang="0">
                  <a:pos x="19" y="16"/>
                </a:cxn>
                <a:cxn ang="0">
                  <a:pos x="34" y="14"/>
                </a:cxn>
                <a:cxn ang="0">
                  <a:pos x="25" y="8"/>
                </a:cxn>
                <a:cxn ang="0">
                  <a:pos x="22" y="2"/>
                </a:cxn>
                <a:cxn ang="0">
                  <a:pos x="18" y="3"/>
                </a:cxn>
                <a:cxn ang="0">
                  <a:pos x="6" y="3"/>
                </a:cxn>
                <a:cxn ang="0">
                  <a:pos x="7" y="10"/>
                </a:cxn>
                <a:cxn ang="0">
                  <a:pos x="4" y="15"/>
                </a:cxn>
                <a:cxn ang="0">
                  <a:pos x="1" y="19"/>
                </a:cxn>
                <a:cxn ang="0">
                  <a:pos x="8" y="22"/>
                </a:cxn>
                <a:cxn ang="0">
                  <a:pos x="19" y="16"/>
                </a:cxn>
              </a:cxnLst>
              <a:rect l="0" t="0" r="r" b="b"/>
              <a:pathLst>
                <a:path w="212" h="84">
                  <a:moveTo>
                    <a:pt x="206" y="59"/>
                  </a:moveTo>
                  <a:cubicBezTo>
                    <a:pt x="204" y="58"/>
                    <a:pt x="207" y="49"/>
                    <a:pt x="206" y="47"/>
                  </a:cubicBezTo>
                  <a:cubicBezTo>
                    <a:pt x="205" y="45"/>
                    <a:pt x="203" y="37"/>
                    <a:pt x="206" y="37"/>
                  </a:cubicBezTo>
                  <a:cubicBezTo>
                    <a:pt x="208" y="37"/>
                    <a:pt x="206" y="32"/>
                    <a:pt x="209" y="32"/>
                  </a:cubicBezTo>
                  <a:cubicBezTo>
                    <a:pt x="208" y="30"/>
                    <a:pt x="207" y="28"/>
                    <a:pt x="207" y="28"/>
                  </a:cubicBezTo>
                  <a:cubicBezTo>
                    <a:pt x="205" y="26"/>
                    <a:pt x="200" y="29"/>
                    <a:pt x="198" y="24"/>
                  </a:cubicBezTo>
                  <a:cubicBezTo>
                    <a:pt x="196" y="19"/>
                    <a:pt x="198" y="18"/>
                    <a:pt x="195" y="14"/>
                  </a:cubicBezTo>
                  <a:cubicBezTo>
                    <a:pt x="192" y="10"/>
                    <a:pt x="191" y="6"/>
                    <a:pt x="187" y="8"/>
                  </a:cubicBezTo>
                  <a:cubicBezTo>
                    <a:pt x="185" y="9"/>
                    <a:pt x="180" y="9"/>
                    <a:pt x="175" y="8"/>
                  </a:cubicBezTo>
                  <a:cubicBezTo>
                    <a:pt x="170" y="13"/>
                    <a:pt x="158" y="17"/>
                    <a:pt x="154" y="15"/>
                  </a:cubicBezTo>
                  <a:cubicBezTo>
                    <a:pt x="150" y="14"/>
                    <a:pt x="141" y="16"/>
                    <a:pt x="135" y="16"/>
                  </a:cubicBezTo>
                  <a:cubicBezTo>
                    <a:pt x="128" y="16"/>
                    <a:pt x="126" y="11"/>
                    <a:pt x="121" y="11"/>
                  </a:cubicBezTo>
                  <a:cubicBezTo>
                    <a:pt x="116" y="12"/>
                    <a:pt x="116" y="7"/>
                    <a:pt x="111" y="7"/>
                  </a:cubicBezTo>
                  <a:cubicBezTo>
                    <a:pt x="106" y="7"/>
                    <a:pt x="110" y="4"/>
                    <a:pt x="95" y="2"/>
                  </a:cubicBezTo>
                  <a:cubicBezTo>
                    <a:pt x="79" y="0"/>
                    <a:pt x="65" y="9"/>
                    <a:pt x="60" y="13"/>
                  </a:cubicBezTo>
                  <a:cubicBezTo>
                    <a:pt x="55" y="17"/>
                    <a:pt x="37" y="13"/>
                    <a:pt x="36" y="14"/>
                  </a:cubicBezTo>
                  <a:cubicBezTo>
                    <a:pt x="34" y="15"/>
                    <a:pt x="36" y="21"/>
                    <a:pt x="30" y="23"/>
                  </a:cubicBezTo>
                  <a:cubicBezTo>
                    <a:pt x="24" y="25"/>
                    <a:pt x="11" y="23"/>
                    <a:pt x="6" y="25"/>
                  </a:cubicBezTo>
                  <a:cubicBezTo>
                    <a:pt x="2" y="27"/>
                    <a:pt x="0" y="34"/>
                    <a:pt x="4" y="33"/>
                  </a:cubicBezTo>
                  <a:cubicBezTo>
                    <a:pt x="8" y="33"/>
                    <a:pt x="10" y="35"/>
                    <a:pt x="9" y="36"/>
                  </a:cubicBezTo>
                  <a:cubicBezTo>
                    <a:pt x="8" y="38"/>
                    <a:pt x="12" y="43"/>
                    <a:pt x="10" y="45"/>
                  </a:cubicBezTo>
                  <a:cubicBezTo>
                    <a:pt x="8" y="47"/>
                    <a:pt x="7" y="51"/>
                    <a:pt x="10" y="53"/>
                  </a:cubicBezTo>
                  <a:cubicBezTo>
                    <a:pt x="13" y="55"/>
                    <a:pt x="13" y="58"/>
                    <a:pt x="10" y="59"/>
                  </a:cubicBezTo>
                  <a:cubicBezTo>
                    <a:pt x="7" y="59"/>
                    <a:pt x="16" y="63"/>
                    <a:pt x="16" y="65"/>
                  </a:cubicBezTo>
                  <a:cubicBezTo>
                    <a:pt x="16" y="66"/>
                    <a:pt x="23" y="67"/>
                    <a:pt x="23" y="69"/>
                  </a:cubicBezTo>
                  <a:cubicBezTo>
                    <a:pt x="23" y="71"/>
                    <a:pt x="25" y="72"/>
                    <a:pt x="29" y="71"/>
                  </a:cubicBezTo>
                  <a:cubicBezTo>
                    <a:pt x="32" y="70"/>
                    <a:pt x="34" y="75"/>
                    <a:pt x="36" y="78"/>
                  </a:cubicBezTo>
                  <a:cubicBezTo>
                    <a:pt x="38" y="81"/>
                    <a:pt x="50" y="79"/>
                    <a:pt x="50" y="75"/>
                  </a:cubicBezTo>
                  <a:cubicBezTo>
                    <a:pt x="50" y="72"/>
                    <a:pt x="54" y="71"/>
                    <a:pt x="59" y="71"/>
                  </a:cubicBezTo>
                  <a:cubicBezTo>
                    <a:pt x="65" y="72"/>
                    <a:pt x="72" y="79"/>
                    <a:pt x="75" y="80"/>
                  </a:cubicBezTo>
                  <a:cubicBezTo>
                    <a:pt x="77" y="81"/>
                    <a:pt x="83" y="78"/>
                    <a:pt x="86" y="78"/>
                  </a:cubicBezTo>
                  <a:cubicBezTo>
                    <a:pt x="90" y="78"/>
                    <a:pt x="95" y="73"/>
                    <a:pt x="97" y="71"/>
                  </a:cubicBezTo>
                  <a:cubicBezTo>
                    <a:pt x="99" y="70"/>
                    <a:pt x="102" y="75"/>
                    <a:pt x="106" y="74"/>
                  </a:cubicBezTo>
                  <a:cubicBezTo>
                    <a:pt x="109" y="72"/>
                    <a:pt x="112" y="70"/>
                    <a:pt x="114" y="71"/>
                  </a:cubicBezTo>
                  <a:cubicBezTo>
                    <a:pt x="116" y="72"/>
                    <a:pt x="109" y="78"/>
                    <a:pt x="111" y="80"/>
                  </a:cubicBezTo>
                  <a:cubicBezTo>
                    <a:pt x="112" y="81"/>
                    <a:pt x="112" y="83"/>
                    <a:pt x="111" y="84"/>
                  </a:cubicBezTo>
                  <a:cubicBezTo>
                    <a:pt x="118" y="83"/>
                    <a:pt x="118" y="78"/>
                    <a:pt x="118" y="76"/>
                  </a:cubicBezTo>
                  <a:cubicBezTo>
                    <a:pt x="119" y="74"/>
                    <a:pt x="120" y="72"/>
                    <a:pt x="123" y="74"/>
                  </a:cubicBezTo>
                  <a:cubicBezTo>
                    <a:pt x="125" y="75"/>
                    <a:pt x="128" y="76"/>
                    <a:pt x="133" y="74"/>
                  </a:cubicBezTo>
                  <a:cubicBezTo>
                    <a:pt x="138" y="71"/>
                    <a:pt x="138" y="70"/>
                    <a:pt x="140" y="72"/>
                  </a:cubicBezTo>
                  <a:cubicBezTo>
                    <a:pt x="142" y="74"/>
                    <a:pt x="146" y="73"/>
                    <a:pt x="153" y="73"/>
                  </a:cubicBezTo>
                  <a:cubicBezTo>
                    <a:pt x="160" y="73"/>
                    <a:pt x="161" y="68"/>
                    <a:pt x="168" y="68"/>
                  </a:cubicBezTo>
                  <a:cubicBezTo>
                    <a:pt x="175" y="69"/>
                    <a:pt x="180" y="66"/>
                    <a:pt x="180" y="66"/>
                  </a:cubicBezTo>
                  <a:cubicBezTo>
                    <a:pt x="185" y="68"/>
                    <a:pt x="185" y="68"/>
                    <a:pt x="185" y="68"/>
                  </a:cubicBezTo>
                  <a:cubicBezTo>
                    <a:pt x="186" y="66"/>
                    <a:pt x="186" y="64"/>
                    <a:pt x="190" y="64"/>
                  </a:cubicBezTo>
                  <a:cubicBezTo>
                    <a:pt x="195" y="63"/>
                    <a:pt x="197" y="67"/>
                    <a:pt x="200" y="66"/>
                  </a:cubicBezTo>
                  <a:cubicBezTo>
                    <a:pt x="202" y="65"/>
                    <a:pt x="211" y="74"/>
                    <a:pt x="212" y="68"/>
                  </a:cubicBezTo>
                  <a:cubicBezTo>
                    <a:pt x="212" y="66"/>
                    <a:pt x="208" y="59"/>
                    <a:pt x="206" y="59"/>
                  </a:cubicBezTo>
                  <a:close/>
                  <a:moveTo>
                    <a:pt x="19" y="16"/>
                  </a:moveTo>
                  <a:cubicBezTo>
                    <a:pt x="23" y="14"/>
                    <a:pt x="32" y="16"/>
                    <a:pt x="34" y="14"/>
                  </a:cubicBezTo>
                  <a:cubicBezTo>
                    <a:pt x="36" y="12"/>
                    <a:pt x="28" y="10"/>
                    <a:pt x="25" y="8"/>
                  </a:cubicBezTo>
                  <a:cubicBezTo>
                    <a:pt x="24" y="6"/>
                    <a:pt x="23" y="4"/>
                    <a:pt x="22" y="2"/>
                  </a:cubicBezTo>
                  <a:cubicBezTo>
                    <a:pt x="21" y="3"/>
                    <a:pt x="19" y="3"/>
                    <a:pt x="18" y="3"/>
                  </a:cubicBezTo>
                  <a:cubicBezTo>
                    <a:pt x="15" y="1"/>
                    <a:pt x="8" y="2"/>
                    <a:pt x="6" y="3"/>
                  </a:cubicBezTo>
                  <a:cubicBezTo>
                    <a:pt x="5" y="3"/>
                    <a:pt x="7" y="7"/>
                    <a:pt x="7" y="10"/>
                  </a:cubicBezTo>
                  <a:cubicBezTo>
                    <a:pt x="7" y="13"/>
                    <a:pt x="4" y="14"/>
                    <a:pt x="4" y="15"/>
                  </a:cubicBezTo>
                  <a:cubicBezTo>
                    <a:pt x="4" y="17"/>
                    <a:pt x="3" y="18"/>
                    <a:pt x="1" y="19"/>
                  </a:cubicBezTo>
                  <a:cubicBezTo>
                    <a:pt x="4" y="21"/>
                    <a:pt x="6" y="22"/>
                    <a:pt x="8" y="22"/>
                  </a:cubicBezTo>
                  <a:cubicBezTo>
                    <a:pt x="13" y="22"/>
                    <a:pt x="15" y="17"/>
                    <a:pt x="19" y="16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Freeform 57"/>
            <p:cNvSpPr>
              <a:spLocks/>
            </p:cNvSpPr>
            <p:nvPr/>
          </p:nvSpPr>
          <p:spPr bwMode="auto">
            <a:xfrm>
              <a:off x="6043613" y="2443163"/>
              <a:ext cx="50800" cy="47625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0" y="8"/>
                </a:cxn>
                <a:cxn ang="0">
                  <a:pos x="1" y="11"/>
                </a:cxn>
                <a:cxn ang="0">
                  <a:pos x="8" y="18"/>
                </a:cxn>
                <a:cxn ang="0">
                  <a:pos x="9" y="25"/>
                </a:cxn>
                <a:cxn ang="0">
                  <a:pos x="14" y="25"/>
                </a:cxn>
                <a:cxn ang="0">
                  <a:pos x="25" y="11"/>
                </a:cxn>
                <a:cxn ang="0">
                  <a:pos x="12" y="0"/>
                </a:cxn>
              </a:cxnLst>
              <a:rect l="0" t="0" r="r" b="b"/>
              <a:pathLst>
                <a:path w="26" h="25">
                  <a:moveTo>
                    <a:pt x="12" y="0"/>
                  </a:moveTo>
                  <a:cubicBezTo>
                    <a:pt x="8" y="0"/>
                    <a:pt x="1" y="4"/>
                    <a:pt x="0" y="8"/>
                  </a:cubicBezTo>
                  <a:cubicBezTo>
                    <a:pt x="0" y="8"/>
                    <a:pt x="1" y="10"/>
                    <a:pt x="1" y="11"/>
                  </a:cubicBezTo>
                  <a:cubicBezTo>
                    <a:pt x="2" y="14"/>
                    <a:pt x="5" y="17"/>
                    <a:pt x="8" y="18"/>
                  </a:cubicBezTo>
                  <a:cubicBezTo>
                    <a:pt x="10" y="19"/>
                    <a:pt x="10" y="22"/>
                    <a:pt x="9" y="25"/>
                  </a:cubicBezTo>
                  <a:cubicBezTo>
                    <a:pt x="11" y="25"/>
                    <a:pt x="13" y="25"/>
                    <a:pt x="14" y="25"/>
                  </a:cubicBezTo>
                  <a:cubicBezTo>
                    <a:pt x="17" y="24"/>
                    <a:pt x="24" y="14"/>
                    <a:pt x="25" y="11"/>
                  </a:cubicBezTo>
                  <a:cubicBezTo>
                    <a:pt x="26" y="8"/>
                    <a:pt x="17" y="1"/>
                    <a:pt x="12" y="0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Freeform 58"/>
            <p:cNvSpPr>
              <a:spLocks/>
            </p:cNvSpPr>
            <p:nvPr/>
          </p:nvSpPr>
          <p:spPr bwMode="auto">
            <a:xfrm>
              <a:off x="7016750" y="2263775"/>
              <a:ext cx="147638" cy="141288"/>
            </a:xfrm>
            <a:custGeom>
              <a:avLst/>
              <a:gdLst/>
              <a:ahLst/>
              <a:cxnLst>
                <a:cxn ang="0">
                  <a:pos x="74" y="4"/>
                </a:cxn>
                <a:cxn ang="0">
                  <a:pos x="65" y="0"/>
                </a:cxn>
                <a:cxn ang="0">
                  <a:pos x="58" y="9"/>
                </a:cxn>
                <a:cxn ang="0">
                  <a:pos x="50" y="15"/>
                </a:cxn>
                <a:cxn ang="0">
                  <a:pos x="46" y="19"/>
                </a:cxn>
                <a:cxn ang="0">
                  <a:pos x="38" y="21"/>
                </a:cxn>
                <a:cxn ang="0">
                  <a:pos x="31" y="18"/>
                </a:cxn>
                <a:cxn ang="0">
                  <a:pos x="24" y="26"/>
                </a:cxn>
                <a:cxn ang="0">
                  <a:pos x="3" y="38"/>
                </a:cxn>
                <a:cxn ang="0">
                  <a:pos x="0" y="43"/>
                </a:cxn>
                <a:cxn ang="0">
                  <a:pos x="13" y="49"/>
                </a:cxn>
                <a:cxn ang="0">
                  <a:pos x="6" y="62"/>
                </a:cxn>
                <a:cxn ang="0">
                  <a:pos x="8" y="68"/>
                </a:cxn>
                <a:cxn ang="0">
                  <a:pos x="14" y="71"/>
                </a:cxn>
                <a:cxn ang="0">
                  <a:pos x="22" y="70"/>
                </a:cxn>
                <a:cxn ang="0">
                  <a:pos x="25" y="71"/>
                </a:cxn>
                <a:cxn ang="0">
                  <a:pos x="31" y="66"/>
                </a:cxn>
                <a:cxn ang="0">
                  <a:pos x="42" y="64"/>
                </a:cxn>
                <a:cxn ang="0">
                  <a:pos x="48" y="62"/>
                </a:cxn>
                <a:cxn ang="0">
                  <a:pos x="38" y="52"/>
                </a:cxn>
                <a:cxn ang="0">
                  <a:pos x="41" y="42"/>
                </a:cxn>
                <a:cxn ang="0">
                  <a:pos x="61" y="30"/>
                </a:cxn>
                <a:cxn ang="0">
                  <a:pos x="65" y="17"/>
                </a:cxn>
                <a:cxn ang="0">
                  <a:pos x="77" y="4"/>
                </a:cxn>
                <a:cxn ang="0">
                  <a:pos x="74" y="4"/>
                </a:cxn>
              </a:cxnLst>
              <a:rect l="0" t="0" r="r" b="b"/>
              <a:pathLst>
                <a:path w="77" h="74">
                  <a:moveTo>
                    <a:pt x="74" y="4"/>
                  </a:moveTo>
                  <a:cubicBezTo>
                    <a:pt x="70" y="5"/>
                    <a:pt x="68" y="0"/>
                    <a:pt x="65" y="0"/>
                  </a:cubicBezTo>
                  <a:cubicBezTo>
                    <a:pt x="61" y="0"/>
                    <a:pt x="62" y="9"/>
                    <a:pt x="58" y="9"/>
                  </a:cubicBezTo>
                  <a:cubicBezTo>
                    <a:pt x="54" y="9"/>
                    <a:pt x="55" y="14"/>
                    <a:pt x="50" y="15"/>
                  </a:cubicBezTo>
                  <a:cubicBezTo>
                    <a:pt x="45" y="16"/>
                    <a:pt x="43" y="16"/>
                    <a:pt x="46" y="19"/>
                  </a:cubicBezTo>
                  <a:cubicBezTo>
                    <a:pt x="48" y="23"/>
                    <a:pt x="43" y="21"/>
                    <a:pt x="38" y="21"/>
                  </a:cubicBezTo>
                  <a:cubicBezTo>
                    <a:pt x="34" y="21"/>
                    <a:pt x="34" y="18"/>
                    <a:pt x="31" y="18"/>
                  </a:cubicBezTo>
                  <a:cubicBezTo>
                    <a:pt x="28" y="18"/>
                    <a:pt x="26" y="24"/>
                    <a:pt x="24" y="26"/>
                  </a:cubicBezTo>
                  <a:cubicBezTo>
                    <a:pt x="22" y="29"/>
                    <a:pt x="7" y="36"/>
                    <a:pt x="3" y="38"/>
                  </a:cubicBezTo>
                  <a:cubicBezTo>
                    <a:pt x="2" y="39"/>
                    <a:pt x="1" y="41"/>
                    <a:pt x="0" y="43"/>
                  </a:cubicBezTo>
                  <a:cubicBezTo>
                    <a:pt x="5" y="43"/>
                    <a:pt x="10" y="46"/>
                    <a:pt x="13" y="49"/>
                  </a:cubicBezTo>
                  <a:cubicBezTo>
                    <a:pt x="16" y="53"/>
                    <a:pt x="9" y="58"/>
                    <a:pt x="6" y="62"/>
                  </a:cubicBezTo>
                  <a:cubicBezTo>
                    <a:pt x="3" y="65"/>
                    <a:pt x="8" y="65"/>
                    <a:pt x="8" y="68"/>
                  </a:cubicBezTo>
                  <a:cubicBezTo>
                    <a:pt x="8" y="71"/>
                    <a:pt x="12" y="74"/>
                    <a:pt x="14" y="71"/>
                  </a:cubicBezTo>
                  <a:cubicBezTo>
                    <a:pt x="15" y="69"/>
                    <a:pt x="18" y="70"/>
                    <a:pt x="22" y="70"/>
                  </a:cubicBezTo>
                  <a:cubicBezTo>
                    <a:pt x="24" y="70"/>
                    <a:pt x="24" y="70"/>
                    <a:pt x="25" y="71"/>
                  </a:cubicBezTo>
                  <a:cubicBezTo>
                    <a:pt x="27" y="69"/>
                    <a:pt x="30" y="67"/>
                    <a:pt x="31" y="66"/>
                  </a:cubicBezTo>
                  <a:cubicBezTo>
                    <a:pt x="33" y="64"/>
                    <a:pt x="38" y="64"/>
                    <a:pt x="42" y="64"/>
                  </a:cubicBezTo>
                  <a:cubicBezTo>
                    <a:pt x="44" y="64"/>
                    <a:pt x="46" y="63"/>
                    <a:pt x="48" y="62"/>
                  </a:cubicBezTo>
                  <a:cubicBezTo>
                    <a:pt x="43" y="57"/>
                    <a:pt x="39" y="53"/>
                    <a:pt x="38" y="52"/>
                  </a:cubicBezTo>
                  <a:cubicBezTo>
                    <a:pt x="34" y="50"/>
                    <a:pt x="36" y="43"/>
                    <a:pt x="41" y="42"/>
                  </a:cubicBezTo>
                  <a:cubicBezTo>
                    <a:pt x="46" y="41"/>
                    <a:pt x="57" y="32"/>
                    <a:pt x="61" y="30"/>
                  </a:cubicBezTo>
                  <a:cubicBezTo>
                    <a:pt x="64" y="28"/>
                    <a:pt x="62" y="22"/>
                    <a:pt x="65" y="17"/>
                  </a:cubicBezTo>
                  <a:cubicBezTo>
                    <a:pt x="66" y="14"/>
                    <a:pt x="72" y="9"/>
                    <a:pt x="77" y="4"/>
                  </a:cubicBezTo>
                  <a:cubicBezTo>
                    <a:pt x="76" y="4"/>
                    <a:pt x="75" y="4"/>
                    <a:pt x="74" y="4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Freeform 59"/>
            <p:cNvSpPr>
              <a:spLocks/>
            </p:cNvSpPr>
            <p:nvPr/>
          </p:nvSpPr>
          <p:spPr bwMode="auto">
            <a:xfrm>
              <a:off x="6088063" y="2579688"/>
              <a:ext cx="166688" cy="95250"/>
            </a:xfrm>
            <a:custGeom>
              <a:avLst/>
              <a:gdLst/>
              <a:ahLst/>
              <a:cxnLst>
                <a:cxn ang="0">
                  <a:pos x="85" y="32"/>
                </a:cxn>
                <a:cxn ang="0">
                  <a:pos x="83" y="32"/>
                </a:cxn>
                <a:cxn ang="0">
                  <a:pos x="68" y="29"/>
                </a:cxn>
                <a:cxn ang="0">
                  <a:pos x="46" y="20"/>
                </a:cxn>
                <a:cxn ang="0">
                  <a:pos x="23" y="3"/>
                </a:cxn>
                <a:cxn ang="0">
                  <a:pos x="14" y="2"/>
                </a:cxn>
                <a:cxn ang="0">
                  <a:pos x="7" y="4"/>
                </a:cxn>
                <a:cxn ang="0">
                  <a:pos x="2" y="10"/>
                </a:cxn>
                <a:cxn ang="0">
                  <a:pos x="0" y="19"/>
                </a:cxn>
                <a:cxn ang="0">
                  <a:pos x="6" y="23"/>
                </a:cxn>
                <a:cxn ang="0">
                  <a:pos x="15" y="27"/>
                </a:cxn>
                <a:cxn ang="0">
                  <a:pos x="23" y="32"/>
                </a:cxn>
                <a:cxn ang="0">
                  <a:pos x="33" y="37"/>
                </a:cxn>
                <a:cxn ang="0">
                  <a:pos x="43" y="35"/>
                </a:cxn>
                <a:cxn ang="0">
                  <a:pos x="50" y="42"/>
                </a:cxn>
                <a:cxn ang="0">
                  <a:pos x="64" y="47"/>
                </a:cxn>
                <a:cxn ang="0">
                  <a:pos x="84" y="46"/>
                </a:cxn>
                <a:cxn ang="0">
                  <a:pos x="84" y="34"/>
                </a:cxn>
                <a:cxn ang="0">
                  <a:pos x="85" y="32"/>
                </a:cxn>
              </a:cxnLst>
              <a:rect l="0" t="0" r="r" b="b"/>
              <a:pathLst>
                <a:path w="87" h="50">
                  <a:moveTo>
                    <a:pt x="85" y="32"/>
                  </a:moveTo>
                  <a:cubicBezTo>
                    <a:pt x="84" y="32"/>
                    <a:pt x="84" y="31"/>
                    <a:pt x="83" y="32"/>
                  </a:cubicBezTo>
                  <a:cubicBezTo>
                    <a:pt x="76" y="32"/>
                    <a:pt x="72" y="29"/>
                    <a:pt x="68" y="29"/>
                  </a:cubicBezTo>
                  <a:cubicBezTo>
                    <a:pt x="64" y="29"/>
                    <a:pt x="51" y="24"/>
                    <a:pt x="46" y="20"/>
                  </a:cubicBezTo>
                  <a:cubicBezTo>
                    <a:pt x="41" y="16"/>
                    <a:pt x="27" y="7"/>
                    <a:pt x="23" y="3"/>
                  </a:cubicBezTo>
                  <a:cubicBezTo>
                    <a:pt x="20" y="0"/>
                    <a:pt x="15" y="0"/>
                    <a:pt x="14" y="2"/>
                  </a:cubicBezTo>
                  <a:cubicBezTo>
                    <a:pt x="14" y="3"/>
                    <a:pt x="11" y="3"/>
                    <a:pt x="7" y="4"/>
                  </a:cubicBezTo>
                  <a:cubicBezTo>
                    <a:pt x="6" y="5"/>
                    <a:pt x="2" y="8"/>
                    <a:pt x="2" y="10"/>
                  </a:cubicBezTo>
                  <a:cubicBezTo>
                    <a:pt x="2" y="13"/>
                    <a:pt x="0" y="16"/>
                    <a:pt x="0" y="19"/>
                  </a:cubicBezTo>
                  <a:cubicBezTo>
                    <a:pt x="0" y="21"/>
                    <a:pt x="5" y="21"/>
                    <a:pt x="6" y="23"/>
                  </a:cubicBezTo>
                  <a:cubicBezTo>
                    <a:pt x="7" y="25"/>
                    <a:pt x="15" y="26"/>
                    <a:pt x="15" y="27"/>
                  </a:cubicBezTo>
                  <a:cubicBezTo>
                    <a:pt x="15" y="29"/>
                    <a:pt x="20" y="31"/>
                    <a:pt x="23" y="32"/>
                  </a:cubicBezTo>
                  <a:cubicBezTo>
                    <a:pt x="27" y="32"/>
                    <a:pt x="31" y="36"/>
                    <a:pt x="33" y="37"/>
                  </a:cubicBezTo>
                  <a:cubicBezTo>
                    <a:pt x="35" y="39"/>
                    <a:pt x="41" y="35"/>
                    <a:pt x="43" y="35"/>
                  </a:cubicBezTo>
                  <a:cubicBezTo>
                    <a:pt x="46" y="35"/>
                    <a:pt x="49" y="39"/>
                    <a:pt x="50" y="42"/>
                  </a:cubicBezTo>
                  <a:cubicBezTo>
                    <a:pt x="50" y="44"/>
                    <a:pt x="62" y="45"/>
                    <a:pt x="64" y="47"/>
                  </a:cubicBezTo>
                  <a:cubicBezTo>
                    <a:pt x="67" y="50"/>
                    <a:pt x="81" y="48"/>
                    <a:pt x="84" y="46"/>
                  </a:cubicBezTo>
                  <a:cubicBezTo>
                    <a:pt x="87" y="43"/>
                    <a:pt x="84" y="38"/>
                    <a:pt x="84" y="34"/>
                  </a:cubicBezTo>
                  <a:cubicBezTo>
                    <a:pt x="84" y="33"/>
                    <a:pt x="85" y="32"/>
                    <a:pt x="85" y="32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" name="Freeform 60"/>
            <p:cNvSpPr>
              <a:spLocks/>
            </p:cNvSpPr>
            <p:nvPr/>
          </p:nvSpPr>
          <p:spPr bwMode="auto">
            <a:xfrm>
              <a:off x="6329363" y="2622550"/>
              <a:ext cx="182563" cy="407988"/>
            </a:xfrm>
            <a:custGeom>
              <a:avLst/>
              <a:gdLst/>
              <a:ahLst/>
              <a:cxnLst>
                <a:cxn ang="0">
                  <a:pos x="78" y="193"/>
                </a:cxn>
                <a:cxn ang="0">
                  <a:pos x="74" y="185"/>
                </a:cxn>
                <a:cxn ang="0">
                  <a:pos x="70" y="171"/>
                </a:cxn>
                <a:cxn ang="0">
                  <a:pos x="66" y="159"/>
                </a:cxn>
                <a:cxn ang="0">
                  <a:pos x="67" y="151"/>
                </a:cxn>
                <a:cxn ang="0">
                  <a:pos x="68" y="146"/>
                </a:cxn>
                <a:cxn ang="0">
                  <a:pos x="66" y="138"/>
                </a:cxn>
                <a:cxn ang="0">
                  <a:pos x="57" y="128"/>
                </a:cxn>
                <a:cxn ang="0">
                  <a:pos x="59" y="110"/>
                </a:cxn>
                <a:cxn ang="0">
                  <a:pos x="66" y="106"/>
                </a:cxn>
                <a:cxn ang="0">
                  <a:pos x="74" y="104"/>
                </a:cxn>
                <a:cxn ang="0">
                  <a:pos x="84" y="98"/>
                </a:cxn>
                <a:cxn ang="0">
                  <a:pos x="90" y="93"/>
                </a:cxn>
                <a:cxn ang="0">
                  <a:pos x="96" y="84"/>
                </a:cxn>
                <a:cxn ang="0">
                  <a:pos x="96" y="84"/>
                </a:cxn>
                <a:cxn ang="0">
                  <a:pos x="91" y="85"/>
                </a:cxn>
                <a:cxn ang="0">
                  <a:pos x="84" y="81"/>
                </a:cxn>
                <a:cxn ang="0">
                  <a:pos x="78" y="78"/>
                </a:cxn>
                <a:cxn ang="0">
                  <a:pos x="78" y="71"/>
                </a:cxn>
                <a:cxn ang="0">
                  <a:pos x="74" y="66"/>
                </a:cxn>
                <a:cxn ang="0">
                  <a:pos x="70" y="56"/>
                </a:cxn>
                <a:cxn ang="0">
                  <a:pos x="60" y="54"/>
                </a:cxn>
                <a:cxn ang="0">
                  <a:pos x="58" y="49"/>
                </a:cxn>
                <a:cxn ang="0">
                  <a:pos x="67" y="33"/>
                </a:cxn>
                <a:cxn ang="0">
                  <a:pos x="70" y="17"/>
                </a:cxn>
                <a:cxn ang="0">
                  <a:pos x="65" y="11"/>
                </a:cxn>
                <a:cxn ang="0">
                  <a:pos x="63" y="5"/>
                </a:cxn>
                <a:cxn ang="0">
                  <a:pos x="55" y="2"/>
                </a:cxn>
                <a:cxn ang="0">
                  <a:pos x="53" y="3"/>
                </a:cxn>
                <a:cxn ang="0">
                  <a:pos x="54" y="3"/>
                </a:cxn>
                <a:cxn ang="0">
                  <a:pos x="51" y="8"/>
                </a:cxn>
                <a:cxn ang="0">
                  <a:pos x="52" y="16"/>
                </a:cxn>
                <a:cxn ang="0">
                  <a:pos x="47" y="16"/>
                </a:cxn>
                <a:cxn ang="0">
                  <a:pos x="38" y="20"/>
                </a:cxn>
                <a:cxn ang="0">
                  <a:pos x="30" y="28"/>
                </a:cxn>
                <a:cxn ang="0">
                  <a:pos x="27" y="42"/>
                </a:cxn>
                <a:cxn ang="0">
                  <a:pos x="23" y="56"/>
                </a:cxn>
                <a:cxn ang="0">
                  <a:pos x="14" y="56"/>
                </a:cxn>
                <a:cxn ang="0">
                  <a:pos x="12" y="67"/>
                </a:cxn>
                <a:cxn ang="0">
                  <a:pos x="9" y="79"/>
                </a:cxn>
                <a:cxn ang="0">
                  <a:pos x="4" y="87"/>
                </a:cxn>
                <a:cxn ang="0">
                  <a:pos x="0" y="91"/>
                </a:cxn>
                <a:cxn ang="0">
                  <a:pos x="10" y="102"/>
                </a:cxn>
                <a:cxn ang="0">
                  <a:pos x="23" y="125"/>
                </a:cxn>
                <a:cxn ang="0">
                  <a:pos x="22" y="143"/>
                </a:cxn>
                <a:cxn ang="0">
                  <a:pos x="26" y="149"/>
                </a:cxn>
                <a:cxn ang="0">
                  <a:pos x="37" y="148"/>
                </a:cxn>
                <a:cxn ang="0">
                  <a:pos x="47" y="136"/>
                </a:cxn>
                <a:cxn ang="0">
                  <a:pos x="53" y="141"/>
                </a:cxn>
                <a:cxn ang="0">
                  <a:pos x="57" y="153"/>
                </a:cxn>
                <a:cxn ang="0">
                  <a:pos x="63" y="178"/>
                </a:cxn>
                <a:cxn ang="0">
                  <a:pos x="67" y="195"/>
                </a:cxn>
                <a:cxn ang="0">
                  <a:pos x="69" y="209"/>
                </a:cxn>
                <a:cxn ang="0">
                  <a:pos x="68" y="212"/>
                </a:cxn>
                <a:cxn ang="0">
                  <a:pos x="78" y="193"/>
                </a:cxn>
              </a:cxnLst>
              <a:rect l="0" t="0" r="r" b="b"/>
              <a:pathLst>
                <a:path w="96" h="213">
                  <a:moveTo>
                    <a:pt x="78" y="193"/>
                  </a:moveTo>
                  <a:cubicBezTo>
                    <a:pt x="78" y="189"/>
                    <a:pt x="74" y="188"/>
                    <a:pt x="74" y="185"/>
                  </a:cubicBezTo>
                  <a:cubicBezTo>
                    <a:pt x="74" y="181"/>
                    <a:pt x="74" y="175"/>
                    <a:pt x="70" y="171"/>
                  </a:cubicBezTo>
                  <a:cubicBezTo>
                    <a:pt x="65" y="167"/>
                    <a:pt x="63" y="161"/>
                    <a:pt x="66" y="159"/>
                  </a:cubicBezTo>
                  <a:cubicBezTo>
                    <a:pt x="68" y="157"/>
                    <a:pt x="66" y="150"/>
                    <a:pt x="67" y="151"/>
                  </a:cubicBezTo>
                  <a:cubicBezTo>
                    <a:pt x="69" y="151"/>
                    <a:pt x="71" y="147"/>
                    <a:pt x="68" y="146"/>
                  </a:cubicBezTo>
                  <a:cubicBezTo>
                    <a:pt x="65" y="144"/>
                    <a:pt x="68" y="139"/>
                    <a:pt x="66" y="138"/>
                  </a:cubicBezTo>
                  <a:cubicBezTo>
                    <a:pt x="63" y="137"/>
                    <a:pt x="57" y="130"/>
                    <a:pt x="57" y="128"/>
                  </a:cubicBezTo>
                  <a:cubicBezTo>
                    <a:pt x="57" y="126"/>
                    <a:pt x="59" y="113"/>
                    <a:pt x="59" y="110"/>
                  </a:cubicBezTo>
                  <a:cubicBezTo>
                    <a:pt x="60" y="107"/>
                    <a:pt x="64" y="106"/>
                    <a:pt x="66" y="106"/>
                  </a:cubicBezTo>
                  <a:cubicBezTo>
                    <a:pt x="67" y="106"/>
                    <a:pt x="72" y="107"/>
                    <a:pt x="74" y="104"/>
                  </a:cubicBezTo>
                  <a:cubicBezTo>
                    <a:pt x="76" y="101"/>
                    <a:pt x="83" y="100"/>
                    <a:pt x="84" y="98"/>
                  </a:cubicBezTo>
                  <a:cubicBezTo>
                    <a:pt x="85" y="96"/>
                    <a:pt x="90" y="96"/>
                    <a:pt x="90" y="93"/>
                  </a:cubicBezTo>
                  <a:cubicBezTo>
                    <a:pt x="90" y="90"/>
                    <a:pt x="96" y="84"/>
                    <a:pt x="96" y="84"/>
                  </a:cubicBezTo>
                  <a:cubicBezTo>
                    <a:pt x="96" y="84"/>
                    <a:pt x="96" y="84"/>
                    <a:pt x="96" y="84"/>
                  </a:cubicBezTo>
                  <a:cubicBezTo>
                    <a:pt x="96" y="83"/>
                    <a:pt x="94" y="84"/>
                    <a:pt x="91" y="85"/>
                  </a:cubicBezTo>
                  <a:cubicBezTo>
                    <a:pt x="86" y="87"/>
                    <a:pt x="84" y="84"/>
                    <a:pt x="84" y="81"/>
                  </a:cubicBezTo>
                  <a:cubicBezTo>
                    <a:pt x="85" y="78"/>
                    <a:pt x="81" y="78"/>
                    <a:pt x="78" y="78"/>
                  </a:cubicBezTo>
                  <a:cubicBezTo>
                    <a:pt x="75" y="78"/>
                    <a:pt x="77" y="74"/>
                    <a:pt x="78" y="71"/>
                  </a:cubicBezTo>
                  <a:cubicBezTo>
                    <a:pt x="79" y="68"/>
                    <a:pt x="77" y="66"/>
                    <a:pt x="74" y="66"/>
                  </a:cubicBezTo>
                  <a:cubicBezTo>
                    <a:pt x="70" y="65"/>
                    <a:pt x="69" y="58"/>
                    <a:pt x="70" y="56"/>
                  </a:cubicBezTo>
                  <a:cubicBezTo>
                    <a:pt x="71" y="54"/>
                    <a:pt x="63" y="53"/>
                    <a:pt x="60" y="54"/>
                  </a:cubicBezTo>
                  <a:cubicBezTo>
                    <a:pt x="56" y="56"/>
                    <a:pt x="59" y="51"/>
                    <a:pt x="58" y="49"/>
                  </a:cubicBezTo>
                  <a:cubicBezTo>
                    <a:pt x="57" y="46"/>
                    <a:pt x="62" y="38"/>
                    <a:pt x="67" y="33"/>
                  </a:cubicBezTo>
                  <a:cubicBezTo>
                    <a:pt x="72" y="28"/>
                    <a:pt x="70" y="22"/>
                    <a:pt x="70" y="17"/>
                  </a:cubicBezTo>
                  <a:cubicBezTo>
                    <a:pt x="70" y="11"/>
                    <a:pt x="68" y="11"/>
                    <a:pt x="65" y="11"/>
                  </a:cubicBezTo>
                  <a:cubicBezTo>
                    <a:pt x="63" y="11"/>
                    <a:pt x="63" y="8"/>
                    <a:pt x="63" y="5"/>
                  </a:cubicBezTo>
                  <a:cubicBezTo>
                    <a:pt x="63" y="2"/>
                    <a:pt x="58" y="0"/>
                    <a:pt x="55" y="2"/>
                  </a:cubicBezTo>
                  <a:cubicBezTo>
                    <a:pt x="55" y="2"/>
                    <a:pt x="54" y="2"/>
                    <a:pt x="53" y="3"/>
                  </a:cubicBezTo>
                  <a:cubicBezTo>
                    <a:pt x="54" y="3"/>
                    <a:pt x="54" y="3"/>
                    <a:pt x="54" y="3"/>
                  </a:cubicBezTo>
                  <a:cubicBezTo>
                    <a:pt x="54" y="3"/>
                    <a:pt x="53" y="7"/>
                    <a:pt x="51" y="8"/>
                  </a:cubicBezTo>
                  <a:cubicBezTo>
                    <a:pt x="49" y="9"/>
                    <a:pt x="49" y="12"/>
                    <a:pt x="52" y="16"/>
                  </a:cubicBezTo>
                  <a:cubicBezTo>
                    <a:pt x="55" y="20"/>
                    <a:pt x="48" y="18"/>
                    <a:pt x="47" y="16"/>
                  </a:cubicBezTo>
                  <a:cubicBezTo>
                    <a:pt x="46" y="13"/>
                    <a:pt x="41" y="17"/>
                    <a:pt x="38" y="20"/>
                  </a:cubicBezTo>
                  <a:cubicBezTo>
                    <a:pt x="35" y="22"/>
                    <a:pt x="30" y="24"/>
                    <a:pt x="30" y="28"/>
                  </a:cubicBezTo>
                  <a:cubicBezTo>
                    <a:pt x="30" y="33"/>
                    <a:pt x="26" y="38"/>
                    <a:pt x="27" y="42"/>
                  </a:cubicBezTo>
                  <a:cubicBezTo>
                    <a:pt x="28" y="46"/>
                    <a:pt x="23" y="54"/>
                    <a:pt x="23" y="56"/>
                  </a:cubicBezTo>
                  <a:cubicBezTo>
                    <a:pt x="23" y="58"/>
                    <a:pt x="15" y="56"/>
                    <a:pt x="14" y="56"/>
                  </a:cubicBezTo>
                  <a:cubicBezTo>
                    <a:pt x="13" y="56"/>
                    <a:pt x="14" y="64"/>
                    <a:pt x="12" y="67"/>
                  </a:cubicBezTo>
                  <a:cubicBezTo>
                    <a:pt x="10" y="69"/>
                    <a:pt x="11" y="79"/>
                    <a:pt x="9" y="79"/>
                  </a:cubicBezTo>
                  <a:cubicBezTo>
                    <a:pt x="6" y="79"/>
                    <a:pt x="4" y="87"/>
                    <a:pt x="4" y="87"/>
                  </a:cubicBezTo>
                  <a:cubicBezTo>
                    <a:pt x="4" y="87"/>
                    <a:pt x="2" y="89"/>
                    <a:pt x="0" y="91"/>
                  </a:cubicBezTo>
                  <a:cubicBezTo>
                    <a:pt x="2" y="95"/>
                    <a:pt x="6" y="100"/>
                    <a:pt x="10" y="102"/>
                  </a:cubicBezTo>
                  <a:cubicBezTo>
                    <a:pt x="17" y="104"/>
                    <a:pt x="21" y="118"/>
                    <a:pt x="23" y="125"/>
                  </a:cubicBezTo>
                  <a:cubicBezTo>
                    <a:pt x="25" y="132"/>
                    <a:pt x="24" y="139"/>
                    <a:pt x="22" y="143"/>
                  </a:cubicBezTo>
                  <a:cubicBezTo>
                    <a:pt x="19" y="147"/>
                    <a:pt x="22" y="147"/>
                    <a:pt x="26" y="149"/>
                  </a:cubicBezTo>
                  <a:cubicBezTo>
                    <a:pt x="30" y="151"/>
                    <a:pt x="34" y="152"/>
                    <a:pt x="37" y="148"/>
                  </a:cubicBezTo>
                  <a:cubicBezTo>
                    <a:pt x="40" y="144"/>
                    <a:pt x="46" y="141"/>
                    <a:pt x="47" y="136"/>
                  </a:cubicBezTo>
                  <a:cubicBezTo>
                    <a:pt x="48" y="132"/>
                    <a:pt x="50" y="138"/>
                    <a:pt x="53" y="141"/>
                  </a:cubicBezTo>
                  <a:cubicBezTo>
                    <a:pt x="55" y="143"/>
                    <a:pt x="57" y="148"/>
                    <a:pt x="57" y="153"/>
                  </a:cubicBezTo>
                  <a:cubicBezTo>
                    <a:pt x="58" y="159"/>
                    <a:pt x="58" y="173"/>
                    <a:pt x="63" y="178"/>
                  </a:cubicBezTo>
                  <a:cubicBezTo>
                    <a:pt x="68" y="182"/>
                    <a:pt x="69" y="192"/>
                    <a:pt x="67" y="195"/>
                  </a:cubicBezTo>
                  <a:cubicBezTo>
                    <a:pt x="66" y="199"/>
                    <a:pt x="70" y="205"/>
                    <a:pt x="69" y="209"/>
                  </a:cubicBezTo>
                  <a:cubicBezTo>
                    <a:pt x="68" y="209"/>
                    <a:pt x="68" y="211"/>
                    <a:pt x="68" y="212"/>
                  </a:cubicBezTo>
                  <a:cubicBezTo>
                    <a:pt x="72" y="213"/>
                    <a:pt x="78" y="193"/>
                    <a:pt x="78" y="193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0" name="Freeform 61"/>
            <p:cNvSpPr>
              <a:spLocks/>
            </p:cNvSpPr>
            <p:nvPr/>
          </p:nvSpPr>
          <p:spPr bwMode="auto">
            <a:xfrm>
              <a:off x="6265863" y="2628900"/>
              <a:ext cx="65088" cy="39688"/>
            </a:xfrm>
            <a:custGeom>
              <a:avLst/>
              <a:gdLst/>
              <a:ahLst/>
              <a:cxnLst>
                <a:cxn ang="0">
                  <a:pos x="33" y="7"/>
                </a:cxn>
                <a:cxn ang="0">
                  <a:pos x="20" y="3"/>
                </a:cxn>
                <a:cxn ang="0">
                  <a:pos x="11" y="2"/>
                </a:cxn>
                <a:cxn ang="0">
                  <a:pos x="3" y="9"/>
                </a:cxn>
                <a:cxn ang="0">
                  <a:pos x="0" y="14"/>
                </a:cxn>
                <a:cxn ang="0">
                  <a:pos x="3" y="16"/>
                </a:cxn>
                <a:cxn ang="0">
                  <a:pos x="11" y="18"/>
                </a:cxn>
                <a:cxn ang="0">
                  <a:pos x="21" y="19"/>
                </a:cxn>
                <a:cxn ang="0">
                  <a:pos x="32" y="17"/>
                </a:cxn>
                <a:cxn ang="0">
                  <a:pos x="31" y="8"/>
                </a:cxn>
                <a:cxn ang="0">
                  <a:pos x="33" y="7"/>
                </a:cxn>
              </a:cxnLst>
              <a:rect l="0" t="0" r="r" b="b"/>
              <a:pathLst>
                <a:path w="34" h="21">
                  <a:moveTo>
                    <a:pt x="33" y="7"/>
                  </a:moveTo>
                  <a:cubicBezTo>
                    <a:pt x="26" y="1"/>
                    <a:pt x="24" y="6"/>
                    <a:pt x="20" y="3"/>
                  </a:cubicBezTo>
                  <a:cubicBezTo>
                    <a:pt x="15" y="1"/>
                    <a:pt x="13" y="0"/>
                    <a:pt x="11" y="2"/>
                  </a:cubicBezTo>
                  <a:cubicBezTo>
                    <a:pt x="8" y="4"/>
                    <a:pt x="5" y="3"/>
                    <a:pt x="3" y="9"/>
                  </a:cubicBezTo>
                  <a:cubicBezTo>
                    <a:pt x="2" y="11"/>
                    <a:pt x="1" y="12"/>
                    <a:pt x="0" y="14"/>
                  </a:cubicBezTo>
                  <a:cubicBezTo>
                    <a:pt x="1" y="15"/>
                    <a:pt x="2" y="16"/>
                    <a:pt x="3" y="16"/>
                  </a:cubicBezTo>
                  <a:cubicBezTo>
                    <a:pt x="5" y="16"/>
                    <a:pt x="7" y="19"/>
                    <a:pt x="11" y="18"/>
                  </a:cubicBezTo>
                  <a:cubicBezTo>
                    <a:pt x="14" y="17"/>
                    <a:pt x="16" y="20"/>
                    <a:pt x="21" y="19"/>
                  </a:cubicBezTo>
                  <a:cubicBezTo>
                    <a:pt x="26" y="17"/>
                    <a:pt x="31" y="21"/>
                    <a:pt x="32" y="17"/>
                  </a:cubicBezTo>
                  <a:cubicBezTo>
                    <a:pt x="34" y="14"/>
                    <a:pt x="31" y="8"/>
                    <a:pt x="31" y="8"/>
                  </a:cubicBezTo>
                  <a:cubicBezTo>
                    <a:pt x="31" y="8"/>
                    <a:pt x="32" y="7"/>
                    <a:pt x="33" y="7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" name="Freeform 62"/>
            <p:cNvSpPr>
              <a:spLocks/>
            </p:cNvSpPr>
            <p:nvPr/>
          </p:nvSpPr>
          <p:spPr bwMode="auto">
            <a:xfrm>
              <a:off x="6535738" y="2741613"/>
              <a:ext cx="160338" cy="331788"/>
            </a:xfrm>
            <a:custGeom>
              <a:avLst/>
              <a:gdLst/>
              <a:ahLst/>
              <a:cxnLst>
                <a:cxn ang="0">
                  <a:pos x="62" y="22"/>
                </a:cxn>
                <a:cxn ang="0">
                  <a:pos x="51" y="13"/>
                </a:cxn>
                <a:cxn ang="0">
                  <a:pos x="48" y="7"/>
                </a:cxn>
                <a:cxn ang="0">
                  <a:pos x="38" y="2"/>
                </a:cxn>
                <a:cxn ang="0">
                  <a:pos x="29" y="7"/>
                </a:cxn>
                <a:cxn ang="0">
                  <a:pos x="22" y="9"/>
                </a:cxn>
                <a:cxn ang="0">
                  <a:pos x="12" y="9"/>
                </a:cxn>
                <a:cxn ang="0">
                  <a:pos x="4" y="10"/>
                </a:cxn>
                <a:cxn ang="0">
                  <a:pos x="0" y="12"/>
                </a:cxn>
                <a:cxn ang="0">
                  <a:pos x="5" y="18"/>
                </a:cxn>
                <a:cxn ang="0">
                  <a:pos x="10" y="27"/>
                </a:cxn>
                <a:cxn ang="0">
                  <a:pos x="20" y="32"/>
                </a:cxn>
                <a:cxn ang="0">
                  <a:pos x="27" y="34"/>
                </a:cxn>
                <a:cxn ang="0">
                  <a:pos x="31" y="42"/>
                </a:cxn>
                <a:cxn ang="0">
                  <a:pos x="22" y="47"/>
                </a:cxn>
                <a:cxn ang="0">
                  <a:pos x="35" y="58"/>
                </a:cxn>
                <a:cxn ang="0">
                  <a:pos x="40" y="68"/>
                </a:cxn>
                <a:cxn ang="0">
                  <a:pos x="50" y="80"/>
                </a:cxn>
                <a:cxn ang="0">
                  <a:pos x="59" y="89"/>
                </a:cxn>
                <a:cxn ang="0">
                  <a:pos x="61" y="100"/>
                </a:cxn>
                <a:cxn ang="0">
                  <a:pos x="65" y="119"/>
                </a:cxn>
                <a:cxn ang="0">
                  <a:pos x="57" y="132"/>
                </a:cxn>
                <a:cxn ang="0">
                  <a:pos x="47" y="138"/>
                </a:cxn>
                <a:cxn ang="0">
                  <a:pos x="47" y="148"/>
                </a:cxn>
                <a:cxn ang="0">
                  <a:pos x="34" y="148"/>
                </a:cxn>
                <a:cxn ang="0">
                  <a:pos x="27" y="153"/>
                </a:cxn>
                <a:cxn ang="0">
                  <a:pos x="32" y="157"/>
                </a:cxn>
                <a:cxn ang="0">
                  <a:pos x="29" y="167"/>
                </a:cxn>
                <a:cxn ang="0">
                  <a:pos x="34" y="172"/>
                </a:cxn>
                <a:cxn ang="0">
                  <a:pos x="45" y="164"/>
                </a:cxn>
                <a:cxn ang="0">
                  <a:pos x="47" y="159"/>
                </a:cxn>
                <a:cxn ang="0">
                  <a:pos x="50" y="153"/>
                </a:cxn>
                <a:cxn ang="0">
                  <a:pos x="57" y="152"/>
                </a:cxn>
                <a:cxn ang="0">
                  <a:pos x="73" y="145"/>
                </a:cxn>
                <a:cxn ang="0">
                  <a:pos x="81" y="130"/>
                </a:cxn>
                <a:cxn ang="0">
                  <a:pos x="79" y="104"/>
                </a:cxn>
                <a:cxn ang="0">
                  <a:pos x="68" y="86"/>
                </a:cxn>
                <a:cxn ang="0">
                  <a:pos x="50" y="71"/>
                </a:cxn>
                <a:cxn ang="0">
                  <a:pos x="45" y="62"/>
                </a:cxn>
                <a:cxn ang="0">
                  <a:pos x="42" y="47"/>
                </a:cxn>
                <a:cxn ang="0">
                  <a:pos x="50" y="37"/>
                </a:cxn>
                <a:cxn ang="0">
                  <a:pos x="54" y="30"/>
                </a:cxn>
                <a:cxn ang="0">
                  <a:pos x="63" y="24"/>
                </a:cxn>
                <a:cxn ang="0">
                  <a:pos x="64" y="24"/>
                </a:cxn>
                <a:cxn ang="0">
                  <a:pos x="62" y="22"/>
                </a:cxn>
              </a:cxnLst>
              <a:rect l="0" t="0" r="r" b="b"/>
              <a:pathLst>
                <a:path w="84" h="174">
                  <a:moveTo>
                    <a:pt x="62" y="22"/>
                  </a:moveTo>
                  <a:cubicBezTo>
                    <a:pt x="59" y="21"/>
                    <a:pt x="51" y="15"/>
                    <a:pt x="51" y="13"/>
                  </a:cubicBezTo>
                  <a:cubicBezTo>
                    <a:pt x="51" y="11"/>
                    <a:pt x="55" y="7"/>
                    <a:pt x="48" y="7"/>
                  </a:cubicBezTo>
                  <a:cubicBezTo>
                    <a:pt x="40" y="6"/>
                    <a:pt x="40" y="3"/>
                    <a:pt x="38" y="2"/>
                  </a:cubicBezTo>
                  <a:cubicBezTo>
                    <a:pt x="37" y="0"/>
                    <a:pt x="31" y="4"/>
                    <a:pt x="29" y="7"/>
                  </a:cubicBezTo>
                  <a:cubicBezTo>
                    <a:pt x="28" y="11"/>
                    <a:pt x="26" y="7"/>
                    <a:pt x="22" y="9"/>
                  </a:cubicBezTo>
                  <a:cubicBezTo>
                    <a:pt x="18" y="11"/>
                    <a:pt x="14" y="6"/>
                    <a:pt x="12" y="9"/>
                  </a:cubicBezTo>
                  <a:cubicBezTo>
                    <a:pt x="10" y="12"/>
                    <a:pt x="6" y="7"/>
                    <a:pt x="4" y="10"/>
                  </a:cubicBezTo>
                  <a:cubicBezTo>
                    <a:pt x="3" y="11"/>
                    <a:pt x="2" y="11"/>
                    <a:pt x="0" y="12"/>
                  </a:cubicBezTo>
                  <a:cubicBezTo>
                    <a:pt x="2" y="14"/>
                    <a:pt x="5" y="16"/>
                    <a:pt x="5" y="18"/>
                  </a:cubicBezTo>
                  <a:cubicBezTo>
                    <a:pt x="5" y="21"/>
                    <a:pt x="10" y="23"/>
                    <a:pt x="10" y="27"/>
                  </a:cubicBezTo>
                  <a:cubicBezTo>
                    <a:pt x="10" y="30"/>
                    <a:pt x="17" y="33"/>
                    <a:pt x="20" y="32"/>
                  </a:cubicBezTo>
                  <a:cubicBezTo>
                    <a:pt x="22" y="30"/>
                    <a:pt x="27" y="29"/>
                    <a:pt x="27" y="34"/>
                  </a:cubicBezTo>
                  <a:cubicBezTo>
                    <a:pt x="28" y="39"/>
                    <a:pt x="31" y="39"/>
                    <a:pt x="31" y="42"/>
                  </a:cubicBezTo>
                  <a:cubicBezTo>
                    <a:pt x="31" y="46"/>
                    <a:pt x="24" y="44"/>
                    <a:pt x="22" y="47"/>
                  </a:cubicBezTo>
                  <a:cubicBezTo>
                    <a:pt x="21" y="51"/>
                    <a:pt x="35" y="55"/>
                    <a:pt x="35" y="58"/>
                  </a:cubicBezTo>
                  <a:cubicBezTo>
                    <a:pt x="35" y="61"/>
                    <a:pt x="39" y="64"/>
                    <a:pt x="40" y="68"/>
                  </a:cubicBezTo>
                  <a:cubicBezTo>
                    <a:pt x="42" y="72"/>
                    <a:pt x="48" y="76"/>
                    <a:pt x="50" y="80"/>
                  </a:cubicBezTo>
                  <a:cubicBezTo>
                    <a:pt x="51" y="84"/>
                    <a:pt x="57" y="87"/>
                    <a:pt x="59" y="89"/>
                  </a:cubicBezTo>
                  <a:cubicBezTo>
                    <a:pt x="61" y="91"/>
                    <a:pt x="62" y="96"/>
                    <a:pt x="61" y="100"/>
                  </a:cubicBezTo>
                  <a:cubicBezTo>
                    <a:pt x="60" y="104"/>
                    <a:pt x="60" y="112"/>
                    <a:pt x="65" y="119"/>
                  </a:cubicBezTo>
                  <a:cubicBezTo>
                    <a:pt x="69" y="125"/>
                    <a:pt x="60" y="128"/>
                    <a:pt x="57" y="132"/>
                  </a:cubicBezTo>
                  <a:cubicBezTo>
                    <a:pt x="54" y="135"/>
                    <a:pt x="55" y="140"/>
                    <a:pt x="47" y="138"/>
                  </a:cubicBezTo>
                  <a:cubicBezTo>
                    <a:pt x="38" y="136"/>
                    <a:pt x="48" y="145"/>
                    <a:pt x="47" y="148"/>
                  </a:cubicBezTo>
                  <a:cubicBezTo>
                    <a:pt x="45" y="151"/>
                    <a:pt x="34" y="145"/>
                    <a:pt x="34" y="148"/>
                  </a:cubicBezTo>
                  <a:cubicBezTo>
                    <a:pt x="34" y="150"/>
                    <a:pt x="30" y="152"/>
                    <a:pt x="27" y="153"/>
                  </a:cubicBezTo>
                  <a:cubicBezTo>
                    <a:pt x="28" y="155"/>
                    <a:pt x="30" y="156"/>
                    <a:pt x="32" y="157"/>
                  </a:cubicBezTo>
                  <a:cubicBezTo>
                    <a:pt x="35" y="159"/>
                    <a:pt x="29" y="162"/>
                    <a:pt x="29" y="167"/>
                  </a:cubicBezTo>
                  <a:cubicBezTo>
                    <a:pt x="29" y="172"/>
                    <a:pt x="33" y="174"/>
                    <a:pt x="34" y="172"/>
                  </a:cubicBezTo>
                  <a:cubicBezTo>
                    <a:pt x="36" y="169"/>
                    <a:pt x="42" y="165"/>
                    <a:pt x="45" y="164"/>
                  </a:cubicBezTo>
                  <a:cubicBezTo>
                    <a:pt x="47" y="163"/>
                    <a:pt x="45" y="159"/>
                    <a:pt x="47" y="159"/>
                  </a:cubicBezTo>
                  <a:cubicBezTo>
                    <a:pt x="50" y="160"/>
                    <a:pt x="49" y="156"/>
                    <a:pt x="50" y="153"/>
                  </a:cubicBezTo>
                  <a:cubicBezTo>
                    <a:pt x="51" y="151"/>
                    <a:pt x="53" y="152"/>
                    <a:pt x="57" y="152"/>
                  </a:cubicBezTo>
                  <a:cubicBezTo>
                    <a:pt x="61" y="152"/>
                    <a:pt x="67" y="149"/>
                    <a:pt x="73" y="145"/>
                  </a:cubicBezTo>
                  <a:cubicBezTo>
                    <a:pt x="78" y="141"/>
                    <a:pt x="79" y="140"/>
                    <a:pt x="81" y="130"/>
                  </a:cubicBezTo>
                  <a:cubicBezTo>
                    <a:pt x="84" y="119"/>
                    <a:pt x="79" y="107"/>
                    <a:pt x="79" y="104"/>
                  </a:cubicBezTo>
                  <a:cubicBezTo>
                    <a:pt x="79" y="101"/>
                    <a:pt x="71" y="86"/>
                    <a:pt x="68" y="86"/>
                  </a:cubicBezTo>
                  <a:cubicBezTo>
                    <a:pt x="65" y="86"/>
                    <a:pt x="52" y="73"/>
                    <a:pt x="50" y="71"/>
                  </a:cubicBezTo>
                  <a:cubicBezTo>
                    <a:pt x="48" y="69"/>
                    <a:pt x="48" y="65"/>
                    <a:pt x="45" y="62"/>
                  </a:cubicBezTo>
                  <a:cubicBezTo>
                    <a:pt x="42" y="59"/>
                    <a:pt x="41" y="52"/>
                    <a:pt x="42" y="47"/>
                  </a:cubicBezTo>
                  <a:cubicBezTo>
                    <a:pt x="43" y="42"/>
                    <a:pt x="50" y="40"/>
                    <a:pt x="50" y="37"/>
                  </a:cubicBezTo>
                  <a:cubicBezTo>
                    <a:pt x="50" y="33"/>
                    <a:pt x="51" y="30"/>
                    <a:pt x="54" y="30"/>
                  </a:cubicBezTo>
                  <a:cubicBezTo>
                    <a:pt x="58" y="30"/>
                    <a:pt x="62" y="27"/>
                    <a:pt x="63" y="24"/>
                  </a:cubicBezTo>
                  <a:cubicBezTo>
                    <a:pt x="63" y="24"/>
                    <a:pt x="64" y="24"/>
                    <a:pt x="64" y="24"/>
                  </a:cubicBezTo>
                  <a:cubicBezTo>
                    <a:pt x="63" y="22"/>
                    <a:pt x="62" y="22"/>
                    <a:pt x="62" y="22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" name="Freeform 63"/>
            <p:cNvSpPr>
              <a:spLocks/>
            </p:cNvSpPr>
            <p:nvPr/>
          </p:nvSpPr>
          <p:spPr bwMode="auto">
            <a:xfrm>
              <a:off x="6535738" y="2940050"/>
              <a:ext cx="131763" cy="93663"/>
            </a:xfrm>
            <a:custGeom>
              <a:avLst/>
              <a:gdLst/>
              <a:ahLst/>
              <a:cxnLst>
                <a:cxn ang="0">
                  <a:pos x="34" y="44"/>
                </a:cxn>
                <a:cxn ang="0">
                  <a:pos x="47" y="44"/>
                </a:cxn>
                <a:cxn ang="0">
                  <a:pos x="47" y="34"/>
                </a:cxn>
                <a:cxn ang="0">
                  <a:pos x="57" y="28"/>
                </a:cxn>
                <a:cxn ang="0">
                  <a:pos x="65" y="15"/>
                </a:cxn>
                <a:cxn ang="0">
                  <a:pos x="61" y="1"/>
                </a:cxn>
                <a:cxn ang="0">
                  <a:pos x="53" y="2"/>
                </a:cxn>
                <a:cxn ang="0">
                  <a:pos x="45" y="5"/>
                </a:cxn>
                <a:cxn ang="0">
                  <a:pos x="42" y="8"/>
                </a:cxn>
                <a:cxn ang="0">
                  <a:pos x="35" y="3"/>
                </a:cxn>
                <a:cxn ang="0">
                  <a:pos x="20" y="3"/>
                </a:cxn>
                <a:cxn ang="0">
                  <a:pos x="4" y="10"/>
                </a:cxn>
                <a:cxn ang="0">
                  <a:pos x="5" y="21"/>
                </a:cxn>
                <a:cxn ang="0">
                  <a:pos x="6" y="29"/>
                </a:cxn>
                <a:cxn ang="0">
                  <a:pos x="6" y="30"/>
                </a:cxn>
                <a:cxn ang="0">
                  <a:pos x="9" y="40"/>
                </a:cxn>
                <a:cxn ang="0">
                  <a:pos x="16" y="41"/>
                </a:cxn>
                <a:cxn ang="0">
                  <a:pos x="17" y="47"/>
                </a:cxn>
                <a:cxn ang="0">
                  <a:pos x="26" y="48"/>
                </a:cxn>
                <a:cxn ang="0">
                  <a:pos x="27" y="49"/>
                </a:cxn>
                <a:cxn ang="0">
                  <a:pos x="34" y="44"/>
                </a:cxn>
              </a:cxnLst>
              <a:rect l="0" t="0" r="r" b="b"/>
              <a:pathLst>
                <a:path w="69" h="49">
                  <a:moveTo>
                    <a:pt x="34" y="44"/>
                  </a:moveTo>
                  <a:cubicBezTo>
                    <a:pt x="34" y="41"/>
                    <a:pt x="45" y="47"/>
                    <a:pt x="47" y="44"/>
                  </a:cubicBezTo>
                  <a:cubicBezTo>
                    <a:pt x="48" y="41"/>
                    <a:pt x="38" y="32"/>
                    <a:pt x="47" y="34"/>
                  </a:cubicBezTo>
                  <a:cubicBezTo>
                    <a:pt x="55" y="36"/>
                    <a:pt x="54" y="31"/>
                    <a:pt x="57" y="28"/>
                  </a:cubicBezTo>
                  <a:cubicBezTo>
                    <a:pt x="60" y="24"/>
                    <a:pt x="69" y="21"/>
                    <a:pt x="65" y="15"/>
                  </a:cubicBezTo>
                  <a:cubicBezTo>
                    <a:pt x="61" y="10"/>
                    <a:pt x="61" y="5"/>
                    <a:pt x="61" y="1"/>
                  </a:cubicBezTo>
                  <a:cubicBezTo>
                    <a:pt x="58" y="3"/>
                    <a:pt x="54" y="3"/>
                    <a:pt x="53" y="2"/>
                  </a:cubicBezTo>
                  <a:cubicBezTo>
                    <a:pt x="50" y="1"/>
                    <a:pt x="45" y="1"/>
                    <a:pt x="45" y="5"/>
                  </a:cubicBezTo>
                  <a:cubicBezTo>
                    <a:pt x="45" y="9"/>
                    <a:pt x="41" y="9"/>
                    <a:pt x="42" y="8"/>
                  </a:cubicBezTo>
                  <a:cubicBezTo>
                    <a:pt x="42" y="6"/>
                    <a:pt x="38" y="6"/>
                    <a:pt x="35" y="3"/>
                  </a:cubicBezTo>
                  <a:cubicBezTo>
                    <a:pt x="33" y="0"/>
                    <a:pt x="24" y="4"/>
                    <a:pt x="20" y="3"/>
                  </a:cubicBezTo>
                  <a:cubicBezTo>
                    <a:pt x="16" y="1"/>
                    <a:pt x="9" y="5"/>
                    <a:pt x="4" y="10"/>
                  </a:cubicBezTo>
                  <a:cubicBezTo>
                    <a:pt x="0" y="16"/>
                    <a:pt x="5" y="16"/>
                    <a:pt x="5" y="21"/>
                  </a:cubicBezTo>
                  <a:cubicBezTo>
                    <a:pt x="5" y="25"/>
                    <a:pt x="8" y="25"/>
                    <a:pt x="6" y="29"/>
                  </a:cubicBezTo>
                  <a:cubicBezTo>
                    <a:pt x="6" y="29"/>
                    <a:pt x="6" y="29"/>
                    <a:pt x="6" y="30"/>
                  </a:cubicBezTo>
                  <a:cubicBezTo>
                    <a:pt x="11" y="31"/>
                    <a:pt x="9" y="37"/>
                    <a:pt x="9" y="40"/>
                  </a:cubicBezTo>
                  <a:cubicBezTo>
                    <a:pt x="10" y="43"/>
                    <a:pt x="14" y="41"/>
                    <a:pt x="16" y="41"/>
                  </a:cubicBezTo>
                  <a:cubicBezTo>
                    <a:pt x="19" y="41"/>
                    <a:pt x="15" y="45"/>
                    <a:pt x="17" y="47"/>
                  </a:cubicBezTo>
                  <a:cubicBezTo>
                    <a:pt x="19" y="49"/>
                    <a:pt x="25" y="45"/>
                    <a:pt x="26" y="48"/>
                  </a:cubicBezTo>
                  <a:cubicBezTo>
                    <a:pt x="26" y="48"/>
                    <a:pt x="26" y="49"/>
                    <a:pt x="27" y="49"/>
                  </a:cubicBezTo>
                  <a:cubicBezTo>
                    <a:pt x="30" y="48"/>
                    <a:pt x="34" y="46"/>
                    <a:pt x="34" y="44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3" name="Freeform 64"/>
            <p:cNvSpPr>
              <a:spLocks/>
            </p:cNvSpPr>
            <p:nvPr/>
          </p:nvSpPr>
          <p:spPr bwMode="auto">
            <a:xfrm>
              <a:off x="6492875" y="2762250"/>
              <a:ext cx="160338" cy="195263"/>
            </a:xfrm>
            <a:custGeom>
              <a:avLst/>
              <a:gdLst/>
              <a:ahLst/>
              <a:cxnLst>
                <a:cxn ang="0">
                  <a:pos x="57" y="47"/>
                </a:cxn>
                <a:cxn ang="0">
                  <a:pos x="44" y="36"/>
                </a:cxn>
                <a:cxn ang="0">
                  <a:pos x="53" y="31"/>
                </a:cxn>
                <a:cxn ang="0">
                  <a:pos x="49" y="23"/>
                </a:cxn>
                <a:cxn ang="0">
                  <a:pos x="42" y="21"/>
                </a:cxn>
                <a:cxn ang="0">
                  <a:pos x="32" y="16"/>
                </a:cxn>
                <a:cxn ang="0">
                  <a:pos x="27" y="7"/>
                </a:cxn>
                <a:cxn ang="0">
                  <a:pos x="22" y="1"/>
                </a:cxn>
                <a:cxn ang="0">
                  <a:pos x="18" y="1"/>
                </a:cxn>
                <a:cxn ang="0">
                  <a:pos x="16" y="7"/>
                </a:cxn>
                <a:cxn ang="0">
                  <a:pos x="16" y="16"/>
                </a:cxn>
                <a:cxn ang="0">
                  <a:pos x="10" y="11"/>
                </a:cxn>
                <a:cxn ang="0">
                  <a:pos x="4" y="20"/>
                </a:cxn>
                <a:cxn ang="0">
                  <a:pos x="0" y="23"/>
                </a:cxn>
                <a:cxn ang="0">
                  <a:pos x="2" y="25"/>
                </a:cxn>
                <a:cxn ang="0">
                  <a:pos x="3" y="34"/>
                </a:cxn>
                <a:cxn ang="0">
                  <a:pos x="11" y="37"/>
                </a:cxn>
                <a:cxn ang="0">
                  <a:pos x="10" y="49"/>
                </a:cxn>
                <a:cxn ang="0">
                  <a:pos x="7" y="58"/>
                </a:cxn>
                <a:cxn ang="0">
                  <a:pos x="17" y="54"/>
                </a:cxn>
                <a:cxn ang="0">
                  <a:pos x="26" y="53"/>
                </a:cxn>
                <a:cxn ang="0">
                  <a:pos x="33" y="51"/>
                </a:cxn>
                <a:cxn ang="0">
                  <a:pos x="43" y="51"/>
                </a:cxn>
                <a:cxn ang="0">
                  <a:pos x="52" y="59"/>
                </a:cxn>
                <a:cxn ang="0">
                  <a:pos x="52" y="73"/>
                </a:cxn>
                <a:cxn ang="0">
                  <a:pos x="60" y="85"/>
                </a:cxn>
                <a:cxn ang="0">
                  <a:pos x="59" y="97"/>
                </a:cxn>
                <a:cxn ang="0">
                  <a:pos x="64" y="101"/>
                </a:cxn>
                <a:cxn ang="0">
                  <a:pos x="67" y="98"/>
                </a:cxn>
                <a:cxn ang="0">
                  <a:pos x="75" y="95"/>
                </a:cxn>
                <a:cxn ang="0">
                  <a:pos x="83" y="94"/>
                </a:cxn>
                <a:cxn ang="0">
                  <a:pos x="83" y="89"/>
                </a:cxn>
                <a:cxn ang="0">
                  <a:pos x="81" y="78"/>
                </a:cxn>
                <a:cxn ang="0">
                  <a:pos x="72" y="69"/>
                </a:cxn>
                <a:cxn ang="0">
                  <a:pos x="62" y="57"/>
                </a:cxn>
                <a:cxn ang="0">
                  <a:pos x="57" y="47"/>
                </a:cxn>
              </a:cxnLst>
              <a:rect l="0" t="0" r="r" b="b"/>
              <a:pathLst>
                <a:path w="84" h="102">
                  <a:moveTo>
                    <a:pt x="57" y="47"/>
                  </a:moveTo>
                  <a:cubicBezTo>
                    <a:pt x="57" y="44"/>
                    <a:pt x="43" y="40"/>
                    <a:pt x="44" y="36"/>
                  </a:cubicBezTo>
                  <a:cubicBezTo>
                    <a:pt x="46" y="33"/>
                    <a:pt x="53" y="35"/>
                    <a:pt x="53" y="31"/>
                  </a:cubicBezTo>
                  <a:cubicBezTo>
                    <a:pt x="53" y="28"/>
                    <a:pt x="50" y="28"/>
                    <a:pt x="49" y="23"/>
                  </a:cubicBezTo>
                  <a:cubicBezTo>
                    <a:pt x="49" y="18"/>
                    <a:pt x="44" y="19"/>
                    <a:pt x="42" y="21"/>
                  </a:cubicBezTo>
                  <a:cubicBezTo>
                    <a:pt x="39" y="22"/>
                    <a:pt x="32" y="19"/>
                    <a:pt x="32" y="16"/>
                  </a:cubicBezTo>
                  <a:cubicBezTo>
                    <a:pt x="32" y="12"/>
                    <a:pt x="27" y="10"/>
                    <a:pt x="27" y="7"/>
                  </a:cubicBezTo>
                  <a:cubicBezTo>
                    <a:pt x="27" y="5"/>
                    <a:pt x="24" y="3"/>
                    <a:pt x="22" y="1"/>
                  </a:cubicBezTo>
                  <a:cubicBezTo>
                    <a:pt x="21" y="2"/>
                    <a:pt x="19" y="2"/>
                    <a:pt x="18" y="1"/>
                  </a:cubicBezTo>
                  <a:cubicBezTo>
                    <a:pt x="17" y="0"/>
                    <a:pt x="15" y="6"/>
                    <a:pt x="16" y="7"/>
                  </a:cubicBezTo>
                  <a:cubicBezTo>
                    <a:pt x="18" y="8"/>
                    <a:pt x="19" y="17"/>
                    <a:pt x="16" y="16"/>
                  </a:cubicBezTo>
                  <a:cubicBezTo>
                    <a:pt x="12" y="15"/>
                    <a:pt x="12" y="10"/>
                    <a:pt x="10" y="11"/>
                  </a:cubicBezTo>
                  <a:cubicBezTo>
                    <a:pt x="10" y="11"/>
                    <a:pt x="4" y="17"/>
                    <a:pt x="4" y="20"/>
                  </a:cubicBezTo>
                  <a:cubicBezTo>
                    <a:pt x="4" y="22"/>
                    <a:pt x="2" y="22"/>
                    <a:pt x="0" y="23"/>
                  </a:cubicBezTo>
                  <a:cubicBezTo>
                    <a:pt x="1" y="24"/>
                    <a:pt x="2" y="25"/>
                    <a:pt x="2" y="25"/>
                  </a:cubicBezTo>
                  <a:cubicBezTo>
                    <a:pt x="3" y="27"/>
                    <a:pt x="2" y="31"/>
                    <a:pt x="3" y="34"/>
                  </a:cubicBezTo>
                  <a:cubicBezTo>
                    <a:pt x="5" y="38"/>
                    <a:pt x="10" y="32"/>
                    <a:pt x="11" y="37"/>
                  </a:cubicBezTo>
                  <a:cubicBezTo>
                    <a:pt x="13" y="42"/>
                    <a:pt x="10" y="44"/>
                    <a:pt x="10" y="49"/>
                  </a:cubicBezTo>
                  <a:cubicBezTo>
                    <a:pt x="10" y="54"/>
                    <a:pt x="6" y="53"/>
                    <a:pt x="7" y="58"/>
                  </a:cubicBezTo>
                  <a:cubicBezTo>
                    <a:pt x="8" y="62"/>
                    <a:pt x="14" y="57"/>
                    <a:pt x="17" y="54"/>
                  </a:cubicBezTo>
                  <a:cubicBezTo>
                    <a:pt x="21" y="51"/>
                    <a:pt x="24" y="51"/>
                    <a:pt x="26" y="53"/>
                  </a:cubicBezTo>
                  <a:cubicBezTo>
                    <a:pt x="27" y="55"/>
                    <a:pt x="32" y="54"/>
                    <a:pt x="33" y="51"/>
                  </a:cubicBezTo>
                  <a:cubicBezTo>
                    <a:pt x="34" y="49"/>
                    <a:pt x="41" y="48"/>
                    <a:pt x="43" y="51"/>
                  </a:cubicBezTo>
                  <a:cubicBezTo>
                    <a:pt x="46" y="54"/>
                    <a:pt x="48" y="57"/>
                    <a:pt x="52" y="59"/>
                  </a:cubicBezTo>
                  <a:cubicBezTo>
                    <a:pt x="55" y="61"/>
                    <a:pt x="49" y="72"/>
                    <a:pt x="52" y="73"/>
                  </a:cubicBezTo>
                  <a:cubicBezTo>
                    <a:pt x="56" y="74"/>
                    <a:pt x="61" y="79"/>
                    <a:pt x="60" y="85"/>
                  </a:cubicBezTo>
                  <a:cubicBezTo>
                    <a:pt x="60" y="90"/>
                    <a:pt x="63" y="93"/>
                    <a:pt x="59" y="97"/>
                  </a:cubicBezTo>
                  <a:cubicBezTo>
                    <a:pt x="61" y="99"/>
                    <a:pt x="64" y="99"/>
                    <a:pt x="64" y="101"/>
                  </a:cubicBezTo>
                  <a:cubicBezTo>
                    <a:pt x="63" y="102"/>
                    <a:pt x="67" y="102"/>
                    <a:pt x="67" y="98"/>
                  </a:cubicBezTo>
                  <a:cubicBezTo>
                    <a:pt x="67" y="94"/>
                    <a:pt x="72" y="94"/>
                    <a:pt x="75" y="95"/>
                  </a:cubicBezTo>
                  <a:cubicBezTo>
                    <a:pt x="76" y="96"/>
                    <a:pt x="80" y="96"/>
                    <a:pt x="83" y="94"/>
                  </a:cubicBezTo>
                  <a:cubicBezTo>
                    <a:pt x="83" y="92"/>
                    <a:pt x="83" y="90"/>
                    <a:pt x="83" y="89"/>
                  </a:cubicBezTo>
                  <a:cubicBezTo>
                    <a:pt x="84" y="85"/>
                    <a:pt x="83" y="80"/>
                    <a:pt x="81" y="78"/>
                  </a:cubicBezTo>
                  <a:cubicBezTo>
                    <a:pt x="79" y="76"/>
                    <a:pt x="73" y="73"/>
                    <a:pt x="72" y="69"/>
                  </a:cubicBezTo>
                  <a:cubicBezTo>
                    <a:pt x="70" y="65"/>
                    <a:pt x="64" y="61"/>
                    <a:pt x="62" y="57"/>
                  </a:cubicBezTo>
                  <a:cubicBezTo>
                    <a:pt x="61" y="53"/>
                    <a:pt x="57" y="50"/>
                    <a:pt x="57" y="47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4" name="Freeform 65"/>
            <p:cNvSpPr>
              <a:spLocks/>
            </p:cNvSpPr>
            <p:nvPr/>
          </p:nvSpPr>
          <p:spPr bwMode="auto">
            <a:xfrm>
              <a:off x="6437313" y="2806700"/>
              <a:ext cx="176213" cy="328613"/>
            </a:xfrm>
            <a:custGeom>
              <a:avLst/>
              <a:gdLst/>
              <a:ahLst/>
              <a:cxnLst>
                <a:cxn ang="0">
                  <a:pos x="56" y="91"/>
                </a:cxn>
                <a:cxn ang="0">
                  <a:pos x="55" y="80"/>
                </a:cxn>
                <a:cxn ang="0">
                  <a:pos x="71" y="73"/>
                </a:cxn>
                <a:cxn ang="0">
                  <a:pos x="86" y="73"/>
                </a:cxn>
                <a:cxn ang="0">
                  <a:pos x="88" y="74"/>
                </a:cxn>
                <a:cxn ang="0">
                  <a:pos x="89" y="62"/>
                </a:cxn>
                <a:cxn ang="0">
                  <a:pos x="81" y="50"/>
                </a:cxn>
                <a:cxn ang="0">
                  <a:pos x="81" y="36"/>
                </a:cxn>
                <a:cxn ang="0">
                  <a:pos x="72" y="28"/>
                </a:cxn>
                <a:cxn ang="0">
                  <a:pos x="62" y="28"/>
                </a:cxn>
                <a:cxn ang="0">
                  <a:pos x="55" y="30"/>
                </a:cxn>
                <a:cxn ang="0">
                  <a:pos x="46" y="31"/>
                </a:cxn>
                <a:cxn ang="0">
                  <a:pos x="36" y="35"/>
                </a:cxn>
                <a:cxn ang="0">
                  <a:pos x="39" y="26"/>
                </a:cxn>
                <a:cxn ang="0">
                  <a:pos x="40" y="14"/>
                </a:cxn>
                <a:cxn ang="0">
                  <a:pos x="32" y="11"/>
                </a:cxn>
                <a:cxn ang="0">
                  <a:pos x="31" y="2"/>
                </a:cxn>
                <a:cxn ang="0">
                  <a:pos x="29" y="0"/>
                </a:cxn>
                <a:cxn ang="0">
                  <a:pos x="27" y="2"/>
                </a:cxn>
                <a:cxn ang="0">
                  <a:pos x="17" y="8"/>
                </a:cxn>
                <a:cxn ang="0">
                  <a:pos x="9" y="10"/>
                </a:cxn>
                <a:cxn ang="0">
                  <a:pos x="2" y="14"/>
                </a:cxn>
                <a:cxn ang="0">
                  <a:pos x="0" y="32"/>
                </a:cxn>
                <a:cxn ang="0">
                  <a:pos x="9" y="42"/>
                </a:cxn>
                <a:cxn ang="0">
                  <a:pos x="11" y="50"/>
                </a:cxn>
                <a:cxn ang="0">
                  <a:pos x="10" y="55"/>
                </a:cxn>
                <a:cxn ang="0">
                  <a:pos x="9" y="63"/>
                </a:cxn>
                <a:cxn ang="0">
                  <a:pos x="13" y="75"/>
                </a:cxn>
                <a:cxn ang="0">
                  <a:pos x="17" y="89"/>
                </a:cxn>
                <a:cxn ang="0">
                  <a:pos x="21" y="97"/>
                </a:cxn>
                <a:cxn ang="0">
                  <a:pos x="11" y="116"/>
                </a:cxn>
                <a:cxn ang="0">
                  <a:pos x="8" y="132"/>
                </a:cxn>
                <a:cxn ang="0">
                  <a:pos x="9" y="142"/>
                </a:cxn>
                <a:cxn ang="0">
                  <a:pos x="23" y="157"/>
                </a:cxn>
                <a:cxn ang="0">
                  <a:pos x="27" y="162"/>
                </a:cxn>
                <a:cxn ang="0">
                  <a:pos x="33" y="163"/>
                </a:cxn>
                <a:cxn ang="0">
                  <a:pos x="39" y="170"/>
                </a:cxn>
                <a:cxn ang="0">
                  <a:pos x="48" y="171"/>
                </a:cxn>
                <a:cxn ang="0">
                  <a:pos x="51" y="166"/>
                </a:cxn>
                <a:cxn ang="0">
                  <a:pos x="38" y="159"/>
                </a:cxn>
                <a:cxn ang="0">
                  <a:pos x="30" y="146"/>
                </a:cxn>
                <a:cxn ang="0">
                  <a:pos x="26" y="135"/>
                </a:cxn>
                <a:cxn ang="0">
                  <a:pos x="19" y="130"/>
                </a:cxn>
                <a:cxn ang="0">
                  <a:pos x="20" y="112"/>
                </a:cxn>
                <a:cxn ang="0">
                  <a:pos x="27" y="89"/>
                </a:cxn>
                <a:cxn ang="0">
                  <a:pos x="36" y="86"/>
                </a:cxn>
                <a:cxn ang="0">
                  <a:pos x="45" y="93"/>
                </a:cxn>
                <a:cxn ang="0">
                  <a:pos x="57" y="99"/>
                </a:cxn>
                <a:cxn ang="0">
                  <a:pos x="57" y="100"/>
                </a:cxn>
                <a:cxn ang="0">
                  <a:pos x="57" y="99"/>
                </a:cxn>
                <a:cxn ang="0">
                  <a:pos x="56" y="91"/>
                </a:cxn>
              </a:cxnLst>
              <a:rect l="0" t="0" r="r" b="b"/>
              <a:pathLst>
                <a:path w="92" h="172">
                  <a:moveTo>
                    <a:pt x="56" y="91"/>
                  </a:moveTo>
                  <a:cubicBezTo>
                    <a:pt x="56" y="86"/>
                    <a:pt x="51" y="86"/>
                    <a:pt x="55" y="80"/>
                  </a:cubicBezTo>
                  <a:cubicBezTo>
                    <a:pt x="60" y="75"/>
                    <a:pt x="67" y="71"/>
                    <a:pt x="71" y="73"/>
                  </a:cubicBezTo>
                  <a:cubicBezTo>
                    <a:pt x="75" y="74"/>
                    <a:pt x="84" y="70"/>
                    <a:pt x="86" y="73"/>
                  </a:cubicBezTo>
                  <a:cubicBezTo>
                    <a:pt x="87" y="74"/>
                    <a:pt x="87" y="74"/>
                    <a:pt x="88" y="74"/>
                  </a:cubicBezTo>
                  <a:cubicBezTo>
                    <a:pt x="92" y="70"/>
                    <a:pt x="89" y="67"/>
                    <a:pt x="89" y="62"/>
                  </a:cubicBezTo>
                  <a:cubicBezTo>
                    <a:pt x="90" y="56"/>
                    <a:pt x="85" y="51"/>
                    <a:pt x="81" y="50"/>
                  </a:cubicBezTo>
                  <a:cubicBezTo>
                    <a:pt x="78" y="49"/>
                    <a:pt x="84" y="38"/>
                    <a:pt x="81" y="36"/>
                  </a:cubicBezTo>
                  <a:cubicBezTo>
                    <a:pt x="77" y="34"/>
                    <a:pt x="75" y="31"/>
                    <a:pt x="72" y="28"/>
                  </a:cubicBezTo>
                  <a:cubicBezTo>
                    <a:pt x="70" y="25"/>
                    <a:pt x="63" y="26"/>
                    <a:pt x="62" y="28"/>
                  </a:cubicBezTo>
                  <a:cubicBezTo>
                    <a:pt x="61" y="31"/>
                    <a:pt x="56" y="32"/>
                    <a:pt x="55" y="30"/>
                  </a:cubicBezTo>
                  <a:cubicBezTo>
                    <a:pt x="53" y="28"/>
                    <a:pt x="50" y="28"/>
                    <a:pt x="46" y="31"/>
                  </a:cubicBezTo>
                  <a:cubicBezTo>
                    <a:pt x="43" y="34"/>
                    <a:pt x="37" y="39"/>
                    <a:pt x="36" y="35"/>
                  </a:cubicBezTo>
                  <a:cubicBezTo>
                    <a:pt x="35" y="30"/>
                    <a:pt x="39" y="31"/>
                    <a:pt x="39" y="26"/>
                  </a:cubicBezTo>
                  <a:cubicBezTo>
                    <a:pt x="39" y="21"/>
                    <a:pt x="42" y="19"/>
                    <a:pt x="40" y="14"/>
                  </a:cubicBezTo>
                  <a:cubicBezTo>
                    <a:pt x="39" y="9"/>
                    <a:pt x="34" y="15"/>
                    <a:pt x="32" y="11"/>
                  </a:cubicBezTo>
                  <a:cubicBezTo>
                    <a:pt x="31" y="8"/>
                    <a:pt x="32" y="4"/>
                    <a:pt x="31" y="2"/>
                  </a:cubicBezTo>
                  <a:cubicBezTo>
                    <a:pt x="31" y="2"/>
                    <a:pt x="30" y="1"/>
                    <a:pt x="29" y="0"/>
                  </a:cubicBezTo>
                  <a:cubicBezTo>
                    <a:pt x="28" y="1"/>
                    <a:pt x="28" y="1"/>
                    <a:pt x="27" y="2"/>
                  </a:cubicBezTo>
                  <a:cubicBezTo>
                    <a:pt x="26" y="4"/>
                    <a:pt x="19" y="5"/>
                    <a:pt x="17" y="8"/>
                  </a:cubicBezTo>
                  <a:cubicBezTo>
                    <a:pt x="15" y="11"/>
                    <a:pt x="10" y="10"/>
                    <a:pt x="9" y="10"/>
                  </a:cubicBezTo>
                  <a:cubicBezTo>
                    <a:pt x="7" y="10"/>
                    <a:pt x="3" y="11"/>
                    <a:pt x="2" y="14"/>
                  </a:cubicBezTo>
                  <a:cubicBezTo>
                    <a:pt x="2" y="17"/>
                    <a:pt x="0" y="30"/>
                    <a:pt x="0" y="32"/>
                  </a:cubicBezTo>
                  <a:cubicBezTo>
                    <a:pt x="0" y="34"/>
                    <a:pt x="6" y="41"/>
                    <a:pt x="9" y="42"/>
                  </a:cubicBezTo>
                  <a:cubicBezTo>
                    <a:pt x="11" y="43"/>
                    <a:pt x="8" y="48"/>
                    <a:pt x="11" y="50"/>
                  </a:cubicBezTo>
                  <a:cubicBezTo>
                    <a:pt x="14" y="51"/>
                    <a:pt x="12" y="55"/>
                    <a:pt x="10" y="55"/>
                  </a:cubicBezTo>
                  <a:cubicBezTo>
                    <a:pt x="9" y="54"/>
                    <a:pt x="11" y="61"/>
                    <a:pt x="9" y="63"/>
                  </a:cubicBezTo>
                  <a:cubicBezTo>
                    <a:pt x="6" y="65"/>
                    <a:pt x="8" y="71"/>
                    <a:pt x="13" y="75"/>
                  </a:cubicBezTo>
                  <a:cubicBezTo>
                    <a:pt x="17" y="79"/>
                    <a:pt x="17" y="85"/>
                    <a:pt x="17" y="89"/>
                  </a:cubicBezTo>
                  <a:cubicBezTo>
                    <a:pt x="17" y="92"/>
                    <a:pt x="21" y="93"/>
                    <a:pt x="21" y="97"/>
                  </a:cubicBezTo>
                  <a:cubicBezTo>
                    <a:pt x="21" y="97"/>
                    <a:pt x="15" y="117"/>
                    <a:pt x="11" y="116"/>
                  </a:cubicBezTo>
                  <a:cubicBezTo>
                    <a:pt x="10" y="121"/>
                    <a:pt x="9" y="128"/>
                    <a:pt x="8" y="132"/>
                  </a:cubicBezTo>
                  <a:cubicBezTo>
                    <a:pt x="7" y="138"/>
                    <a:pt x="6" y="142"/>
                    <a:pt x="9" y="142"/>
                  </a:cubicBezTo>
                  <a:cubicBezTo>
                    <a:pt x="12" y="143"/>
                    <a:pt x="18" y="150"/>
                    <a:pt x="23" y="157"/>
                  </a:cubicBezTo>
                  <a:cubicBezTo>
                    <a:pt x="25" y="159"/>
                    <a:pt x="26" y="161"/>
                    <a:pt x="27" y="162"/>
                  </a:cubicBezTo>
                  <a:cubicBezTo>
                    <a:pt x="29" y="162"/>
                    <a:pt x="31" y="162"/>
                    <a:pt x="33" y="163"/>
                  </a:cubicBezTo>
                  <a:cubicBezTo>
                    <a:pt x="38" y="164"/>
                    <a:pt x="39" y="167"/>
                    <a:pt x="39" y="170"/>
                  </a:cubicBezTo>
                  <a:cubicBezTo>
                    <a:pt x="39" y="172"/>
                    <a:pt x="46" y="171"/>
                    <a:pt x="48" y="171"/>
                  </a:cubicBezTo>
                  <a:cubicBezTo>
                    <a:pt x="49" y="170"/>
                    <a:pt x="47" y="167"/>
                    <a:pt x="51" y="166"/>
                  </a:cubicBezTo>
                  <a:cubicBezTo>
                    <a:pt x="49" y="163"/>
                    <a:pt x="43" y="159"/>
                    <a:pt x="38" y="159"/>
                  </a:cubicBezTo>
                  <a:cubicBezTo>
                    <a:pt x="33" y="158"/>
                    <a:pt x="30" y="150"/>
                    <a:pt x="30" y="146"/>
                  </a:cubicBezTo>
                  <a:cubicBezTo>
                    <a:pt x="31" y="142"/>
                    <a:pt x="26" y="139"/>
                    <a:pt x="26" y="135"/>
                  </a:cubicBezTo>
                  <a:cubicBezTo>
                    <a:pt x="26" y="132"/>
                    <a:pt x="23" y="132"/>
                    <a:pt x="19" y="130"/>
                  </a:cubicBezTo>
                  <a:cubicBezTo>
                    <a:pt x="15" y="128"/>
                    <a:pt x="20" y="117"/>
                    <a:pt x="20" y="112"/>
                  </a:cubicBezTo>
                  <a:cubicBezTo>
                    <a:pt x="21" y="107"/>
                    <a:pt x="29" y="93"/>
                    <a:pt x="27" y="89"/>
                  </a:cubicBezTo>
                  <a:cubicBezTo>
                    <a:pt x="24" y="85"/>
                    <a:pt x="35" y="81"/>
                    <a:pt x="36" y="86"/>
                  </a:cubicBezTo>
                  <a:cubicBezTo>
                    <a:pt x="37" y="91"/>
                    <a:pt x="38" y="93"/>
                    <a:pt x="45" y="93"/>
                  </a:cubicBezTo>
                  <a:cubicBezTo>
                    <a:pt x="51" y="93"/>
                    <a:pt x="51" y="98"/>
                    <a:pt x="57" y="99"/>
                  </a:cubicBezTo>
                  <a:cubicBezTo>
                    <a:pt x="57" y="99"/>
                    <a:pt x="57" y="99"/>
                    <a:pt x="57" y="100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9" y="95"/>
                    <a:pt x="56" y="95"/>
                    <a:pt x="56" y="91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" name="Freeform 66"/>
            <p:cNvSpPr>
              <a:spLocks/>
            </p:cNvSpPr>
            <p:nvPr/>
          </p:nvSpPr>
          <p:spPr bwMode="auto">
            <a:xfrm>
              <a:off x="4665663" y="1922463"/>
              <a:ext cx="207963" cy="169863"/>
            </a:xfrm>
            <a:custGeom>
              <a:avLst/>
              <a:gdLst/>
              <a:ahLst/>
              <a:cxnLst>
                <a:cxn ang="0">
                  <a:pos x="2" y="19"/>
                </a:cxn>
                <a:cxn ang="0">
                  <a:pos x="2" y="31"/>
                </a:cxn>
                <a:cxn ang="0">
                  <a:pos x="3" y="36"/>
                </a:cxn>
                <a:cxn ang="0">
                  <a:pos x="5" y="41"/>
                </a:cxn>
                <a:cxn ang="0">
                  <a:pos x="7" y="47"/>
                </a:cxn>
                <a:cxn ang="0">
                  <a:pos x="10" y="56"/>
                </a:cxn>
                <a:cxn ang="0">
                  <a:pos x="10" y="61"/>
                </a:cxn>
                <a:cxn ang="0">
                  <a:pos x="16" y="65"/>
                </a:cxn>
                <a:cxn ang="0">
                  <a:pos x="24" y="70"/>
                </a:cxn>
                <a:cxn ang="0">
                  <a:pos x="30" y="73"/>
                </a:cxn>
                <a:cxn ang="0">
                  <a:pos x="36" y="72"/>
                </a:cxn>
                <a:cxn ang="0">
                  <a:pos x="39" y="76"/>
                </a:cxn>
                <a:cxn ang="0">
                  <a:pos x="47" y="78"/>
                </a:cxn>
                <a:cxn ang="0">
                  <a:pos x="52" y="84"/>
                </a:cxn>
                <a:cxn ang="0">
                  <a:pos x="59" y="83"/>
                </a:cxn>
                <a:cxn ang="0">
                  <a:pos x="68" y="85"/>
                </a:cxn>
                <a:cxn ang="0">
                  <a:pos x="77" y="85"/>
                </a:cxn>
                <a:cxn ang="0">
                  <a:pos x="86" y="88"/>
                </a:cxn>
                <a:cxn ang="0">
                  <a:pos x="93" y="89"/>
                </a:cxn>
                <a:cxn ang="0">
                  <a:pos x="93" y="82"/>
                </a:cxn>
                <a:cxn ang="0">
                  <a:pos x="103" y="71"/>
                </a:cxn>
                <a:cxn ang="0">
                  <a:pos x="108" y="67"/>
                </a:cxn>
                <a:cxn ang="0">
                  <a:pos x="104" y="56"/>
                </a:cxn>
                <a:cxn ang="0">
                  <a:pos x="103" y="46"/>
                </a:cxn>
                <a:cxn ang="0">
                  <a:pos x="99" y="40"/>
                </a:cxn>
                <a:cxn ang="0">
                  <a:pos x="106" y="35"/>
                </a:cxn>
                <a:cxn ang="0">
                  <a:pos x="105" y="25"/>
                </a:cxn>
                <a:cxn ang="0">
                  <a:pos x="103" y="16"/>
                </a:cxn>
                <a:cxn ang="0">
                  <a:pos x="95" y="10"/>
                </a:cxn>
                <a:cxn ang="0">
                  <a:pos x="94" y="9"/>
                </a:cxn>
                <a:cxn ang="0">
                  <a:pos x="65" y="8"/>
                </a:cxn>
                <a:cxn ang="0">
                  <a:pos x="59" y="6"/>
                </a:cxn>
                <a:cxn ang="0">
                  <a:pos x="53" y="9"/>
                </a:cxn>
                <a:cxn ang="0">
                  <a:pos x="48" y="2"/>
                </a:cxn>
                <a:cxn ang="0">
                  <a:pos x="23" y="9"/>
                </a:cxn>
                <a:cxn ang="0">
                  <a:pos x="6" y="15"/>
                </a:cxn>
                <a:cxn ang="0">
                  <a:pos x="2" y="18"/>
                </a:cxn>
                <a:cxn ang="0">
                  <a:pos x="2" y="19"/>
                </a:cxn>
              </a:cxnLst>
              <a:rect l="0" t="0" r="r" b="b"/>
              <a:pathLst>
                <a:path w="109" h="89">
                  <a:moveTo>
                    <a:pt x="2" y="19"/>
                  </a:moveTo>
                  <a:cubicBezTo>
                    <a:pt x="3" y="21"/>
                    <a:pt x="4" y="28"/>
                    <a:pt x="2" y="31"/>
                  </a:cubicBezTo>
                  <a:cubicBezTo>
                    <a:pt x="0" y="34"/>
                    <a:pt x="1" y="35"/>
                    <a:pt x="3" y="36"/>
                  </a:cubicBezTo>
                  <a:cubicBezTo>
                    <a:pt x="5" y="37"/>
                    <a:pt x="5" y="39"/>
                    <a:pt x="5" y="41"/>
                  </a:cubicBezTo>
                  <a:cubicBezTo>
                    <a:pt x="5" y="43"/>
                    <a:pt x="7" y="43"/>
                    <a:pt x="7" y="47"/>
                  </a:cubicBezTo>
                  <a:cubicBezTo>
                    <a:pt x="7" y="51"/>
                    <a:pt x="8" y="54"/>
                    <a:pt x="10" y="56"/>
                  </a:cubicBezTo>
                  <a:cubicBezTo>
                    <a:pt x="11" y="57"/>
                    <a:pt x="11" y="59"/>
                    <a:pt x="10" y="61"/>
                  </a:cubicBezTo>
                  <a:cubicBezTo>
                    <a:pt x="12" y="63"/>
                    <a:pt x="14" y="64"/>
                    <a:pt x="16" y="65"/>
                  </a:cubicBezTo>
                  <a:cubicBezTo>
                    <a:pt x="22" y="67"/>
                    <a:pt x="24" y="68"/>
                    <a:pt x="24" y="70"/>
                  </a:cubicBezTo>
                  <a:cubicBezTo>
                    <a:pt x="24" y="72"/>
                    <a:pt x="29" y="75"/>
                    <a:pt x="30" y="73"/>
                  </a:cubicBezTo>
                  <a:cubicBezTo>
                    <a:pt x="31" y="70"/>
                    <a:pt x="34" y="72"/>
                    <a:pt x="36" y="72"/>
                  </a:cubicBezTo>
                  <a:cubicBezTo>
                    <a:pt x="38" y="72"/>
                    <a:pt x="39" y="74"/>
                    <a:pt x="39" y="76"/>
                  </a:cubicBezTo>
                  <a:cubicBezTo>
                    <a:pt x="40" y="77"/>
                    <a:pt x="45" y="76"/>
                    <a:pt x="47" y="78"/>
                  </a:cubicBezTo>
                  <a:cubicBezTo>
                    <a:pt x="48" y="79"/>
                    <a:pt x="49" y="83"/>
                    <a:pt x="52" y="84"/>
                  </a:cubicBezTo>
                  <a:cubicBezTo>
                    <a:pt x="54" y="86"/>
                    <a:pt x="57" y="82"/>
                    <a:pt x="59" y="83"/>
                  </a:cubicBezTo>
                  <a:cubicBezTo>
                    <a:pt x="60" y="85"/>
                    <a:pt x="65" y="86"/>
                    <a:pt x="68" y="85"/>
                  </a:cubicBezTo>
                  <a:cubicBezTo>
                    <a:pt x="71" y="83"/>
                    <a:pt x="73" y="86"/>
                    <a:pt x="77" y="85"/>
                  </a:cubicBezTo>
                  <a:cubicBezTo>
                    <a:pt x="81" y="85"/>
                    <a:pt x="85" y="86"/>
                    <a:pt x="86" y="88"/>
                  </a:cubicBezTo>
                  <a:cubicBezTo>
                    <a:pt x="87" y="88"/>
                    <a:pt x="90" y="89"/>
                    <a:pt x="93" y="89"/>
                  </a:cubicBezTo>
                  <a:cubicBezTo>
                    <a:pt x="94" y="88"/>
                    <a:pt x="92" y="83"/>
                    <a:pt x="93" y="82"/>
                  </a:cubicBezTo>
                  <a:cubicBezTo>
                    <a:pt x="93" y="81"/>
                    <a:pt x="102" y="73"/>
                    <a:pt x="103" y="71"/>
                  </a:cubicBezTo>
                  <a:cubicBezTo>
                    <a:pt x="105" y="69"/>
                    <a:pt x="107" y="69"/>
                    <a:pt x="108" y="67"/>
                  </a:cubicBezTo>
                  <a:cubicBezTo>
                    <a:pt x="109" y="65"/>
                    <a:pt x="105" y="58"/>
                    <a:pt x="104" y="56"/>
                  </a:cubicBezTo>
                  <a:cubicBezTo>
                    <a:pt x="103" y="55"/>
                    <a:pt x="102" y="49"/>
                    <a:pt x="103" y="46"/>
                  </a:cubicBezTo>
                  <a:cubicBezTo>
                    <a:pt x="104" y="44"/>
                    <a:pt x="99" y="42"/>
                    <a:pt x="99" y="40"/>
                  </a:cubicBezTo>
                  <a:cubicBezTo>
                    <a:pt x="99" y="39"/>
                    <a:pt x="103" y="36"/>
                    <a:pt x="106" y="35"/>
                  </a:cubicBezTo>
                  <a:cubicBezTo>
                    <a:pt x="108" y="34"/>
                    <a:pt x="107" y="27"/>
                    <a:pt x="105" y="25"/>
                  </a:cubicBezTo>
                  <a:cubicBezTo>
                    <a:pt x="103" y="23"/>
                    <a:pt x="102" y="20"/>
                    <a:pt x="103" y="16"/>
                  </a:cubicBezTo>
                  <a:cubicBezTo>
                    <a:pt x="105" y="13"/>
                    <a:pt x="96" y="10"/>
                    <a:pt x="95" y="10"/>
                  </a:cubicBezTo>
                  <a:cubicBezTo>
                    <a:pt x="94" y="10"/>
                    <a:pt x="94" y="10"/>
                    <a:pt x="94" y="9"/>
                  </a:cubicBezTo>
                  <a:cubicBezTo>
                    <a:pt x="86" y="11"/>
                    <a:pt x="66" y="9"/>
                    <a:pt x="65" y="8"/>
                  </a:cubicBezTo>
                  <a:cubicBezTo>
                    <a:pt x="64" y="8"/>
                    <a:pt x="61" y="7"/>
                    <a:pt x="59" y="6"/>
                  </a:cubicBezTo>
                  <a:cubicBezTo>
                    <a:pt x="58" y="8"/>
                    <a:pt x="56" y="9"/>
                    <a:pt x="53" y="9"/>
                  </a:cubicBezTo>
                  <a:cubicBezTo>
                    <a:pt x="48" y="9"/>
                    <a:pt x="48" y="5"/>
                    <a:pt x="48" y="2"/>
                  </a:cubicBezTo>
                  <a:cubicBezTo>
                    <a:pt x="48" y="0"/>
                    <a:pt x="28" y="4"/>
                    <a:pt x="23" y="9"/>
                  </a:cubicBezTo>
                  <a:cubicBezTo>
                    <a:pt x="18" y="15"/>
                    <a:pt x="6" y="13"/>
                    <a:pt x="6" y="15"/>
                  </a:cubicBezTo>
                  <a:cubicBezTo>
                    <a:pt x="5" y="17"/>
                    <a:pt x="3" y="18"/>
                    <a:pt x="2" y="18"/>
                  </a:cubicBezTo>
                  <a:cubicBezTo>
                    <a:pt x="2" y="18"/>
                    <a:pt x="2" y="19"/>
                    <a:pt x="2" y="19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6" name="Freeform 67"/>
            <p:cNvSpPr>
              <a:spLocks/>
            </p:cNvSpPr>
            <p:nvPr/>
          </p:nvSpPr>
          <p:spPr bwMode="auto">
            <a:xfrm>
              <a:off x="4695825" y="2198688"/>
              <a:ext cx="79375" cy="74613"/>
            </a:xfrm>
            <a:custGeom>
              <a:avLst/>
              <a:gdLst/>
              <a:ahLst/>
              <a:cxnLst>
                <a:cxn ang="0">
                  <a:pos x="31" y="35"/>
                </a:cxn>
                <a:cxn ang="0">
                  <a:pos x="39" y="23"/>
                </a:cxn>
                <a:cxn ang="0">
                  <a:pos x="40" y="8"/>
                </a:cxn>
                <a:cxn ang="0">
                  <a:pos x="30" y="2"/>
                </a:cxn>
                <a:cxn ang="0">
                  <a:pos x="13" y="1"/>
                </a:cxn>
                <a:cxn ang="0">
                  <a:pos x="6" y="2"/>
                </a:cxn>
                <a:cxn ang="0">
                  <a:pos x="1" y="5"/>
                </a:cxn>
                <a:cxn ang="0">
                  <a:pos x="6" y="13"/>
                </a:cxn>
                <a:cxn ang="0">
                  <a:pos x="15" y="24"/>
                </a:cxn>
                <a:cxn ang="0">
                  <a:pos x="24" y="34"/>
                </a:cxn>
                <a:cxn ang="0">
                  <a:pos x="30" y="39"/>
                </a:cxn>
                <a:cxn ang="0">
                  <a:pos x="31" y="35"/>
                </a:cxn>
              </a:cxnLst>
              <a:rect l="0" t="0" r="r" b="b"/>
              <a:pathLst>
                <a:path w="41" h="39">
                  <a:moveTo>
                    <a:pt x="31" y="35"/>
                  </a:moveTo>
                  <a:cubicBezTo>
                    <a:pt x="30" y="33"/>
                    <a:pt x="37" y="23"/>
                    <a:pt x="39" y="23"/>
                  </a:cubicBezTo>
                  <a:cubicBezTo>
                    <a:pt x="41" y="23"/>
                    <a:pt x="41" y="13"/>
                    <a:pt x="40" y="8"/>
                  </a:cubicBezTo>
                  <a:cubicBezTo>
                    <a:pt x="35" y="4"/>
                    <a:pt x="30" y="2"/>
                    <a:pt x="30" y="2"/>
                  </a:cubicBezTo>
                  <a:cubicBezTo>
                    <a:pt x="30" y="2"/>
                    <a:pt x="15" y="2"/>
                    <a:pt x="13" y="1"/>
                  </a:cubicBezTo>
                  <a:cubicBezTo>
                    <a:pt x="10" y="0"/>
                    <a:pt x="8" y="4"/>
                    <a:pt x="6" y="2"/>
                  </a:cubicBezTo>
                  <a:cubicBezTo>
                    <a:pt x="3" y="0"/>
                    <a:pt x="0" y="3"/>
                    <a:pt x="1" y="5"/>
                  </a:cubicBezTo>
                  <a:cubicBezTo>
                    <a:pt x="1" y="8"/>
                    <a:pt x="6" y="9"/>
                    <a:pt x="6" y="13"/>
                  </a:cubicBezTo>
                  <a:cubicBezTo>
                    <a:pt x="6" y="17"/>
                    <a:pt x="15" y="22"/>
                    <a:pt x="15" y="24"/>
                  </a:cubicBezTo>
                  <a:cubicBezTo>
                    <a:pt x="15" y="25"/>
                    <a:pt x="21" y="29"/>
                    <a:pt x="24" y="34"/>
                  </a:cubicBezTo>
                  <a:cubicBezTo>
                    <a:pt x="26" y="35"/>
                    <a:pt x="28" y="37"/>
                    <a:pt x="30" y="39"/>
                  </a:cubicBezTo>
                  <a:cubicBezTo>
                    <a:pt x="30" y="37"/>
                    <a:pt x="31" y="36"/>
                    <a:pt x="31" y="35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7" name="Freeform 68"/>
            <p:cNvSpPr>
              <a:spLocks/>
            </p:cNvSpPr>
            <p:nvPr/>
          </p:nvSpPr>
          <p:spPr bwMode="auto">
            <a:xfrm>
              <a:off x="4657725" y="2165350"/>
              <a:ext cx="114300" cy="98425"/>
            </a:xfrm>
            <a:custGeom>
              <a:avLst/>
              <a:gdLst/>
              <a:ahLst/>
              <a:cxnLst>
                <a:cxn ang="0">
                  <a:pos x="35" y="42"/>
                </a:cxn>
                <a:cxn ang="0">
                  <a:pos x="26" y="31"/>
                </a:cxn>
                <a:cxn ang="0">
                  <a:pos x="21" y="23"/>
                </a:cxn>
                <a:cxn ang="0">
                  <a:pos x="26" y="20"/>
                </a:cxn>
                <a:cxn ang="0">
                  <a:pos x="33" y="19"/>
                </a:cxn>
                <a:cxn ang="0">
                  <a:pos x="50" y="20"/>
                </a:cxn>
                <a:cxn ang="0">
                  <a:pos x="60" y="26"/>
                </a:cxn>
                <a:cxn ang="0">
                  <a:pos x="60" y="23"/>
                </a:cxn>
                <a:cxn ang="0">
                  <a:pos x="56" y="15"/>
                </a:cxn>
                <a:cxn ang="0">
                  <a:pos x="53" y="8"/>
                </a:cxn>
                <a:cxn ang="0">
                  <a:pos x="50" y="9"/>
                </a:cxn>
                <a:cxn ang="0">
                  <a:pos x="38" y="7"/>
                </a:cxn>
                <a:cxn ang="0">
                  <a:pos x="29" y="0"/>
                </a:cxn>
                <a:cxn ang="0">
                  <a:pos x="22" y="4"/>
                </a:cxn>
                <a:cxn ang="0">
                  <a:pos x="19" y="10"/>
                </a:cxn>
                <a:cxn ang="0">
                  <a:pos x="15" y="15"/>
                </a:cxn>
                <a:cxn ang="0">
                  <a:pos x="8" y="15"/>
                </a:cxn>
                <a:cxn ang="0">
                  <a:pos x="0" y="16"/>
                </a:cxn>
                <a:cxn ang="0">
                  <a:pos x="2" y="21"/>
                </a:cxn>
                <a:cxn ang="0">
                  <a:pos x="11" y="25"/>
                </a:cxn>
                <a:cxn ang="0">
                  <a:pos x="21" y="40"/>
                </a:cxn>
                <a:cxn ang="0">
                  <a:pos x="30" y="45"/>
                </a:cxn>
                <a:cxn ang="0">
                  <a:pos x="40" y="50"/>
                </a:cxn>
                <a:cxn ang="0">
                  <a:pos x="44" y="52"/>
                </a:cxn>
                <a:cxn ang="0">
                  <a:pos x="35" y="42"/>
                </a:cxn>
              </a:cxnLst>
              <a:rect l="0" t="0" r="r" b="b"/>
              <a:pathLst>
                <a:path w="60" h="52">
                  <a:moveTo>
                    <a:pt x="35" y="42"/>
                  </a:moveTo>
                  <a:cubicBezTo>
                    <a:pt x="35" y="40"/>
                    <a:pt x="26" y="35"/>
                    <a:pt x="26" y="31"/>
                  </a:cubicBezTo>
                  <a:cubicBezTo>
                    <a:pt x="26" y="27"/>
                    <a:pt x="21" y="26"/>
                    <a:pt x="21" y="23"/>
                  </a:cubicBezTo>
                  <a:cubicBezTo>
                    <a:pt x="20" y="21"/>
                    <a:pt x="23" y="18"/>
                    <a:pt x="26" y="20"/>
                  </a:cubicBezTo>
                  <a:cubicBezTo>
                    <a:pt x="28" y="22"/>
                    <a:pt x="30" y="18"/>
                    <a:pt x="33" y="19"/>
                  </a:cubicBezTo>
                  <a:cubicBezTo>
                    <a:pt x="35" y="20"/>
                    <a:pt x="50" y="20"/>
                    <a:pt x="50" y="20"/>
                  </a:cubicBezTo>
                  <a:cubicBezTo>
                    <a:pt x="50" y="20"/>
                    <a:pt x="55" y="22"/>
                    <a:pt x="60" y="26"/>
                  </a:cubicBezTo>
                  <a:cubicBezTo>
                    <a:pt x="60" y="24"/>
                    <a:pt x="60" y="24"/>
                    <a:pt x="60" y="23"/>
                  </a:cubicBezTo>
                  <a:cubicBezTo>
                    <a:pt x="59" y="20"/>
                    <a:pt x="60" y="16"/>
                    <a:pt x="56" y="15"/>
                  </a:cubicBezTo>
                  <a:cubicBezTo>
                    <a:pt x="55" y="14"/>
                    <a:pt x="54" y="11"/>
                    <a:pt x="53" y="8"/>
                  </a:cubicBezTo>
                  <a:cubicBezTo>
                    <a:pt x="52" y="9"/>
                    <a:pt x="50" y="9"/>
                    <a:pt x="50" y="9"/>
                  </a:cubicBezTo>
                  <a:cubicBezTo>
                    <a:pt x="47" y="10"/>
                    <a:pt x="40" y="10"/>
                    <a:pt x="38" y="7"/>
                  </a:cubicBezTo>
                  <a:cubicBezTo>
                    <a:pt x="36" y="5"/>
                    <a:pt x="31" y="1"/>
                    <a:pt x="29" y="0"/>
                  </a:cubicBezTo>
                  <a:cubicBezTo>
                    <a:pt x="28" y="1"/>
                    <a:pt x="24" y="4"/>
                    <a:pt x="22" y="4"/>
                  </a:cubicBezTo>
                  <a:cubicBezTo>
                    <a:pt x="20" y="5"/>
                    <a:pt x="21" y="10"/>
                    <a:pt x="19" y="10"/>
                  </a:cubicBezTo>
                  <a:cubicBezTo>
                    <a:pt x="17" y="10"/>
                    <a:pt x="16" y="13"/>
                    <a:pt x="15" y="15"/>
                  </a:cubicBezTo>
                  <a:cubicBezTo>
                    <a:pt x="15" y="16"/>
                    <a:pt x="10" y="14"/>
                    <a:pt x="8" y="15"/>
                  </a:cubicBezTo>
                  <a:cubicBezTo>
                    <a:pt x="7" y="15"/>
                    <a:pt x="2" y="16"/>
                    <a:pt x="0" y="16"/>
                  </a:cubicBezTo>
                  <a:cubicBezTo>
                    <a:pt x="1" y="18"/>
                    <a:pt x="0" y="21"/>
                    <a:pt x="2" y="21"/>
                  </a:cubicBezTo>
                  <a:cubicBezTo>
                    <a:pt x="5" y="21"/>
                    <a:pt x="11" y="21"/>
                    <a:pt x="11" y="25"/>
                  </a:cubicBezTo>
                  <a:cubicBezTo>
                    <a:pt x="11" y="29"/>
                    <a:pt x="18" y="37"/>
                    <a:pt x="21" y="40"/>
                  </a:cubicBezTo>
                  <a:cubicBezTo>
                    <a:pt x="24" y="43"/>
                    <a:pt x="30" y="43"/>
                    <a:pt x="30" y="45"/>
                  </a:cubicBezTo>
                  <a:cubicBezTo>
                    <a:pt x="30" y="48"/>
                    <a:pt x="35" y="50"/>
                    <a:pt x="40" y="50"/>
                  </a:cubicBezTo>
                  <a:cubicBezTo>
                    <a:pt x="41" y="50"/>
                    <a:pt x="43" y="51"/>
                    <a:pt x="44" y="52"/>
                  </a:cubicBezTo>
                  <a:cubicBezTo>
                    <a:pt x="41" y="47"/>
                    <a:pt x="35" y="43"/>
                    <a:pt x="35" y="42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8" name="Freeform 69"/>
            <p:cNvSpPr>
              <a:spLocks/>
            </p:cNvSpPr>
            <p:nvPr/>
          </p:nvSpPr>
          <p:spPr bwMode="auto">
            <a:xfrm>
              <a:off x="4768850" y="2270125"/>
              <a:ext cx="39688" cy="77788"/>
            </a:xfrm>
            <a:custGeom>
              <a:avLst/>
              <a:gdLst/>
              <a:ahLst/>
              <a:cxnLst>
                <a:cxn ang="0">
                  <a:pos x="14" y="35"/>
                </a:cxn>
                <a:cxn ang="0">
                  <a:pos x="17" y="31"/>
                </a:cxn>
                <a:cxn ang="0">
                  <a:pos x="21" y="24"/>
                </a:cxn>
                <a:cxn ang="0">
                  <a:pos x="21" y="24"/>
                </a:cxn>
                <a:cxn ang="0">
                  <a:pos x="15" y="17"/>
                </a:cxn>
                <a:cxn ang="0">
                  <a:pos x="16" y="5"/>
                </a:cxn>
                <a:cxn ang="0">
                  <a:pos x="6" y="0"/>
                </a:cxn>
                <a:cxn ang="0">
                  <a:pos x="1" y="8"/>
                </a:cxn>
                <a:cxn ang="0">
                  <a:pos x="4" y="15"/>
                </a:cxn>
                <a:cxn ang="0">
                  <a:pos x="3" y="32"/>
                </a:cxn>
                <a:cxn ang="0">
                  <a:pos x="11" y="41"/>
                </a:cxn>
                <a:cxn ang="0">
                  <a:pos x="14" y="35"/>
                </a:cxn>
              </a:cxnLst>
              <a:rect l="0" t="0" r="r" b="b"/>
              <a:pathLst>
                <a:path w="21" h="41">
                  <a:moveTo>
                    <a:pt x="14" y="35"/>
                  </a:moveTo>
                  <a:cubicBezTo>
                    <a:pt x="17" y="35"/>
                    <a:pt x="15" y="33"/>
                    <a:pt x="17" y="31"/>
                  </a:cubicBezTo>
                  <a:cubicBezTo>
                    <a:pt x="19" y="29"/>
                    <a:pt x="21" y="26"/>
                    <a:pt x="21" y="24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18" y="21"/>
                    <a:pt x="15" y="20"/>
                    <a:pt x="15" y="17"/>
                  </a:cubicBezTo>
                  <a:cubicBezTo>
                    <a:pt x="14" y="14"/>
                    <a:pt x="15" y="9"/>
                    <a:pt x="16" y="5"/>
                  </a:cubicBezTo>
                  <a:cubicBezTo>
                    <a:pt x="14" y="4"/>
                    <a:pt x="8" y="0"/>
                    <a:pt x="6" y="0"/>
                  </a:cubicBezTo>
                  <a:cubicBezTo>
                    <a:pt x="4" y="0"/>
                    <a:pt x="1" y="4"/>
                    <a:pt x="1" y="8"/>
                  </a:cubicBezTo>
                  <a:cubicBezTo>
                    <a:pt x="5" y="10"/>
                    <a:pt x="7" y="12"/>
                    <a:pt x="4" y="15"/>
                  </a:cubicBezTo>
                  <a:cubicBezTo>
                    <a:pt x="1" y="18"/>
                    <a:pt x="0" y="29"/>
                    <a:pt x="3" y="32"/>
                  </a:cubicBezTo>
                  <a:cubicBezTo>
                    <a:pt x="7" y="34"/>
                    <a:pt x="8" y="40"/>
                    <a:pt x="11" y="41"/>
                  </a:cubicBezTo>
                  <a:cubicBezTo>
                    <a:pt x="12" y="38"/>
                    <a:pt x="12" y="35"/>
                    <a:pt x="14" y="35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Freeform 70"/>
            <p:cNvSpPr>
              <a:spLocks/>
            </p:cNvSpPr>
            <p:nvPr/>
          </p:nvSpPr>
          <p:spPr bwMode="auto">
            <a:xfrm>
              <a:off x="4570413" y="2095500"/>
              <a:ext cx="160338" cy="71438"/>
            </a:xfrm>
            <a:custGeom>
              <a:avLst/>
              <a:gdLst/>
              <a:ahLst/>
              <a:cxnLst>
                <a:cxn ang="0">
                  <a:pos x="71" y="3"/>
                </a:cxn>
                <a:cxn ang="0">
                  <a:pos x="60" y="0"/>
                </a:cxn>
                <a:cxn ang="0">
                  <a:pos x="58" y="5"/>
                </a:cxn>
                <a:cxn ang="0">
                  <a:pos x="48" y="5"/>
                </a:cxn>
                <a:cxn ang="0">
                  <a:pos x="42" y="10"/>
                </a:cxn>
                <a:cxn ang="0">
                  <a:pos x="38" y="17"/>
                </a:cxn>
                <a:cxn ang="0">
                  <a:pos x="33" y="20"/>
                </a:cxn>
                <a:cxn ang="0">
                  <a:pos x="22" y="22"/>
                </a:cxn>
                <a:cxn ang="0">
                  <a:pos x="15" y="23"/>
                </a:cxn>
                <a:cxn ang="0">
                  <a:pos x="9" y="24"/>
                </a:cxn>
                <a:cxn ang="0">
                  <a:pos x="2" y="22"/>
                </a:cxn>
                <a:cxn ang="0">
                  <a:pos x="1" y="28"/>
                </a:cxn>
                <a:cxn ang="0">
                  <a:pos x="7" y="31"/>
                </a:cxn>
                <a:cxn ang="0">
                  <a:pos x="14" y="32"/>
                </a:cxn>
                <a:cxn ang="0">
                  <a:pos x="21" y="30"/>
                </a:cxn>
                <a:cxn ang="0">
                  <a:pos x="30" y="29"/>
                </a:cxn>
                <a:cxn ang="0">
                  <a:pos x="32" y="34"/>
                </a:cxn>
                <a:cxn ang="0">
                  <a:pos x="42" y="35"/>
                </a:cxn>
                <a:cxn ang="0">
                  <a:pos x="55" y="37"/>
                </a:cxn>
                <a:cxn ang="0">
                  <a:pos x="64" y="34"/>
                </a:cxn>
                <a:cxn ang="0">
                  <a:pos x="72" y="31"/>
                </a:cxn>
                <a:cxn ang="0">
                  <a:pos x="72" y="31"/>
                </a:cxn>
                <a:cxn ang="0">
                  <a:pos x="74" y="29"/>
                </a:cxn>
                <a:cxn ang="0">
                  <a:pos x="76" y="24"/>
                </a:cxn>
                <a:cxn ang="0">
                  <a:pos x="77" y="19"/>
                </a:cxn>
                <a:cxn ang="0">
                  <a:pos x="82" y="16"/>
                </a:cxn>
                <a:cxn ang="0">
                  <a:pos x="84" y="13"/>
                </a:cxn>
                <a:cxn ang="0">
                  <a:pos x="79" y="4"/>
                </a:cxn>
                <a:cxn ang="0">
                  <a:pos x="71" y="3"/>
                </a:cxn>
              </a:cxnLst>
              <a:rect l="0" t="0" r="r" b="b"/>
              <a:pathLst>
                <a:path w="84" h="37">
                  <a:moveTo>
                    <a:pt x="71" y="3"/>
                  </a:moveTo>
                  <a:cubicBezTo>
                    <a:pt x="68" y="0"/>
                    <a:pt x="60" y="0"/>
                    <a:pt x="60" y="0"/>
                  </a:cubicBezTo>
                  <a:cubicBezTo>
                    <a:pt x="60" y="0"/>
                    <a:pt x="59" y="3"/>
                    <a:pt x="58" y="5"/>
                  </a:cubicBezTo>
                  <a:cubicBezTo>
                    <a:pt x="57" y="6"/>
                    <a:pt x="52" y="6"/>
                    <a:pt x="48" y="5"/>
                  </a:cubicBezTo>
                  <a:cubicBezTo>
                    <a:pt x="47" y="7"/>
                    <a:pt x="43" y="8"/>
                    <a:pt x="42" y="10"/>
                  </a:cubicBezTo>
                  <a:cubicBezTo>
                    <a:pt x="42" y="12"/>
                    <a:pt x="36" y="11"/>
                    <a:pt x="38" y="17"/>
                  </a:cubicBezTo>
                  <a:cubicBezTo>
                    <a:pt x="40" y="23"/>
                    <a:pt x="35" y="21"/>
                    <a:pt x="33" y="20"/>
                  </a:cubicBezTo>
                  <a:cubicBezTo>
                    <a:pt x="32" y="19"/>
                    <a:pt x="24" y="20"/>
                    <a:pt x="22" y="22"/>
                  </a:cubicBezTo>
                  <a:cubicBezTo>
                    <a:pt x="20" y="24"/>
                    <a:pt x="17" y="24"/>
                    <a:pt x="15" y="23"/>
                  </a:cubicBezTo>
                  <a:cubicBezTo>
                    <a:pt x="14" y="22"/>
                    <a:pt x="10" y="21"/>
                    <a:pt x="9" y="24"/>
                  </a:cubicBezTo>
                  <a:cubicBezTo>
                    <a:pt x="7" y="26"/>
                    <a:pt x="4" y="22"/>
                    <a:pt x="2" y="22"/>
                  </a:cubicBezTo>
                  <a:cubicBezTo>
                    <a:pt x="0" y="22"/>
                    <a:pt x="1" y="27"/>
                    <a:pt x="1" y="28"/>
                  </a:cubicBezTo>
                  <a:cubicBezTo>
                    <a:pt x="1" y="29"/>
                    <a:pt x="4" y="32"/>
                    <a:pt x="7" y="31"/>
                  </a:cubicBezTo>
                  <a:cubicBezTo>
                    <a:pt x="9" y="30"/>
                    <a:pt x="12" y="31"/>
                    <a:pt x="14" y="32"/>
                  </a:cubicBezTo>
                  <a:cubicBezTo>
                    <a:pt x="16" y="34"/>
                    <a:pt x="19" y="31"/>
                    <a:pt x="21" y="30"/>
                  </a:cubicBezTo>
                  <a:cubicBezTo>
                    <a:pt x="22" y="29"/>
                    <a:pt x="29" y="29"/>
                    <a:pt x="30" y="29"/>
                  </a:cubicBezTo>
                  <a:cubicBezTo>
                    <a:pt x="30" y="29"/>
                    <a:pt x="31" y="33"/>
                    <a:pt x="32" y="34"/>
                  </a:cubicBezTo>
                  <a:cubicBezTo>
                    <a:pt x="33" y="34"/>
                    <a:pt x="38" y="35"/>
                    <a:pt x="42" y="35"/>
                  </a:cubicBezTo>
                  <a:cubicBezTo>
                    <a:pt x="46" y="35"/>
                    <a:pt x="53" y="37"/>
                    <a:pt x="55" y="37"/>
                  </a:cubicBezTo>
                  <a:cubicBezTo>
                    <a:pt x="57" y="37"/>
                    <a:pt x="60" y="34"/>
                    <a:pt x="64" y="34"/>
                  </a:cubicBezTo>
                  <a:cubicBezTo>
                    <a:pt x="69" y="34"/>
                    <a:pt x="71" y="31"/>
                    <a:pt x="72" y="31"/>
                  </a:cubicBezTo>
                  <a:cubicBezTo>
                    <a:pt x="72" y="31"/>
                    <a:pt x="72" y="31"/>
                    <a:pt x="72" y="31"/>
                  </a:cubicBezTo>
                  <a:cubicBezTo>
                    <a:pt x="72" y="30"/>
                    <a:pt x="73" y="29"/>
                    <a:pt x="74" y="29"/>
                  </a:cubicBezTo>
                  <a:cubicBezTo>
                    <a:pt x="76" y="28"/>
                    <a:pt x="74" y="25"/>
                    <a:pt x="76" y="24"/>
                  </a:cubicBezTo>
                  <a:cubicBezTo>
                    <a:pt x="77" y="22"/>
                    <a:pt x="75" y="19"/>
                    <a:pt x="77" y="19"/>
                  </a:cubicBezTo>
                  <a:cubicBezTo>
                    <a:pt x="79" y="20"/>
                    <a:pt x="82" y="20"/>
                    <a:pt x="82" y="16"/>
                  </a:cubicBezTo>
                  <a:cubicBezTo>
                    <a:pt x="82" y="15"/>
                    <a:pt x="83" y="14"/>
                    <a:pt x="84" y="13"/>
                  </a:cubicBezTo>
                  <a:cubicBezTo>
                    <a:pt x="81" y="10"/>
                    <a:pt x="79" y="4"/>
                    <a:pt x="79" y="4"/>
                  </a:cubicBezTo>
                  <a:cubicBezTo>
                    <a:pt x="79" y="4"/>
                    <a:pt x="74" y="6"/>
                    <a:pt x="71" y="3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0" name="Freeform 71"/>
            <p:cNvSpPr>
              <a:spLocks/>
            </p:cNvSpPr>
            <p:nvPr/>
          </p:nvSpPr>
          <p:spPr bwMode="auto">
            <a:xfrm>
              <a:off x="4706938" y="2103438"/>
              <a:ext cx="142875" cy="80963"/>
            </a:xfrm>
            <a:custGeom>
              <a:avLst/>
              <a:gdLst/>
              <a:ahLst/>
              <a:cxnLst>
                <a:cxn ang="0">
                  <a:pos x="71" y="8"/>
                </a:cxn>
                <a:cxn ang="0">
                  <a:pos x="68" y="7"/>
                </a:cxn>
                <a:cxn ang="0">
                  <a:pos x="61" y="4"/>
                </a:cxn>
                <a:cxn ang="0">
                  <a:pos x="51" y="1"/>
                </a:cxn>
                <a:cxn ang="0">
                  <a:pos x="40" y="7"/>
                </a:cxn>
                <a:cxn ang="0">
                  <a:pos x="28" y="11"/>
                </a:cxn>
                <a:cxn ang="0">
                  <a:pos x="13" y="11"/>
                </a:cxn>
                <a:cxn ang="0">
                  <a:pos x="12" y="9"/>
                </a:cxn>
                <a:cxn ang="0">
                  <a:pos x="10" y="12"/>
                </a:cxn>
                <a:cxn ang="0">
                  <a:pos x="5" y="15"/>
                </a:cxn>
                <a:cxn ang="0">
                  <a:pos x="4" y="20"/>
                </a:cxn>
                <a:cxn ang="0">
                  <a:pos x="2" y="25"/>
                </a:cxn>
                <a:cxn ang="0">
                  <a:pos x="0" y="27"/>
                </a:cxn>
                <a:cxn ang="0">
                  <a:pos x="3" y="32"/>
                </a:cxn>
                <a:cxn ang="0">
                  <a:pos x="3" y="32"/>
                </a:cxn>
                <a:cxn ang="0">
                  <a:pos x="12" y="39"/>
                </a:cxn>
                <a:cxn ang="0">
                  <a:pos x="24" y="41"/>
                </a:cxn>
                <a:cxn ang="0">
                  <a:pos x="39" y="37"/>
                </a:cxn>
                <a:cxn ang="0">
                  <a:pos x="44" y="38"/>
                </a:cxn>
                <a:cxn ang="0">
                  <a:pos x="47" y="39"/>
                </a:cxn>
                <a:cxn ang="0">
                  <a:pos x="54" y="34"/>
                </a:cxn>
                <a:cxn ang="0">
                  <a:pos x="64" y="17"/>
                </a:cxn>
                <a:cxn ang="0">
                  <a:pos x="72" y="12"/>
                </a:cxn>
                <a:cxn ang="0">
                  <a:pos x="71" y="8"/>
                </a:cxn>
              </a:cxnLst>
              <a:rect l="0" t="0" r="r" b="b"/>
              <a:pathLst>
                <a:path w="74" h="42">
                  <a:moveTo>
                    <a:pt x="71" y="8"/>
                  </a:moveTo>
                  <a:cubicBezTo>
                    <a:pt x="70" y="8"/>
                    <a:pt x="69" y="7"/>
                    <a:pt x="68" y="7"/>
                  </a:cubicBezTo>
                  <a:cubicBezTo>
                    <a:pt x="65" y="6"/>
                    <a:pt x="62" y="5"/>
                    <a:pt x="61" y="4"/>
                  </a:cubicBezTo>
                  <a:cubicBezTo>
                    <a:pt x="59" y="2"/>
                    <a:pt x="52" y="1"/>
                    <a:pt x="51" y="1"/>
                  </a:cubicBezTo>
                  <a:cubicBezTo>
                    <a:pt x="50" y="0"/>
                    <a:pt x="43" y="7"/>
                    <a:pt x="40" y="7"/>
                  </a:cubicBezTo>
                  <a:cubicBezTo>
                    <a:pt x="38" y="7"/>
                    <a:pt x="28" y="9"/>
                    <a:pt x="28" y="11"/>
                  </a:cubicBezTo>
                  <a:cubicBezTo>
                    <a:pt x="28" y="14"/>
                    <a:pt x="16" y="14"/>
                    <a:pt x="13" y="11"/>
                  </a:cubicBezTo>
                  <a:cubicBezTo>
                    <a:pt x="13" y="11"/>
                    <a:pt x="12" y="10"/>
                    <a:pt x="12" y="9"/>
                  </a:cubicBezTo>
                  <a:cubicBezTo>
                    <a:pt x="11" y="10"/>
                    <a:pt x="10" y="11"/>
                    <a:pt x="10" y="12"/>
                  </a:cubicBezTo>
                  <a:cubicBezTo>
                    <a:pt x="10" y="16"/>
                    <a:pt x="7" y="16"/>
                    <a:pt x="5" y="15"/>
                  </a:cubicBezTo>
                  <a:cubicBezTo>
                    <a:pt x="3" y="15"/>
                    <a:pt x="5" y="18"/>
                    <a:pt x="4" y="20"/>
                  </a:cubicBezTo>
                  <a:cubicBezTo>
                    <a:pt x="2" y="21"/>
                    <a:pt x="4" y="24"/>
                    <a:pt x="2" y="25"/>
                  </a:cubicBezTo>
                  <a:cubicBezTo>
                    <a:pt x="1" y="25"/>
                    <a:pt x="0" y="26"/>
                    <a:pt x="0" y="27"/>
                  </a:cubicBezTo>
                  <a:cubicBezTo>
                    <a:pt x="1" y="28"/>
                    <a:pt x="3" y="32"/>
                    <a:pt x="3" y="32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5" y="33"/>
                    <a:pt x="10" y="37"/>
                    <a:pt x="12" y="39"/>
                  </a:cubicBezTo>
                  <a:cubicBezTo>
                    <a:pt x="14" y="42"/>
                    <a:pt x="21" y="42"/>
                    <a:pt x="24" y="41"/>
                  </a:cubicBezTo>
                  <a:cubicBezTo>
                    <a:pt x="26" y="41"/>
                    <a:pt x="39" y="37"/>
                    <a:pt x="39" y="37"/>
                  </a:cubicBezTo>
                  <a:cubicBezTo>
                    <a:pt x="39" y="37"/>
                    <a:pt x="42" y="38"/>
                    <a:pt x="44" y="38"/>
                  </a:cubicBezTo>
                  <a:cubicBezTo>
                    <a:pt x="44" y="38"/>
                    <a:pt x="46" y="38"/>
                    <a:pt x="47" y="39"/>
                  </a:cubicBezTo>
                  <a:cubicBezTo>
                    <a:pt x="48" y="38"/>
                    <a:pt x="51" y="37"/>
                    <a:pt x="54" y="34"/>
                  </a:cubicBezTo>
                  <a:cubicBezTo>
                    <a:pt x="57" y="30"/>
                    <a:pt x="63" y="18"/>
                    <a:pt x="64" y="17"/>
                  </a:cubicBezTo>
                  <a:cubicBezTo>
                    <a:pt x="66" y="16"/>
                    <a:pt x="70" y="14"/>
                    <a:pt x="72" y="12"/>
                  </a:cubicBezTo>
                  <a:cubicBezTo>
                    <a:pt x="74" y="11"/>
                    <a:pt x="73" y="9"/>
                    <a:pt x="71" y="8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1" name="Freeform 72"/>
            <p:cNvSpPr>
              <a:spLocks/>
            </p:cNvSpPr>
            <p:nvPr/>
          </p:nvSpPr>
          <p:spPr bwMode="auto">
            <a:xfrm>
              <a:off x="4625975" y="2038350"/>
              <a:ext cx="134938" cy="69850"/>
            </a:xfrm>
            <a:custGeom>
              <a:avLst/>
              <a:gdLst/>
              <a:ahLst/>
              <a:cxnLst>
                <a:cxn ang="0">
                  <a:pos x="68" y="17"/>
                </a:cxn>
                <a:cxn ang="0">
                  <a:pos x="60" y="15"/>
                </a:cxn>
                <a:cxn ang="0">
                  <a:pos x="57" y="11"/>
                </a:cxn>
                <a:cxn ang="0">
                  <a:pos x="51" y="12"/>
                </a:cxn>
                <a:cxn ang="0">
                  <a:pos x="45" y="9"/>
                </a:cxn>
                <a:cxn ang="0">
                  <a:pos x="37" y="4"/>
                </a:cxn>
                <a:cxn ang="0">
                  <a:pos x="31" y="0"/>
                </a:cxn>
                <a:cxn ang="0">
                  <a:pos x="30" y="1"/>
                </a:cxn>
                <a:cxn ang="0">
                  <a:pos x="24" y="2"/>
                </a:cxn>
                <a:cxn ang="0">
                  <a:pos x="15" y="6"/>
                </a:cxn>
                <a:cxn ang="0">
                  <a:pos x="3" y="10"/>
                </a:cxn>
                <a:cxn ang="0">
                  <a:pos x="4" y="16"/>
                </a:cxn>
                <a:cxn ang="0">
                  <a:pos x="8" y="26"/>
                </a:cxn>
                <a:cxn ang="0">
                  <a:pos x="20" y="35"/>
                </a:cxn>
                <a:cxn ang="0">
                  <a:pos x="19" y="35"/>
                </a:cxn>
                <a:cxn ang="0">
                  <a:pos x="29" y="35"/>
                </a:cxn>
                <a:cxn ang="0">
                  <a:pos x="31" y="30"/>
                </a:cxn>
                <a:cxn ang="0">
                  <a:pos x="42" y="33"/>
                </a:cxn>
                <a:cxn ang="0">
                  <a:pos x="50" y="34"/>
                </a:cxn>
                <a:cxn ang="0">
                  <a:pos x="51" y="36"/>
                </a:cxn>
                <a:cxn ang="0">
                  <a:pos x="54" y="33"/>
                </a:cxn>
                <a:cxn ang="0">
                  <a:pos x="65" y="27"/>
                </a:cxn>
                <a:cxn ang="0">
                  <a:pos x="71" y="22"/>
                </a:cxn>
                <a:cxn ang="0">
                  <a:pos x="68" y="17"/>
                </a:cxn>
              </a:cxnLst>
              <a:rect l="0" t="0" r="r" b="b"/>
              <a:pathLst>
                <a:path w="71" h="36">
                  <a:moveTo>
                    <a:pt x="68" y="17"/>
                  </a:moveTo>
                  <a:cubicBezTo>
                    <a:pt x="66" y="15"/>
                    <a:pt x="61" y="16"/>
                    <a:pt x="60" y="15"/>
                  </a:cubicBezTo>
                  <a:cubicBezTo>
                    <a:pt x="60" y="13"/>
                    <a:pt x="59" y="11"/>
                    <a:pt x="57" y="11"/>
                  </a:cubicBezTo>
                  <a:cubicBezTo>
                    <a:pt x="55" y="11"/>
                    <a:pt x="52" y="9"/>
                    <a:pt x="51" y="12"/>
                  </a:cubicBezTo>
                  <a:cubicBezTo>
                    <a:pt x="50" y="14"/>
                    <a:pt x="45" y="11"/>
                    <a:pt x="45" y="9"/>
                  </a:cubicBezTo>
                  <a:cubicBezTo>
                    <a:pt x="45" y="7"/>
                    <a:pt x="43" y="6"/>
                    <a:pt x="37" y="4"/>
                  </a:cubicBezTo>
                  <a:cubicBezTo>
                    <a:pt x="35" y="3"/>
                    <a:pt x="33" y="2"/>
                    <a:pt x="31" y="0"/>
                  </a:cubicBezTo>
                  <a:cubicBezTo>
                    <a:pt x="31" y="1"/>
                    <a:pt x="31" y="1"/>
                    <a:pt x="30" y="1"/>
                  </a:cubicBezTo>
                  <a:cubicBezTo>
                    <a:pt x="29" y="3"/>
                    <a:pt x="26" y="0"/>
                    <a:pt x="24" y="2"/>
                  </a:cubicBezTo>
                  <a:cubicBezTo>
                    <a:pt x="23" y="3"/>
                    <a:pt x="18" y="3"/>
                    <a:pt x="15" y="6"/>
                  </a:cubicBezTo>
                  <a:cubicBezTo>
                    <a:pt x="12" y="8"/>
                    <a:pt x="7" y="10"/>
                    <a:pt x="3" y="10"/>
                  </a:cubicBezTo>
                  <a:cubicBezTo>
                    <a:pt x="0" y="11"/>
                    <a:pt x="3" y="14"/>
                    <a:pt x="4" y="16"/>
                  </a:cubicBezTo>
                  <a:cubicBezTo>
                    <a:pt x="5" y="19"/>
                    <a:pt x="5" y="24"/>
                    <a:pt x="8" y="26"/>
                  </a:cubicBezTo>
                  <a:cubicBezTo>
                    <a:pt x="10" y="28"/>
                    <a:pt x="19" y="33"/>
                    <a:pt x="20" y="35"/>
                  </a:cubicBezTo>
                  <a:cubicBezTo>
                    <a:pt x="20" y="35"/>
                    <a:pt x="20" y="35"/>
                    <a:pt x="19" y="35"/>
                  </a:cubicBezTo>
                  <a:cubicBezTo>
                    <a:pt x="23" y="36"/>
                    <a:pt x="28" y="36"/>
                    <a:pt x="29" y="35"/>
                  </a:cubicBezTo>
                  <a:cubicBezTo>
                    <a:pt x="30" y="33"/>
                    <a:pt x="31" y="30"/>
                    <a:pt x="31" y="30"/>
                  </a:cubicBezTo>
                  <a:cubicBezTo>
                    <a:pt x="31" y="30"/>
                    <a:pt x="39" y="30"/>
                    <a:pt x="42" y="33"/>
                  </a:cubicBezTo>
                  <a:cubicBezTo>
                    <a:pt x="45" y="36"/>
                    <a:pt x="50" y="34"/>
                    <a:pt x="50" y="34"/>
                  </a:cubicBezTo>
                  <a:cubicBezTo>
                    <a:pt x="50" y="34"/>
                    <a:pt x="50" y="35"/>
                    <a:pt x="51" y="36"/>
                  </a:cubicBezTo>
                  <a:cubicBezTo>
                    <a:pt x="52" y="34"/>
                    <a:pt x="53" y="33"/>
                    <a:pt x="54" y="33"/>
                  </a:cubicBezTo>
                  <a:cubicBezTo>
                    <a:pt x="57" y="32"/>
                    <a:pt x="62" y="32"/>
                    <a:pt x="65" y="27"/>
                  </a:cubicBezTo>
                  <a:cubicBezTo>
                    <a:pt x="66" y="25"/>
                    <a:pt x="69" y="23"/>
                    <a:pt x="71" y="22"/>
                  </a:cubicBezTo>
                  <a:cubicBezTo>
                    <a:pt x="70" y="20"/>
                    <a:pt x="69" y="17"/>
                    <a:pt x="68" y="17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2" name="Freeform 73"/>
            <p:cNvSpPr>
              <a:spLocks/>
            </p:cNvSpPr>
            <p:nvPr/>
          </p:nvSpPr>
          <p:spPr bwMode="auto">
            <a:xfrm>
              <a:off x="4722813" y="2079625"/>
              <a:ext cx="120650" cy="50800"/>
            </a:xfrm>
            <a:custGeom>
              <a:avLst/>
              <a:gdLst/>
              <a:ahLst/>
              <a:cxnLst>
                <a:cxn ang="0">
                  <a:pos x="47" y="3"/>
                </a:cxn>
                <a:cxn ang="0">
                  <a:pos x="38" y="3"/>
                </a:cxn>
                <a:cxn ang="0">
                  <a:pos x="29" y="1"/>
                </a:cxn>
                <a:cxn ang="0">
                  <a:pos x="22" y="2"/>
                </a:cxn>
                <a:cxn ang="0">
                  <a:pos x="20" y="1"/>
                </a:cxn>
                <a:cxn ang="0">
                  <a:pos x="14" y="6"/>
                </a:cxn>
                <a:cxn ang="0">
                  <a:pos x="3" y="12"/>
                </a:cxn>
                <a:cxn ang="0">
                  <a:pos x="0" y="15"/>
                </a:cxn>
                <a:cxn ang="0">
                  <a:pos x="5" y="24"/>
                </a:cxn>
                <a:cxn ang="0">
                  <a:pos x="20" y="24"/>
                </a:cxn>
                <a:cxn ang="0">
                  <a:pos x="32" y="20"/>
                </a:cxn>
                <a:cxn ang="0">
                  <a:pos x="43" y="14"/>
                </a:cxn>
                <a:cxn ang="0">
                  <a:pos x="53" y="17"/>
                </a:cxn>
                <a:cxn ang="0">
                  <a:pos x="60" y="20"/>
                </a:cxn>
                <a:cxn ang="0">
                  <a:pos x="58" y="16"/>
                </a:cxn>
                <a:cxn ang="0">
                  <a:pos x="63" y="8"/>
                </a:cxn>
                <a:cxn ang="0">
                  <a:pos x="63" y="7"/>
                </a:cxn>
                <a:cxn ang="0">
                  <a:pos x="56" y="6"/>
                </a:cxn>
                <a:cxn ang="0">
                  <a:pos x="47" y="3"/>
                </a:cxn>
              </a:cxnLst>
              <a:rect l="0" t="0" r="r" b="b"/>
              <a:pathLst>
                <a:path w="63" h="27">
                  <a:moveTo>
                    <a:pt x="47" y="3"/>
                  </a:moveTo>
                  <a:cubicBezTo>
                    <a:pt x="43" y="4"/>
                    <a:pt x="41" y="1"/>
                    <a:pt x="38" y="3"/>
                  </a:cubicBezTo>
                  <a:cubicBezTo>
                    <a:pt x="35" y="4"/>
                    <a:pt x="30" y="3"/>
                    <a:pt x="29" y="1"/>
                  </a:cubicBezTo>
                  <a:cubicBezTo>
                    <a:pt x="27" y="0"/>
                    <a:pt x="24" y="4"/>
                    <a:pt x="22" y="2"/>
                  </a:cubicBezTo>
                  <a:cubicBezTo>
                    <a:pt x="21" y="2"/>
                    <a:pt x="21" y="1"/>
                    <a:pt x="20" y="1"/>
                  </a:cubicBezTo>
                  <a:cubicBezTo>
                    <a:pt x="18" y="2"/>
                    <a:pt x="15" y="4"/>
                    <a:pt x="14" y="6"/>
                  </a:cubicBezTo>
                  <a:cubicBezTo>
                    <a:pt x="11" y="11"/>
                    <a:pt x="6" y="11"/>
                    <a:pt x="3" y="12"/>
                  </a:cubicBezTo>
                  <a:cubicBezTo>
                    <a:pt x="2" y="12"/>
                    <a:pt x="1" y="13"/>
                    <a:pt x="0" y="15"/>
                  </a:cubicBezTo>
                  <a:cubicBezTo>
                    <a:pt x="1" y="18"/>
                    <a:pt x="3" y="22"/>
                    <a:pt x="5" y="24"/>
                  </a:cubicBezTo>
                  <a:cubicBezTo>
                    <a:pt x="8" y="27"/>
                    <a:pt x="20" y="27"/>
                    <a:pt x="20" y="24"/>
                  </a:cubicBezTo>
                  <a:cubicBezTo>
                    <a:pt x="20" y="22"/>
                    <a:pt x="30" y="20"/>
                    <a:pt x="32" y="20"/>
                  </a:cubicBezTo>
                  <a:cubicBezTo>
                    <a:pt x="35" y="20"/>
                    <a:pt x="42" y="13"/>
                    <a:pt x="43" y="14"/>
                  </a:cubicBezTo>
                  <a:cubicBezTo>
                    <a:pt x="44" y="14"/>
                    <a:pt x="51" y="15"/>
                    <a:pt x="53" y="17"/>
                  </a:cubicBezTo>
                  <a:cubicBezTo>
                    <a:pt x="54" y="18"/>
                    <a:pt x="57" y="19"/>
                    <a:pt x="60" y="20"/>
                  </a:cubicBezTo>
                  <a:cubicBezTo>
                    <a:pt x="59" y="18"/>
                    <a:pt x="58" y="17"/>
                    <a:pt x="58" y="16"/>
                  </a:cubicBezTo>
                  <a:cubicBezTo>
                    <a:pt x="58" y="14"/>
                    <a:pt x="62" y="9"/>
                    <a:pt x="63" y="8"/>
                  </a:cubicBezTo>
                  <a:cubicBezTo>
                    <a:pt x="63" y="7"/>
                    <a:pt x="63" y="7"/>
                    <a:pt x="63" y="7"/>
                  </a:cubicBezTo>
                  <a:cubicBezTo>
                    <a:pt x="60" y="7"/>
                    <a:pt x="57" y="6"/>
                    <a:pt x="56" y="6"/>
                  </a:cubicBezTo>
                  <a:cubicBezTo>
                    <a:pt x="55" y="4"/>
                    <a:pt x="51" y="3"/>
                    <a:pt x="47" y="3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3" name="Freeform 74"/>
            <p:cNvSpPr>
              <a:spLocks/>
            </p:cNvSpPr>
            <p:nvPr/>
          </p:nvSpPr>
          <p:spPr bwMode="auto">
            <a:xfrm>
              <a:off x="4151313" y="2281238"/>
              <a:ext cx="80963" cy="133350"/>
            </a:xfrm>
            <a:custGeom>
              <a:avLst/>
              <a:gdLst/>
              <a:ahLst/>
              <a:cxnLst>
                <a:cxn ang="0">
                  <a:pos x="30" y="57"/>
                </a:cxn>
                <a:cxn ang="0">
                  <a:pos x="28" y="52"/>
                </a:cxn>
                <a:cxn ang="0">
                  <a:pos x="31" y="45"/>
                </a:cxn>
                <a:cxn ang="0">
                  <a:pos x="27" y="39"/>
                </a:cxn>
                <a:cxn ang="0">
                  <a:pos x="30" y="35"/>
                </a:cxn>
                <a:cxn ang="0">
                  <a:pos x="32" y="27"/>
                </a:cxn>
                <a:cxn ang="0">
                  <a:pos x="31" y="17"/>
                </a:cxn>
                <a:cxn ang="0">
                  <a:pos x="39" y="10"/>
                </a:cxn>
                <a:cxn ang="0">
                  <a:pos x="36" y="6"/>
                </a:cxn>
                <a:cxn ang="0">
                  <a:pos x="29" y="4"/>
                </a:cxn>
                <a:cxn ang="0">
                  <a:pos x="25" y="4"/>
                </a:cxn>
                <a:cxn ang="0">
                  <a:pos x="18" y="3"/>
                </a:cxn>
                <a:cxn ang="0">
                  <a:pos x="14" y="2"/>
                </a:cxn>
                <a:cxn ang="0">
                  <a:pos x="11" y="4"/>
                </a:cxn>
                <a:cxn ang="0">
                  <a:pos x="11" y="11"/>
                </a:cxn>
                <a:cxn ang="0">
                  <a:pos x="4" y="38"/>
                </a:cxn>
                <a:cxn ang="0">
                  <a:pos x="8" y="48"/>
                </a:cxn>
                <a:cxn ang="0">
                  <a:pos x="10" y="67"/>
                </a:cxn>
                <a:cxn ang="0">
                  <a:pos x="18" y="70"/>
                </a:cxn>
                <a:cxn ang="0">
                  <a:pos x="27" y="68"/>
                </a:cxn>
                <a:cxn ang="0">
                  <a:pos x="26" y="64"/>
                </a:cxn>
                <a:cxn ang="0">
                  <a:pos x="30" y="57"/>
                </a:cxn>
              </a:cxnLst>
              <a:rect l="0" t="0" r="r" b="b"/>
              <a:pathLst>
                <a:path w="42" h="70">
                  <a:moveTo>
                    <a:pt x="30" y="57"/>
                  </a:moveTo>
                  <a:cubicBezTo>
                    <a:pt x="35" y="56"/>
                    <a:pt x="29" y="53"/>
                    <a:pt x="28" y="52"/>
                  </a:cubicBezTo>
                  <a:cubicBezTo>
                    <a:pt x="27" y="50"/>
                    <a:pt x="28" y="45"/>
                    <a:pt x="31" y="45"/>
                  </a:cubicBezTo>
                  <a:cubicBezTo>
                    <a:pt x="33" y="45"/>
                    <a:pt x="31" y="43"/>
                    <a:pt x="27" y="39"/>
                  </a:cubicBezTo>
                  <a:cubicBezTo>
                    <a:pt x="24" y="36"/>
                    <a:pt x="27" y="35"/>
                    <a:pt x="30" y="35"/>
                  </a:cubicBezTo>
                  <a:cubicBezTo>
                    <a:pt x="33" y="35"/>
                    <a:pt x="29" y="30"/>
                    <a:pt x="32" y="27"/>
                  </a:cubicBezTo>
                  <a:cubicBezTo>
                    <a:pt x="35" y="24"/>
                    <a:pt x="31" y="19"/>
                    <a:pt x="31" y="17"/>
                  </a:cubicBezTo>
                  <a:cubicBezTo>
                    <a:pt x="31" y="14"/>
                    <a:pt x="35" y="13"/>
                    <a:pt x="39" y="10"/>
                  </a:cubicBezTo>
                  <a:cubicBezTo>
                    <a:pt x="42" y="7"/>
                    <a:pt x="36" y="8"/>
                    <a:pt x="36" y="6"/>
                  </a:cubicBezTo>
                  <a:cubicBezTo>
                    <a:pt x="36" y="3"/>
                    <a:pt x="32" y="2"/>
                    <a:pt x="29" y="4"/>
                  </a:cubicBezTo>
                  <a:cubicBezTo>
                    <a:pt x="26" y="6"/>
                    <a:pt x="27" y="4"/>
                    <a:pt x="25" y="4"/>
                  </a:cubicBezTo>
                  <a:cubicBezTo>
                    <a:pt x="22" y="4"/>
                    <a:pt x="18" y="5"/>
                    <a:pt x="18" y="3"/>
                  </a:cubicBezTo>
                  <a:cubicBezTo>
                    <a:pt x="18" y="0"/>
                    <a:pt x="16" y="0"/>
                    <a:pt x="14" y="2"/>
                  </a:cubicBezTo>
                  <a:cubicBezTo>
                    <a:pt x="13" y="3"/>
                    <a:pt x="12" y="4"/>
                    <a:pt x="11" y="4"/>
                  </a:cubicBezTo>
                  <a:cubicBezTo>
                    <a:pt x="10" y="7"/>
                    <a:pt x="10" y="10"/>
                    <a:pt x="11" y="11"/>
                  </a:cubicBezTo>
                  <a:cubicBezTo>
                    <a:pt x="13" y="15"/>
                    <a:pt x="8" y="33"/>
                    <a:pt x="4" y="38"/>
                  </a:cubicBezTo>
                  <a:cubicBezTo>
                    <a:pt x="0" y="43"/>
                    <a:pt x="4" y="45"/>
                    <a:pt x="8" y="48"/>
                  </a:cubicBezTo>
                  <a:cubicBezTo>
                    <a:pt x="13" y="52"/>
                    <a:pt x="10" y="64"/>
                    <a:pt x="10" y="67"/>
                  </a:cubicBezTo>
                  <a:cubicBezTo>
                    <a:pt x="10" y="70"/>
                    <a:pt x="14" y="70"/>
                    <a:pt x="18" y="70"/>
                  </a:cubicBezTo>
                  <a:cubicBezTo>
                    <a:pt x="21" y="70"/>
                    <a:pt x="24" y="68"/>
                    <a:pt x="27" y="68"/>
                  </a:cubicBezTo>
                  <a:cubicBezTo>
                    <a:pt x="26" y="66"/>
                    <a:pt x="26" y="65"/>
                    <a:pt x="26" y="64"/>
                  </a:cubicBezTo>
                  <a:cubicBezTo>
                    <a:pt x="26" y="62"/>
                    <a:pt x="26" y="58"/>
                    <a:pt x="30" y="57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4" name="Freeform 75"/>
            <p:cNvSpPr>
              <a:spLocks/>
            </p:cNvSpPr>
            <p:nvPr/>
          </p:nvSpPr>
          <p:spPr bwMode="auto">
            <a:xfrm>
              <a:off x="4430713" y="1968500"/>
              <a:ext cx="88900" cy="76200"/>
            </a:xfrm>
            <a:custGeom>
              <a:avLst/>
              <a:gdLst/>
              <a:ahLst/>
              <a:cxnLst>
                <a:cxn ang="0">
                  <a:pos x="15" y="31"/>
                </a:cxn>
                <a:cxn ang="0">
                  <a:pos x="23" y="32"/>
                </a:cxn>
                <a:cxn ang="0">
                  <a:pos x="31" y="38"/>
                </a:cxn>
                <a:cxn ang="0">
                  <a:pos x="33" y="40"/>
                </a:cxn>
                <a:cxn ang="0">
                  <a:pos x="35" y="32"/>
                </a:cxn>
                <a:cxn ang="0">
                  <a:pos x="35" y="26"/>
                </a:cxn>
                <a:cxn ang="0">
                  <a:pos x="42" y="23"/>
                </a:cxn>
                <a:cxn ang="0">
                  <a:pos x="44" y="20"/>
                </a:cxn>
                <a:cxn ang="0">
                  <a:pos x="40" y="14"/>
                </a:cxn>
                <a:cxn ang="0">
                  <a:pos x="46" y="8"/>
                </a:cxn>
                <a:cxn ang="0">
                  <a:pos x="46" y="1"/>
                </a:cxn>
                <a:cxn ang="0">
                  <a:pos x="43" y="2"/>
                </a:cxn>
                <a:cxn ang="0">
                  <a:pos x="32" y="2"/>
                </a:cxn>
                <a:cxn ang="0">
                  <a:pos x="27" y="10"/>
                </a:cxn>
                <a:cxn ang="0">
                  <a:pos x="22" y="10"/>
                </a:cxn>
                <a:cxn ang="0">
                  <a:pos x="16" y="13"/>
                </a:cxn>
                <a:cxn ang="0">
                  <a:pos x="11" y="22"/>
                </a:cxn>
                <a:cxn ang="0">
                  <a:pos x="2" y="33"/>
                </a:cxn>
                <a:cxn ang="0">
                  <a:pos x="0" y="34"/>
                </a:cxn>
                <a:cxn ang="0">
                  <a:pos x="4" y="35"/>
                </a:cxn>
                <a:cxn ang="0">
                  <a:pos x="15" y="31"/>
                </a:cxn>
              </a:cxnLst>
              <a:rect l="0" t="0" r="r" b="b"/>
              <a:pathLst>
                <a:path w="47" h="40">
                  <a:moveTo>
                    <a:pt x="15" y="31"/>
                  </a:moveTo>
                  <a:cubicBezTo>
                    <a:pt x="17" y="29"/>
                    <a:pt x="21" y="30"/>
                    <a:pt x="23" y="32"/>
                  </a:cubicBezTo>
                  <a:cubicBezTo>
                    <a:pt x="25" y="34"/>
                    <a:pt x="28" y="35"/>
                    <a:pt x="31" y="38"/>
                  </a:cubicBezTo>
                  <a:cubicBezTo>
                    <a:pt x="32" y="39"/>
                    <a:pt x="33" y="40"/>
                    <a:pt x="33" y="40"/>
                  </a:cubicBezTo>
                  <a:cubicBezTo>
                    <a:pt x="34" y="38"/>
                    <a:pt x="34" y="34"/>
                    <a:pt x="35" y="32"/>
                  </a:cubicBezTo>
                  <a:cubicBezTo>
                    <a:pt x="36" y="29"/>
                    <a:pt x="34" y="26"/>
                    <a:pt x="35" y="26"/>
                  </a:cubicBezTo>
                  <a:cubicBezTo>
                    <a:pt x="37" y="26"/>
                    <a:pt x="42" y="26"/>
                    <a:pt x="42" y="23"/>
                  </a:cubicBezTo>
                  <a:cubicBezTo>
                    <a:pt x="42" y="20"/>
                    <a:pt x="43" y="21"/>
                    <a:pt x="44" y="20"/>
                  </a:cubicBezTo>
                  <a:cubicBezTo>
                    <a:pt x="45" y="18"/>
                    <a:pt x="41" y="15"/>
                    <a:pt x="40" y="14"/>
                  </a:cubicBezTo>
                  <a:cubicBezTo>
                    <a:pt x="40" y="13"/>
                    <a:pt x="43" y="12"/>
                    <a:pt x="46" y="8"/>
                  </a:cubicBezTo>
                  <a:cubicBezTo>
                    <a:pt x="47" y="7"/>
                    <a:pt x="47" y="4"/>
                    <a:pt x="46" y="1"/>
                  </a:cubicBezTo>
                  <a:cubicBezTo>
                    <a:pt x="45" y="2"/>
                    <a:pt x="44" y="3"/>
                    <a:pt x="43" y="2"/>
                  </a:cubicBezTo>
                  <a:cubicBezTo>
                    <a:pt x="40" y="0"/>
                    <a:pt x="37" y="1"/>
                    <a:pt x="32" y="2"/>
                  </a:cubicBezTo>
                  <a:cubicBezTo>
                    <a:pt x="27" y="3"/>
                    <a:pt x="25" y="8"/>
                    <a:pt x="27" y="10"/>
                  </a:cubicBezTo>
                  <a:cubicBezTo>
                    <a:pt x="29" y="12"/>
                    <a:pt x="22" y="13"/>
                    <a:pt x="22" y="10"/>
                  </a:cubicBezTo>
                  <a:cubicBezTo>
                    <a:pt x="21" y="8"/>
                    <a:pt x="16" y="9"/>
                    <a:pt x="16" y="13"/>
                  </a:cubicBezTo>
                  <a:cubicBezTo>
                    <a:pt x="17" y="16"/>
                    <a:pt x="11" y="18"/>
                    <a:pt x="11" y="22"/>
                  </a:cubicBezTo>
                  <a:cubicBezTo>
                    <a:pt x="12" y="26"/>
                    <a:pt x="6" y="30"/>
                    <a:pt x="2" y="33"/>
                  </a:cubicBezTo>
                  <a:cubicBezTo>
                    <a:pt x="2" y="33"/>
                    <a:pt x="1" y="33"/>
                    <a:pt x="0" y="34"/>
                  </a:cubicBezTo>
                  <a:cubicBezTo>
                    <a:pt x="2" y="34"/>
                    <a:pt x="4" y="35"/>
                    <a:pt x="4" y="35"/>
                  </a:cubicBezTo>
                  <a:cubicBezTo>
                    <a:pt x="8" y="35"/>
                    <a:pt x="13" y="33"/>
                    <a:pt x="15" y="31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5" name="Freeform 76"/>
            <p:cNvSpPr>
              <a:spLocks/>
            </p:cNvSpPr>
            <p:nvPr/>
          </p:nvSpPr>
          <p:spPr bwMode="auto">
            <a:xfrm>
              <a:off x="4487863" y="2065338"/>
              <a:ext cx="15875" cy="190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9"/>
                </a:cxn>
                <a:cxn ang="0">
                  <a:pos x="8" y="10"/>
                </a:cxn>
                <a:cxn ang="0">
                  <a:pos x="4" y="1"/>
                </a:cxn>
                <a:cxn ang="0">
                  <a:pos x="4" y="0"/>
                </a:cxn>
              </a:cxnLst>
              <a:rect l="0" t="0" r="r" b="b"/>
              <a:pathLst>
                <a:path w="8" h="10">
                  <a:moveTo>
                    <a:pt x="4" y="0"/>
                  </a:moveTo>
                  <a:cubicBezTo>
                    <a:pt x="2" y="1"/>
                    <a:pt x="0" y="4"/>
                    <a:pt x="0" y="9"/>
                  </a:cubicBezTo>
                  <a:cubicBezTo>
                    <a:pt x="2" y="9"/>
                    <a:pt x="5" y="10"/>
                    <a:pt x="8" y="10"/>
                  </a:cubicBezTo>
                  <a:cubicBezTo>
                    <a:pt x="7" y="4"/>
                    <a:pt x="5" y="2"/>
                    <a:pt x="4" y="1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6" name="Freeform 77"/>
            <p:cNvSpPr>
              <a:spLocks/>
            </p:cNvSpPr>
            <p:nvPr/>
          </p:nvSpPr>
          <p:spPr bwMode="auto">
            <a:xfrm>
              <a:off x="4416425" y="2024063"/>
              <a:ext cx="84138" cy="60325"/>
            </a:xfrm>
            <a:custGeom>
              <a:avLst/>
              <a:gdLst/>
              <a:ahLst/>
              <a:cxnLst>
                <a:cxn ang="0">
                  <a:pos x="1" y="9"/>
                </a:cxn>
                <a:cxn ang="0">
                  <a:pos x="5" y="14"/>
                </a:cxn>
                <a:cxn ang="0">
                  <a:pos x="11" y="17"/>
                </a:cxn>
                <a:cxn ang="0">
                  <a:pos x="18" y="21"/>
                </a:cxn>
                <a:cxn ang="0">
                  <a:pos x="21" y="25"/>
                </a:cxn>
                <a:cxn ang="0">
                  <a:pos x="26" y="23"/>
                </a:cxn>
                <a:cxn ang="0">
                  <a:pos x="30" y="28"/>
                </a:cxn>
                <a:cxn ang="0">
                  <a:pos x="35" y="32"/>
                </a:cxn>
                <a:cxn ang="0">
                  <a:pos x="37" y="31"/>
                </a:cxn>
                <a:cxn ang="0">
                  <a:pos x="41" y="22"/>
                </a:cxn>
                <a:cxn ang="0">
                  <a:pos x="43" y="19"/>
                </a:cxn>
                <a:cxn ang="0">
                  <a:pos x="40" y="12"/>
                </a:cxn>
                <a:cxn ang="0">
                  <a:pos x="40" y="11"/>
                </a:cxn>
                <a:cxn ang="0">
                  <a:pos x="38" y="9"/>
                </a:cxn>
                <a:cxn ang="0">
                  <a:pos x="30" y="3"/>
                </a:cxn>
                <a:cxn ang="0">
                  <a:pos x="22" y="2"/>
                </a:cxn>
                <a:cxn ang="0">
                  <a:pos x="11" y="6"/>
                </a:cxn>
                <a:cxn ang="0">
                  <a:pos x="7" y="5"/>
                </a:cxn>
                <a:cxn ang="0">
                  <a:pos x="0" y="8"/>
                </a:cxn>
                <a:cxn ang="0">
                  <a:pos x="1" y="9"/>
                </a:cxn>
              </a:cxnLst>
              <a:rect l="0" t="0" r="r" b="b"/>
              <a:pathLst>
                <a:path w="44" h="32">
                  <a:moveTo>
                    <a:pt x="1" y="9"/>
                  </a:moveTo>
                  <a:cubicBezTo>
                    <a:pt x="2" y="11"/>
                    <a:pt x="4" y="15"/>
                    <a:pt x="5" y="14"/>
                  </a:cubicBezTo>
                  <a:cubicBezTo>
                    <a:pt x="6" y="12"/>
                    <a:pt x="9" y="16"/>
                    <a:pt x="11" y="17"/>
                  </a:cubicBezTo>
                  <a:cubicBezTo>
                    <a:pt x="13" y="18"/>
                    <a:pt x="18" y="20"/>
                    <a:pt x="18" y="21"/>
                  </a:cubicBezTo>
                  <a:cubicBezTo>
                    <a:pt x="18" y="23"/>
                    <a:pt x="19" y="26"/>
                    <a:pt x="21" y="25"/>
                  </a:cubicBezTo>
                  <a:cubicBezTo>
                    <a:pt x="24" y="24"/>
                    <a:pt x="26" y="21"/>
                    <a:pt x="26" y="23"/>
                  </a:cubicBezTo>
                  <a:cubicBezTo>
                    <a:pt x="26" y="25"/>
                    <a:pt x="27" y="28"/>
                    <a:pt x="30" y="28"/>
                  </a:cubicBezTo>
                  <a:cubicBezTo>
                    <a:pt x="32" y="27"/>
                    <a:pt x="33" y="32"/>
                    <a:pt x="35" y="32"/>
                  </a:cubicBezTo>
                  <a:cubicBezTo>
                    <a:pt x="36" y="31"/>
                    <a:pt x="36" y="31"/>
                    <a:pt x="37" y="31"/>
                  </a:cubicBezTo>
                  <a:cubicBezTo>
                    <a:pt x="37" y="26"/>
                    <a:pt x="39" y="23"/>
                    <a:pt x="41" y="22"/>
                  </a:cubicBezTo>
                  <a:cubicBezTo>
                    <a:pt x="42" y="21"/>
                    <a:pt x="43" y="20"/>
                    <a:pt x="43" y="19"/>
                  </a:cubicBezTo>
                  <a:cubicBezTo>
                    <a:pt x="44" y="17"/>
                    <a:pt x="40" y="14"/>
                    <a:pt x="40" y="12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40" y="11"/>
                    <a:pt x="39" y="10"/>
                    <a:pt x="38" y="9"/>
                  </a:cubicBezTo>
                  <a:cubicBezTo>
                    <a:pt x="35" y="6"/>
                    <a:pt x="32" y="5"/>
                    <a:pt x="30" y="3"/>
                  </a:cubicBezTo>
                  <a:cubicBezTo>
                    <a:pt x="28" y="1"/>
                    <a:pt x="24" y="0"/>
                    <a:pt x="22" y="2"/>
                  </a:cubicBezTo>
                  <a:cubicBezTo>
                    <a:pt x="20" y="4"/>
                    <a:pt x="15" y="6"/>
                    <a:pt x="11" y="6"/>
                  </a:cubicBezTo>
                  <a:cubicBezTo>
                    <a:pt x="11" y="6"/>
                    <a:pt x="9" y="5"/>
                    <a:pt x="7" y="5"/>
                  </a:cubicBezTo>
                  <a:cubicBezTo>
                    <a:pt x="5" y="6"/>
                    <a:pt x="2" y="7"/>
                    <a:pt x="0" y="8"/>
                  </a:cubicBezTo>
                  <a:cubicBezTo>
                    <a:pt x="0" y="8"/>
                    <a:pt x="1" y="8"/>
                    <a:pt x="1" y="9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7" name="Freeform 78"/>
            <p:cNvSpPr>
              <a:spLocks/>
            </p:cNvSpPr>
            <p:nvPr/>
          </p:nvSpPr>
          <p:spPr bwMode="auto">
            <a:xfrm>
              <a:off x="4797425" y="2112963"/>
              <a:ext cx="195263" cy="128588"/>
            </a:xfrm>
            <a:custGeom>
              <a:avLst/>
              <a:gdLst/>
              <a:ahLst/>
              <a:cxnLst>
                <a:cxn ang="0">
                  <a:pos x="91" y="45"/>
                </a:cxn>
                <a:cxn ang="0">
                  <a:pos x="87" y="42"/>
                </a:cxn>
                <a:cxn ang="0">
                  <a:pos x="87" y="41"/>
                </a:cxn>
                <a:cxn ang="0">
                  <a:pos x="85" y="29"/>
                </a:cxn>
                <a:cxn ang="0">
                  <a:pos x="78" y="13"/>
                </a:cxn>
                <a:cxn ang="0">
                  <a:pos x="70" y="0"/>
                </a:cxn>
                <a:cxn ang="0">
                  <a:pos x="65" y="3"/>
                </a:cxn>
                <a:cxn ang="0">
                  <a:pos x="59" y="6"/>
                </a:cxn>
                <a:cxn ang="0">
                  <a:pos x="53" y="7"/>
                </a:cxn>
                <a:cxn ang="0">
                  <a:pos x="48" y="8"/>
                </a:cxn>
                <a:cxn ang="0">
                  <a:pos x="41" y="6"/>
                </a:cxn>
                <a:cxn ang="0">
                  <a:pos x="30" y="4"/>
                </a:cxn>
                <a:cxn ang="0">
                  <a:pos x="26" y="5"/>
                </a:cxn>
                <a:cxn ang="0">
                  <a:pos x="25" y="7"/>
                </a:cxn>
                <a:cxn ang="0">
                  <a:pos x="17" y="12"/>
                </a:cxn>
                <a:cxn ang="0">
                  <a:pos x="7" y="29"/>
                </a:cxn>
                <a:cxn ang="0">
                  <a:pos x="0" y="34"/>
                </a:cxn>
                <a:cxn ang="0">
                  <a:pos x="4" y="41"/>
                </a:cxn>
                <a:cxn ang="0">
                  <a:pos x="8" y="45"/>
                </a:cxn>
                <a:cxn ang="0">
                  <a:pos x="9" y="52"/>
                </a:cxn>
                <a:cxn ang="0">
                  <a:pos x="22" y="55"/>
                </a:cxn>
                <a:cxn ang="0">
                  <a:pos x="22" y="60"/>
                </a:cxn>
                <a:cxn ang="0">
                  <a:pos x="29" y="65"/>
                </a:cxn>
                <a:cxn ang="0">
                  <a:pos x="41" y="66"/>
                </a:cxn>
                <a:cxn ang="0">
                  <a:pos x="53" y="66"/>
                </a:cxn>
                <a:cxn ang="0">
                  <a:pos x="61" y="63"/>
                </a:cxn>
                <a:cxn ang="0">
                  <a:pos x="74" y="61"/>
                </a:cxn>
                <a:cxn ang="0">
                  <a:pos x="83" y="63"/>
                </a:cxn>
                <a:cxn ang="0">
                  <a:pos x="90" y="66"/>
                </a:cxn>
                <a:cxn ang="0">
                  <a:pos x="90" y="61"/>
                </a:cxn>
                <a:cxn ang="0">
                  <a:pos x="96" y="51"/>
                </a:cxn>
                <a:cxn ang="0">
                  <a:pos x="101" y="45"/>
                </a:cxn>
                <a:cxn ang="0">
                  <a:pos x="101" y="45"/>
                </a:cxn>
                <a:cxn ang="0">
                  <a:pos x="97" y="42"/>
                </a:cxn>
                <a:cxn ang="0">
                  <a:pos x="91" y="45"/>
                </a:cxn>
              </a:cxnLst>
              <a:rect l="0" t="0" r="r" b="b"/>
              <a:pathLst>
                <a:path w="102" h="67">
                  <a:moveTo>
                    <a:pt x="91" y="45"/>
                  </a:moveTo>
                  <a:cubicBezTo>
                    <a:pt x="89" y="44"/>
                    <a:pt x="86" y="43"/>
                    <a:pt x="87" y="42"/>
                  </a:cubicBezTo>
                  <a:cubicBezTo>
                    <a:pt x="87" y="42"/>
                    <a:pt x="87" y="42"/>
                    <a:pt x="87" y="41"/>
                  </a:cubicBezTo>
                  <a:cubicBezTo>
                    <a:pt x="84" y="39"/>
                    <a:pt x="83" y="31"/>
                    <a:pt x="85" y="29"/>
                  </a:cubicBezTo>
                  <a:cubicBezTo>
                    <a:pt x="88" y="26"/>
                    <a:pt x="81" y="17"/>
                    <a:pt x="78" y="13"/>
                  </a:cubicBezTo>
                  <a:cubicBezTo>
                    <a:pt x="76" y="11"/>
                    <a:pt x="73" y="6"/>
                    <a:pt x="70" y="0"/>
                  </a:cubicBezTo>
                  <a:cubicBezTo>
                    <a:pt x="68" y="1"/>
                    <a:pt x="65" y="2"/>
                    <a:pt x="65" y="3"/>
                  </a:cubicBezTo>
                  <a:cubicBezTo>
                    <a:pt x="64" y="5"/>
                    <a:pt x="61" y="6"/>
                    <a:pt x="59" y="6"/>
                  </a:cubicBezTo>
                  <a:cubicBezTo>
                    <a:pt x="57" y="6"/>
                    <a:pt x="55" y="5"/>
                    <a:pt x="53" y="7"/>
                  </a:cubicBezTo>
                  <a:cubicBezTo>
                    <a:pt x="51" y="9"/>
                    <a:pt x="49" y="9"/>
                    <a:pt x="48" y="8"/>
                  </a:cubicBezTo>
                  <a:cubicBezTo>
                    <a:pt x="47" y="7"/>
                    <a:pt x="44" y="6"/>
                    <a:pt x="41" y="6"/>
                  </a:cubicBezTo>
                  <a:cubicBezTo>
                    <a:pt x="39" y="6"/>
                    <a:pt x="32" y="4"/>
                    <a:pt x="30" y="4"/>
                  </a:cubicBezTo>
                  <a:cubicBezTo>
                    <a:pt x="29" y="4"/>
                    <a:pt x="27" y="4"/>
                    <a:pt x="26" y="5"/>
                  </a:cubicBezTo>
                  <a:cubicBezTo>
                    <a:pt x="26" y="5"/>
                    <a:pt x="26" y="6"/>
                    <a:pt x="25" y="7"/>
                  </a:cubicBezTo>
                  <a:cubicBezTo>
                    <a:pt x="23" y="9"/>
                    <a:pt x="19" y="11"/>
                    <a:pt x="17" y="12"/>
                  </a:cubicBezTo>
                  <a:cubicBezTo>
                    <a:pt x="16" y="13"/>
                    <a:pt x="10" y="25"/>
                    <a:pt x="7" y="29"/>
                  </a:cubicBezTo>
                  <a:cubicBezTo>
                    <a:pt x="3" y="32"/>
                    <a:pt x="0" y="33"/>
                    <a:pt x="0" y="34"/>
                  </a:cubicBezTo>
                  <a:cubicBezTo>
                    <a:pt x="0" y="35"/>
                    <a:pt x="4" y="39"/>
                    <a:pt x="4" y="41"/>
                  </a:cubicBezTo>
                  <a:cubicBezTo>
                    <a:pt x="4" y="43"/>
                    <a:pt x="5" y="45"/>
                    <a:pt x="8" y="45"/>
                  </a:cubicBezTo>
                  <a:cubicBezTo>
                    <a:pt x="10" y="45"/>
                    <a:pt x="7" y="51"/>
                    <a:pt x="9" y="52"/>
                  </a:cubicBezTo>
                  <a:cubicBezTo>
                    <a:pt x="11" y="52"/>
                    <a:pt x="22" y="53"/>
                    <a:pt x="22" y="55"/>
                  </a:cubicBezTo>
                  <a:cubicBezTo>
                    <a:pt x="22" y="57"/>
                    <a:pt x="23" y="59"/>
                    <a:pt x="22" y="60"/>
                  </a:cubicBezTo>
                  <a:cubicBezTo>
                    <a:pt x="25" y="61"/>
                    <a:pt x="28" y="65"/>
                    <a:pt x="29" y="65"/>
                  </a:cubicBezTo>
                  <a:cubicBezTo>
                    <a:pt x="30" y="64"/>
                    <a:pt x="39" y="66"/>
                    <a:pt x="41" y="66"/>
                  </a:cubicBezTo>
                  <a:cubicBezTo>
                    <a:pt x="42" y="66"/>
                    <a:pt x="50" y="66"/>
                    <a:pt x="53" y="66"/>
                  </a:cubicBezTo>
                  <a:cubicBezTo>
                    <a:pt x="55" y="67"/>
                    <a:pt x="58" y="65"/>
                    <a:pt x="61" y="63"/>
                  </a:cubicBezTo>
                  <a:cubicBezTo>
                    <a:pt x="63" y="61"/>
                    <a:pt x="71" y="60"/>
                    <a:pt x="74" y="61"/>
                  </a:cubicBezTo>
                  <a:cubicBezTo>
                    <a:pt x="77" y="61"/>
                    <a:pt x="82" y="62"/>
                    <a:pt x="83" y="63"/>
                  </a:cubicBezTo>
                  <a:cubicBezTo>
                    <a:pt x="84" y="64"/>
                    <a:pt x="87" y="65"/>
                    <a:pt x="90" y="66"/>
                  </a:cubicBezTo>
                  <a:cubicBezTo>
                    <a:pt x="90" y="65"/>
                    <a:pt x="90" y="63"/>
                    <a:pt x="90" y="61"/>
                  </a:cubicBezTo>
                  <a:cubicBezTo>
                    <a:pt x="90" y="57"/>
                    <a:pt x="92" y="52"/>
                    <a:pt x="96" y="51"/>
                  </a:cubicBezTo>
                  <a:cubicBezTo>
                    <a:pt x="99" y="51"/>
                    <a:pt x="102" y="51"/>
                    <a:pt x="101" y="45"/>
                  </a:cubicBezTo>
                  <a:cubicBezTo>
                    <a:pt x="101" y="45"/>
                    <a:pt x="101" y="45"/>
                    <a:pt x="101" y="45"/>
                  </a:cubicBezTo>
                  <a:cubicBezTo>
                    <a:pt x="100" y="43"/>
                    <a:pt x="98" y="42"/>
                    <a:pt x="97" y="42"/>
                  </a:cubicBezTo>
                  <a:cubicBezTo>
                    <a:pt x="96" y="42"/>
                    <a:pt x="92" y="45"/>
                    <a:pt x="91" y="45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8" name="Freeform 79"/>
            <p:cNvSpPr>
              <a:spLocks/>
            </p:cNvSpPr>
            <p:nvPr/>
          </p:nvSpPr>
          <p:spPr bwMode="auto">
            <a:xfrm>
              <a:off x="4930775" y="2109788"/>
              <a:ext cx="66675" cy="82550"/>
            </a:xfrm>
            <a:custGeom>
              <a:avLst/>
              <a:gdLst/>
              <a:ahLst/>
              <a:cxnLst>
                <a:cxn ang="0">
                  <a:pos x="26" y="11"/>
                </a:cxn>
                <a:cxn ang="0">
                  <a:pos x="18" y="5"/>
                </a:cxn>
                <a:cxn ang="0">
                  <a:pos x="9" y="0"/>
                </a:cxn>
                <a:cxn ang="0">
                  <a:pos x="0" y="2"/>
                </a:cxn>
                <a:cxn ang="0">
                  <a:pos x="8" y="15"/>
                </a:cxn>
                <a:cxn ang="0">
                  <a:pos x="15" y="31"/>
                </a:cxn>
                <a:cxn ang="0">
                  <a:pos x="17" y="43"/>
                </a:cxn>
                <a:cxn ang="0">
                  <a:pos x="23" y="34"/>
                </a:cxn>
                <a:cxn ang="0">
                  <a:pos x="28" y="29"/>
                </a:cxn>
                <a:cxn ang="0">
                  <a:pos x="35" y="30"/>
                </a:cxn>
                <a:cxn ang="0">
                  <a:pos x="33" y="23"/>
                </a:cxn>
                <a:cxn ang="0">
                  <a:pos x="26" y="11"/>
                </a:cxn>
              </a:cxnLst>
              <a:rect l="0" t="0" r="r" b="b"/>
              <a:pathLst>
                <a:path w="35" h="43">
                  <a:moveTo>
                    <a:pt x="26" y="11"/>
                  </a:moveTo>
                  <a:cubicBezTo>
                    <a:pt x="24" y="7"/>
                    <a:pt x="20" y="5"/>
                    <a:pt x="18" y="5"/>
                  </a:cubicBezTo>
                  <a:cubicBezTo>
                    <a:pt x="15" y="5"/>
                    <a:pt x="11" y="0"/>
                    <a:pt x="9" y="0"/>
                  </a:cubicBezTo>
                  <a:cubicBezTo>
                    <a:pt x="7" y="0"/>
                    <a:pt x="4" y="1"/>
                    <a:pt x="0" y="2"/>
                  </a:cubicBezTo>
                  <a:cubicBezTo>
                    <a:pt x="3" y="8"/>
                    <a:pt x="6" y="13"/>
                    <a:pt x="8" y="15"/>
                  </a:cubicBezTo>
                  <a:cubicBezTo>
                    <a:pt x="11" y="19"/>
                    <a:pt x="18" y="28"/>
                    <a:pt x="15" y="31"/>
                  </a:cubicBezTo>
                  <a:cubicBezTo>
                    <a:pt x="13" y="33"/>
                    <a:pt x="14" y="41"/>
                    <a:pt x="17" y="43"/>
                  </a:cubicBezTo>
                  <a:cubicBezTo>
                    <a:pt x="18" y="42"/>
                    <a:pt x="23" y="35"/>
                    <a:pt x="23" y="34"/>
                  </a:cubicBezTo>
                  <a:cubicBezTo>
                    <a:pt x="23" y="32"/>
                    <a:pt x="24" y="28"/>
                    <a:pt x="28" y="29"/>
                  </a:cubicBezTo>
                  <a:cubicBezTo>
                    <a:pt x="32" y="30"/>
                    <a:pt x="35" y="31"/>
                    <a:pt x="35" y="30"/>
                  </a:cubicBezTo>
                  <a:cubicBezTo>
                    <a:pt x="35" y="29"/>
                    <a:pt x="34" y="24"/>
                    <a:pt x="33" y="23"/>
                  </a:cubicBezTo>
                  <a:cubicBezTo>
                    <a:pt x="31" y="21"/>
                    <a:pt x="27" y="16"/>
                    <a:pt x="26" y="11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9" name="Freeform 80"/>
            <p:cNvSpPr>
              <a:spLocks/>
            </p:cNvSpPr>
            <p:nvPr/>
          </p:nvSpPr>
          <p:spPr bwMode="auto">
            <a:xfrm>
              <a:off x="4833938" y="2227263"/>
              <a:ext cx="134938" cy="74613"/>
            </a:xfrm>
            <a:custGeom>
              <a:avLst/>
              <a:gdLst/>
              <a:ahLst/>
              <a:cxnLst>
                <a:cxn ang="0">
                  <a:pos x="55" y="1"/>
                </a:cxn>
                <a:cxn ang="0">
                  <a:pos x="42" y="3"/>
                </a:cxn>
                <a:cxn ang="0">
                  <a:pos x="34" y="6"/>
                </a:cxn>
                <a:cxn ang="0">
                  <a:pos x="22" y="6"/>
                </a:cxn>
                <a:cxn ang="0">
                  <a:pos x="10" y="5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2" y="9"/>
                </a:cxn>
                <a:cxn ang="0">
                  <a:pos x="6" y="16"/>
                </a:cxn>
                <a:cxn ang="0">
                  <a:pos x="2" y="21"/>
                </a:cxn>
                <a:cxn ang="0">
                  <a:pos x="2" y="26"/>
                </a:cxn>
                <a:cxn ang="0">
                  <a:pos x="8" y="34"/>
                </a:cxn>
                <a:cxn ang="0">
                  <a:pos x="11" y="37"/>
                </a:cxn>
                <a:cxn ang="0">
                  <a:pos x="26" y="37"/>
                </a:cxn>
                <a:cxn ang="0">
                  <a:pos x="38" y="39"/>
                </a:cxn>
                <a:cxn ang="0">
                  <a:pos x="42" y="36"/>
                </a:cxn>
                <a:cxn ang="0">
                  <a:pos x="47" y="34"/>
                </a:cxn>
                <a:cxn ang="0">
                  <a:pos x="47" y="31"/>
                </a:cxn>
                <a:cxn ang="0">
                  <a:pos x="59" y="31"/>
                </a:cxn>
                <a:cxn ang="0">
                  <a:pos x="63" y="30"/>
                </a:cxn>
                <a:cxn ang="0">
                  <a:pos x="62" y="27"/>
                </a:cxn>
                <a:cxn ang="0">
                  <a:pos x="60" y="19"/>
                </a:cxn>
                <a:cxn ang="0">
                  <a:pos x="69" y="9"/>
                </a:cxn>
                <a:cxn ang="0">
                  <a:pos x="71" y="6"/>
                </a:cxn>
                <a:cxn ang="0">
                  <a:pos x="64" y="3"/>
                </a:cxn>
                <a:cxn ang="0">
                  <a:pos x="55" y="1"/>
                </a:cxn>
              </a:cxnLst>
              <a:rect l="0" t="0" r="r" b="b"/>
              <a:pathLst>
                <a:path w="71" h="39">
                  <a:moveTo>
                    <a:pt x="55" y="1"/>
                  </a:moveTo>
                  <a:cubicBezTo>
                    <a:pt x="52" y="0"/>
                    <a:pt x="44" y="1"/>
                    <a:pt x="42" y="3"/>
                  </a:cubicBezTo>
                  <a:cubicBezTo>
                    <a:pt x="39" y="5"/>
                    <a:pt x="36" y="7"/>
                    <a:pt x="34" y="6"/>
                  </a:cubicBezTo>
                  <a:cubicBezTo>
                    <a:pt x="31" y="6"/>
                    <a:pt x="23" y="6"/>
                    <a:pt x="22" y="6"/>
                  </a:cubicBezTo>
                  <a:cubicBezTo>
                    <a:pt x="20" y="6"/>
                    <a:pt x="11" y="4"/>
                    <a:pt x="10" y="5"/>
                  </a:cubicBezTo>
                  <a:cubicBezTo>
                    <a:pt x="9" y="5"/>
                    <a:pt x="6" y="1"/>
                    <a:pt x="3" y="0"/>
                  </a:cubicBezTo>
                  <a:cubicBezTo>
                    <a:pt x="3" y="1"/>
                    <a:pt x="3" y="1"/>
                    <a:pt x="2" y="1"/>
                  </a:cubicBezTo>
                  <a:cubicBezTo>
                    <a:pt x="0" y="3"/>
                    <a:pt x="0" y="7"/>
                    <a:pt x="2" y="9"/>
                  </a:cubicBezTo>
                  <a:cubicBezTo>
                    <a:pt x="5" y="11"/>
                    <a:pt x="8" y="16"/>
                    <a:pt x="6" y="16"/>
                  </a:cubicBezTo>
                  <a:cubicBezTo>
                    <a:pt x="4" y="16"/>
                    <a:pt x="2" y="19"/>
                    <a:pt x="2" y="21"/>
                  </a:cubicBezTo>
                  <a:cubicBezTo>
                    <a:pt x="2" y="22"/>
                    <a:pt x="1" y="26"/>
                    <a:pt x="2" y="26"/>
                  </a:cubicBezTo>
                  <a:cubicBezTo>
                    <a:pt x="3" y="27"/>
                    <a:pt x="8" y="32"/>
                    <a:pt x="8" y="34"/>
                  </a:cubicBezTo>
                  <a:cubicBezTo>
                    <a:pt x="9" y="35"/>
                    <a:pt x="11" y="36"/>
                    <a:pt x="11" y="37"/>
                  </a:cubicBezTo>
                  <a:cubicBezTo>
                    <a:pt x="15" y="36"/>
                    <a:pt x="24" y="36"/>
                    <a:pt x="26" y="37"/>
                  </a:cubicBezTo>
                  <a:cubicBezTo>
                    <a:pt x="28" y="38"/>
                    <a:pt x="38" y="39"/>
                    <a:pt x="38" y="39"/>
                  </a:cubicBezTo>
                  <a:cubicBezTo>
                    <a:pt x="40" y="39"/>
                    <a:pt x="43" y="38"/>
                    <a:pt x="42" y="36"/>
                  </a:cubicBezTo>
                  <a:cubicBezTo>
                    <a:pt x="41" y="35"/>
                    <a:pt x="45" y="34"/>
                    <a:pt x="47" y="34"/>
                  </a:cubicBezTo>
                  <a:cubicBezTo>
                    <a:pt x="47" y="32"/>
                    <a:pt x="47" y="31"/>
                    <a:pt x="47" y="31"/>
                  </a:cubicBezTo>
                  <a:cubicBezTo>
                    <a:pt x="49" y="30"/>
                    <a:pt x="56" y="29"/>
                    <a:pt x="59" y="31"/>
                  </a:cubicBezTo>
                  <a:cubicBezTo>
                    <a:pt x="60" y="31"/>
                    <a:pt x="62" y="31"/>
                    <a:pt x="63" y="30"/>
                  </a:cubicBezTo>
                  <a:cubicBezTo>
                    <a:pt x="63" y="28"/>
                    <a:pt x="63" y="27"/>
                    <a:pt x="62" y="27"/>
                  </a:cubicBezTo>
                  <a:cubicBezTo>
                    <a:pt x="60" y="27"/>
                    <a:pt x="57" y="19"/>
                    <a:pt x="60" y="19"/>
                  </a:cubicBezTo>
                  <a:cubicBezTo>
                    <a:pt x="62" y="18"/>
                    <a:pt x="65" y="10"/>
                    <a:pt x="69" y="9"/>
                  </a:cubicBezTo>
                  <a:cubicBezTo>
                    <a:pt x="70" y="8"/>
                    <a:pt x="71" y="8"/>
                    <a:pt x="71" y="6"/>
                  </a:cubicBezTo>
                  <a:cubicBezTo>
                    <a:pt x="68" y="5"/>
                    <a:pt x="65" y="4"/>
                    <a:pt x="64" y="3"/>
                  </a:cubicBezTo>
                  <a:cubicBezTo>
                    <a:pt x="63" y="2"/>
                    <a:pt x="58" y="1"/>
                    <a:pt x="55" y="1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0" name="Freeform 81"/>
            <p:cNvSpPr>
              <a:spLocks/>
            </p:cNvSpPr>
            <p:nvPr/>
          </p:nvSpPr>
          <p:spPr bwMode="auto">
            <a:xfrm>
              <a:off x="4795838" y="2273300"/>
              <a:ext cx="58738" cy="42863"/>
            </a:xfrm>
            <a:custGeom>
              <a:avLst/>
              <a:gdLst/>
              <a:ahLst/>
              <a:cxnLst>
                <a:cxn ang="0">
                  <a:pos x="7" y="22"/>
                </a:cxn>
                <a:cxn ang="0">
                  <a:pos x="7" y="22"/>
                </a:cxn>
                <a:cxn ang="0">
                  <a:pos x="8" y="22"/>
                </a:cxn>
                <a:cxn ang="0">
                  <a:pos x="8" y="22"/>
                </a:cxn>
                <a:cxn ang="0">
                  <a:pos x="8" y="22"/>
                </a:cxn>
                <a:cxn ang="0">
                  <a:pos x="8" y="22"/>
                </a:cxn>
                <a:cxn ang="0">
                  <a:pos x="12" y="22"/>
                </a:cxn>
                <a:cxn ang="0">
                  <a:pos x="12" y="22"/>
                </a:cxn>
                <a:cxn ang="0">
                  <a:pos x="13" y="21"/>
                </a:cxn>
                <a:cxn ang="0">
                  <a:pos x="13" y="21"/>
                </a:cxn>
                <a:cxn ang="0">
                  <a:pos x="15" y="21"/>
                </a:cxn>
                <a:cxn ang="0">
                  <a:pos x="20" y="18"/>
                </a:cxn>
                <a:cxn ang="0">
                  <a:pos x="30" y="13"/>
                </a:cxn>
                <a:cxn ang="0">
                  <a:pos x="31" y="13"/>
                </a:cxn>
                <a:cxn ang="0">
                  <a:pos x="28" y="10"/>
                </a:cxn>
                <a:cxn ang="0">
                  <a:pos x="22" y="2"/>
                </a:cxn>
                <a:cxn ang="0">
                  <a:pos x="22" y="1"/>
                </a:cxn>
                <a:cxn ang="0">
                  <a:pos x="22" y="1"/>
                </a:cxn>
                <a:cxn ang="0">
                  <a:pos x="22" y="0"/>
                </a:cxn>
                <a:cxn ang="0">
                  <a:pos x="2" y="4"/>
                </a:cxn>
                <a:cxn ang="0">
                  <a:pos x="2" y="3"/>
                </a:cxn>
                <a:cxn ang="0">
                  <a:pos x="1" y="15"/>
                </a:cxn>
                <a:cxn ang="0">
                  <a:pos x="7" y="22"/>
                </a:cxn>
              </a:cxnLst>
              <a:rect l="0" t="0" r="r" b="b"/>
              <a:pathLst>
                <a:path w="31" h="22">
                  <a:moveTo>
                    <a:pt x="7" y="22"/>
                  </a:move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8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9" y="22"/>
                    <a:pt x="11" y="22"/>
                    <a:pt x="1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3" y="22"/>
                    <a:pt x="13" y="22"/>
                    <a:pt x="13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4" y="21"/>
                    <a:pt x="14" y="21"/>
                    <a:pt x="15" y="21"/>
                  </a:cubicBezTo>
                  <a:cubicBezTo>
                    <a:pt x="18" y="21"/>
                    <a:pt x="18" y="17"/>
                    <a:pt x="20" y="18"/>
                  </a:cubicBezTo>
                  <a:cubicBezTo>
                    <a:pt x="21" y="19"/>
                    <a:pt x="29" y="15"/>
                    <a:pt x="30" y="13"/>
                  </a:cubicBezTo>
                  <a:cubicBezTo>
                    <a:pt x="30" y="13"/>
                    <a:pt x="31" y="13"/>
                    <a:pt x="31" y="13"/>
                  </a:cubicBezTo>
                  <a:cubicBezTo>
                    <a:pt x="31" y="12"/>
                    <a:pt x="29" y="11"/>
                    <a:pt x="28" y="10"/>
                  </a:cubicBezTo>
                  <a:cubicBezTo>
                    <a:pt x="28" y="8"/>
                    <a:pt x="23" y="3"/>
                    <a:pt x="22" y="2"/>
                  </a:cubicBezTo>
                  <a:cubicBezTo>
                    <a:pt x="22" y="2"/>
                    <a:pt x="22" y="2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"/>
                    <a:pt x="22" y="1"/>
                    <a:pt x="22" y="0"/>
                  </a:cubicBezTo>
                  <a:cubicBezTo>
                    <a:pt x="14" y="1"/>
                    <a:pt x="2" y="4"/>
                    <a:pt x="2" y="4"/>
                  </a:cubicBezTo>
                  <a:cubicBezTo>
                    <a:pt x="2" y="4"/>
                    <a:pt x="2" y="4"/>
                    <a:pt x="2" y="3"/>
                  </a:cubicBezTo>
                  <a:cubicBezTo>
                    <a:pt x="1" y="7"/>
                    <a:pt x="0" y="12"/>
                    <a:pt x="1" y="15"/>
                  </a:cubicBezTo>
                  <a:cubicBezTo>
                    <a:pt x="1" y="18"/>
                    <a:pt x="4" y="19"/>
                    <a:pt x="7" y="22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1" name="Freeform 82"/>
            <p:cNvSpPr>
              <a:spLocks/>
            </p:cNvSpPr>
            <p:nvPr/>
          </p:nvSpPr>
          <p:spPr bwMode="auto">
            <a:xfrm>
              <a:off x="4833938" y="1998663"/>
              <a:ext cx="384175" cy="223838"/>
            </a:xfrm>
            <a:custGeom>
              <a:avLst/>
              <a:gdLst/>
              <a:ahLst/>
              <a:cxnLst>
                <a:cxn ang="0">
                  <a:pos x="187" y="67"/>
                </a:cxn>
                <a:cxn ang="0">
                  <a:pos x="199" y="60"/>
                </a:cxn>
                <a:cxn ang="0">
                  <a:pos x="200" y="53"/>
                </a:cxn>
                <a:cxn ang="0">
                  <a:pos x="201" y="45"/>
                </a:cxn>
                <a:cxn ang="0">
                  <a:pos x="185" y="39"/>
                </a:cxn>
                <a:cxn ang="0">
                  <a:pos x="170" y="31"/>
                </a:cxn>
                <a:cxn ang="0">
                  <a:pos x="158" y="32"/>
                </a:cxn>
                <a:cxn ang="0">
                  <a:pos x="149" y="28"/>
                </a:cxn>
                <a:cxn ang="0">
                  <a:pos x="135" y="17"/>
                </a:cxn>
                <a:cxn ang="0">
                  <a:pos x="131" y="2"/>
                </a:cxn>
                <a:cxn ang="0">
                  <a:pos x="115" y="1"/>
                </a:cxn>
                <a:cxn ang="0">
                  <a:pos x="106" y="3"/>
                </a:cxn>
                <a:cxn ang="0">
                  <a:pos x="92" y="12"/>
                </a:cxn>
                <a:cxn ang="0">
                  <a:pos x="80" y="15"/>
                </a:cxn>
                <a:cxn ang="0">
                  <a:pos x="65" y="12"/>
                </a:cxn>
                <a:cxn ang="0">
                  <a:pos x="47" y="9"/>
                </a:cxn>
                <a:cxn ang="0">
                  <a:pos x="21" y="11"/>
                </a:cxn>
                <a:cxn ang="0">
                  <a:pos x="16" y="16"/>
                </a:cxn>
                <a:cxn ang="0">
                  <a:pos x="15" y="31"/>
                </a:cxn>
                <a:cxn ang="0">
                  <a:pos x="5" y="50"/>
                </a:cxn>
                <a:cxn ang="0">
                  <a:pos x="5" y="63"/>
                </a:cxn>
                <a:cxn ang="0">
                  <a:pos x="11" y="64"/>
                </a:cxn>
                <a:cxn ang="0">
                  <a:pos x="29" y="68"/>
                </a:cxn>
                <a:cxn ang="0">
                  <a:pos x="40" y="66"/>
                </a:cxn>
                <a:cxn ang="0">
                  <a:pos x="60" y="58"/>
                </a:cxn>
                <a:cxn ang="0">
                  <a:pos x="77" y="69"/>
                </a:cxn>
                <a:cxn ang="0">
                  <a:pos x="86" y="88"/>
                </a:cxn>
                <a:cxn ang="0">
                  <a:pos x="74" y="92"/>
                </a:cxn>
                <a:cxn ang="0">
                  <a:pos x="72" y="105"/>
                </a:cxn>
                <a:cxn ang="0">
                  <a:pos x="82" y="105"/>
                </a:cxn>
                <a:cxn ang="0">
                  <a:pos x="97" y="85"/>
                </a:cxn>
                <a:cxn ang="0">
                  <a:pos x="111" y="90"/>
                </a:cxn>
                <a:cxn ang="0">
                  <a:pos x="114" y="101"/>
                </a:cxn>
                <a:cxn ang="0">
                  <a:pos x="126" y="115"/>
                </a:cxn>
                <a:cxn ang="0">
                  <a:pos x="146" y="108"/>
                </a:cxn>
                <a:cxn ang="0">
                  <a:pos x="150" y="103"/>
                </a:cxn>
                <a:cxn ang="0">
                  <a:pos x="155" y="85"/>
                </a:cxn>
                <a:cxn ang="0">
                  <a:pos x="178" y="78"/>
                </a:cxn>
              </a:cxnLst>
              <a:rect l="0" t="0" r="r" b="b"/>
              <a:pathLst>
                <a:path w="201" h="117">
                  <a:moveTo>
                    <a:pt x="179" y="73"/>
                  </a:moveTo>
                  <a:cubicBezTo>
                    <a:pt x="180" y="73"/>
                    <a:pt x="186" y="67"/>
                    <a:pt x="187" y="67"/>
                  </a:cubicBezTo>
                  <a:cubicBezTo>
                    <a:pt x="189" y="67"/>
                    <a:pt x="197" y="68"/>
                    <a:pt x="197" y="67"/>
                  </a:cubicBezTo>
                  <a:cubicBezTo>
                    <a:pt x="197" y="66"/>
                    <a:pt x="199" y="62"/>
                    <a:pt x="199" y="60"/>
                  </a:cubicBezTo>
                  <a:cubicBezTo>
                    <a:pt x="198" y="59"/>
                    <a:pt x="196" y="57"/>
                    <a:pt x="196" y="56"/>
                  </a:cubicBezTo>
                  <a:cubicBezTo>
                    <a:pt x="197" y="55"/>
                    <a:pt x="200" y="55"/>
                    <a:pt x="200" y="53"/>
                  </a:cubicBezTo>
                  <a:cubicBezTo>
                    <a:pt x="200" y="52"/>
                    <a:pt x="197" y="51"/>
                    <a:pt x="197" y="50"/>
                  </a:cubicBezTo>
                  <a:cubicBezTo>
                    <a:pt x="197" y="49"/>
                    <a:pt x="201" y="47"/>
                    <a:pt x="201" y="45"/>
                  </a:cubicBezTo>
                  <a:cubicBezTo>
                    <a:pt x="200" y="43"/>
                    <a:pt x="197" y="43"/>
                    <a:pt x="194" y="41"/>
                  </a:cubicBezTo>
                  <a:cubicBezTo>
                    <a:pt x="191" y="40"/>
                    <a:pt x="188" y="40"/>
                    <a:pt x="185" y="39"/>
                  </a:cubicBezTo>
                  <a:cubicBezTo>
                    <a:pt x="182" y="37"/>
                    <a:pt x="175" y="38"/>
                    <a:pt x="175" y="37"/>
                  </a:cubicBezTo>
                  <a:cubicBezTo>
                    <a:pt x="175" y="36"/>
                    <a:pt x="171" y="33"/>
                    <a:pt x="170" y="31"/>
                  </a:cubicBezTo>
                  <a:cubicBezTo>
                    <a:pt x="169" y="30"/>
                    <a:pt x="166" y="31"/>
                    <a:pt x="164" y="32"/>
                  </a:cubicBezTo>
                  <a:cubicBezTo>
                    <a:pt x="162" y="33"/>
                    <a:pt x="160" y="34"/>
                    <a:pt x="158" y="32"/>
                  </a:cubicBezTo>
                  <a:cubicBezTo>
                    <a:pt x="156" y="31"/>
                    <a:pt x="155" y="29"/>
                    <a:pt x="153" y="30"/>
                  </a:cubicBezTo>
                  <a:cubicBezTo>
                    <a:pt x="151" y="31"/>
                    <a:pt x="148" y="30"/>
                    <a:pt x="149" y="28"/>
                  </a:cubicBezTo>
                  <a:cubicBezTo>
                    <a:pt x="149" y="25"/>
                    <a:pt x="145" y="20"/>
                    <a:pt x="144" y="19"/>
                  </a:cubicBezTo>
                  <a:cubicBezTo>
                    <a:pt x="142" y="18"/>
                    <a:pt x="137" y="19"/>
                    <a:pt x="135" y="17"/>
                  </a:cubicBezTo>
                  <a:cubicBezTo>
                    <a:pt x="134" y="14"/>
                    <a:pt x="132" y="12"/>
                    <a:pt x="133" y="11"/>
                  </a:cubicBezTo>
                  <a:cubicBezTo>
                    <a:pt x="134" y="9"/>
                    <a:pt x="133" y="4"/>
                    <a:pt x="131" y="2"/>
                  </a:cubicBezTo>
                  <a:cubicBezTo>
                    <a:pt x="130" y="0"/>
                    <a:pt x="124" y="0"/>
                    <a:pt x="122" y="1"/>
                  </a:cubicBezTo>
                  <a:cubicBezTo>
                    <a:pt x="120" y="2"/>
                    <a:pt x="116" y="0"/>
                    <a:pt x="115" y="1"/>
                  </a:cubicBezTo>
                  <a:cubicBezTo>
                    <a:pt x="113" y="2"/>
                    <a:pt x="112" y="4"/>
                    <a:pt x="109" y="4"/>
                  </a:cubicBezTo>
                  <a:cubicBezTo>
                    <a:pt x="108" y="4"/>
                    <a:pt x="107" y="4"/>
                    <a:pt x="106" y="3"/>
                  </a:cubicBezTo>
                  <a:cubicBezTo>
                    <a:pt x="104" y="4"/>
                    <a:pt x="99" y="4"/>
                    <a:pt x="99" y="4"/>
                  </a:cubicBezTo>
                  <a:cubicBezTo>
                    <a:pt x="99" y="4"/>
                    <a:pt x="92" y="10"/>
                    <a:pt x="92" y="12"/>
                  </a:cubicBezTo>
                  <a:cubicBezTo>
                    <a:pt x="92" y="14"/>
                    <a:pt x="92" y="17"/>
                    <a:pt x="90" y="15"/>
                  </a:cubicBezTo>
                  <a:cubicBezTo>
                    <a:pt x="89" y="14"/>
                    <a:pt x="82" y="14"/>
                    <a:pt x="80" y="15"/>
                  </a:cubicBezTo>
                  <a:cubicBezTo>
                    <a:pt x="78" y="16"/>
                    <a:pt x="76" y="11"/>
                    <a:pt x="73" y="12"/>
                  </a:cubicBezTo>
                  <a:cubicBezTo>
                    <a:pt x="70" y="14"/>
                    <a:pt x="66" y="10"/>
                    <a:pt x="65" y="12"/>
                  </a:cubicBezTo>
                  <a:cubicBezTo>
                    <a:pt x="65" y="13"/>
                    <a:pt x="61" y="12"/>
                    <a:pt x="58" y="11"/>
                  </a:cubicBezTo>
                  <a:cubicBezTo>
                    <a:pt x="55" y="9"/>
                    <a:pt x="49" y="11"/>
                    <a:pt x="47" y="9"/>
                  </a:cubicBezTo>
                  <a:cubicBezTo>
                    <a:pt x="45" y="7"/>
                    <a:pt x="32" y="7"/>
                    <a:pt x="28" y="7"/>
                  </a:cubicBezTo>
                  <a:cubicBezTo>
                    <a:pt x="24" y="7"/>
                    <a:pt x="23" y="9"/>
                    <a:pt x="21" y="11"/>
                  </a:cubicBezTo>
                  <a:cubicBezTo>
                    <a:pt x="19" y="13"/>
                    <a:pt x="17" y="12"/>
                    <a:pt x="15" y="12"/>
                  </a:cubicBezTo>
                  <a:cubicBezTo>
                    <a:pt x="15" y="14"/>
                    <a:pt x="15" y="15"/>
                    <a:pt x="16" y="16"/>
                  </a:cubicBezTo>
                  <a:cubicBezTo>
                    <a:pt x="17" y="18"/>
                    <a:pt x="21" y="25"/>
                    <a:pt x="20" y="27"/>
                  </a:cubicBezTo>
                  <a:cubicBezTo>
                    <a:pt x="19" y="29"/>
                    <a:pt x="17" y="29"/>
                    <a:pt x="15" y="31"/>
                  </a:cubicBezTo>
                  <a:cubicBezTo>
                    <a:pt x="14" y="33"/>
                    <a:pt x="5" y="41"/>
                    <a:pt x="5" y="42"/>
                  </a:cubicBezTo>
                  <a:cubicBezTo>
                    <a:pt x="4" y="43"/>
                    <a:pt x="6" y="49"/>
                    <a:pt x="5" y="50"/>
                  </a:cubicBezTo>
                  <a:cubicBezTo>
                    <a:pt x="4" y="51"/>
                    <a:pt x="0" y="56"/>
                    <a:pt x="0" y="58"/>
                  </a:cubicBezTo>
                  <a:cubicBezTo>
                    <a:pt x="0" y="60"/>
                    <a:pt x="3" y="63"/>
                    <a:pt x="5" y="63"/>
                  </a:cubicBezTo>
                  <a:cubicBezTo>
                    <a:pt x="6" y="64"/>
                    <a:pt x="6" y="64"/>
                    <a:pt x="7" y="65"/>
                  </a:cubicBezTo>
                  <a:cubicBezTo>
                    <a:pt x="8" y="64"/>
                    <a:pt x="10" y="64"/>
                    <a:pt x="11" y="64"/>
                  </a:cubicBezTo>
                  <a:cubicBezTo>
                    <a:pt x="13" y="64"/>
                    <a:pt x="20" y="66"/>
                    <a:pt x="22" y="66"/>
                  </a:cubicBezTo>
                  <a:cubicBezTo>
                    <a:pt x="25" y="66"/>
                    <a:pt x="28" y="67"/>
                    <a:pt x="29" y="68"/>
                  </a:cubicBezTo>
                  <a:cubicBezTo>
                    <a:pt x="30" y="69"/>
                    <a:pt x="32" y="69"/>
                    <a:pt x="34" y="67"/>
                  </a:cubicBezTo>
                  <a:cubicBezTo>
                    <a:pt x="36" y="65"/>
                    <a:pt x="38" y="66"/>
                    <a:pt x="40" y="66"/>
                  </a:cubicBezTo>
                  <a:cubicBezTo>
                    <a:pt x="42" y="66"/>
                    <a:pt x="45" y="65"/>
                    <a:pt x="46" y="63"/>
                  </a:cubicBezTo>
                  <a:cubicBezTo>
                    <a:pt x="47" y="61"/>
                    <a:pt x="57" y="59"/>
                    <a:pt x="60" y="58"/>
                  </a:cubicBezTo>
                  <a:cubicBezTo>
                    <a:pt x="62" y="58"/>
                    <a:pt x="66" y="63"/>
                    <a:pt x="69" y="63"/>
                  </a:cubicBezTo>
                  <a:cubicBezTo>
                    <a:pt x="71" y="63"/>
                    <a:pt x="75" y="65"/>
                    <a:pt x="77" y="69"/>
                  </a:cubicBezTo>
                  <a:cubicBezTo>
                    <a:pt x="78" y="74"/>
                    <a:pt x="82" y="79"/>
                    <a:pt x="84" y="81"/>
                  </a:cubicBezTo>
                  <a:cubicBezTo>
                    <a:pt x="85" y="82"/>
                    <a:pt x="86" y="87"/>
                    <a:pt x="86" y="88"/>
                  </a:cubicBezTo>
                  <a:cubicBezTo>
                    <a:pt x="86" y="89"/>
                    <a:pt x="83" y="88"/>
                    <a:pt x="79" y="87"/>
                  </a:cubicBezTo>
                  <a:cubicBezTo>
                    <a:pt x="75" y="86"/>
                    <a:pt x="74" y="90"/>
                    <a:pt x="74" y="92"/>
                  </a:cubicBezTo>
                  <a:cubicBezTo>
                    <a:pt x="74" y="94"/>
                    <a:pt x="69" y="101"/>
                    <a:pt x="68" y="102"/>
                  </a:cubicBezTo>
                  <a:cubicBezTo>
                    <a:pt x="67" y="103"/>
                    <a:pt x="70" y="104"/>
                    <a:pt x="72" y="105"/>
                  </a:cubicBezTo>
                  <a:cubicBezTo>
                    <a:pt x="73" y="105"/>
                    <a:pt x="77" y="102"/>
                    <a:pt x="78" y="102"/>
                  </a:cubicBezTo>
                  <a:cubicBezTo>
                    <a:pt x="79" y="102"/>
                    <a:pt x="81" y="103"/>
                    <a:pt x="82" y="105"/>
                  </a:cubicBezTo>
                  <a:cubicBezTo>
                    <a:pt x="82" y="99"/>
                    <a:pt x="83" y="100"/>
                    <a:pt x="88" y="96"/>
                  </a:cubicBezTo>
                  <a:cubicBezTo>
                    <a:pt x="93" y="93"/>
                    <a:pt x="93" y="86"/>
                    <a:pt x="97" y="85"/>
                  </a:cubicBezTo>
                  <a:cubicBezTo>
                    <a:pt x="102" y="84"/>
                    <a:pt x="104" y="82"/>
                    <a:pt x="110" y="83"/>
                  </a:cubicBezTo>
                  <a:cubicBezTo>
                    <a:pt x="116" y="84"/>
                    <a:pt x="107" y="88"/>
                    <a:pt x="111" y="90"/>
                  </a:cubicBezTo>
                  <a:cubicBezTo>
                    <a:pt x="115" y="93"/>
                    <a:pt x="129" y="90"/>
                    <a:pt x="129" y="93"/>
                  </a:cubicBezTo>
                  <a:cubicBezTo>
                    <a:pt x="130" y="96"/>
                    <a:pt x="114" y="100"/>
                    <a:pt x="114" y="101"/>
                  </a:cubicBezTo>
                  <a:cubicBezTo>
                    <a:pt x="115" y="103"/>
                    <a:pt x="123" y="105"/>
                    <a:pt x="126" y="107"/>
                  </a:cubicBezTo>
                  <a:cubicBezTo>
                    <a:pt x="129" y="108"/>
                    <a:pt x="125" y="114"/>
                    <a:pt x="126" y="115"/>
                  </a:cubicBezTo>
                  <a:cubicBezTo>
                    <a:pt x="128" y="117"/>
                    <a:pt x="132" y="116"/>
                    <a:pt x="135" y="113"/>
                  </a:cubicBezTo>
                  <a:cubicBezTo>
                    <a:pt x="139" y="111"/>
                    <a:pt x="142" y="111"/>
                    <a:pt x="146" y="108"/>
                  </a:cubicBezTo>
                  <a:cubicBezTo>
                    <a:pt x="151" y="105"/>
                    <a:pt x="160" y="108"/>
                    <a:pt x="161" y="106"/>
                  </a:cubicBezTo>
                  <a:cubicBezTo>
                    <a:pt x="162" y="104"/>
                    <a:pt x="159" y="103"/>
                    <a:pt x="150" y="103"/>
                  </a:cubicBezTo>
                  <a:cubicBezTo>
                    <a:pt x="141" y="104"/>
                    <a:pt x="141" y="96"/>
                    <a:pt x="141" y="94"/>
                  </a:cubicBezTo>
                  <a:cubicBezTo>
                    <a:pt x="141" y="92"/>
                    <a:pt x="150" y="86"/>
                    <a:pt x="155" y="85"/>
                  </a:cubicBezTo>
                  <a:cubicBezTo>
                    <a:pt x="160" y="85"/>
                    <a:pt x="164" y="83"/>
                    <a:pt x="169" y="81"/>
                  </a:cubicBezTo>
                  <a:cubicBezTo>
                    <a:pt x="171" y="80"/>
                    <a:pt x="175" y="79"/>
                    <a:pt x="178" y="78"/>
                  </a:cubicBezTo>
                  <a:cubicBezTo>
                    <a:pt x="178" y="76"/>
                    <a:pt x="177" y="73"/>
                    <a:pt x="179" y="73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2" name="Freeform 83"/>
            <p:cNvSpPr>
              <a:spLocks/>
            </p:cNvSpPr>
            <p:nvPr/>
          </p:nvSpPr>
          <p:spPr bwMode="auto">
            <a:xfrm>
              <a:off x="4854575" y="1884363"/>
              <a:ext cx="203200" cy="146050"/>
            </a:xfrm>
            <a:custGeom>
              <a:avLst/>
              <a:gdLst/>
              <a:ahLst/>
              <a:cxnLst>
                <a:cxn ang="0">
                  <a:pos x="99" y="38"/>
                </a:cxn>
                <a:cxn ang="0">
                  <a:pos x="93" y="32"/>
                </a:cxn>
                <a:cxn ang="0">
                  <a:pos x="88" y="25"/>
                </a:cxn>
                <a:cxn ang="0">
                  <a:pos x="86" y="17"/>
                </a:cxn>
                <a:cxn ang="0">
                  <a:pos x="85" y="9"/>
                </a:cxn>
                <a:cxn ang="0">
                  <a:pos x="75" y="6"/>
                </a:cxn>
                <a:cxn ang="0">
                  <a:pos x="69" y="6"/>
                </a:cxn>
                <a:cxn ang="0">
                  <a:pos x="63" y="3"/>
                </a:cxn>
                <a:cxn ang="0">
                  <a:pos x="57" y="1"/>
                </a:cxn>
                <a:cxn ang="0">
                  <a:pos x="57" y="0"/>
                </a:cxn>
                <a:cxn ang="0">
                  <a:pos x="53" y="2"/>
                </a:cxn>
                <a:cxn ang="0">
                  <a:pos x="49" y="6"/>
                </a:cxn>
                <a:cxn ang="0">
                  <a:pos x="41" y="7"/>
                </a:cxn>
                <a:cxn ang="0">
                  <a:pos x="38" y="13"/>
                </a:cxn>
                <a:cxn ang="0">
                  <a:pos x="37" y="17"/>
                </a:cxn>
                <a:cxn ang="0">
                  <a:pos x="33" y="20"/>
                </a:cxn>
                <a:cxn ang="0">
                  <a:pos x="27" y="26"/>
                </a:cxn>
                <a:cxn ang="0">
                  <a:pos x="26" y="31"/>
                </a:cxn>
                <a:cxn ang="0">
                  <a:pos x="18" y="33"/>
                </a:cxn>
                <a:cxn ang="0">
                  <a:pos x="13" y="36"/>
                </a:cxn>
                <a:cxn ang="0">
                  <a:pos x="4" y="35"/>
                </a:cxn>
                <a:cxn ang="0">
                  <a:pos x="4" y="36"/>
                </a:cxn>
                <a:cxn ang="0">
                  <a:pos x="6" y="45"/>
                </a:cxn>
                <a:cxn ang="0">
                  <a:pos x="7" y="55"/>
                </a:cxn>
                <a:cxn ang="0">
                  <a:pos x="0" y="60"/>
                </a:cxn>
                <a:cxn ang="0">
                  <a:pos x="4" y="66"/>
                </a:cxn>
                <a:cxn ang="0">
                  <a:pos x="4" y="72"/>
                </a:cxn>
                <a:cxn ang="0">
                  <a:pos x="10" y="71"/>
                </a:cxn>
                <a:cxn ang="0">
                  <a:pos x="17" y="67"/>
                </a:cxn>
                <a:cxn ang="0">
                  <a:pos x="36" y="69"/>
                </a:cxn>
                <a:cxn ang="0">
                  <a:pos x="47" y="71"/>
                </a:cxn>
                <a:cxn ang="0">
                  <a:pos x="54" y="72"/>
                </a:cxn>
                <a:cxn ang="0">
                  <a:pos x="62" y="72"/>
                </a:cxn>
                <a:cxn ang="0">
                  <a:pos x="69" y="75"/>
                </a:cxn>
                <a:cxn ang="0">
                  <a:pos x="79" y="75"/>
                </a:cxn>
                <a:cxn ang="0">
                  <a:pos x="81" y="72"/>
                </a:cxn>
                <a:cxn ang="0">
                  <a:pos x="88" y="64"/>
                </a:cxn>
                <a:cxn ang="0">
                  <a:pos x="95" y="63"/>
                </a:cxn>
                <a:cxn ang="0">
                  <a:pos x="94" y="58"/>
                </a:cxn>
                <a:cxn ang="0">
                  <a:pos x="92" y="48"/>
                </a:cxn>
                <a:cxn ang="0">
                  <a:pos x="100" y="49"/>
                </a:cxn>
                <a:cxn ang="0">
                  <a:pos x="106" y="44"/>
                </a:cxn>
                <a:cxn ang="0">
                  <a:pos x="99" y="38"/>
                </a:cxn>
              </a:cxnLst>
              <a:rect l="0" t="0" r="r" b="b"/>
              <a:pathLst>
                <a:path w="106" h="77">
                  <a:moveTo>
                    <a:pt x="99" y="38"/>
                  </a:moveTo>
                  <a:cubicBezTo>
                    <a:pt x="97" y="37"/>
                    <a:pt x="96" y="33"/>
                    <a:pt x="93" y="32"/>
                  </a:cubicBezTo>
                  <a:cubicBezTo>
                    <a:pt x="90" y="30"/>
                    <a:pt x="90" y="26"/>
                    <a:pt x="88" y="25"/>
                  </a:cubicBezTo>
                  <a:cubicBezTo>
                    <a:pt x="85" y="23"/>
                    <a:pt x="87" y="19"/>
                    <a:pt x="86" y="17"/>
                  </a:cubicBezTo>
                  <a:cubicBezTo>
                    <a:pt x="86" y="14"/>
                    <a:pt x="87" y="10"/>
                    <a:pt x="85" y="9"/>
                  </a:cubicBezTo>
                  <a:cubicBezTo>
                    <a:pt x="84" y="8"/>
                    <a:pt x="78" y="5"/>
                    <a:pt x="75" y="6"/>
                  </a:cubicBezTo>
                  <a:cubicBezTo>
                    <a:pt x="72" y="7"/>
                    <a:pt x="70" y="8"/>
                    <a:pt x="69" y="6"/>
                  </a:cubicBezTo>
                  <a:cubicBezTo>
                    <a:pt x="68" y="4"/>
                    <a:pt x="66" y="2"/>
                    <a:pt x="63" y="3"/>
                  </a:cubicBezTo>
                  <a:cubicBezTo>
                    <a:pt x="60" y="4"/>
                    <a:pt x="59" y="3"/>
                    <a:pt x="57" y="1"/>
                  </a:cubicBezTo>
                  <a:cubicBezTo>
                    <a:pt x="57" y="1"/>
                    <a:pt x="57" y="1"/>
                    <a:pt x="57" y="0"/>
                  </a:cubicBezTo>
                  <a:cubicBezTo>
                    <a:pt x="55" y="1"/>
                    <a:pt x="54" y="1"/>
                    <a:pt x="53" y="2"/>
                  </a:cubicBezTo>
                  <a:cubicBezTo>
                    <a:pt x="51" y="3"/>
                    <a:pt x="51" y="6"/>
                    <a:pt x="49" y="6"/>
                  </a:cubicBezTo>
                  <a:cubicBezTo>
                    <a:pt x="46" y="6"/>
                    <a:pt x="44" y="5"/>
                    <a:pt x="41" y="7"/>
                  </a:cubicBezTo>
                  <a:cubicBezTo>
                    <a:pt x="38" y="9"/>
                    <a:pt x="38" y="11"/>
                    <a:pt x="38" y="13"/>
                  </a:cubicBezTo>
                  <a:cubicBezTo>
                    <a:pt x="38" y="15"/>
                    <a:pt x="39" y="17"/>
                    <a:pt x="37" y="17"/>
                  </a:cubicBezTo>
                  <a:cubicBezTo>
                    <a:pt x="35" y="17"/>
                    <a:pt x="35" y="20"/>
                    <a:pt x="33" y="20"/>
                  </a:cubicBezTo>
                  <a:cubicBezTo>
                    <a:pt x="31" y="21"/>
                    <a:pt x="28" y="24"/>
                    <a:pt x="27" y="26"/>
                  </a:cubicBezTo>
                  <a:cubicBezTo>
                    <a:pt x="27" y="27"/>
                    <a:pt x="27" y="31"/>
                    <a:pt x="26" y="31"/>
                  </a:cubicBezTo>
                  <a:cubicBezTo>
                    <a:pt x="24" y="31"/>
                    <a:pt x="20" y="32"/>
                    <a:pt x="18" y="33"/>
                  </a:cubicBezTo>
                  <a:cubicBezTo>
                    <a:pt x="17" y="35"/>
                    <a:pt x="15" y="37"/>
                    <a:pt x="13" y="36"/>
                  </a:cubicBezTo>
                  <a:cubicBezTo>
                    <a:pt x="11" y="36"/>
                    <a:pt x="8" y="35"/>
                    <a:pt x="4" y="35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3" y="40"/>
                    <a:pt x="4" y="43"/>
                    <a:pt x="6" y="45"/>
                  </a:cubicBezTo>
                  <a:cubicBezTo>
                    <a:pt x="8" y="47"/>
                    <a:pt x="9" y="54"/>
                    <a:pt x="7" y="55"/>
                  </a:cubicBezTo>
                  <a:cubicBezTo>
                    <a:pt x="4" y="56"/>
                    <a:pt x="0" y="59"/>
                    <a:pt x="0" y="60"/>
                  </a:cubicBezTo>
                  <a:cubicBezTo>
                    <a:pt x="0" y="62"/>
                    <a:pt x="5" y="64"/>
                    <a:pt x="4" y="66"/>
                  </a:cubicBezTo>
                  <a:cubicBezTo>
                    <a:pt x="3" y="67"/>
                    <a:pt x="3" y="70"/>
                    <a:pt x="4" y="72"/>
                  </a:cubicBezTo>
                  <a:cubicBezTo>
                    <a:pt x="6" y="72"/>
                    <a:pt x="8" y="73"/>
                    <a:pt x="10" y="71"/>
                  </a:cubicBezTo>
                  <a:cubicBezTo>
                    <a:pt x="12" y="69"/>
                    <a:pt x="13" y="67"/>
                    <a:pt x="17" y="67"/>
                  </a:cubicBezTo>
                  <a:cubicBezTo>
                    <a:pt x="21" y="67"/>
                    <a:pt x="34" y="67"/>
                    <a:pt x="36" y="69"/>
                  </a:cubicBezTo>
                  <a:cubicBezTo>
                    <a:pt x="38" y="71"/>
                    <a:pt x="44" y="69"/>
                    <a:pt x="47" y="71"/>
                  </a:cubicBezTo>
                  <a:cubicBezTo>
                    <a:pt x="50" y="72"/>
                    <a:pt x="54" y="73"/>
                    <a:pt x="54" y="72"/>
                  </a:cubicBezTo>
                  <a:cubicBezTo>
                    <a:pt x="55" y="70"/>
                    <a:pt x="59" y="74"/>
                    <a:pt x="62" y="72"/>
                  </a:cubicBezTo>
                  <a:cubicBezTo>
                    <a:pt x="65" y="71"/>
                    <a:pt x="67" y="76"/>
                    <a:pt x="69" y="75"/>
                  </a:cubicBezTo>
                  <a:cubicBezTo>
                    <a:pt x="71" y="74"/>
                    <a:pt x="78" y="74"/>
                    <a:pt x="79" y="75"/>
                  </a:cubicBezTo>
                  <a:cubicBezTo>
                    <a:pt x="81" y="77"/>
                    <a:pt x="81" y="74"/>
                    <a:pt x="81" y="72"/>
                  </a:cubicBezTo>
                  <a:cubicBezTo>
                    <a:pt x="81" y="70"/>
                    <a:pt x="88" y="64"/>
                    <a:pt x="88" y="64"/>
                  </a:cubicBezTo>
                  <a:cubicBezTo>
                    <a:pt x="88" y="64"/>
                    <a:pt x="93" y="64"/>
                    <a:pt x="95" y="63"/>
                  </a:cubicBezTo>
                  <a:cubicBezTo>
                    <a:pt x="95" y="62"/>
                    <a:pt x="94" y="60"/>
                    <a:pt x="94" y="58"/>
                  </a:cubicBezTo>
                  <a:cubicBezTo>
                    <a:pt x="92" y="53"/>
                    <a:pt x="90" y="49"/>
                    <a:pt x="92" y="48"/>
                  </a:cubicBezTo>
                  <a:cubicBezTo>
                    <a:pt x="93" y="46"/>
                    <a:pt x="98" y="50"/>
                    <a:pt x="100" y="49"/>
                  </a:cubicBezTo>
                  <a:cubicBezTo>
                    <a:pt x="102" y="48"/>
                    <a:pt x="106" y="46"/>
                    <a:pt x="106" y="44"/>
                  </a:cubicBezTo>
                  <a:cubicBezTo>
                    <a:pt x="105" y="41"/>
                    <a:pt x="101" y="38"/>
                    <a:pt x="99" y="38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3" name="Freeform 84"/>
            <p:cNvSpPr>
              <a:spLocks/>
            </p:cNvSpPr>
            <p:nvPr/>
          </p:nvSpPr>
          <p:spPr bwMode="auto">
            <a:xfrm>
              <a:off x="4803775" y="1827213"/>
              <a:ext cx="160338" cy="74613"/>
            </a:xfrm>
            <a:custGeom>
              <a:avLst/>
              <a:gdLst/>
              <a:ahLst/>
              <a:cxnLst>
                <a:cxn ang="0">
                  <a:pos x="29" y="27"/>
                </a:cxn>
                <a:cxn ang="0">
                  <a:pos x="43" y="27"/>
                </a:cxn>
                <a:cxn ang="0">
                  <a:pos x="49" y="30"/>
                </a:cxn>
                <a:cxn ang="0">
                  <a:pos x="60" y="36"/>
                </a:cxn>
                <a:cxn ang="0">
                  <a:pos x="66" y="39"/>
                </a:cxn>
                <a:cxn ang="0">
                  <a:pos x="68" y="37"/>
                </a:cxn>
                <a:cxn ang="0">
                  <a:pos x="76" y="36"/>
                </a:cxn>
                <a:cxn ang="0">
                  <a:pos x="80" y="32"/>
                </a:cxn>
                <a:cxn ang="0">
                  <a:pos x="84" y="30"/>
                </a:cxn>
                <a:cxn ang="0">
                  <a:pos x="81" y="24"/>
                </a:cxn>
                <a:cxn ang="0">
                  <a:pos x="78" y="17"/>
                </a:cxn>
                <a:cxn ang="0">
                  <a:pos x="76" y="11"/>
                </a:cxn>
                <a:cxn ang="0">
                  <a:pos x="74" y="8"/>
                </a:cxn>
                <a:cxn ang="0">
                  <a:pos x="64" y="7"/>
                </a:cxn>
                <a:cxn ang="0">
                  <a:pos x="52" y="1"/>
                </a:cxn>
                <a:cxn ang="0">
                  <a:pos x="40" y="1"/>
                </a:cxn>
                <a:cxn ang="0">
                  <a:pos x="39" y="12"/>
                </a:cxn>
                <a:cxn ang="0">
                  <a:pos x="30" y="16"/>
                </a:cxn>
                <a:cxn ang="0">
                  <a:pos x="20" y="5"/>
                </a:cxn>
                <a:cxn ang="0">
                  <a:pos x="9" y="10"/>
                </a:cxn>
                <a:cxn ang="0">
                  <a:pos x="5" y="19"/>
                </a:cxn>
                <a:cxn ang="0">
                  <a:pos x="3" y="29"/>
                </a:cxn>
                <a:cxn ang="0">
                  <a:pos x="3" y="30"/>
                </a:cxn>
                <a:cxn ang="0">
                  <a:pos x="12" y="27"/>
                </a:cxn>
                <a:cxn ang="0">
                  <a:pos x="29" y="27"/>
                </a:cxn>
              </a:cxnLst>
              <a:rect l="0" t="0" r="r" b="b"/>
              <a:pathLst>
                <a:path w="84" h="39">
                  <a:moveTo>
                    <a:pt x="29" y="27"/>
                  </a:moveTo>
                  <a:cubicBezTo>
                    <a:pt x="32" y="27"/>
                    <a:pt x="39" y="29"/>
                    <a:pt x="43" y="27"/>
                  </a:cubicBezTo>
                  <a:cubicBezTo>
                    <a:pt x="47" y="26"/>
                    <a:pt x="47" y="31"/>
                    <a:pt x="49" y="30"/>
                  </a:cubicBezTo>
                  <a:cubicBezTo>
                    <a:pt x="52" y="29"/>
                    <a:pt x="57" y="33"/>
                    <a:pt x="60" y="36"/>
                  </a:cubicBezTo>
                  <a:cubicBezTo>
                    <a:pt x="62" y="37"/>
                    <a:pt x="64" y="38"/>
                    <a:pt x="66" y="39"/>
                  </a:cubicBezTo>
                  <a:cubicBezTo>
                    <a:pt x="66" y="38"/>
                    <a:pt x="67" y="38"/>
                    <a:pt x="68" y="37"/>
                  </a:cubicBezTo>
                  <a:cubicBezTo>
                    <a:pt x="71" y="35"/>
                    <a:pt x="73" y="36"/>
                    <a:pt x="76" y="36"/>
                  </a:cubicBezTo>
                  <a:cubicBezTo>
                    <a:pt x="78" y="36"/>
                    <a:pt x="78" y="33"/>
                    <a:pt x="80" y="32"/>
                  </a:cubicBezTo>
                  <a:cubicBezTo>
                    <a:pt x="81" y="31"/>
                    <a:pt x="82" y="31"/>
                    <a:pt x="84" y="30"/>
                  </a:cubicBezTo>
                  <a:cubicBezTo>
                    <a:pt x="83" y="29"/>
                    <a:pt x="83" y="25"/>
                    <a:pt x="81" y="24"/>
                  </a:cubicBezTo>
                  <a:cubicBezTo>
                    <a:pt x="79" y="22"/>
                    <a:pt x="77" y="19"/>
                    <a:pt x="78" y="17"/>
                  </a:cubicBezTo>
                  <a:cubicBezTo>
                    <a:pt x="78" y="15"/>
                    <a:pt x="78" y="13"/>
                    <a:pt x="76" y="11"/>
                  </a:cubicBezTo>
                  <a:cubicBezTo>
                    <a:pt x="75" y="10"/>
                    <a:pt x="75" y="9"/>
                    <a:pt x="74" y="8"/>
                  </a:cubicBezTo>
                  <a:cubicBezTo>
                    <a:pt x="70" y="7"/>
                    <a:pt x="65" y="7"/>
                    <a:pt x="64" y="7"/>
                  </a:cubicBezTo>
                  <a:cubicBezTo>
                    <a:pt x="62" y="8"/>
                    <a:pt x="54" y="2"/>
                    <a:pt x="52" y="1"/>
                  </a:cubicBezTo>
                  <a:cubicBezTo>
                    <a:pt x="51" y="0"/>
                    <a:pt x="46" y="0"/>
                    <a:pt x="40" y="1"/>
                  </a:cubicBezTo>
                  <a:cubicBezTo>
                    <a:pt x="37" y="4"/>
                    <a:pt x="39" y="7"/>
                    <a:pt x="39" y="12"/>
                  </a:cubicBezTo>
                  <a:cubicBezTo>
                    <a:pt x="39" y="17"/>
                    <a:pt x="33" y="16"/>
                    <a:pt x="30" y="16"/>
                  </a:cubicBezTo>
                  <a:cubicBezTo>
                    <a:pt x="27" y="16"/>
                    <a:pt x="22" y="7"/>
                    <a:pt x="20" y="5"/>
                  </a:cubicBezTo>
                  <a:cubicBezTo>
                    <a:pt x="18" y="2"/>
                    <a:pt x="13" y="7"/>
                    <a:pt x="9" y="10"/>
                  </a:cubicBezTo>
                  <a:cubicBezTo>
                    <a:pt x="5" y="12"/>
                    <a:pt x="7" y="16"/>
                    <a:pt x="5" y="19"/>
                  </a:cubicBezTo>
                  <a:cubicBezTo>
                    <a:pt x="2" y="21"/>
                    <a:pt x="0" y="24"/>
                    <a:pt x="3" y="29"/>
                  </a:cubicBezTo>
                  <a:cubicBezTo>
                    <a:pt x="3" y="29"/>
                    <a:pt x="3" y="30"/>
                    <a:pt x="3" y="30"/>
                  </a:cubicBezTo>
                  <a:cubicBezTo>
                    <a:pt x="7" y="30"/>
                    <a:pt x="10" y="29"/>
                    <a:pt x="12" y="27"/>
                  </a:cubicBezTo>
                  <a:cubicBezTo>
                    <a:pt x="16" y="25"/>
                    <a:pt x="25" y="27"/>
                    <a:pt x="29" y="27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4" name="Freeform 85"/>
            <p:cNvSpPr>
              <a:spLocks/>
            </p:cNvSpPr>
            <p:nvPr/>
          </p:nvSpPr>
          <p:spPr bwMode="auto">
            <a:xfrm>
              <a:off x="4803775" y="1874838"/>
              <a:ext cx="125413" cy="79375"/>
            </a:xfrm>
            <a:custGeom>
              <a:avLst/>
              <a:gdLst/>
              <a:ahLst/>
              <a:cxnLst>
                <a:cxn ang="0">
                  <a:pos x="10" y="21"/>
                </a:cxn>
                <a:cxn ang="0">
                  <a:pos x="16" y="23"/>
                </a:cxn>
                <a:cxn ang="0">
                  <a:pos x="23" y="27"/>
                </a:cxn>
                <a:cxn ang="0">
                  <a:pos x="23" y="35"/>
                </a:cxn>
                <a:cxn ang="0">
                  <a:pos x="31" y="40"/>
                </a:cxn>
                <a:cxn ang="0">
                  <a:pos x="40" y="41"/>
                </a:cxn>
                <a:cxn ang="0">
                  <a:pos x="45" y="38"/>
                </a:cxn>
                <a:cxn ang="0">
                  <a:pos x="53" y="36"/>
                </a:cxn>
                <a:cxn ang="0">
                  <a:pos x="54" y="31"/>
                </a:cxn>
                <a:cxn ang="0">
                  <a:pos x="60" y="25"/>
                </a:cxn>
                <a:cxn ang="0">
                  <a:pos x="64" y="22"/>
                </a:cxn>
                <a:cxn ang="0">
                  <a:pos x="65" y="18"/>
                </a:cxn>
                <a:cxn ang="0">
                  <a:pos x="66" y="14"/>
                </a:cxn>
                <a:cxn ang="0">
                  <a:pos x="60" y="11"/>
                </a:cxn>
                <a:cxn ang="0">
                  <a:pos x="49" y="5"/>
                </a:cxn>
                <a:cxn ang="0">
                  <a:pos x="43" y="2"/>
                </a:cxn>
                <a:cxn ang="0">
                  <a:pos x="29" y="2"/>
                </a:cxn>
                <a:cxn ang="0">
                  <a:pos x="12" y="2"/>
                </a:cxn>
                <a:cxn ang="0">
                  <a:pos x="3" y="5"/>
                </a:cxn>
                <a:cxn ang="0">
                  <a:pos x="2" y="17"/>
                </a:cxn>
                <a:cxn ang="0">
                  <a:pos x="3" y="20"/>
                </a:cxn>
                <a:cxn ang="0">
                  <a:pos x="10" y="21"/>
                </a:cxn>
              </a:cxnLst>
              <a:rect l="0" t="0" r="r" b="b"/>
              <a:pathLst>
                <a:path w="66" h="42">
                  <a:moveTo>
                    <a:pt x="10" y="21"/>
                  </a:moveTo>
                  <a:cubicBezTo>
                    <a:pt x="11" y="23"/>
                    <a:pt x="15" y="24"/>
                    <a:pt x="16" y="23"/>
                  </a:cubicBezTo>
                  <a:cubicBezTo>
                    <a:pt x="18" y="23"/>
                    <a:pt x="23" y="25"/>
                    <a:pt x="23" y="27"/>
                  </a:cubicBezTo>
                  <a:cubicBezTo>
                    <a:pt x="23" y="29"/>
                    <a:pt x="21" y="35"/>
                    <a:pt x="23" y="35"/>
                  </a:cubicBezTo>
                  <a:cubicBezTo>
                    <a:pt x="24" y="35"/>
                    <a:pt x="31" y="37"/>
                    <a:pt x="31" y="40"/>
                  </a:cubicBezTo>
                  <a:cubicBezTo>
                    <a:pt x="35" y="40"/>
                    <a:pt x="38" y="41"/>
                    <a:pt x="40" y="41"/>
                  </a:cubicBezTo>
                  <a:cubicBezTo>
                    <a:pt x="42" y="42"/>
                    <a:pt x="44" y="40"/>
                    <a:pt x="45" y="38"/>
                  </a:cubicBezTo>
                  <a:cubicBezTo>
                    <a:pt x="47" y="37"/>
                    <a:pt x="51" y="36"/>
                    <a:pt x="53" y="36"/>
                  </a:cubicBezTo>
                  <a:cubicBezTo>
                    <a:pt x="54" y="36"/>
                    <a:pt x="54" y="32"/>
                    <a:pt x="54" y="31"/>
                  </a:cubicBezTo>
                  <a:cubicBezTo>
                    <a:pt x="55" y="29"/>
                    <a:pt x="58" y="26"/>
                    <a:pt x="60" y="25"/>
                  </a:cubicBezTo>
                  <a:cubicBezTo>
                    <a:pt x="62" y="25"/>
                    <a:pt x="62" y="22"/>
                    <a:pt x="64" y="22"/>
                  </a:cubicBezTo>
                  <a:cubicBezTo>
                    <a:pt x="66" y="22"/>
                    <a:pt x="65" y="20"/>
                    <a:pt x="65" y="18"/>
                  </a:cubicBezTo>
                  <a:cubicBezTo>
                    <a:pt x="65" y="17"/>
                    <a:pt x="65" y="16"/>
                    <a:pt x="66" y="14"/>
                  </a:cubicBezTo>
                  <a:cubicBezTo>
                    <a:pt x="64" y="13"/>
                    <a:pt x="62" y="12"/>
                    <a:pt x="60" y="11"/>
                  </a:cubicBezTo>
                  <a:cubicBezTo>
                    <a:pt x="57" y="8"/>
                    <a:pt x="52" y="4"/>
                    <a:pt x="49" y="5"/>
                  </a:cubicBezTo>
                  <a:cubicBezTo>
                    <a:pt x="47" y="6"/>
                    <a:pt x="47" y="1"/>
                    <a:pt x="43" y="2"/>
                  </a:cubicBezTo>
                  <a:cubicBezTo>
                    <a:pt x="39" y="4"/>
                    <a:pt x="32" y="2"/>
                    <a:pt x="29" y="2"/>
                  </a:cubicBezTo>
                  <a:cubicBezTo>
                    <a:pt x="25" y="2"/>
                    <a:pt x="16" y="0"/>
                    <a:pt x="12" y="2"/>
                  </a:cubicBezTo>
                  <a:cubicBezTo>
                    <a:pt x="10" y="4"/>
                    <a:pt x="7" y="5"/>
                    <a:pt x="3" y="5"/>
                  </a:cubicBezTo>
                  <a:cubicBezTo>
                    <a:pt x="6" y="9"/>
                    <a:pt x="5" y="14"/>
                    <a:pt x="2" y="17"/>
                  </a:cubicBezTo>
                  <a:cubicBezTo>
                    <a:pt x="0" y="19"/>
                    <a:pt x="1" y="19"/>
                    <a:pt x="3" y="20"/>
                  </a:cubicBezTo>
                  <a:cubicBezTo>
                    <a:pt x="5" y="20"/>
                    <a:pt x="9" y="19"/>
                    <a:pt x="10" y="21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5" name="Freeform 86"/>
            <p:cNvSpPr>
              <a:spLocks/>
            </p:cNvSpPr>
            <p:nvPr/>
          </p:nvSpPr>
          <p:spPr bwMode="auto">
            <a:xfrm>
              <a:off x="4495800" y="2132013"/>
              <a:ext cx="96838" cy="55563"/>
            </a:xfrm>
            <a:custGeom>
              <a:avLst/>
              <a:gdLst/>
              <a:ahLst/>
              <a:cxnLst>
                <a:cxn ang="0">
                  <a:pos x="46" y="12"/>
                </a:cxn>
                <a:cxn ang="0">
                  <a:pos x="40" y="9"/>
                </a:cxn>
                <a:cxn ang="0">
                  <a:pos x="40" y="4"/>
                </a:cxn>
                <a:cxn ang="0">
                  <a:pos x="33" y="1"/>
                </a:cxn>
                <a:cxn ang="0">
                  <a:pos x="26" y="2"/>
                </a:cxn>
                <a:cxn ang="0">
                  <a:pos x="16" y="2"/>
                </a:cxn>
                <a:cxn ang="0">
                  <a:pos x="15" y="4"/>
                </a:cxn>
                <a:cxn ang="0">
                  <a:pos x="9" y="8"/>
                </a:cxn>
                <a:cxn ang="0">
                  <a:pos x="2" y="17"/>
                </a:cxn>
                <a:cxn ang="0">
                  <a:pos x="3" y="21"/>
                </a:cxn>
                <a:cxn ang="0">
                  <a:pos x="8" y="22"/>
                </a:cxn>
                <a:cxn ang="0">
                  <a:pos x="10" y="27"/>
                </a:cxn>
                <a:cxn ang="0">
                  <a:pos x="10" y="27"/>
                </a:cxn>
                <a:cxn ang="0">
                  <a:pos x="20" y="27"/>
                </a:cxn>
                <a:cxn ang="0">
                  <a:pos x="25" y="19"/>
                </a:cxn>
                <a:cxn ang="0">
                  <a:pos x="32" y="26"/>
                </a:cxn>
                <a:cxn ang="0">
                  <a:pos x="35" y="22"/>
                </a:cxn>
                <a:cxn ang="0">
                  <a:pos x="39" y="20"/>
                </a:cxn>
                <a:cxn ang="0">
                  <a:pos x="44" y="19"/>
                </a:cxn>
                <a:cxn ang="0">
                  <a:pos x="47" y="17"/>
                </a:cxn>
                <a:cxn ang="0">
                  <a:pos x="49" y="15"/>
                </a:cxn>
                <a:cxn ang="0">
                  <a:pos x="51" y="12"/>
                </a:cxn>
                <a:cxn ang="0">
                  <a:pos x="46" y="12"/>
                </a:cxn>
              </a:cxnLst>
              <a:rect l="0" t="0" r="r" b="b"/>
              <a:pathLst>
                <a:path w="51" h="29">
                  <a:moveTo>
                    <a:pt x="46" y="12"/>
                  </a:moveTo>
                  <a:cubicBezTo>
                    <a:pt x="43" y="13"/>
                    <a:pt x="40" y="10"/>
                    <a:pt x="40" y="9"/>
                  </a:cubicBezTo>
                  <a:cubicBezTo>
                    <a:pt x="40" y="8"/>
                    <a:pt x="39" y="6"/>
                    <a:pt x="40" y="4"/>
                  </a:cubicBezTo>
                  <a:cubicBezTo>
                    <a:pt x="38" y="3"/>
                    <a:pt x="35" y="2"/>
                    <a:pt x="33" y="1"/>
                  </a:cubicBezTo>
                  <a:cubicBezTo>
                    <a:pt x="30" y="0"/>
                    <a:pt x="28" y="0"/>
                    <a:pt x="26" y="2"/>
                  </a:cubicBezTo>
                  <a:cubicBezTo>
                    <a:pt x="24" y="2"/>
                    <a:pt x="19" y="2"/>
                    <a:pt x="16" y="2"/>
                  </a:cubicBezTo>
                  <a:cubicBezTo>
                    <a:pt x="16" y="3"/>
                    <a:pt x="15" y="4"/>
                    <a:pt x="15" y="4"/>
                  </a:cubicBezTo>
                  <a:cubicBezTo>
                    <a:pt x="12" y="4"/>
                    <a:pt x="9" y="6"/>
                    <a:pt x="9" y="8"/>
                  </a:cubicBezTo>
                  <a:cubicBezTo>
                    <a:pt x="8" y="11"/>
                    <a:pt x="3" y="13"/>
                    <a:pt x="2" y="17"/>
                  </a:cubicBezTo>
                  <a:cubicBezTo>
                    <a:pt x="0" y="22"/>
                    <a:pt x="1" y="24"/>
                    <a:pt x="3" y="21"/>
                  </a:cubicBezTo>
                  <a:cubicBezTo>
                    <a:pt x="5" y="18"/>
                    <a:pt x="8" y="19"/>
                    <a:pt x="8" y="22"/>
                  </a:cubicBezTo>
                  <a:cubicBezTo>
                    <a:pt x="8" y="24"/>
                    <a:pt x="11" y="24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3" y="27"/>
                    <a:pt x="18" y="27"/>
                    <a:pt x="20" y="27"/>
                  </a:cubicBezTo>
                  <a:cubicBezTo>
                    <a:pt x="22" y="27"/>
                    <a:pt x="24" y="19"/>
                    <a:pt x="25" y="19"/>
                  </a:cubicBezTo>
                  <a:cubicBezTo>
                    <a:pt x="26" y="18"/>
                    <a:pt x="29" y="24"/>
                    <a:pt x="32" y="26"/>
                  </a:cubicBezTo>
                  <a:cubicBezTo>
                    <a:pt x="34" y="29"/>
                    <a:pt x="35" y="24"/>
                    <a:pt x="35" y="22"/>
                  </a:cubicBezTo>
                  <a:cubicBezTo>
                    <a:pt x="35" y="20"/>
                    <a:pt x="37" y="20"/>
                    <a:pt x="39" y="20"/>
                  </a:cubicBezTo>
                  <a:cubicBezTo>
                    <a:pt x="40" y="20"/>
                    <a:pt x="44" y="21"/>
                    <a:pt x="44" y="19"/>
                  </a:cubicBezTo>
                  <a:cubicBezTo>
                    <a:pt x="44" y="16"/>
                    <a:pt x="46" y="17"/>
                    <a:pt x="47" y="17"/>
                  </a:cubicBezTo>
                  <a:cubicBezTo>
                    <a:pt x="49" y="17"/>
                    <a:pt x="49" y="15"/>
                    <a:pt x="49" y="15"/>
                  </a:cubicBezTo>
                  <a:cubicBezTo>
                    <a:pt x="51" y="12"/>
                    <a:pt x="51" y="12"/>
                    <a:pt x="51" y="12"/>
                  </a:cubicBezTo>
                  <a:cubicBezTo>
                    <a:pt x="49" y="12"/>
                    <a:pt x="47" y="11"/>
                    <a:pt x="46" y="12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6" name="Freeform 87"/>
            <p:cNvSpPr>
              <a:spLocks/>
            </p:cNvSpPr>
            <p:nvPr/>
          </p:nvSpPr>
          <p:spPr bwMode="auto">
            <a:xfrm>
              <a:off x="4494213" y="1927225"/>
              <a:ext cx="192088" cy="219075"/>
            </a:xfrm>
            <a:custGeom>
              <a:avLst/>
              <a:gdLst/>
              <a:ahLst/>
              <a:cxnLst>
                <a:cxn ang="0">
                  <a:pos x="13" y="29"/>
                </a:cxn>
                <a:cxn ang="0">
                  <a:pos x="7" y="35"/>
                </a:cxn>
                <a:cxn ang="0">
                  <a:pos x="11" y="41"/>
                </a:cxn>
                <a:cxn ang="0">
                  <a:pos x="9" y="44"/>
                </a:cxn>
                <a:cxn ang="0">
                  <a:pos x="2" y="47"/>
                </a:cxn>
                <a:cxn ang="0">
                  <a:pos x="2" y="53"/>
                </a:cxn>
                <a:cxn ang="0">
                  <a:pos x="0" y="62"/>
                </a:cxn>
                <a:cxn ang="0">
                  <a:pos x="3" y="69"/>
                </a:cxn>
                <a:cxn ang="0">
                  <a:pos x="1" y="73"/>
                </a:cxn>
                <a:cxn ang="0">
                  <a:pos x="5" y="82"/>
                </a:cxn>
                <a:cxn ang="0">
                  <a:pos x="7" y="84"/>
                </a:cxn>
                <a:cxn ang="0">
                  <a:pos x="14" y="87"/>
                </a:cxn>
                <a:cxn ang="0">
                  <a:pos x="20" y="89"/>
                </a:cxn>
                <a:cxn ang="0">
                  <a:pos x="23" y="93"/>
                </a:cxn>
                <a:cxn ang="0">
                  <a:pos x="18" y="102"/>
                </a:cxn>
                <a:cxn ang="0">
                  <a:pos x="17" y="109"/>
                </a:cxn>
                <a:cxn ang="0">
                  <a:pos x="27" y="109"/>
                </a:cxn>
                <a:cxn ang="0">
                  <a:pos x="34" y="108"/>
                </a:cxn>
                <a:cxn ang="0">
                  <a:pos x="41" y="111"/>
                </a:cxn>
                <a:cxn ang="0">
                  <a:pos x="42" y="110"/>
                </a:cxn>
                <a:cxn ang="0">
                  <a:pos x="49" y="112"/>
                </a:cxn>
                <a:cxn ang="0">
                  <a:pos x="55" y="111"/>
                </a:cxn>
                <a:cxn ang="0">
                  <a:pos x="62" y="110"/>
                </a:cxn>
                <a:cxn ang="0">
                  <a:pos x="73" y="108"/>
                </a:cxn>
                <a:cxn ang="0">
                  <a:pos x="78" y="105"/>
                </a:cxn>
                <a:cxn ang="0">
                  <a:pos x="82" y="98"/>
                </a:cxn>
                <a:cxn ang="0">
                  <a:pos x="89" y="93"/>
                </a:cxn>
                <a:cxn ang="0">
                  <a:pos x="77" y="84"/>
                </a:cxn>
                <a:cxn ang="0">
                  <a:pos x="73" y="74"/>
                </a:cxn>
                <a:cxn ang="0">
                  <a:pos x="72" y="68"/>
                </a:cxn>
                <a:cxn ang="0">
                  <a:pos x="84" y="64"/>
                </a:cxn>
                <a:cxn ang="0">
                  <a:pos x="93" y="60"/>
                </a:cxn>
                <a:cxn ang="0">
                  <a:pos x="99" y="59"/>
                </a:cxn>
                <a:cxn ang="0">
                  <a:pos x="100" y="53"/>
                </a:cxn>
                <a:cxn ang="0">
                  <a:pos x="97" y="44"/>
                </a:cxn>
                <a:cxn ang="0">
                  <a:pos x="95" y="38"/>
                </a:cxn>
                <a:cxn ang="0">
                  <a:pos x="93" y="33"/>
                </a:cxn>
                <a:cxn ang="0">
                  <a:pos x="92" y="28"/>
                </a:cxn>
                <a:cxn ang="0">
                  <a:pos x="92" y="16"/>
                </a:cxn>
                <a:cxn ang="0">
                  <a:pos x="92" y="15"/>
                </a:cxn>
                <a:cxn ang="0">
                  <a:pos x="91" y="14"/>
                </a:cxn>
                <a:cxn ang="0">
                  <a:pos x="85" y="10"/>
                </a:cxn>
                <a:cxn ang="0">
                  <a:pos x="86" y="3"/>
                </a:cxn>
                <a:cxn ang="0">
                  <a:pos x="76" y="6"/>
                </a:cxn>
                <a:cxn ang="0">
                  <a:pos x="63" y="13"/>
                </a:cxn>
                <a:cxn ang="0">
                  <a:pos x="57" y="9"/>
                </a:cxn>
                <a:cxn ang="0">
                  <a:pos x="53" y="7"/>
                </a:cxn>
                <a:cxn ang="0">
                  <a:pos x="45" y="3"/>
                </a:cxn>
                <a:cxn ang="0">
                  <a:pos x="44" y="0"/>
                </a:cxn>
                <a:cxn ang="0">
                  <a:pos x="40" y="1"/>
                </a:cxn>
                <a:cxn ang="0">
                  <a:pos x="30" y="0"/>
                </a:cxn>
                <a:cxn ang="0">
                  <a:pos x="32" y="5"/>
                </a:cxn>
                <a:cxn ang="0">
                  <a:pos x="35" y="15"/>
                </a:cxn>
                <a:cxn ang="0">
                  <a:pos x="30" y="19"/>
                </a:cxn>
                <a:cxn ang="0">
                  <a:pos x="22" y="18"/>
                </a:cxn>
                <a:cxn ang="0">
                  <a:pos x="13" y="19"/>
                </a:cxn>
                <a:cxn ang="0">
                  <a:pos x="13" y="22"/>
                </a:cxn>
                <a:cxn ang="0">
                  <a:pos x="13" y="29"/>
                </a:cxn>
              </a:cxnLst>
              <a:rect l="0" t="0" r="r" b="b"/>
              <a:pathLst>
                <a:path w="101" h="114">
                  <a:moveTo>
                    <a:pt x="13" y="29"/>
                  </a:moveTo>
                  <a:cubicBezTo>
                    <a:pt x="10" y="33"/>
                    <a:pt x="7" y="34"/>
                    <a:pt x="7" y="35"/>
                  </a:cubicBezTo>
                  <a:cubicBezTo>
                    <a:pt x="8" y="36"/>
                    <a:pt x="12" y="39"/>
                    <a:pt x="11" y="41"/>
                  </a:cubicBezTo>
                  <a:cubicBezTo>
                    <a:pt x="10" y="42"/>
                    <a:pt x="9" y="41"/>
                    <a:pt x="9" y="44"/>
                  </a:cubicBezTo>
                  <a:cubicBezTo>
                    <a:pt x="9" y="47"/>
                    <a:pt x="4" y="47"/>
                    <a:pt x="2" y="47"/>
                  </a:cubicBezTo>
                  <a:cubicBezTo>
                    <a:pt x="1" y="47"/>
                    <a:pt x="3" y="50"/>
                    <a:pt x="2" y="53"/>
                  </a:cubicBezTo>
                  <a:cubicBezTo>
                    <a:pt x="1" y="55"/>
                    <a:pt x="1" y="60"/>
                    <a:pt x="0" y="62"/>
                  </a:cubicBezTo>
                  <a:cubicBezTo>
                    <a:pt x="0" y="64"/>
                    <a:pt x="4" y="67"/>
                    <a:pt x="3" y="69"/>
                  </a:cubicBezTo>
                  <a:cubicBezTo>
                    <a:pt x="3" y="70"/>
                    <a:pt x="0" y="72"/>
                    <a:pt x="1" y="73"/>
                  </a:cubicBezTo>
                  <a:cubicBezTo>
                    <a:pt x="2" y="74"/>
                    <a:pt x="4" y="76"/>
                    <a:pt x="5" y="82"/>
                  </a:cubicBezTo>
                  <a:cubicBezTo>
                    <a:pt x="6" y="83"/>
                    <a:pt x="7" y="83"/>
                    <a:pt x="7" y="84"/>
                  </a:cubicBezTo>
                  <a:cubicBezTo>
                    <a:pt x="9" y="86"/>
                    <a:pt x="11" y="87"/>
                    <a:pt x="14" y="87"/>
                  </a:cubicBezTo>
                  <a:cubicBezTo>
                    <a:pt x="18" y="87"/>
                    <a:pt x="19" y="89"/>
                    <a:pt x="20" y="89"/>
                  </a:cubicBezTo>
                  <a:cubicBezTo>
                    <a:pt x="22" y="89"/>
                    <a:pt x="26" y="90"/>
                    <a:pt x="23" y="93"/>
                  </a:cubicBezTo>
                  <a:cubicBezTo>
                    <a:pt x="19" y="96"/>
                    <a:pt x="19" y="99"/>
                    <a:pt x="18" y="102"/>
                  </a:cubicBezTo>
                  <a:cubicBezTo>
                    <a:pt x="18" y="104"/>
                    <a:pt x="18" y="107"/>
                    <a:pt x="17" y="109"/>
                  </a:cubicBezTo>
                  <a:cubicBezTo>
                    <a:pt x="20" y="109"/>
                    <a:pt x="25" y="109"/>
                    <a:pt x="27" y="109"/>
                  </a:cubicBezTo>
                  <a:cubicBezTo>
                    <a:pt x="29" y="107"/>
                    <a:pt x="31" y="107"/>
                    <a:pt x="34" y="108"/>
                  </a:cubicBezTo>
                  <a:cubicBezTo>
                    <a:pt x="36" y="109"/>
                    <a:pt x="39" y="110"/>
                    <a:pt x="41" y="111"/>
                  </a:cubicBezTo>
                  <a:cubicBezTo>
                    <a:pt x="41" y="110"/>
                    <a:pt x="41" y="110"/>
                    <a:pt x="42" y="110"/>
                  </a:cubicBezTo>
                  <a:cubicBezTo>
                    <a:pt x="44" y="110"/>
                    <a:pt x="47" y="114"/>
                    <a:pt x="49" y="112"/>
                  </a:cubicBezTo>
                  <a:cubicBezTo>
                    <a:pt x="50" y="109"/>
                    <a:pt x="54" y="110"/>
                    <a:pt x="55" y="111"/>
                  </a:cubicBezTo>
                  <a:cubicBezTo>
                    <a:pt x="57" y="112"/>
                    <a:pt x="60" y="112"/>
                    <a:pt x="62" y="110"/>
                  </a:cubicBezTo>
                  <a:cubicBezTo>
                    <a:pt x="64" y="108"/>
                    <a:pt x="72" y="107"/>
                    <a:pt x="73" y="108"/>
                  </a:cubicBezTo>
                  <a:cubicBezTo>
                    <a:pt x="75" y="109"/>
                    <a:pt x="80" y="111"/>
                    <a:pt x="78" y="105"/>
                  </a:cubicBezTo>
                  <a:cubicBezTo>
                    <a:pt x="76" y="99"/>
                    <a:pt x="82" y="100"/>
                    <a:pt x="82" y="98"/>
                  </a:cubicBezTo>
                  <a:cubicBezTo>
                    <a:pt x="83" y="95"/>
                    <a:pt x="90" y="94"/>
                    <a:pt x="89" y="93"/>
                  </a:cubicBezTo>
                  <a:cubicBezTo>
                    <a:pt x="88" y="91"/>
                    <a:pt x="79" y="86"/>
                    <a:pt x="77" y="84"/>
                  </a:cubicBezTo>
                  <a:cubicBezTo>
                    <a:pt x="74" y="82"/>
                    <a:pt x="74" y="77"/>
                    <a:pt x="73" y="74"/>
                  </a:cubicBezTo>
                  <a:cubicBezTo>
                    <a:pt x="72" y="72"/>
                    <a:pt x="69" y="69"/>
                    <a:pt x="72" y="68"/>
                  </a:cubicBezTo>
                  <a:cubicBezTo>
                    <a:pt x="76" y="68"/>
                    <a:pt x="81" y="66"/>
                    <a:pt x="84" y="64"/>
                  </a:cubicBezTo>
                  <a:cubicBezTo>
                    <a:pt x="87" y="61"/>
                    <a:pt x="92" y="61"/>
                    <a:pt x="93" y="60"/>
                  </a:cubicBezTo>
                  <a:cubicBezTo>
                    <a:pt x="95" y="58"/>
                    <a:pt x="98" y="61"/>
                    <a:pt x="99" y="59"/>
                  </a:cubicBezTo>
                  <a:cubicBezTo>
                    <a:pt x="100" y="58"/>
                    <a:pt x="101" y="55"/>
                    <a:pt x="100" y="53"/>
                  </a:cubicBezTo>
                  <a:cubicBezTo>
                    <a:pt x="98" y="51"/>
                    <a:pt x="97" y="48"/>
                    <a:pt x="97" y="44"/>
                  </a:cubicBezTo>
                  <a:cubicBezTo>
                    <a:pt x="97" y="40"/>
                    <a:pt x="95" y="40"/>
                    <a:pt x="95" y="38"/>
                  </a:cubicBezTo>
                  <a:cubicBezTo>
                    <a:pt x="95" y="36"/>
                    <a:pt x="95" y="34"/>
                    <a:pt x="93" y="33"/>
                  </a:cubicBezTo>
                  <a:cubicBezTo>
                    <a:pt x="91" y="32"/>
                    <a:pt x="90" y="31"/>
                    <a:pt x="92" y="28"/>
                  </a:cubicBezTo>
                  <a:cubicBezTo>
                    <a:pt x="94" y="25"/>
                    <a:pt x="93" y="18"/>
                    <a:pt x="92" y="16"/>
                  </a:cubicBezTo>
                  <a:cubicBezTo>
                    <a:pt x="92" y="16"/>
                    <a:pt x="92" y="15"/>
                    <a:pt x="92" y="15"/>
                  </a:cubicBezTo>
                  <a:cubicBezTo>
                    <a:pt x="92" y="15"/>
                    <a:pt x="91" y="14"/>
                    <a:pt x="91" y="14"/>
                  </a:cubicBezTo>
                  <a:cubicBezTo>
                    <a:pt x="91" y="11"/>
                    <a:pt x="89" y="10"/>
                    <a:pt x="85" y="10"/>
                  </a:cubicBezTo>
                  <a:cubicBezTo>
                    <a:pt x="80" y="10"/>
                    <a:pt x="87" y="6"/>
                    <a:pt x="86" y="3"/>
                  </a:cubicBezTo>
                  <a:cubicBezTo>
                    <a:pt x="84" y="1"/>
                    <a:pt x="80" y="7"/>
                    <a:pt x="76" y="6"/>
                  </a:cubicBezTo>
                  <a:cubicBezTo>
                    <a:pt x="72" y="5"/>
                    <a:pt x="67" y="11"/>
                    <a:pt x="63" y="13"/>
                  </a:cubicBezTo>
                  <a:cubicBezTo>
                    <a:pt x="60" y="16"/>
                    <a:pt x="55" y="13"/>
                    <a:pt x="57" y="9"/>
                  </a:cubicBezTo>
                  <a:cubicBezTo>
                    <a:pt x="60" y="5"/>
                    <a:pt x="57" y="6"/>
                    <a:pt x="53" y="7"/>
                  </a:cubicBezTo>
                  <a:cubicBezTo>
                    <a:pt x="49" y="9"/>
                    <a:pt x="44" y="7"/>
                    <a:pt x="45" y="3"/>
                  </a:cubicBezTo>
                  <a:cubicBezTo>
                    <a:pt x="45" y="2"/>
                    <a:pt x="45" y="1"/>
                    <a:pt x="44" y="0"/>
                  </a:cubicBezTo>
                  <a:cubicBezTo>
                    <a:pt x="42" y="1"/>
                    <a:pt x="41" y="1"/>
                    <a:pt x="40" y="1"/>
                  </a:cubicBezTo>
                  <a:cubicBezTo>
                    <a:pt x="38" y="0"/>
                    <a:pt x="34" y="0"/>
                    <a:pt x="30" y="0"/>
                  </a:cubicBezTo>
                  <a:cubicBezTo>
                    <a:pt x="31" y="1"/>
                    <a:pt x="32" y="3"/>
                    <a:pt x="32" y="5"/>
                  </a:cubicBezTo>
                  <a:cubicBezTo>
                    <a:pt x="30" y="8"/>
                    <a:pt x="33" y="10"/>
                    <a:pt x="35" y="15"/>
                  </a:cubicBezTo>
                  <a:cubicBezTo>
                    <a:pt x="37" y="19"/>
                    <a:pt x="30" y="16"/>
                    <a:pt x="30" y="19"/>
                  </a:cubicBezTo>
                  <a:cubicBezTo>
                    <a:pt x="30" y="22"/>
                    <a:pt x="24" y="19"/>
                    <a:pt x="22" y="18"/>
                  </a:cubicBezTo>
                  <a:cubicBezTo>
                    <a:pt x="20" y="17"/>
                    <a:pt x="13" y="18"/>
                    <a:pt x="13" y="19"/>
                  </a:cubicBezTo>
                  <a:cubicBezTo>
                    <a:pt x="13" y="20"/>
                    <a:pt x="13" y="21"/>
                    <a:pt x="13" y="22"/>
                  </a:cubicBezTo>
                  <a:cubicBezTo>
                    <a:pt x="14" y="25"/>
                    <a:pt x="14" y="28"/>
                    <a:pt x="13" y="29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7" name="Freeform 88"/>
            <p:cNvSpPr>
              <a:spLocks/>
            </p:cNvSpPr>
            <p:nvPr/>
          </p:nvSpPr>
          <p:spPr bwMode="auto">
            <a:xfrm>
              <a:off x="4808538" y="1404938"/>
              <a:ext cx="225425" cy="360363"/>
            </a:xfrm>
            <a:custGeom>
              <a:avLst/>
              <a:gdLst/>
              <a:ahLst/>
              <a:cxnLst>
                <a:cxn ang="0">
                  <a:pos x="100" y="158"/>
                </a:cxn>
                <a:cxn ang="0">
                  <a:pos x="117" y="142"/>
                </a:cxn>
                <a:cxn ang="0">
                  <a:pos x="114" y="133"/>
                </a:cxn>
                <a:cxn ang="0">
                  <a:pos x="100" y="122"/>
                </a:cxn>
                <a:cxn ang="0">
                  <a:pos x="107" y="116"/>
                </a:cxn>
                <a:cxn ang="0">
                  <a:pos x="101" y="110"/>
                </a:cxn>
                <a:cxn ang="0">
                  <a:pos x="102" y="104"/>
                </a:cxn>
                <a:cxn ang="0">
                  <a:pos x="97" y="101"/>
                </a:cxn>
                <a:cxn ang="0">
                  <a:pos x="99" y="97"/>
                </a:cxn>
                <a:cxn ang="0">
                  <a:pos x="98" y="89"/>
                </a:cxn>
                <a:cxn ang="0">
                  <a:pos x="101" y="82"/>
                </a:cxn>
                <a:cxn ang="0">
                  <a:pos x="91" y="65"/>
                </a:cxn>
                <a:cxn ang="0">
                  <a:pos x="94" y="58"/>
                </a:cxn>
                <a:cxn ang="0">
                  <a:pos x="101" y="50"/>
                </a:cxn>
                <a:cxn ang="0">
                  <a:pos x="93" y="42"/>
                </a:cxn>
                <a:cxn ang="0">
                  <a:pos x="86" y="38"/>
                </a:cxn>
                <a:cxn ang="0">
                  <a:pos x="84" y="31"/>
                </a:cxn>
                <a:cxn ang="0">
                  <a:pos x="86" y="25"/>
                </a:cxn>
                <a:cxn ang="0">
                  <a:pos x="90" y="22"/>
                </a:cxn>
                <a:cxn ang="0">
                  <a:pos x="93" y="18"/>
                </a:cxn>
                <a:cxn ang="0">
                  <a:pos x="93" y="11"/>
                </a:cxn>
                <a:cxn ang="0">
                  <a:pos x="81" y="3"/>
                </a:cxn>
                <a:cxn ang="0">
                  <a:pos x="72" y="3"/>
                </a:cxn>
                <a:cxn ang="0">
                  <a:pos x="61" y="6"/>
                </a:cxn>
                <a:cxn ang="0">
                  <a:pos x="54" y="14"/>
                </a:cxn>
                <a:cxn ang="0">
                  <a:pos x="52" y="23"/>
                </a:cxn>
                <a:cxn ang="0">
                  <a:pos x="47" y="30"/>
                </a:cxn>
                <a:cxn ang="0">
                  <a:pos x="40" y="28"/>
                </a:cxn>
                <a:cxn ang="0">
                  <a:pos x="32" y="28"/>
                </a:cxn>
                <a:cxn ang="0">
                  <a:pos x="19" y="27"/>
                </a:cxn>
                <a:cxn ang="0">
                  <a:pos x="7" y="18"/>
                </a:cxn>
                <a:cxn ang="0">
                  <a:pos x="0" y="23"/>
                </a:cxn>
                <a:cxn ang="0">
                  <a:pos x="12" y="32"/>
                </a:cxn>
                <a:cxn ang="0">
                  <a:pos x="28" y="42"/>
                </a:cxn>
                <a:cxn ang="0">
                  <a:pos x="29" y="53"/>
                </a:cxn>
                <a:cxn ang="0">
                  <a:pos x="31" y="63"/>
                </a:cxn>
                <a:cxn ang="0">
                  <a:pos x="31" y="73"/>
                </a:cxn>
                <a:cxn ang="0">
                  <a:pos x="33" y="78"/>
                </a:cxn>
                <a:cxn ang="0">
                  <a:pos x="34" y="84"/>
                </a:cxn>
                <a:cxn ang="0">
                  <a:pos x="44" y="88"/>
                </a:cxn>
                <a:cxn ang="0">
                  <a:pos x="48" y="96"/>
                </a:cxn>
                <a:cxn ang="0">
                  <a:pos x="46" y="100"/>
                </a:cxn>
                <a:cxn ang="0">
                  <a:pos x="39" y="105"/>
                </a:cxn>
                <a:cxn ang="0">
                  <a:pos x="28" y="117"/>
                </a:cxn>
                <a:cxn ang="0">
                  <a:pos x="21" y="122"/>
                </a:cxn>
                <a:cxn ang="0">
                  <a:pos x="15" y="128"/>
                </a:cxn>
                <a:cxn ang="0">
                  <a:pos x="7" y="132"/>
                </a:cxn>
                <a:cxn ang="0">
                  <a:pos x="2" y="139"/>
                </a:cxn>
                <a:cxn ang="0">
                  <a:pos x="3" y="146"/>
                </a:cxn>
                <a:cxn ang="0">
                  <a:pos x="4" y="153"/>
                </a:cxn>
                <a:cxn ang="0">
                  <a:pos x="6" y="166"/>
                </a:cxn>
                <a:cxn ang="0">
                  <a:pos x="3" y="178"/>
                </a:cxn>
                <a:cxn ang="0">
                  <a:pos x="13" y="182"/>
                </a:cxn>
                <a:cxn ang="0">
                  <a:pos x="20" y="186"/>
                </a:cxn>
                <a:cxn ang="0">
                  <a:pos x="33" y="188"/>
                </a:cxn>
                <a:cxn ang="0">
                  <a:pos x="68" y="180"/>
                </a:cxn>
                <a:cxn ang="0">
                  <a:pos x="78" y="179"/>
                </a:cxn>
                <a:cxn ang="0">
                  <a:pos x="83" y="172"/>
                </a:cxn>
                <a:cxn ang="0">
                  <a:pos x="100" y="158"/>
                </a:cxn>
              </a:cxnLst>
              <a:rect l="0" t="0" r="r" b="b"/>
              <a:pathLst>
                <a:path w="118" h="189">
                  <a:moveTo>
                    <a:pt x="100" y="158"/>
                  </a:moveTo>
                  <a:cubicBezTo>
                    <a:pt x="103" y="152"/>
                    <a:pt x="115" y="148"/>
                    <a:pt x="117" y="142"/>
                  </a:cubicBezTo>
                  <a:cubicBezTo>
                    <a:pt x="118" y="140"/>
                    <a:pt x="118" y="138"/>
                    <a:pt x="114" y="133"/>
                  </a:cubicBezTo>
                  <a:cubicBezTo>
                    <a:pt x="110" y="128"/>
                    <a:pt x="100" y="125"/>
                    <a:pt x="100" y="122"/>
                  </a:cubicBezTo>
                  <a:cubicBezTo>
                    <a:pt x="99" y="120"/>
                    <a:pt x="107" y="119"/>
                    <a:pt x="107" y="116"/>
                  </a:cubicBezTo>
                  <a:cubicBezTo>
                    <a:pt x="106" y="113"/>
                    <a:pt x="102" y="113"/>
                    <a:pt x="101" y="110"/>
                  </a:cubicBezTo>
                  <a:cubicBezTo>
                    <a:pt x="99" y="107"/>
                    <a:pt x="103" y="106"/>
                    <a:pt x="102" y="104"/>
                  </a:cubicBezTo>
                  <a:cubicBezTo>
                    <a:pt x="102" y="103"/>
                    <a:pt x="97" y="102"/>
                    <a:pt x="97" y="101"/>
                  </a:cubicBezTo>
                  <a:cubicBezTo>
                    <a:pt x="96" y="99"/>
                    <a:pt x="100" y="99"/>
                    <a:pt x="99" y="97"/>
                  </a:cubicBezTo>
                  <a:cubicBezTo>
                    <a:pt x="99" y="95"/>
                    <a:pt x="95" y="92"/>
                    <a:pt x="98" y="89"/>
                  </a:cubicBezTo>
                  <a:cubicBezTo>
                    <a:pt x="100" y="86"/>
                    <a:pt x="105" y="89"/>
                    <a:pt x="101" y="82"/>
                  </a:cubicBezTo>
                  <a:cubicBezTo>
                    <a:pt x="98" y="75"/>
                    <a:pt x="92" y="67"/>
                    <a:pt x="91" y="65"/>
                  </a:cubicBezTo>
                  <a:cubicBezTo>
                    <a:pt x="89" y="63"/>
                    <a:pt x="92" y="60"/>
                    <a:pt x="94" y="58"/>
                  </a:cubicBezTo>
                  <a:cubicBezTo>
                    <a:pt x="96" y="57"/>
                    <a:pt x="101" y="52"/>
                    <a:pt x="101" y="50"/>
                  </a:cubicBezTo>
                  <a:cubicBezTo>
                    <a:pt x="101" y="48"/>
                    <a:pt x="95" y="43"/>
                    <a:pt x="93" y="42"/>
                  </a:cubicBezTo>
                  <a:cubicBezTo>
                    <a:pt x="91" y="41"/>
                    <a:pt x="88" y="41"/>
                    <a:pt x="86" y="38"/>
                  </a:cubicBezTo>
                  <a:cubicBezTo>
                    <a:pt x="84" y="34"/>
                    <a:pt x="83" y="33"/>
                    <a:pt x="84" y="31"/>
                  </a:cubicBezTo>
                  <a:cubicBezTo>
                    <a:pt x="86" y="29"/>
                    <a:pt x="86" y="27"/>
                    <a:pt x="86" y="25"/>
                  </a:cubicBezTo>
                  <a:cubicBezTo>
                    <a:pt x="86" y="23"/>
                    <a:pt x="90" y="25"/>
                    <a:pt x="90" y="22"/>
                  </a:cubicBezTo>
                  <a:cubicBezTo>
                    <a:pt x="91" y="20"/>
                    <a:pt x="92" y="19"/>
                    <a:pt x="93" y="18"/>
                  </a:cubicBezTo>
                  <a:cubicBezTo>
                    <a:pt x="93" y="15"/>
                    <a:pt x="93" y="13"/>
                    <a:pt x="93" y="11"/>
                  </a:cubicBezTo>
                  <a:cubicBezTo>
                    <a:pt x="92" y="8"/>
                    <a:pt x="83" y="7"/>
                    <a:pt x="81" y="3"/>
                  </a:cubicBezTo>
                  <a:cubicBezTo>
                    <a:pt x="79" y="0"/>
                    <a:pt x="74" y="1"/>
                    <a:pt x="72" y="3"/>
                  </a:cubicBezTo>
                  <a:cubicBezTo>
                    <a:pt x="70" y="6"/>
                    <a:pt x="61" y="3"/>
                    <a:pt x="61" y="6"/>
                  </a:cubicBezTo>
                  <a:cubicBezTo>
                    <a:pt x="61" y="9"/>
                    <a:pt x="54" y="10"/>
                    <a:pt x="54" y="14"/>
                  </a:cubicBezTo>
                  <a:cubicBezTo>
                    <a:pt x="54" y="17"/>
                    <a:pt x="57" y="24"/>
                    <a:pt x="52" y="23"/>
                  </a:cubicBezTo>
                  <a:cubicBezTo>
                    <a:pt x="46" y="23"/>
                    <a:pt x="50" y="25"/>
                    <a:pt x="47" y="30"/>
                  </a:cubicBezTo>
                  <a:cubicBezTo>
                    <a:pt x="44" y="34"/>
                    <a:pt x="44" y="27"/>
                    <a:pt x="40" y="28"/>
                  </a:cubicBezTo>
                  <a:cubicBezTo>
                    <a:pt x="37" y="29"/>
                    <a:pt x="33" y="25"/>
                    <a:pt x="32" y="28"/>
                  </a:cubicBezTo>
                  <a:cubicBezTo>
                    <a:pt x="30" y="30"/>
                    <a:pt x="25" y="28"/>
                    <a:pt x="19" y="27"/>
                  </a:cubicBezTo>
                  <a:cubicBezTo>
                    <a:pt x="14" y="26"/>
                    <a:pt x="11" y="18"/>
                    <a:pt x="7" y="18"/>
                  </a:cubicBezTo>
                  <a:cubicBezTo>
                    <a:pt x="4" y="18"/>
                    <a:pt x="1" y="20"/>
                    <a:pt x="0" y="23"/>
                  </a:cubicBezTo>
                  <a:cubicBezTo>
                    <a:pt x="4" y="26"/>
                    <a:pt x="7" y="30"/>
                    <a:pt x="12" y="32"/>
                  </a:cubicBezTo>
                  <a:cubicBezTo>
                    <a:pt x="18" y="35"/>
                    <a:pt x="29" y="38"/>
                    <a:pt x="28" y="42"/>
                  </a:cubicBezTo>
                  <a:cubicBezTo>
                    <a:pt x="28" y="46"/>
                    <a:pt x="26" y="51"/>
                    <a:pt x="29" y="53"/>
                  </a:cubicBezTo>
                  <a:cubicBezTo>
                    <a:pt x="31" y="54"/>
                    <a:pt x="28" y="61"/>
                    <a:pt x="31" y="63"/>
                  </a:cubicBezTo>
                  <a:cubicBezTo>
                    <a:pt x="34" y="64"/>
                    <a:pt x="33" y="73"/>
                    <a:pt x="31" y="73"/>
                  </a:cubicBezTo>
                  <a:cubicBezTo>
                    <a:pt x="28" y="73"/>
                    <a:pt x="31" y="77"/>
                    <a:pt x="33" y="78"/>
                  </a:cubicBezTo>
                  <a:cubicBezTo>
                    <a:pt x="34" y="79"/>
                    <a:pt x="34" y="81"/>
                    <a:pt x="34" y="84"/>
                  </a:cubicBezTo>
                  <a:cubicBezTo>
                    <a:pt x="38" y="85"/>
                    <a:pt x="41" y="86"/>
                    <a:pt x="44" y="88"/>
                  </a:cubicBezTo>
                  <a:cubicBezTo>
                    <a:pt x="48" y="90"/>
                    <a:pt x="47" y="93"/>
                    <a:pt x="48" y="96"/>
                  </a:cubicBezTo>
                  <a:cubicBezTo>
                    <a:pt x="48" y="100"/>
                    <a:pt x="48" y="102"/>
                    <a:pt x="46" y="100"/>
                  </a:cubicBezTo>
                  <a:cubicBezTo>
                    <a:pt x="43" y="99"/>
                    <a:pt x="41" y="100"/>
                    <a:pt x="39" y="105"/>
                  </a:cubicBezTo>
                  <a:cubicBezTo>
                    <a:pt x="38" y="110"/>
                    <a:pt x="32" y="116"/>
                    <a:pt x="28" y="117"/>
                  </a:cubicBezTo>
                  <a:cubicBezTo>
                    <a:pt x="24" y="117"/>
                    <a:pt x="24" y="121"/>
                    <a:pt x="21" y="122"/>
                  </a:cubicBezTo>
                  <a:cubicBezTo>
                    <a:pt x="18" y="123"/>
                    <a:pt x="15" y="125"/>
                    <a:pt x="15" y="128"/>
                  </a:cubicBezTo>
                  <a:cubicBezTo>
                    <a:pt x="15" y="132"/>
                    <a:pt x="11" y="132"/>
                    <a:pt x="7" y="132"/>
                  </a:cubicBezTo>
                  <a:cubicBezTo>
                    <a:pt x="4" y="132"/>
                    <a:pt x="5" y="138"/>
                    <a:pt x="2" y="139"/>
                  </a:cubicBezTo>
                  <a:cubicBezTo>
                    <a:pt x="0" y="141"/>
                    <a:pt x="0" y="143"/>
                    <a:pt x="3" y="146"/>
                  </a:cubicBezTo>
                  <a:cubicBezTo>
                    <a:pt x="5" y="149"/>
                    <a:pt x="3" y="151"/>
                    <a:pt x="4" y="153"/>
                  </a:cubicBezTo>
                  <a:cubicBezTo>
                    <a:pt x="5" y="156"/>
                    <a:pt x="8" y="161"/>
                    <a:pt x="6" y="166"/>
                  </a:cubicBezTo>
                  <a:cubicBezTo>
                    <a:pt x="3" y="172"/>
                    <a:pt x="1" y="178"/>
                    <a:pt x="3" y="178"/>
                  </a:cubicBezTo>
                  <a:cubicBezTo>
                    <a:pt x="5" y="177"/>
                    <a:pt x="10" y="182"/>
                    <a:pt x="13" y="182"/>
                  </a:cubicBezTo>
                  <a:cubicBezTo>
                    <a:pt x="17" y="182"/>
                    <a:pt x="17" y="187"/>
                    <a:pt x="20" y="186"/>
                  </a:cubicBezTo>
                  <a:cubicBezTo>
                    <a:pt x="23" y="185"/>
                    <a:pt x="23" y="189"/>
                    <a:pt x="33" y="188"/>
                  </a:cubicBezTo>
                  <a:cubicBezTo>
                    <a:pt x="42" y="188"/>
                    <a:pt x="60" y="180"/>
                    <a:pt x="68" y="180"/>
                  </a:cubicBezTo>
                  <a:cubicBezTo>
                    <a:pt x="72" y="180"/>
                    <a:pt x="75" y="180"/>
                    <a:pt x="78" y="179"/>
                  </a:cubicBezTo>
                  <a:cubicBezTo>
                    <a:pt x="79" y="177"/>
                    <a:pt x="81" y="174"/>
                    <a:pt x="83" y="172"/>
                  </a:cubicBezTo>
                  <a:cubicBezTo>
                    <a:pt x="88" y="168"/>
                    <a:pt x="98" y="164"/>
                    <a:pt x="100" y="158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8" name="Freeform 89"/>
            <p:cNvSpPr>
              <a:spLocks/>
            </p:cNvSpPr>
            <p:nvPr/>
          </p:nvSpPr>
          <p:spPr bwMode="auto">
            <a:xfrm>
              <a:off x="5097463" y="2533650"/>
              <a:ext cx="455613" cy="363538"/>
            </a:xfrm>
            <a:custGeom>
              <a:avLst/>
              <a:gdLst/>
              <a:ahLst/>
              <a:cxnLst>
                <a:cxn ang="0">
                  <a:pos x="142" y="40"/>
                </a:cxn>
                <a:cxn ang="0">
                  <a:pos x="122" y="38"/>
                </a:cxn>
                <a:cxn ang="0">
                  <a:pos x="109" y="33"/>
                </a:cxn>
                <a:cxn ang="0">
                  <a:pos x="82" y="13"/>
                </a:cxn>
                <a:cxn ang="0">
                  <a:pos x="59" y="0"/>
                </a:cxn>
                <a:cxn ang="0">
                  <a:pos x="50" y="0"/>
                </a:cxn>
                <a:cxn ang="0">
                  <a:pos x="38" y="4"/>
                </a:cxn>
                <a:cxn ang="0">
                  <a:pos x="27" y="11"/>
                </a:cxn>
                <a:cxn ang="0">
                  <a:pos x="36" y="21"/>
                </a:cxn>
                <a:cxn ang="0">
                  <a:pos x="29" y="26"/>
                </a:cxn>
                <a:cxn ang="0">
                  <a:pos x="22" y="29"/>
                </a:cxn>
                <a:cxn ang="0">
                  <a:pos x="13" y="36"/>
                </a:cxn>
                <a:cxn ang="0">
                  <a:pos x="2" y="31"/>
                </a:cxn>
                <a:cxn ang="0">
                  <a:pos x="1" y="34"/>
                </a:cxn>
                <a:cxn ang="0">
                  <a:pos x="0" y="37"/>
                </a:cxn>
                <a:cxn ang="0">
                  <a:pos x="2" y="50"/>
                </a:cxn>
                <a:cxn ang="0">
                  <a:pos x="11" y="61"/>
                </a:cxn>
                <a:cxn ang="0">
                  <a:pos x="28" y="87"/>
                </a:cxn>
                <a:cxn ang="0">
                  <a:pos x="36" y="99"/>
                </a:cxn>
                <a:cxn ang="0">
                  <a:pos x="47" y="112"/>
                </a:cxn>
                <a:cxn ang="0">
                  <a:pos x="49" y="124"/>
                </a:cxn>
                <a:cxn ang="0">
                  <a:pos x="59" y="143"/>
                </a:cxn>
                <a:cxn ang="0">
                  <a:pos x="72" y="158"/>
                </a:cxn>
                <a:cxn ang="0">
                  <a:pos x="82" y="175"/>
                </a:cxn>
                <a:cxn ang="0">
                  <a:pos x="86" y="184"/>
                </a:cxn>
                <a:cxn ang="0">
                  <a:pos x="89" y="190"/>
                </a:cxn>
                <a:cxn ang="0">
                  <a:pos x="95" y="188"/>
                </a:cxn>
                <a:cxn ang="0">
                  <a:pos x="94" y="181"/>
                </a:cxn>
                <a:cxn ang="0">
                  <a:pos x="99" y="177"/>
                </a:cxn>
                <a:cxn ang="0">
                  <a:pos x="107" y="179"/>
                </a:cxn>
                <a:cxn ang="0">
                  <a:pos x="121" y="180"/>
                </a:cxn>
                <a:cxn ang="0">
                  <a:pos x="137" y="182"/>
                </a:cxn>
                <a:cxn ang="0">
                  <a:pos x="145" y="179"/>
                </a:cxn>
                <a:cxn ang="0">
                  <a:pos x="162" y="164"/>
                </a:cxn>
                <a:cxn ang="0">
                  <a:pos x="184" y="163"/>
                </a:cxn>
                <a:cxn ang="0">
                  <a:pos x="230" y="148"/>
                </a:cxn>
                <a:cxn ang="0">
                  <a:pos x="238" y="125"/>
                </a:cxn>
                <a:cxn ang="0">
                  <a:pos x="232" y="117"/>
                </a:cxn>
                <a:cxn ang="0">
                  <a:pos x="203" y="113"/>
                </a:cxn>
                <a:cxn ang="0">
                  <a:pos x="195" y="101"/>
                </a:cxn>
                <a:cxn ang="0">
                  <a:pos x="190" y="94"/>
                </a:cxn>
                <a:cxn ang="0">
                  <a:pos x="181" y="88"/>
                </a:cxn>
                <a:cxn ang="0">
                  <a:pos x="175" y="76"/>
                </a:cxn>
                <a:cxn ang="0">
                  <a:pos x="170" y="63"/>
                </a:cxn>
                <a:cxn ang="0">
                  <a:pos x="158" y="50"/>
                </a:cxn>
                <a:cxn ang="0">
                  <a:pos x="157" y="45"/>
                </a:cxn>
                <a:cxn ang="0">
                  <a:pos x="148" y="45"/>
                </a:cxn>
                <a:cxn ang="0">
                  <a:pos x="142" y="40"/>
                </a:cxn>
              </a:cxnLst>
              <a:rect l="0" t="0" r="r" b="b"/>
              <a:pathLst>
                <a:path w="238" h="190">
                  <a:moveTo>
                    <a:pt x="142" y="40"/>
                  </a:moveTo>
                  <a:cubicBezTo>
                    <a:pt x="142" y="40"/>
                    <a:pt x="125" y="38"/>
                    <a:pt x="122" y="38"/>
                  </a:cubicBezTo>
                  <a:cubicBezTo>
                    <a:pt x="119" y="38"/>
                    <a:pt x="113" y="37"/>
                    <a:pt x="109" y="33"/>
                  </a:cubicBezTo>
                  <a:cubicBezTo>
                    <a:pt x="105" y="30"/>
                    <a:pt x="85" y="15"/>
                    <a:pt x="82" y="13"/>
                  </a:cubicBezTo>
                  <a:cubicBezTo>
                    <a:pt x="78" y="11"/>
                    <a:pt x="63" y="1"/>
                    <a:pt x="59" y="0"/>
                  </a:cubicBezTo>
                  <a:cubicBezTo>
                    <a:pt x="55" y="0"/>
                    <a:pt x="55" y="0"/>
                    <a:pt x="50" y="0"/>
                  </a:cubicBezTo>
                  <a:cubicBezTo>
                    <a:pt x="45" y="0"/>
                    <a:pt x="47" y="3"/>
                    <a:pt x="38" y="4"/>
                  </a:cubicBezTo>
                  <a:cubicBezTo>
                    <a:pt x="30" y="4"/>
                    <a:pt x="25" y="10"/>
                    <a:pt x="27" y="11"/>
                  </a:cubicBezTo>
                  <a:cubicBezTo>
                    <a:pt x="30" y="12"/>
                    <a:pt x="38" y="19"/>
                    <a:pt x="36" y="21"/>
                  </a:cubicBezTo>
                  <a:cubicBezTo>
                    <a:pt x="33" y="22"/>
                    <a:pt x="33" y="26"/>
                    <a:pt x="29" y="26"/>
                  </a:cubicBezTo>
                  <a:cubicBezTo>
                    <a:pt x="26" y="26"/>
                    <a:pt x="22" y="27"/>
                    <a:pt x="22" y="29"/>
                  </a:cubicBezTo>
                  <a:cubicBezTo>
                    <a:pt x="22" y="32"/>
                    <a:pt x="17" y="36"/>
                    <a:pt x="13" y="36"/>
                  </a:cubicBezTo>
                  <a:cubicBezTo>
                    <a:pt x="11" y="36"/>
                    <a:pt x="6" y="33"/>
                    <a:pt x="2" y="31"/>
                  </a:cubicBezTo>
                  <a:cubicBezTo>
                    <a:pt x="1" y="34"/>
                    <a:pt x="1" y="34"/>
                    <a:pt x="1" y="34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1" y="40"/>
                    <a:pt x="0" y="49"/>
                    <a:pt x="2" y="50"/>
                  </a:cubicBezTo>
                  <a:cubicBezTo>
                    <a:pt x="5" y="51"/>
                    <a:pt x="6" y="55"/>
                    <a:pt x="11" y="61"/>
                  </a:cubicBezTo>
                  <a:cubicBezTo>
                    <a:pt x="17" y="67"/>
                    <a:pt x="28" y="83"/>
                    <a:pt x="28" y="87"/>
                  </a:cubicBezTo>
                  <a:cubicBezTo>
                    <a:pt x="28" y="90"/>
                    <a:pt x="30" y="95"/>
                    <a:pt x="36" y="99"/>
                  </a:cubicBezTo>
                  <a:cubicBezTo>
                    <a:pt x="43" y="104"/>
                    <a:pt x="43" y="109"/>
                    <a:pt x="47" y="112"/>
                  </a:cubicBezTo>
                  <a:cubicBezTo>
                    <a:pt x="50" y="114"/>
                    <a:pt x="49" y="118"/>
                    <a:pt x="49" y="124"/>
                  </a:cubicBezTo>
                  <a:cubicBezTo>
                    <a:pt x="50" y="131"/>
                    <a:pt x="53" y="140"/>
                    <a:pt x="59" y="143"/>
                  </a:cubicBezTo>
                  <a:cubicBezTo>
                    <a:pt x="65" y="147"/>
                    <a:pt x="69" y="151"/>
                    <a:pt x="72" y="158"/>
                  </a:cubicBezTo>
                  <a:cubicBezTo>
                    <a:pt x="74" y="165"/>
                    <a:pt x="78" y="171"/>
                    <a:pt x="82" y="175"/>
                  </a:cubicBezTo>
                  <a:cubicBezTo>
                    <a:pt x="86" y="179"/>
                    <a:pt x="84" y="181"/>
                    <a:pt x="86" y="184"/>
                  </a:cubicBezTo>
                  <a:cubicBezTo>
                    <a:pt x="87" y="185"/>
                    <a:pt x="88" y="188"/>
                    <a:pt x="89" y="190"/>
                  </a:cubicBezTo>
                  <a:cubicBezTo>
                    <a:pt x="92" y="189"/>
                    <a:pt x="94" y="188"/>
                    <a:pt x="95" y="188"/>
                  </a:cubicBezTo>
                  <a:cubicBezTo>
                    <a:pt x="95" y="186"/>
                    <a:pt x="93" y="183"/>
                    <a:pt x="94" y="181"/>
                  </a:cubicBezTo>
                  <a:cubicBezTo>
                    <a:pt x="95" y="180"/>
                    <a:pt x="97" y="178"/>
                    <a:pt x="99" y="177"/>
                  </a:cubicBezTo>
                  <a:cubicBezTo>
                    <a:pt x="101" y="177"/>
                    <a:pt x="103" y="179"/>
                    <a:pt x="107" y="179"/>
                  </a:cubicBezTo>
                  <a:cubicBezTo>
                    <a:pt x="112" y="178"/>
                    <a:pt x="120" y="179"/>
                    <a:pt x="121" y="180"/>
                  </a:cubicBezTo>
                  <a:cubicBezTo>
                    <a:pt x="122" y="181"/>
                    <a:pt x="134" y="180"/>
                    <a:pt x="137" y="182"/>
                  </a:cubicBezTo>
                  <a:cubicBezTo>
                    <a:pt x="140" y="185"/>
                    <a:pt x="143" y="184"/>
                    <a:pt x="145" y="179"/>
                  </a:cubicBezTo>
                  <a:cubicBezTo>
                    <a:pt x="147" y="175"/>
                    <a:pt x="160" y="165"/>
                    <a:pt x="162" y="164"/>
                  </a:cubicBezTo>
                  <a:cubicBezTo>
                    <a:pt x="164" y="163"/>
                    <a:pt x="179" y="164"/>
                    <a:pt x="184" y="163"/>
                  </a:cubicBezTo>
                  <a:cubicBezTo>
                    <a:pt x="190" y="162"/>
                    <a:pt x="228" y="150"/>
                    <a:pt x="230" y="148"/>
                  </a:cubicBezTo>
                  <a:cubicBezTo>
                    <a:pt x="231" y="147"/>
                    <a:pt x="238" y="127"/>
                    <a:pt x="238" y="125"/>
                  </a:cubicBezTo>
                  <a:cubicBezTo>
                    <a:pt x="238" y="122"/>
                    <a:pt x="235" y="116"/>
                    <a:pt x="232" y="117"/>
                  </a:cubicBezTo>
                  <a:cubicBezTo>
                    <a:pt x="229" y="117"/>
                    <a:pt x="205" y="114"/>
                    <a:pt x="203" y="113"/>
                  </a:cubicBezTo>
                  <a:cubicBezTo>
                    <a:pt x="202" y="113"/>
                    <a:pt x="196" y="108"/>
                    <a:pt x="195" y="101"/>
                  </a:cubicBezTo>
                  <a:cubicBezTo>
                    <a:pt x="193" y="100"/>
                    <a:pt x="191" y="97"/>
                    <a:pt x="190" y="94"/>
                  </a:cubicBezTo>
                  <a:cubicBezTo>
                    <a:pt x="188" y="95"/>
                    <a:pt x="183" y="94"/>
                    <a:pt x="181" y="88"/>
                  </a:cubicBezTo>
                  <a:cubicBezTo>
                    <a:pt x="179" y="86"/>
                    <a:pt x="173" y="78"/>
                    <a:pt x="175" y="76"/>
                  </a:cubicBezTo>
                  <a:cubicBezTo>
                    <a:pt x="177" y="73"/>
                    <a:pt x="174" y="67"/>
                    <a:pt x="170" y="63"/>
                  </a:cubicBezTo>
                  <a:cubicBezTo>
                    <a:pt x="166" y="60"/>
                    <a:pt x="159" y="54"/>
                    <a:pt x="158" y="50"/>
                  </a:cubicBezTo>
                  <a:cubicBezTo>
                    <a:pt x="158" y="49"/>
                    <a:pt x="158" y="47"/>
                    <a:pt x="157" y="45"/>
                  </a:cubicBezTo>
                  <a:cubicBezTo>
                    <a:pt x="148" y="45"/>
                    <a:pt x="148" y="45"/>
                    <a:pt x="148" y="45"/>
                  </a:cubicBezTo>
                  <a:lnTo>
                    <a:pt x="142" y="40"/>
                  </a:ln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9" name="Freeform 90"/>
            <p:cNvSpPr>
              <a:spLocks/>
            </p:cNvSpPr>
            <p:nvPr/>
          </p:nvSpPr>
          <p:spPr bwMode="auto">
            <a:xfrm>
              <a:off x="5470525" y="2700338"/>
              <a:ext cx="174625" cy="192088"/>
            </a:xfrm>
            <a:custGeom>
              <a:avLst/>
              <a:gdLst/>
              <a:ahLst/>
              <a:cxnLst>
                <a:cxn ang="0">
                  <a:pos x="45" y="3"/>
                </a:cxn>
                <a:cxn ang="0">
                  <a:pos x="45" y="11"/>
                </a:cxn>
                <a:cxn ang="0">
                  <a:pos x="38" y="20"/>
                </a:cxn>
                <a:cxn ang="0">
                  <a:pos x="35" y="30"/>
                </a:cxn>
                <a:cxn ang="0">
                  <a:pos x="37" y="30"/>
                </a:cxn>
                <a:cxn ang="0">
                  <a:pos x="43" y="38"/>
                </a:cxn>
                <a:cxn ang="0">
                  <a:pos x="35" y="61"/>
                </a:cxn>
                <a:cxn ang="0">
                  <a:pos x="0" y="73"/>
                </a:cxn>
                <a:cxn ang="0">
                  <a:pos x="14" y="101"/>
                </a:cxn>
                <a:cxn ang="0">
                  <a:pos x="17" y="100"/>
                </a:cxn>
                <a:cxn ang="0">
                  <a:pos x="35" y="97"/>
                </a:cxn>
                <a:cxn ang="0">
                  <a:pos x="40" y="88"/>
                </a:cxn>
                <a:cxn ang="0">
                  <a:pos x="52" y="86"/>
                </a:cxn>
                <a:cxn ang="0">
                  <a:pos x="59" y="76"/>
                </a:cxn>
                <a:cxn ang="0">
                  <a:pos x="67" y="72"/>
                </a:cxn>
                <a:cxn ang="0">
                  <a:pos x="70" y="57"/>
                </a:cxn>
                <a:cxn ang="0">
                  <a:pos x="80" y="51"/>
                </a:cxn>
                <a:cxn ang="0">
                  <a:pos x="89" y="37"/>
                </a:cxn>
                <a:cxn ang="0">
                  <a:pos x="88" y="31"/>
                </a:cxn>
                <a:cxn ang="0">
                  <a:pos x="79" y="19"/>
                </a:cxn>
                <a:cxn ang="0">
                  <a:pos x="60" y="12"/>
                </a:cxn>
                <a:cxn ang="0">
                  <a:pos x="54" y="0"/>
                </a:cxn>
                <a:cxn ang="0">
                  <a:pos x="50" y="3"/>
                </a:cxn>
                <a:cxn ang="0">
                  <a:pos x="45" y="3"/>
                </a:cxn>
              </a:cxnLst>
              <a:rect l="0" t="0" r="r" b="b"/>
              <a:pathLst>
                <a:path w="91" h="101">
                  <a:moveTo>
                    <a:pt x="45" y="3"/>
                  </a:moveTo>
                  <a:cubicBezTo>
                    <a:pt x="45" y="11"/>
                    <a:pt x="45" y="11"/>
                    <a:pt x="45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36" y="30"/>
                    <a:pt x="36" y="30"/>
                    <a:pt x="37" y="30"/>
                  </a:cubicBezTo>
                  <a:cubicBezTo>
                    <a:pt x="40" y="29"/>
                    <a:pt x="43" y="35"/>
                    <a:pt x="43" y="38"/>
                  </a:cubicBezTo>
                  <a:cubicBezTo>
                    <a:pt x="43" y="40"/>
                    <a:pt x="36" y="60"/>
                    <a:pt x="35" y="61"/>
                  </a:cubicBezTo>
                  <a:cubicBezTo>
                    <a:pt x="34" y="62"/>
                    <a:pt x="14" y="69"/>
                    <a:pt x="0" y="73"/>
                  </a:cubicBezTo>
                  <a:cubicBezTo>
                    <a:pt x="3" y="79"/>
                    <a:pt x="9" y="91"/>
                    <a:pt x="14" y="101"/>
                  </a:cubicBezTo>
                  <a:cubicBezTo>
                    <a:pt x="15" y="101"/>
                    <a:pt x="16" y="101"/>
                    <a:pt x="17" y="100"/>
                  </a:cubicBezTo>
                  <a:cubicBezTo>
                    <a:pt x="23" y="96"/>
                    <a:pt x="31" y="98"/>
                    <a:pt x="35" y="97"/>
                  </a:cubicBezTo>
                  <a:cubicBezTo>
                    <a:pt x="40" y="96"/>
                    <a:pt x="36" y="92"/>
                    <a:pt x="40" y="88"/>
                  </a:cubicBezTo>
                  <a:cubicBezTo>
                    <a:pt x="44" y="85"/>
                    <a:pt x="50" y="87"/>
                    <a:pt x="52" y="86"/>
                  </a:cubicBezTo>
                  <a:cubicBezTo>
                    <a:pt x="54" y="85"/>
                    <a:pt x="56" y="77"/>
                    <a:pt x="59" y="76"/>
                  </a:cubicBezTo>
                  <a:cubicBezTo>
                    <a:pt x="63" y="74"/>
                    <a:pt x="67" y="75"/>
                    <a:pt x="67" y="72"/>
                  </a:cubicBezTo>
                  <a:cubicBezTo>
                    <a:pt x="66" y="69"/>
                    <a:pt x="67" y="58"/>
                    <a:pt x="70" y="57"/>
                  </a:cubicBezTo>
                  <a:cubicBezTo>
                    <a:pt x="74" y="56"/>
                    <a:pt x="79" y="53"/>
                    <a:pt x="80" y="51"/>
                  </a:cubicBezTo>
                  <a:cubicBezTo>
                    <a:pt x="80" y="49"/>
                    <a:pt x="87" y="41"/>
                    <a:pt x="89" y="37"/>
                  </a:cubicBezTo>
                  <a:cubicBezTo>
                    <a:pt x="91" y="34"/>
                    <a:pt x="91" y="32"/>
                    <a:pt x="88" y="31"/>
                  </a:cubicBezTo>
                  <a:cubicBezTo>
                    <a:pt x="85" y="31"/>
                    <a:pt x="80" y="22"/>
                    <a:pt x="79" y="19"/>
                  </a:cubicBezTo>
                  <a:cubicBezTo>
                    <a:pt x="77" y="17"/>
                    <a:pt x="68" y="19"/>
                    <a:pt x="60" y="12"/>
                  </a:cubicBezTo>
                  <a:cubicBezTo>
                    <a:pt x="57" y="10"/>
                    <a:pt x="55" y="5"/>
                    <a:pt x="54" y="0"/>
                  </a:cubicBezTo>
                  <a:cubicBezTo>
                    <a:pt x="50" y="3"/>
                    <a:pt x="50" y="3"/>
                    <a:pt x="50" y="3"/>
                  </a:cubicBezTo>
                  <a:lnTo>
                    <a:pt x="45" y="3"/>
                  </a:ln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0" name="Freeform 91"/>
            <p:cNvSpPr>
              <a:spLocks/>
            </p:cNvSpPr>
            <p:nvPr/>
          </p:nvSpPr>
          <p:spPr bwMode="auto">
            <a:xfrm>
              <a:off x="5443538" y="2676525"/>
              <a:ext cx="25400" cy="38100"/>
            </a:xfrm>
            <a:custGeom>
              <a:avLst/>
              <a:gdLst/>
              <a:ahLst/>
              <a:cxnLst>
                <a:cxn ang="0">
                  <a:pos x="9" y="19"/>
                </a:cxn>
                <a:cxn ang="0">
                  <a:pos x="10" y="16"/>
                </a:cxn>
                <a:cxn ang="0">
                  <a:pos x="8" y="2"/>
                </a:cxn>
                <a:cxn ang="0">
                  <a:pos x="1" y="13"/>
                </a:cxn>
                <a:cxn ang="0">
                  <a:pos x="0" y="13"/>
                </a:cxn>
                <a:cxn ang="0">
                  <a:pos x="9" y="19"/>
                </a:cxn>
              </a:cxnLst>
              <a:rect l="0" t="0" r="r" b="b"/>
              <a:pathLst>
                <a:path w="13" h="20">
                  <a:moveTo>
                    <a:pt x="9" y="19"/>
                  </a:moveTo>
                  <a:cubicBezTo>
                    <a:pt x="9" y="18"/>
                    <a:pt x="9" y="17"/>
                    <a:pt x="10" y="16"/>
                  </a:cubicBezTo>
                  <a:cubicBezTo>
                    <a:pt x="12" y="12"/>
                    <a:pt x="13" y="3"/>
                    <a:pt x="8" y="2"/>
                  </a:cubicBezTo>
                  <a:cubicBezTo>
                    <a:pt x="3" y="0"/>
                    <a:pt x="1" y="10"/>
                    <a:pt x="1" y="13"/>
                  </a:cubicBezTo>
                  <a:cubicBezTo>
                    <a:pt x="1" y="13"/>
                    <a:pt x="0" y="13"/>
                    <a:pt x="0" y="13"/>
                  </a:cubicBezTo>
                  <a:cubicBezTo>
                    <a:pt x="2" y="19"/>
                    <a:pt x="7" y="20"/>
                    <a:pt x="9" y="19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1" name="Freeform 92"/>
            <p:cNvSpPr>
              <a:spLocks/>
            </p:cNvSpPr>
            <p:nvPr/>
          </p:nvSpPr>
          <p:spPr bwMode="auto">
            <a:xfrm>
              <a:off x="5470525" y="2673350"/>
              <a:ext cx="103188" cy="84138"/>
            </a:xfrm>
            <a:custGeom>
              <a:avLst/>
              <a:gdLst/>
              <a:ahLst/>
              <a:cxnLst>
                <a:cxn ang="0">
                  <a:pos x="8" y="40"/>
                </a:cxn>
                <a:cxn ang="0">
                  <a:pos x="35" y="44"/>
                </a:cxn>
                <a:cxn ang="0">
                  <a:pos x="38" y="34"/>
                </a:cxn>
                <a:cxn ang="0">
                  <a:pos x="45" y="25"/>
                </a:cxn>
                <a:cxn ang="0">
                  <a:pos x="45" y="17"/>
                </a:cxn>
                <a:cxn ang="0">
                  <a:pos x="50" y="17"/>
                </a:cxn>
                <a:cxn ang="0">
                  <a:pos x="54" y="14"/>
                </a:cxn>
                <a:cxn ang="0">
                  <a:pos x="51" y="0"/>
                </a:cxn>
                <a:cxn ang="0">
                  <a:pos x="37" y="16"/>
                </a:cxn>
                <a:cxn ang="0">
                  <a:pos x="16" y="26"/>
                </a:cxn>
                <a:cxn ang="0">
                  <a:pos x="2" y="29"/>
                </a:cxn>
                <a:cxn ang="0">
                  <a:pos x="0" y="28"/>
                </a:cxn>
                <a:cxn ang="0">
                  <a:pos x="8" y="40"/>
                </a:cxn>
              </a:cxnLst>
              <a:rect l="0" t="0" r="r" b="b"/>
              <a:pathLst>
                <a:path w="54" h="44">
                  <a:moveTo>
                    <a:pt x="8" y="40"/>
                  </a:moveTo>
                  <a:cubicBezTo>
                    <a:pt x="10" y="41"/>
                    <a:pt x="28" y="43"/>
                    <a:pt x="35" y="44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45" y="25"/>
                    <a:pt x="45" y="25"/>
                    <a:pt x="45" y="25"/>
                  </a:cubicBezTo>
                  <a:cubicBezTo>
                    <a:pt x="45" y="17"/>
                    <a:pt x="45" y="17"/>
                    <a:pt x="45" y="17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54" y="14"/>
                    <a:pt x="54" y="14"/>
                    <a:pt x="54" y="14"/>
                  </a:cubicBezTo>
                  <a:cubicBezTo>
                    <a:pt x="52" y="7"/>
                    <a:pt x="52" y="0"/>
                    <a:pt x="51" y="0"/>
                  </a:cubicBezTo>
                  <a:cubicBezTo>
                    <a:pt x="49" y="0"/>
                    <a:pt x="40" y="9"/>
                    <a:pt x="37" y="16"/>
                  </a:cubicBezTo>
                  <a:cubicBezTo>
                    <a:pt x="34" y="22"/>
                    <a:pt x="24" y="27"/>
                    <a:pt x="16" y="26"/>
                  </a:cubicBezTo>
                  <a:cubicBezTo>
                    <a:pt x="7" y="24"/>
                    <a:pt x="5" y="28"/>
                    <a:pt x="2" y="29"/>
                  </a:cubicBezTo>
                  <a:cubicBezTo>
                    <a:pt x="2" y="29"/>
                    <a:pt x="1" y="29"/>
                    <a:pt x="0" y="28"/>
                  </a:cubicBezTo>
                  <a:cubicBezTo>
                    <a:pt x="1" y="35"/>
                    <a:pt x="7" y="40"/>
                    <a:pt x="8" y="40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2" name="Freeform 93"/>
            <p:cNvSpPr>
              <a:spLocks noEditPoints="1"/>
            </p:cNvSpPr>
            <p:nvPr/>
          </p:nvSpPr>
          <p:spPr bwMode="auto">
            <a:xfrm>
              <a:off x="6489700" y="3114675"/>
              <a:ext cx="419100" cy="130175"/>
            </a:xfrm>
            <a:custGeom>
              <a:avLst/>
              <a:gdLst/>
              <a:ahLst/>
              <a:cxnLst>
                <a:cxn ang="0">
                  <a:pos x="39" y="24"/>
                </a:cxn>
                <a:cxn ang="0">
                  <a:pos x="31" y="12"/>
                </a:cxn>
                <a:cxn ang="0">
                  <a:pos x="25" y="7"/>
                </a:cxn>
                <a:cxn ang="0">
                  <a:pos x="24" y="5"/>
                </a:cxn>
                <a:cxn ang="0">
                  <a:pos x="21" y="10"/>
                </a:cxn>
                <a:cxn ang="0">
                  <a:pos x="12" y="9"/>
                </a:cxn>
                <a:cxn ang="0">
                  <a:pos x="6" y="2"/>
                </a:cxn>
                <a:cxn ang="0">
                  <a:pos x="0" y="1"/>
                </a:cxn>
                <a:cxn ang="0">
                  <a:pos x="3" y="19"/>
                </a:cxn>
                <a:cxn ang="0">
                  <a:pos x="14" y="40"/>
                </a:cxn>
                <a:cxn ang="0">
                  <a:pos x="25" y="51"/>
                </a:cxn>
                <a:cxn ang="0">
                  <a:pos x="47" y="62"/>
                </a:cxn>
                <a:cxn ang="0">
                  <a:pos x="39" y="46"/>
                </a:cxn>
                <a:cxn ang="0">
                  <a:pos x="39" y="24"/>
                </a:cxn>
                <a:cxn ang="0">
                  <a:pos x="210" y="11"/>
                </a:cxn>
                <a:cxn ang="0">
                  <a:pos x="200" y="9"/>
                </a:cxn>
                <a:cxn ang="0">
                  <a:pos x="189" y="0"/>
                </a:cxn>
                <a:cxn ang="0">
                  <a:pos x="180" y="11"/>
                </a:cxn>
                <a:cxn ang="0">
                  <a:pos x="174" y="19"/>
                </a:cxn>
                <a:cxn ang="0">
                  <a:pos x="172" y="22"/>
                </a:cxn>
                <a:cxn ang="0">
                  <a:pos x="172" y="29"/>
                </a:cxn>
                <a:cxn ang="0">
                  <a:pos x="165" y="31"/>
                </a:cxn>
                <a:cxn ang="0">
                  <a:pos x="159" y="23"/>
                </a:cxn>
                <a:cxn ang="0">
                  <a:pos x="158" y="23"/>
                </a:cxn>
                <a:cxn ang="0">
                  <a:pos x="148" y="39"/>
                </a:cxn>
                <a:cxn ang="0">
                  <a:pos x="132" y="44"/>
                </a:cxn>
                <a:cxn ang="0">
                  <a:pos x="125" y="58"/>
                </a:cxn>
                <a:cxn ang="0">
                  <a:pos x="108" y="54"/>
                </a:cxn>
                <a:cxn ang="0">
                  <a:pos x="111" y="61"/>
                </a:cxn>
                <a:cxn ang="0">
                  <a:pos x="121" y="66"/>
                </a:cxn>
                <a:cxn ang="0">
                  <a:pos x="135" y="65"/>
                </a:cxn>
                <a:cxn ang="0">
                  <a:pos x="147" y="60"/>
                </a:cxn>
                <a:cxn ang="0">
                  <a:pos x="157" y="62"/>
                </a:cxn>
                <a:cxn ang="0">
                  <a:pos x="167" y="55"/>
                </a:cxn>
                <a:cxn ang="0">
                  <a:pos x="171" y="45"/>
                </a:cxn>
                <a:cxn ang="0">
                  <a:pos x="177" y="35"/>
                </a:cxn>
                <a:cxn ang="0">
                  <a:pos x="195" y="27"/>
                </a:cxn>
                <a:cxn ang="0">
                  <a:pos x="200" y="29"/>
                </a:cxn>
                <a:cxn ang="0">
                  <a:pos x="207" y="22"/>
                </a:cxn>
                <a:cxn ang="0">
                  <a:pos x="217" y="18"/>
                </a:cxn>
                <a:cxn ang="0">
                  <a:pos x="210" y="11"/>
                </a:cxn>
              </a:cxnLst>
              <a:rect l="0" t="0" r="r" b="b"/>
              <a:pathLst>
                <a:path w="219" h="68">
                  <a:moveTo>
                    <a:pt x="39" y="24"/>
                  </a:moveTo>
                  <a:cubicBezTo>
                    <a:pt x="39" y="17"/>
                    <a:pt x="32" y="17"/>
                    <a:pt x="31" y="12"/>
                  </a:cubicBezTo>
                  <a:cubicBezTo>
                    <a:pt x="29" y="7"/>
                    <a:pt x="26" y="10"/>
                    <a:pt x="25" y="7"/>
                  </a:cubicBezTo>
                  <a:cubicBezTo>
                    <a:pt x="25" y="6"/>
                    <a:pt x="25" y="6"/>
                    <a:pt x="24" y="5"/>
                  </a:cubicBezTo>
                  <a:cubicBezTo>
                    <a:pt x="20" y="6"/>
                    <a:pt x="22" y="9"/>
                    <a:pt x="21" y="10"/>
                  </a:cubicBezTo>
                  <a:cubicBezTo>
                    <a:pt x="19" y="10"/>
                    <a:pt x="12" y="11"/>
                    <a:pt x="12" y="9"/>
                  </a:cubicBezTo>
                  <a:cubicBezTo>
                    <a:pt x="12" y="6"/>
                    <a:pt x="11" y="3"/>
                    <a:pt x="6" y="2"/>
                  </a:cubicBezTo>
                  <a:cubicBezTo>
                    <a:pt x="4" y="1"/>
                    <a:pt x="2" y="1"/>
                    <a:pt x="0" y="1"/>
                  </a:cubicBezTo>
                  <a:cubicBezTo>
                    <a:pt x="2" y="7"/>
                    <a:pt x="3" y="14"/>
                    <a:pt x="3" y="19"/>
                  </a:cubicBezTo>
                  <a:cubicBezTo>
                    <a:pt x="3" y="25"/>
                    <a:pt x="13" y="36"/>
                    <a:pt x="14" y="40"/>
                  </a:cubicBezTo>
                  <a:cubicBezTo>
                    <a:pt x="16" y="45"/>
                    <a:pt x="19" y="46"/>
                    <a:pt x="25" y="51"/>
                  </a:cubicBezTo>
                  <a:cubicBezTo>
                    <a:pt x="32" y="55"/>
                    <a:pt x="44" y="63"/>
                    <a:pt x="47" y="62"/>
                  </a:cubicBezTo>
                  <a:cubicBezTo>
                    <a:pt x="49" y="61"/>
                    <a:pt x="43" y="50"/>
                    <a:pt x="39" y="46"/>
                  </a:cubicBezTo>
                  <a:cubicBezTo>
                    <a:pt x="36" y="42"/>
                    <a:pt x="39" y="32"/>
                    <a:pt x="39" y="24"/>
                  </a:cubicBezTo>
                  <a:close/>
                  <a:moveTo>
                    <a:pt x="210" y="11"/>
                  </a:moveTo>
                  <a:cubicBezTo>
                    <a:pt x="207" y="12"/>
                    <a:pt x="200" y="12"/>
                    <a:pt x="200" y="9"/>
                  </a:cubicBezTo>
                  <a:cubicBezTo>
                    <a:pt x="200" y="6"/>
                    <a:pt x="193" y="0"/>
                    <a:pt x="189" y="0"/>
                  </a:cubicBezTo>
                  <a:cubicBezTo>
                    <a:pt x="185" y="0"/>
                    <a:pt x="181" y="8"/>
                    <a:pt x="180" y="11"/>
                  </a:cubicBezTo>
                  <a:cubicBezTo>
                    <a:pt x="180" y="15"/>
                    <a:pt x="174" y="14"/>
                    <a:pt x="174" y="19"/>
                  </a:cubicBezTo>
                  <a:cubicBezTo>
                    <a:pt x="175" y="21"/>
                    <a:pt x="173" y="21"/>
                    <a:pt x="172" y="22"/>
                  </a:cubicBezTo>
                  <a:cubicBezTo>
                    <a:pt x="173" y="26"/>
                    <a:pt x="174" y="29"/>
                    <a:pt x="172" y="29"/>
                  </a:cubicBezTo>
                  <a:cubicBezTo>
                    <a:pt x="169" y="28"/>
                    <a:pt x="169" y="31"/>
                    <a:pt x="165" y="31"/>
                  </a:cubicBezTo>
                  <a:cubicBezTo>
                    <a:pt x="163" y="31"/>
                    <a:pt x="161" y="28"/>
                    <a:pt x="159" y="23"/>
                  </a:cubicBezTo>
                  <a:cubicBezTo>
                    <a:pt x="159" y="23"/>
                    <a:pt x="158" y="23"/>
                    <a:pt x="158" y="23"/>
                  </a:cubicBezTo>
                  <a:cubicBezTo>
                    <a:pt x="156" y="23"/>
                    <a:pt x="150" y="33"/>
                    <a:pt x="148" y="39"/>
                  </a:cubicBezTo>
                  <a:cubicBezTo>
                    <a:pt x="147" y="45"/>
                    <a:pt x="141" y="43"/>
                    <a:pt x="132" y="44"/>
                  </a:cubicBezTo>
                  <a:cubicBezTo>
                    <a:pt x="123" y="45"/>
                    <a:pt x="127" y="54"/>
                    <a:pt x="125" y="58"/>
                  </a:cubicBezTo>
                  <a:cubicBezTo>
                    <a:pt x="123" y="62"/>
                    <a:pt x="113" y="55"/>
                    <a:pt x="108" y="54"/>
                  </a:cubicBezTo>
                  <a:cubicBezTo>
                    <a:pt x="109" y="58"/>
                    <a:pt x="110" y="61"/>
                    <a:pt x="111" y="61"/>
                  </a:cubicBezTo>
                  <a:cubicBezTo>
                    <a:pt x="114" y="61"/>
                    <a:pt x="118" y="68"/>
                    <a:pt x="121" y="66"/>
                  </a:cubicBezTo>
                  <a:cubicBezTo>
                    <a:pt x="123" y="64"/>
                    <a:pt x="131" y="66"/>
                    <a:pt x="135" y="65"/>
                  </a:cubicBezTo>
                  <a:cubicBezTo>
                    <a:pt x="139" y="63"/>
                    <a:pt x="140" y="60"/>
                    <a:pt x="147" y="60"/>
                  </a:cubicBezTo>
                  <a:cubicBezTo>
                    <a:pt x="153" y="60"/>
                    <a:pt x="151" y="65"/>
                    <a:pt x="157" y="62"/>
                  </a:cubicBezTo>
                  <a:cubicBezTo>
                    <a:pt x="164" y="59"/>
                    <a:pt x="168" y="61"/>
                    <a:pt x="167" y="55"/>
                  </a:cubicBezTo>
                  <a:cubicBezTo>
                    <a:pt x="167" y="49"/>
                    <a:pt x="171" y="49"/>
                    <a:pt x="171" y="45"/>
                  </a:cubicBezTo>
                  <a:cubicBezTo>
                    <a:pt x="170" y="40"/>
                    <a:pt x="178" y="43"/>
                    <a:pt x="177" y="35"/>
                  </a:cubicBezTo>
                  <a:cubicBezTo>
                    <a:pt x="177" y="26"/>
                    <a:pt x="189" y="27"/>
                    <a:pt x="195" y="27"/>
                  </a:cubicBezTo>
                  <a:cubicBezTo>
                    <a:pt x="196" y="27"/>
                    <a:pt x="198" y="28"/>
                    <a:pt x="200" y="29"/>
                  </a:cubicBezTo>
                  <a:cubicBezTo>
                    <a:pt x="204" y="27"/>
                    <a:pt x="210" y="24"/>
                    <a:pt x="207" y="22"/>
                  </a:cubicBezTo>
                  <a:cubicBezTo>
                    <a:pt x="204" y="20"/>
                    <a:pt x="216" y="22"/>
                    <a:pt x="217" y="18"/>
                  </a:cubicBezTo>
                  <a:cubicBezTo>
                    <a:pt x="219" y="14"/>
                    <a:pt x="213" y="11"/>
                    <a:pt x="210" y="11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3" name="Freeform 94"/>
            <p:cNvSpPr>
              <a:spLocks/>
            </p:cNvSpPr>
            <p:nvPr/>
          </p:nvSpPr>
          <p:spPr bwMode="auto">
            <a:xfrm>
              <a:off x="6792913" y="3155950"/>
              <a:ext cx="28575" cy="17463"/>
            </a:xfrm>
            <a:custGeom>
              <a:avLst/>
              <a:gdLst/>
              <a:ahLst/>
              <a:cxnLst>
                <a:cxn ang="0">
                  <a:pos x="6" y="9"/>
                </a:cxn>
                <a:cxn ang="0">
                  <a:pos x="13" y="7"/>
                </a:cxn>
                <a:cxn ang="0">
                  <a:pos x="13" y="0"/>
                </a:cxn>
                <a:cxn ang="0">
                  <a:pos x="7" y="3"/>
                </a:cxn>
                <a:cxn ang="0">
                  <a:pos x="0" y="1"/>
                </a:cxn>
                <a:cxn ang="0">
                  <a:pos x="6" y="9"/>
                </a:cxn>
              </a:cxnLst>
              <a:rect l="0" t="0" r="r" b="b"/>
              <a:pathLst>
                <a:path w="15" h="9">
                  <a:moveTo>
                    <a:pt x="6" y="9"/>
                  </a:moveTo>
                  <a:cubicBezTo>
                    <a:pt x="10" y="9"/>
                    <a:pt x="10" y="6"/>
                    <a:pt x="13" y="7"/>
                  </a:cubicBezTo>
                  <a:cubicBezTo>
                    <a:pt x="15" y="7"/>
                    <a:pt x="14" y="4"/>
                    <a:pt x="13" y="0"/>
                  </a:cubicBezTo>
                  <a:cubicBezTo>
                    <a:pt x="11" y="1"/>
                    <a:pt x="7" y="1"/>
                    <a:pt x="7" y="3"/>
                  </a:cubicBezTo>
                  <a:cubicBezTo>
                    <a:pt x="7" y="5"/>
                    <a:pt x="2" y="1"/>
                    <a:pt x="0" y="1"/>
                  </a:cubicBezTo>
                  <a:cubicBezTo>
                    <a:pt x="2" y="6"/>
                    <a:pt x="4" y="9"/>
                    <a:pt x="6" y="9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4" name="Freeform 95"/>
            <p:cNvSpPr>
              <a:spLocks/>
            </p:cNvSpPr>
            <p:nvPr/>
          </p:nvSpPr>
          <p:spPr bwMode="auto">
            <a:xfrm>
              <a:off x="5187950" y="2401888"/>
              <a:ext cx="209550" cy="206375"/>
            </a:xfrm>
            <a:custGeom>
              <a:avLst/>
              <a:gdLst/>
              <a:ahLst/>
              <a:cxnLst>
                <a:cxn ang="0">
                  <a:pos x="93" y="98"/>
                </a:cxn>
                <a:cxn ang="0">
                  <a:pos x="98" y="94"/>
                </a:cxn>
                <a:cxn ang="0">
                  <a:pos x="106" y="98"/>
                </a:cxn>
                <a:cxn ang="0">
                  <a:pos x="110" y="95"/>
                </a:cxn>
                <a:cxn ang="0">
                  <a:pos x="104" y="87"/>
                </a:cxn>
                <a:cxn ang="0">
                  <a:pos x="100" y="79"/>
                </a:cxn>
                <a:cxn ang="0">
                  <a:pos x="101" y="71"/>
                </a:cxn>
                <a:cxn ang="0">
                  <a:pos x="96" y="65"/>
                </a:cxn>
                <a:cxn ang="0">
                  <a:pos x="83" y="56"/>
                </a:cxn>
                <a:cxn ang="0">
                  <a:pos x="78" y="50"/>
                </a:cxn>
                <a:cxn ang="0">
                  <a:pos x="76" y="40"/>
                </a:cxn>
                <a:cxn ang="0">
                  <a:pos x="81" y="31"/>
                </a:cxn>
                <a:cxn ang="0">
                  <a:pos x="82" y="24"/>
                </a:cxn>
                <a:cxn ang="0">
                  <a:pos x="78" y="20"/>
                </a:cxn>
                <a:cxn ang="0">
                  <a:pos x="72" y="14"/>
                </a:cxn>
                <a:cxn ang="0">
                  <a:pos x="68" y="5"/>
                </a:cxn>
                <a:cxn ang="0">
                  <a:pos x="56" y="3"/>
                </a:cxn>
                <a:cxn ang="0">
                  <a:pos x="46" y="1"/>
                </a:cxn>
                <a:cxn ang="0">
                  <a:pos x="41" y="5"/>
                </a:cxn>
                <a:cxn ang="0">
                  <a:pos x="41" y="5"/>
                </a:cxn>
                <a:cxn ang="0">
                  <a:pos x="34" y="10"/>
                </a:cxn>
                <a:cxn ang="0">
                  <a:pos x="27" y="15"/>
                </a:cxn>
                <a:cxn ang="0">
                  <a:pos x="28" y="24"/>
                </a:cxn>
                <a:cxn ang="0">
                  <a:pos x="27" y="33"/>
                </a:cxn>
                <a:cxn ang="0">
                  <a:pos x="24" y="40"/>
                </a:cxn>
                <a:cxn ang="0">
                  <a:pos x="0" y="53"/>
                </a:cxn>
                <a:cxn ang="0">
                  <a:pos x="1" y="58"/>
                </a:cxn>
                <a:cxn ang="0">
                  <a:pos x="4" y="69"/>
                </a:cxn>
                <a:cxn ang="0">
                  <a:pos x="12" y="69"/>
                </a:cxn>
                <a:cxn ang="0">
                  <a:pos x="35" y="82"/>
                </a:cxn>
                <a:cxn ang="0">
                  <a:pos x="62" y="102"/>
                </a:cxn>
                <a:cxn ang="0">
                  <a:pos x="75" y="107"/>
                </a:cxn>
                <a:cxn ang="0">
                  <a:pos x="88" y="108"/>
                </a:cxn>
                <a:cxn ang="0">
                  <a:pos x="93" y="98"/>
                </a:cxn>
              </a:cxnLst>
              <a:rect l="0" t="0" r="r" b="b"/>
              <a:pathLst>
                <a:path w="110" h="108">
                  <a:moveTo>
                    <a:pt x="93" y="98"/>
                  </a:moveTo>
                  <a:cubicBezTo>
                    <a:pt x="94" y="97"/>
                    <a:pt x="95" y="94"/>
                    <a:pt x="98" y="94"/>
                  </a:cubicBezTo>
                  <a:cubicBezTo>
                    <a:pt x="101" y="94"/>
                    <a:pt x="103" y="95"/>
                    <a:pt x="106" y="98"/>
                  </a:cubicBezTo>
                  <a:cubicBezTo>
                    <a:pt x="107" y="97"/>
                    <a:pt x="109" y="96"/>
                    <a:pt x="110" y="95"/>
                  </a:cubicBezTo>
                  <a:cubicBezTo>
                    <a:pt x="107" y="92"/>
                    <a:pt x="104" y="89"/>
                    <a:pt x="104" y="87"/>
                  </a:cubicBezTo>
                  <a:cubicBezTo>
                    <a:pt x="105" y="83"/>
                    <a:pt x="101" y="81"/>
                    <a:pt x="100" y="79"/>
                  </a:cubicBezTo>
                  <a:cubicBezTo>
                    <a:pt x="100" y="77"/>
                    <a:pt x="103" y="73"/>
                    <a:pt x="101" y="71"/>
                  </a:cubicBezTo>
                  <a:cubicBezTo>
                    <a:pt x="99" y="70"/>
                    <a:pt x="99" y="65"/>
                    <a:pt x="96" y="65"/>
                  </a:cubicBezTo>
                  <a:cubicBezTo>
                    <a:pt x="93" y="64"/>
                    <a:pt x="83" y="59"/>
                    <a:pt x="83" y="56"/>
                  </a:cubicBezTo>
                  <a:cubicBezTo>
                    <a:pt x="84" y="53"/>
                    <a:pt x="80" y="51"/>
                    <a:pt x="78" y="50"/>
                  </a:cubicBezTo>
                  <a:cubicBezTo>
                    <a:pt x="76" y="49"/>
                    <a:pt x="74" y="41"/>
                    <a:pt x="76" y="40"/>
                  </a:cubicBezTo>
                  <a:cubicBezTo>
                    <a:pt x="79" y="39"/>
                    <a:pt x="78" y="31"/>
                    <a:pt x="81" y="31"/>
                  </a:cubicBezTo>
                  <a:cubicBezTo>
                    <a:pt x="84" y="31"/>
                    <a:pt x="81" y="27"/>
                    <a:pt x="82" y="24"/>
                  </a:cubicBezTo>
                  <a:cubicBezTo>
                    <a:pt x="83" y="22"/>
                    <a:pt x="80" y="20"/>
                    <a:pt x="78" y="20"/>
                  </a:cubicBezTo>
                  <a:cubicBezTo>
                    <a:pt x="76" y="20"/>
                    <a:pt x="72" y="17"/>
                    <a:pt x="72" y="14"/>
                  </a:cubicBezTo>
                  <a:cubicBezTo>
                    <a:pt x="72" y="11"/>
                    <a:pt x="67" y="6"/>
                    <a:pt x="68" y="5"/>
                  </a:cubicBezTo>
                  <a:cubicBezTo>
                    <a:pt x="67" y="11"/>
                    <a:pt x="58" y="2"/>
                    <a:pt x="56" y="3"/>
                  </a:cubicBezTo>
                  <a:cubicBezTo>
                    <a:pt x="53" y="4"/>
                    <a:pt x="51" y="0"/>
                    <a:pt x="46" y="1"/>
                  </a:cubicBezTo>
                  <a:cubicBezTo>
                    <a:pt x="42" y="1"/>
                    <a:pt x="42" y="3"/>
                    <a:pt x="41" y="5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34" y="10"/>
                    <a:pt x="28" y="11"/>
                    <a:pt x="27" y="15"/>
                  </a:cubicBezTo>
                  <a:cubicBezTo>
                    <a:pt x="26" y="19"/>
                    <a:pt x="30" y="22"/>
                    <a:pt x="28" y="24"/>
                  </a:cubicBezTo>
                  <a:cubicBezTo>
                    <a:pt x="26" y="27"/>
                    <a:pt x="27" y="31"/>
                    <a:pt x="27" y="33"/>
                  </a:cubicBezTo>
                  <a:cubicBezTo>
                    <a:pt x="28" y="35"/>
                    <a:pt x="24" y="40"/>
                    <a:pt x="24" y="40"/>
                  </a:cubicBezTo>
                  <a:cubicBezTo>
                    <a:pt x="24" y="40"/>
                    <a:pt x="11" y="47"/>
                    <a:pt x="0" y="53"/>
                  </a:cubicBezTo>
                  <a:cubicBezTo>
                    <a:pt x="0" y="55"/>
                    <a:pt x="1" y="57"/>
                    <a:pt x="1" y="58"/>
                  </a:cubicBezTo>
                  <a:cubicBezTo>
                    <a:pt x="2" y="61"/>
                    <a:pt x="3" y="65"/>
                    <a:pt x="4" y="69"/>
                  </a:cubicBezTo>
                  <a:cubicBezTo>
                    <a:pt x="8" y="69"/>
                    <a:pt x="9" y="69"/>
                    <a:pt x="12" y="69"/>
                  </a:cubicBezTo>
                  <a:cubicBezTo>
                    <a:pt x="16" y="70"/>
                    <a:pt x="31" y="80"/>
                    <a:pt x="35" y="82"/>
                  </a:cubicBezTo>
                  <a:cubicBezTo>
                    <a:pt x="38" y="84"/>
                    <a:pt x="58" y="99"/>
                    <a:pt x="62" y="102"/>
                  </a:cubicBezTo>
                  <a:cubicBezTo>
                    <a:pt x="66" y="106"/>
                    <a:pt x="72" y="107"/>
                    <a:pt x="75" y="107"/>
                  </a:cubicBezTo>
                  <a:cubicBezTo>
                    <a:pt x="77" y="107"/>
                    <a:pt x="83" y="107"/>
                    <a:pt x="88" y="108"/>
                  </a:cubicBezTo>
                  <a:cubicBezTo>
                    <a:pt x="90" y="104"/>
                    <a:pt x="92" y="99"/>
                    <a:pt x="93" y="98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5" name="Freeform 96"/>
            <p:cNvSpPr>
              <a:spLocks/>
            </p:cNvSpPr>
            <p:nvPr/>
          </p:nvSpPr>
          <p:spPr bwMode="auto">
            <a:xfrm>
              <a:off x="5356225" y="2581275"/>
              <a:ext cx="41275" cy="38100"/>
            </a:xfrm>
            <a:custGeom>
              <a:avLst/>
              <a:gdLst/>
              <a:ahLst/>
              <a:cxnLst>
                <a:cxn ang="0">
                  <a:pos x="7" y="15"/>
                </a:cxn>
                <a:cxn ang="0">
                  <a:pos x="13" y="20"/>
                </a:cxn>
                <a:cxn ang="0">
                  <a:pos x="22" y="20"/>
                </a:cxn>
                <a:cxn ang="0">
                  <a:pos x="17" y="6"/>
                </a:cxn>
                <a:cxn ang="0">
                  <a:pos x="18" y="4"/>
                </a:cxn>
                <a:cxn ang="0">
                  <a:pos x="10" y="0"/>
                </a:cxn>
                <a:cxn ang="0">
                  <a:pos x="5" y="4"/>
                </a:cxn>
                <a:cxn ang="0">
                  <a:pos x="0" y="14"/>
                </a:cxn>
                <a:cxn ang="0">
                  <a:pos x="7" y="15"/>
                </a:cxn>
              </a:cxnLst>
              <a:rect l="0" t="0" r="r" b="b"/>
              <a:pathLst>
                <a:path w="22" h="20">
                  <a:moveTo>
                    <a:pt x="7" y="15"/>
                  </a:moveTo>
                  <a:cubicBezTo>
                    <a:pt x="13" y="20"/>
                    <a:pt x="13" y="20"/>
                    <a:pt x="13" y="20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0" y="15"/>
                    <a:pt x="17" y="8"/>
                    <a:pt x="17" y="6"/>
                  </a:cubicBezTo>
                  <a:cubicBezTo>
                    <a:pt x="17" y="5"/>
                    <a:pt x="17" y="5"/>
                    <a:pt x="18" y="4"/>
                  </a:cubicBezTo>
                  <a:cubicBezTo>
                    <a:pt x="15" y="1"/>
                    <a:pt x="13" y="0"/>
                    <a:pt x="10" y="0"/>
                  </a:cubicBezTo>
                  <a:cubicBezTo>
                    <a:pt x="7" y="0"/>
                    <a:pt x="6" y="3"/>
                    <a:pt x="5" y="4"/>
                  </a:cubicBezTo>
                  <a:cubicBezTo>
                    <a:pt x="4" y="5"/>
                    <a:pt x="2" y="10"/>
                    <a:pt x="0" y="14"/>
                  </a:cubicBezTo>
                  <a:cubicBezTo>
                    <a:pt x="4" y="14"/>
                    <a:pt x="7" y="15"/>
                    <a:pt x="7" y="15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6" name="Freeform 97"/>
            <p:cNvSpPr>
              <a:spLocks noEditPoints="1"/>
            </p:cNvSpPr>
            <p:nvPr/>
          </p:nvSpPr>
          <p:spPr bwMode="auto">
            <a:xfrm>
              <a:off x="4256088" y="2038350"/>
              <a:ext cx="315913" cy="261938"/>
            </a:xfrm>
            <a:custGeom>
              <a:avLst/>
              <a:gdLst/>
              <a:ahLst/>
              <a:cxnLst>
                <a:cxn ang="0">
                  <a:pos x="144" y="31"/>
                </a:cxn>
                <a:cxn ang="0">
                  <a:pos x="138" y="29"/>
                </a:cxn>
                <a:cxn ang="0">
                  <a:pos x="131" y="26"/>
                </a:cxn>
                <a:cxn ang="0">
                  <a:pos x="119" y="24"/>
                </a:cxn>
                <a:cxn ang="0">
                  <a:pos x="114" y="20"/>
                </a:cxn>
                <a:cxn ang="0">
                  <a:pos x="110" y="15"/>
                </a:cxn>
                <a:cxn ang="0">
                  <a:pos x="105" y="17"/>
                </a:cxn>
                <a:cxn ang="0">
                  <a:pos x="102" y="13"/>
                </a:cxn>
                <a:cxn ang="0">
                  <a:pos x="95" y="9"/>
                </a:cxn>
                <a:cxn ang="0">
                  <a:pos x="89" y="6"/>
                </a:cxn>
                <a:cxn ang="0">
                  <a:pos x="85" y="1"/>
                </a:cxn>
                <a:cxn ang="0">
                  <a:pos x="84" y="0"/>
                </a:cxn>
                <a:cxn ang="0">
                  <a:pos x="81" y="0"/>
                </a:cxn>
                <a:cxn ang="0">
                  <a:pos x="75" y="10"/>
                </a:cxn>
                <a:cxn ang="0">
                  <a:pos x="63" y="18"/>
                </a:cxn>
                <a:cxn ang="0">
                  <a:pos x="56" y="26"/>
                </a:cxn>
                <a:cxn ang="0">
                  <a:pos x="41" y="21"/>
                </a:cxn>
                <a:cxn ang="0">
                  <a:pos x="35" y="25"/>
                </a:cxn>
                <a:cxn ang="0">
                  <a:pos x="36" y="37"/>
                </a:cxn>
                <a:cxn ang="0">
                  <a:pos x="27" y="37"/>
                </a:cxn>
                <a:cxn ang="0">
                  <a:pos x="20" y="33"/>
                </a:cxn>
                <a:cxn ang="0">
                  <a:pos x="9" y="34"/>
                </a:cxn>
                <a:cxn ang="0">
                  <a:pos x="2" y="40"/>
                </a:cxn>
                <a:cxn ang="0">
                  <a:pos x="3" y="47"/>
                </a:cxn>
                <a:cxn ang="0">
                  <a:pos x="18" y="52"/>
                </a:cxn>
                <a:cxn ang="0">
                  <a:pos x="28" y="54"/>
                </a:cxn>
                <a:cxn ang="0">
                  <a:pos x="32" y="59"/>
                </a:cxn>
                <a:cxn ang="0">
                  <a:pos x="40" y="69"/>
                </a:cxn>
                <a:cxn ang="0">
                  <a:pos x="43" y="78"/>
                </a:cxn>
                <a:cxn ang="0">
                  <a:pos x="42" y="91"/>
                </a:cxn>
                <a:cxn ang="0">
                  <a:pos x="36" y="112"/>
                </a:cxn>
                <a:cxn ang="0">
                  <a:pos x="36" y="112"/>
                </a:cxn>
                <a:cxn ang="0">
                  <a:pos x="42" y="115"/>
                </a:cxn>
                <a:cxn ang="0">
                  <a:pos x="53" y="120"/>
                </a:cxn>
                <a:cxn ang="0">
                  <a:pos x="62" y="119"/>
                </a:cxn>
                <a:cxn ang="0">
                  <a:pos x="67" y="121"/>
                </a:cxn>
                <a:cxn ang="0">
                  <a:pos x="81" y="124"/>
                </a:cxn>
                <a:cxn ang="0">
                  <a:pos x="92" y="124"/>
                </a:cxn>
                <a:cxn ang="0">
                  <a:pos x="92" y="121"/>
                </a:cxn>
                <a:cxn ang="0">
                  <a:pos x="101" y="110"/>
                </a:cxn>
                <a:cxn ang="0">
                  <a:pos x="122" y="115"/>
                </a:cxn>
                <a:cxn ang="0">
                  <a:pos x="135" y="110"/>
                </a:cxn>
                <a:cxn ang="0">
                  <a:pos x="142" y="106"/>
                </a:cxn>
                <a:cxn ang="0">
                  <a:pos x="143" y="102"/>
                </a:cxn>
                <a:cxn ang="0">
                  <a:pos x="138" y="100"/>
                </a:cxn>
                <a:cxn ang="0">
                  <a:pos x="135" y="95"/>
                </a:cxn>
                <a:cxn ang="0">
                  <a:pos x="132" y="89"/>
                </a:cxn>
                <a:cxn ang="0">
                  <a:pos x="134" y="86"/>
                </a:cxn>
                <a:cxn ang="0">
                  <a:pos x="136" y="82"/>
                </a:cxn>
                <a:cxn ang="0">
                  <a:pos x="135" y="76"/>
                </a:cxn>
                <a:cxn ang="0">
                  <a:pos x="133" y="71"/>
                </a:cxn>
                <a:cxn ang="0">
                  <a:pos x="128" y="70"/>
                </a:cxn>
                <a:cxn ang="0">
                  <a:pos x="127" y="66"/>
                </a:cxn>
                <a:cxn ang="0">
                  <a:pos x="134" y="57"/>
                </a:cxn>
                <a:cxn ang="0">
                  <a:pos x="140" y="53"/>
                </a:cxn>
                <a:cxn ang="0">
                  <a:pos x="142" y="44"/>
                </a:cxn>
                <a:cxn ang="0">
                  <a:pos x="147" y="35"/>
                </a:cxn>
                <a:cxn ang="0">
                  <a:pos x="144" y="31"/>
                </a:cxn>
                <a:cxn ang="0">
                  <a:pos x="162" y="116"/>
                </a:cxn>
                <a:cxn ang="0">
                  <a:pos x="155" y="122"/>
                </a:cxn>
                <a:cxn ang="0">
                  <a:pos x="160" y="137"/>
                </a:cxn>
                <a:cxn ang="0">
                  <a:pos x="162" y="116"/>
                </a:cxn>
              </a:cxnLst>
              <a:rect l="0" t="0" r="r" b="b"/>
              <a:pathLst>
                <a:path w="165" h="137">
                  <a:moveTo>
                    <a:pt x="144" y="31"/>
                  </a:moveTo>
                  <a:cubicBezTo>
                    <a:pt x="143" y="31"/>
                    <a:pt x="142" y="29"/>
                    <a:pt x="138" y="29"/>
                  </a:cubicBezTo>
                  <a:cubicBezTo>
                    <a:pt x="135" y="29"/>
                    <a:pt x="133" y="28"/>
                    <a:pt x="131" y="26"/>
                  </a:cubicBezTo>
                  <a:cubicBezTo>
                    <a:pt x="130" y="24"/>
                    <a:pt x="122" y="23"/>
                    <a:pt x="119" y="24"/>
                  </a:cubicBezTo>
                  <a:cubicBezTo>
                    <a:pt x="117" y="24"/>
                    <a:pt x="116" y="19"/>
                    <a:pt x="114" y="20"/>
                  </a:cubicBezTo>
                  <a:cubicBezTo>
                    <a:pt x="111" y="20"/>
                    <a:pt x="110" y="17"/>
                    <a:pt x="110" y="15"/>
                  </a:cubicBezTo>
                  <a:cubicBezTo>
                    <a:pt x="110" y="13"/>
                    <a:pt x="108" y="16"/>
                    <a:pt x="105" y="17"/>
                  </a:cubicBezTo>
                  <a:cubicBezTo>
                    <a:pt x="103" y="18"/>
                    <a:pt x="102" y="15"/>
                    <a:pt x="102" y="13"/>
                  </a:cubicBezTo>
                  <a:cubicBezTo>
                    <a:pt x="102" y="12"/>
                    <a:pt x="97" y="10"/>
                    <a:pt x="95" y="9"/>
                  </a:cubicBezTo>
                  <a:cubicBezTo>
                    <a:pt x="93" y="8"/>
                    <a:pt x="90" y="4"/>
                    <a:pt x="89" y="6"/>
                  </a:cubicBezTo>
                  <a:cubicBezTo>
                    <a:pt x="88" y="7"/>
                    <a:pt x="86" y="3"/>
                    <a:pt x="85" y="1"/>
                  </a:cubicBezTo>
                  <a:cubicBezTo>
                    <a:pt x="85" y="0"/>
                    <a:pt x="84" y="0"/>
                    <a:pt x="84" y="0"/>
                  </a:cubicBezTo>
                  <a:cubicBezTo>
                    <a:pt x="83" y="0"/>
                    <a:pt x="82" y="0"/>
                    <a:pt x="81" y="0"/>
                  </a:cubicBezTo>
                  <a:cubicBezTo>
                    <a:pt x="77" y="0"/>
                    <a:pt x="74" y="3"/>
                    <a:pt x="75" y="10"/>
                  </a:cubicBezTo>
                  <a:cubicBezTo>
                    <a:pt x="75" y="16"/>
                    <a:pt x="70" y="17"/>
                    <a:pt x="63" y="18"/>
                  </a:cubicBezTo>
                  <a:cubicBezTo>
                    <a:pt x="56" y="18"/>
                    <a:pt x="58" y="23"/>
                    <a:pt x="56" y="26"/>
                  </a:cubicBezTo>
                  <a:cubicBezTo>
                    <a:pt x="53" y="28"/>
                    <a:pt x="43" y="24"/>
                    <a:pt x="41" y="21"/>
                  </a:cubicBezTo>
                  <a:cubicBezTo>
                    <a:pt x="40" y="17"/>
                    <a:pt x="31" y="21"/>
                    <a:pt x="35" y="25"/>
                  </a:cubicBezTo>
                  <a:cubicBezTo>
                    <a:pt x="39" y="29"/>
                    <a:pt x="39" y="35"/>
                    <a:pt x="36" y="37"/>
                  </a:cubicBezTo>
                  <a:cubicBezTo>
                    <a:pt x="34" y="39"/>
                    <a:pt x="30" y="34"/>
                    <a:pt x="27" y="37"/>
                  </a:cubicBezTo>
                  <a:cubicBezTo>
                    <a:pt x="24" y="39"/>
                    <a:pt x="23" y="35"/>
                    <a:pt x="20" y="33"/>
                  </a:cubicBezTo>
                  <a:cubicBezTo>
                    <a:pt x="16" y="32"/>
                    <a:pt x="15" y="35"/>
                    <a:pt x="9" y="34"/>
                  </a:cubicBezTo>
                  <a:cubicBezTo>
                    <a:pt x="3" y="34"/>
                    <a:pt x="0" y="37"/>
                    <a:pt x="2" y="40"/>
                  </a:cubicBezTo>
                  <a:cubicBezTo>
                    <a:pt x="4" y="42"/>
                    <a:pt x="1" y="45"/>
                    <a:pt x="3" y="47"/>
                  </a:cubicBezTo>
                  <a:cubicBezTo>
                    <a:pt x="5" y="49"/>
                    <a:pt x="12" y="49"/>
                    <a:pt x="18" y="52"/>
                  </a:cubicBezTo>
                  <a:cubicBezTo>
                    <a:pt x="24" y="55"/>
                    <a:pt x="25" y="52"/>
                    <a:pt x="28" y="54"/>
                  </a:cubicBezTo>
                  <a:cubicBezTo>
                    <a:pt x="31" y="56"/>
                    <a:pt x="31" y="55"/>
                    <a:pt x="32" y="59"/>
                  </a:cubicBezTo>
                  <a:cubicBezTo>
                    <a:pt x="32" y="63"/>
                    <a:pt x="35" y="67"/>
                    <a:pt x="40" y="69"/>
                  </a:cubicBezTo>
                  <a:cubicBezTo>
                    <a:pt x="46" y="70"/>
                    <a:pt x="42" y="74"/>
                    <a:pt x="43" y="78"/>
                  </a:cubicBezTo>
                  <a:cubicBezTo>
                    <a:pt x="45" y="81"/>
                    <a:pt x="41" y="87"/>
                    <a:pt x="42" y="91"/>
                  </a:cubicBezTo>
                  <a:cubicBezTo>
                    <a:pt x="43" y="96"/>
                    <a:pt x="39" y="110"/>
                    <a:pt x="36" y="112"/>
                  </a:cubicBezTo>
                  <a:cubicBezTo>
                    <a:pt x="36" y="112"/>
                    <a:pt x="36" y="112"/>
                    <a:pt x="36" y="112"/>
                  </a:cubicBezTo>
                  <a:cubicBezTo>
                    <a:pt x="38" y="113"/>
                    <a:pt x="41" y="114"/>
                    <a:pt x="42" y="115"/>
                  </a:cubicBezTo>
                  <a:cubicBezTo>
                    <a:pt x="45" y="116"/>
                    <a:pt x="50" y="118"/>
                    <a:pt x="53" y="120"/>
                  </a:cubicBezTo>
                  <a:cubicBezTo>
                    <a:pt x="56" y="122"/>
                    <a:pt x="62" y="122"/>
                    <a:pt x="62" y="119"/>
                  </a:cubicBezTo>
                  <a:cubicBezTo>
                    <a:pt x="62" y="117"/>
                    <a:pt x="65" y="118"/>
                    <a:pt x="67" y="121"/>
                  </a:cubicBezTo>
                  <a:cubicBezTo>
                    <a:pt x="69" y="123"/>
                    <a:pt x="77" y="123"/>
                    <a:pt x="81" y="124"/>
                  </a:cubicBezTo>
                  <a:cubicBezTo>
                    <a:pt x="84" y="124"/>
                    <a:pt x="88" y="124"/>
                    <a:pt x="92" y="124"/>
                  </a:cubicBezTo>
                  <a:cubicBezTo>
                    <a:pt x="92" y="123"/>
                    <a:pt x="92" y="122"/>
                    <a:pt x="92" y="121"/>
                  </a:cubicBezTo>
                  <a:cubicBezTo>
                    <a:pt x="90" y="115"/>
                    <a:pt x="95" y="111"/>
                    <a:pt x="101" y="110"/>
                  </a:cubicBezTo>
                  <a:cubicBezTo>
                    <a:pt x="106" y="109"/>
                    <a:pt x="118" y="113"/>
                    <a:pt x="122" y="115"/>
                  </a:cubicBezTo>
                  <a:cubicBezTo>
                    <a:pt x="125" y="117"/>
                    <a:pt x="129" y="116"/>
                    <a:pt x="135" y="110"/>
                  </a:cubicBezTo>
                  <a:cubicBezTo>
                    <a:pt x="137" y="107"/>
                    <a:pt x="140" y="106"/>
                    <a:pt x="142" y="106"/>
                  </a:cubicBezTo>
                  <a:cubicBezTo>
                    <a:pt x="142" y="104"/>
                    <a:pt x="142" y="103"/>
                    <a:pt x="143" y="102"/>
                  </a:cubicBezTo>
                  <a:cubicBezTo>
                    <a:pt x="144" y="100"/>
                    <a:pt x="140" y="100"/>
                    <a:pt x="138" y="100"/>
                  </a:cubicBezTo>
                  <a:cubicBezTo>
                    <a:pt x="135" y="100"/>
                    <a:pt x="133" y="97"/>
                    <a:pt x="135" y="95"/>
                  </a:cubicBezTo>
                  <a:cubicBezTo>
                    <a:pt x="137" y="92"/>
                    <a:pt x="134" y="92"/>
                    <a:pt x="132" y="89"/>
                  </a:cubicBezTo>
                  <a:cubicBezTo>
                    <a:pt x="130" y="86"/>
                    <a:pt x="133" y="87"/>
                    <a:pt x="134" y="86"/>
                  </a:cubicBezTo>
                  <a:cubicBezTo>
                    <a:pt x="136" y="85"/>
                    <a:pt x="138" y="82"/>
                    <a:pt x="136" y="82"/>
                  </a:cubicBezTo>
                  <a:cubicBezTo>
                    <a:pt x="135" y="81"/>
                    <a:pt x="134" y="79"/>
                    <a:pt x="135" y="76"/>
                  </a:cubicBezTo>
                  <a:cubicBezTo>
                    <a:pt x="136" y="73"/>
                    <a:pt x="133" y="73"/>
                    <a:pt x="133" y="71"/>
                  </a:cubicBezTo>
                  <a:cubicBezTo>
                    <a:pt x="133" y="68"/>
                    <a:pt x="130" y="67"/>
                    <a:pt x="128" y="70"/>
                  </a:cubicBezTo>
                  <a:cubicBezTo>
                    <a:pt x="126" y="73"/>
                    <a:pt x="125" y="71"/>
                    <a:pt x="127" y="66"/>
                  </a:cubicBezTo>
                  <a:cubicBezTo>
                    <a:pt x="128" y="62"/>
                    <a:pt x="133" y="60"/>
                    <a:pt x="134" y="57"/>
                  </a:cubicBezTo>
                  <a:cubicBezTo>
                    <a:pt x="134" y="55"/>
                    <a:pt x="137" y="53"/>
                    <a:pt x="140" y="53"/>
                  </a:cubicBezTo>
                  <a:cubicBezTo>
                    <a:pt x="142" y="53"/>
                    <a:pt x="141" y="47"/>
                    <a:pt x="142" y="44"/>
                  </a:cubicBezTo>
                  <a:cubicBezTo>
                    <a:pt x="143" y="41"/>
                    <a:pt x="143" y="38"/>
                    <a:pt x="147" y="35"/>
                  </a:cubicBezTo>
                  <a:cubicBezTo>
                    <a:pt x="150" y="32"/>
                    <a:pt x="146" y="31"/>
                    <a:pt x="144" y="31"/>
                  </a:cubicBezTo>
                  <a:close/>
                  <a:moveTo>
                    <a:pt x="162" y="116"/>
                  </a:moveTo>
                  <a:cubicBezTo>
                    <a:pt x="160" y="116"/>
                    <a:pt x="160" y="119"/>
                    <a:pt x="155" y="122"/>
                  </a:cubicBezTo>
                  <a:cubicBezTo>
                    <a:pt x="151" y="125"/>
                    <a:pt x="155" y="137"/>
                    <a:pt x="160" y="137"/>
                  </a:cubicBezTo>
                  <a:cubicBezTo>
                    <a:pt x="165" y="136"/>
                    <a:pt x="164" y="116"/>
                    <a:pt x="162" y="116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7" name="Freeform 98"/>
            <p:cNvSpPr>
              <a:spLocks/>
            </p:cNvSpPr>
            <p:nvPr/>
          </p:nvSpPr>
          <p:spPr bwMode="auto">
            <a:xfrm>
              <a:off x="2403475" y="2941638"/>
              <a:ext cx="50800" cy="26988"/>
            </a:xfrm>
            <a:custGeom>
              <a:avLst/>
              <a:gdLst/>
              <a:ahLst/>
              <a:cxnLst>
                <a:cxn ang="0">
                  <a:pos x="26" y="5"/>
                </a:cxn>
                <a:cxn ang="0">
                  <a:pos x="14" y="2"/>
                </a:cxn>
                <a:cxn ang="0">
                  <a:pos x="9" y="0"/>
                </a:cxn>
                <a:cxn ang="0">
                  <a:pos x="8" y="0"/>
                </a:cxn>
                <a:cxn ang="0">
                  <a:pos x="0" y="7"/>
                </a:cxn>
                <a:cxn ang="0">
                  <a:pos x="22" y="14"/>
                </a:cxn>
                <a:cxn ang="0">
                  <a:pos x="26" y="13"/>
                </a:cxn>
                <a:cxn ang="0">
                  <a:pos x="26" y="5"/>
                </a:cxn>
              </a:cxnLst>
              <a:rect l="0" t="0" r="r" b="b"/>
              <a:pathLst>
                <a:path w="26" h="14">
                  <a:moveTo>
                    <a:pt x="26" y="5"/>
                  </a:moveTo>
                  <a:cubicBezTo>
                    <a:pt x="24" y="3"/>
                    <a:pt x="19" y="6"/>
                    <a:pt x="14" y="2"/>
                  </a:cubicBezTo>
                  <a:cubicBezTo>
                    <a:pt x="12" y="1"/>
                    <a:pt x="10" y="1"/>
                    <a:pt x="9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7" y="0"/>
                    <a:pt x="4" y="4"/>
                    <a:pt x="0" y="7"/>
                  </a:cubicBezTo>
                  <a:cubicBezTo>
                    <a:pt x="4" y="10"/>
                    <a:pt x="18" y="14"/>
                    <a:pt x="22" y="14"/>
                  </a:cubicBezTo>
                  <a:cubicBezTo>
                    <a:pt x="24" y="14"/>
                    <a:pt x="25" y="13"/>
                    <a:pt x="26" y="13"/>
                  </a:cubicBezTo>
                  <a:cubicBezTo>
                    <a:pt x="26" y="9"/>
                    <a:pt x="26" y="6"/>
                    <a:pt x="26" y="5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8" name="Freeform 99"/>
            <p:cNvSpPr>
              <a:spLocks/>
            </p:cNvSpPr>
            <p:nvPr/>
          </p:nvSpPr>
          <p:spPr bwMode="auto">
            <a:xfrm>
              <a:off x="2420938" y="2901950"/>
              <a:ext cx="131763" cy="73025"/>
            </a:xfrm>
            <a:custGeom>
              <a:avLst/>
              <a:gdLst/>
              <a:ahLst/>
              <a:cxnLst>
                <a:cxn ang="0">
                  <a:pos x="29" y="34"/>
                </a:cxn>
                <a:cxn ang="0">
                  <a:pos x="32" y="27"/>
                </a:cxn>
                <a:cxn ang="0">
                  <a:pos x="45" y="22"/>
                </a:cxn>
                <a:cxn ang="0">
                  <a:pos x="55" y="19"/>
                </a:cxn>
                <a:cxn ang="0">
                  <a:pos x="69" y="14"/>
                </a:cxn>
                <a:cxn ang="0">
                  <a:pos x="56" y="5"/>
                </a:cxn>
                <a:cxn ang="0">
                  <a:pos x="32" y="5"/>
                </a:cxn>
                <a:cxn ang="0">
                  <a:pos x="11" y="6"/>
                </a:cxn>
                <a:cxn ang="0">
                  <a:pos x="11" y="6"/>
                </a:cxn>
                <a:cxn ang="0">
                  <a:pos x="5" y="12"/>
                </a:cxn>
                <a:cxn ang="0">
                  <a:pos x="0" y="21"/>
                </a:cxn>
                <a:cxn ang="0">
                  <a:pos x="5" y="23"/>
                </a:cxn>
                <a:cxn ang="0">
                  <a:pos x="17" y="26"/>
                </a:cxn>
                <a:cxn ang="0">
                  <a:pos x="17" y="34"/>
                </a:cxn>
                <a:cxn ang="0">
                  <a:pos x="20" y="34"/>
                </a:cxn>
                <a:cxn ang="0">
                  <a:pos x="21" y="38"/>
                </a:cxn>
                <a:cxn ang="0">
                  <a:pos x="25" y="37"/>
                </a:cxn>
                <a:cxn ang="0">
                  <a:pos x="29" y="34"/>
                </a:cxn>
              </a:cxnLst>
              <a:rect l="0" t="0" r="r" b="b"/>
              <a:pathLst>
                <a:path w="69" h="38">
                  <a:moveTo>
                    <a:pt x="29" y="34"/>
                  </a:moveTo>
                  <a:cubicBezTo>
                    <a:pt x="29" y="33"/>
                    <a:pt x="26" y="27"/>
                    <a:pt x="32" y="27"/>
                  </a:cubicBezTo>
                  <a:cubicBezTo>
                    <a:pt x="39" y="26"/>
                    <a:pt x="44" y="26"/>
                    <a:pt x="45" y="22"/>
                  </a:cubicBezTo>
                  <a:cubicBezTo>
                    <a:pt x="46" y="17"/>
                    <a:pt x="53" y="19"/>
                    <a:pt x="55" y="19"/>
                  </a:cubicBezTo>
                  <a:cubicBezTo>
                    <a:pt x="57" y="19"/>
                    <a:pt x="63" y="14"/>
                    <a:pt x="69" y="14"/>
                  </a:cubicBezTo>
                  <a:cubicBezTo>
                    <a:pt x="69" y="8"/>
                    <a:pt x="61" y="10"/>
                    <a:pt x="56" y="5"/>
                  </a:cubicBezTo>
                  <a:cubicBezTo>
                    <a:pt x="51" y="0"/>
                    <a:pt x="39" y="2"/>
                    <a:pt x="32" y="5"/>
                  </a:cubicBezTo>
                  <a:cubicBezTo>
                    <a:pt x="26" y="7"/>
                    <a:pt x="18" y="2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9" y="8"/>
                    <a:pt x="7" y="10"/>
                    <a:pt x="5" y="12"/>
                  </a:cubicBezTo>
                  <a:cubicBezTo>
                    <a:pt x="0" y="16"/>
                    <a:pt x="1" y="20"/>
                    <a:pt x="0" y="21"/>
                  </a:cubicBezTo>
                  <a:cubicBezTo>
                    <a:pt x="1" y="22"/>
                    <a:pt x="3" y="22"/>
                    <a:pt x="5" y="23"/>
                  </a:cubicBezTo>
                  <a:cubicBezTo>
                    <a:pt x="10" y="27"/>
                    <a:pt x="15" y="24"/>
                    <a:pt x="17" y="26"/>
                  </a:cubicBezTo>
                  <a:cubicBezTo>
                    <a:pt x="17" y="27"/>
                    <a:pt x="17" y="30"/>
                    <a:pt x="17" y="34"/>
                  </a:cubicBezTo>
                  <a:cubicBezTo>
                    <a:pt x="18" y="33"/>
                    <a:pt x="18" y="32"/>
                    <a:pt x="20" y="34"/>
                  </a:cubicBezTo>
                  <a:cubicBezTo>
                    <a:pt x="22" y="35"/>
                    <a:pt x="21" y="37"/>
                    <a:pt x="21" y="38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25" y="37"/>
                    <a:pt x="28" y="35"/>
                    <a:pt x="29" y="34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9" name="Freeform 100"/>
            <p:cNvSpPr>
              <a:spLocks/>
            </p:cNvSpPr>
            <p:nvPr/>
          </p:nvSpPr>
          <p:spPr bwMode="auto">
            <a:xfrm>
              <a:off x="1820863" y="2522538"/>
              <a:ext cx="657225" cy="406400"/>
            </a:xfrm>
            <a:custGeom>
              <a:avLst/>
              <a:gdLst/>
              <a:ahLst/>
              <a:cxnLst>
                <a:cxn ang="0">
                  <a:pos x="301" y="199"/>
                </a:cxn>
                <a:cxn ang="0">
                  <a:pos x="296" y="180"/>
                </a:cxn>
                <a:cxn ang="0">
                  <a:pos x="324" y="173"/>
                </a:cxn>
                <a:cxn ang="0">
                  <a:pos x="334" y="161"/>
                </a:cxn>
                <a:cxn ang="0">
                  <a:pos x="343" y="139"/>
                </a:cxn>
                <a:cxn ang="0">
                  <a:pos x="315" y="137"/>
                </a:cxn>
                <a:cxn ang="0">
                  <a:pos x="297" y="161"/>
                </a:cxn>
                <a:cxn ang="0">
                  <a:pos x="281" y="170"/>
                </a:cxn>
                <a:cxn ang="0">
                  <a:pos x="242" y="169"/>
                </a:cxn>
                <a:cxn ang="0">
                  <a:pos x="224" y="143"/>
                </a:cxn>
                <a:cxn ang="0">
                  <a:pos x="223" y="90"/>
                </a:cxn>
                <a:cxn ang="0">
                  <a:pos x="219" y="83"/>
                </a:cxn>
                <a:cxn ang="0">
                  <a:pos x="200" y="71"/>
                </a:cxn>
                <a:cxn ang="0">
                  <a:pos x="187" y="47"/>
                </a:cxn>
                <a:cxn ang="0">
                  <a:pos x="158" y="46"/>
                </a:cxn>
                <a:cxn ang="0">
                  <a:pos x="141" y="32"/>
                </a:cxn>
                <a:cxn ang="0">
                  <a:pos x="121" y="11"/>
                </a:cxn>
                <a:cxn ang="0">
                  <a:pos x="100" y="16"/>
                </a:cxn>
                <a:cxn ang="0">
                  <a:pos x="39" y="6"/>
                </a:cxn>
                <a:cxn ang="0">
                  <a:pos x="0" y="3"/>
                </a:cxn>
                <a:cxn ang="0">
                  <a:pos x="16" y="35"/>
                </a:cxn>
                <a:cxn ang="0">
                  <a:pos x="35" y="61"/>
                </a:cxn>
                <a:cxn ang="0">
                  <a:pos x="40" y="72"/>
                </a:cxn>
                <a:cxn ang="0">
                  <a:pos x="56" y="94"/>
                </a:cxn>
                <a:cxn ang="0">
                  <a:pos x="81" y="120"/>
                </a:cxn>
                <a:cxn ang="0">
                  <a:pos x="84" y="107"/>
                </a:cxn>
                <a:cxn ang="0">
                  <a:pos x="71" y="93"/>
                </a:cxn>
                <a:cxn ang="0">
                  <a:pos x="52" y="60"/>
                </a:cxn>
                <a:cxn ang="0">
                  <a:pos x="44" y="42"/>
                </a:cxn>
                <a:cxn ang="0">
                  <a:pos x="29" y="29"/>
                </a:cxn>
                <a:cxn ang="0">
                  <a:pos x="29" y="11"/>
                </a:cxn>
                <a:cxn ang="0">
                  <a:pos x="39" y="16"/>
                </a:cxn>
                <a:cxn ang="0">
                  <a:pos x="49" y="32"/>
                </a:cxn>
                <a:cxn ang="0">
                  <a:pos x="56" y="47"/>
                </a:cxn>
                <a:cxn ang="0">
                  <a:pos x="73" y="60"/>
                </a:cxn>
                <a:cxn ang="0">
                  <a:pos x="87" y="74"/>
                </a:cxn>
                <a:cxn ang="0">
                  <a:pos x="95" y="89"/>
                </a:cxn>
                <a:cxn ang="0">
                  <a:pos x="129" y="125"/>
                </a:cxn>
                <a:cxn ang="0">
                  <a:pos x="134" y="145"/>
                </a:cxn>
                <a:cxn ang="0">
                  <a:pos x="139" y="163"/>
                </a:cxn>
                <a:cxn ang="0">
                  <a:pos x="174" y="180"/>
                </a:cxn>
                <a:cxn ang="0">
                  <a:pos x="221" y="202"/>
                </a:cxn>
                <a:cxn ang="0">
                  <a:pos x="265" y="204"/>
                </a:cxn>
                <a:cxn ang="0">
                  <a:pos x="286" y="201"/>
                </a:cxn>
              </a:cxnLst>
              <a:rect l="0" t="0" r="r" b="b"/>
              <a:pathLst>
                <a:path w="344" h="213">
                  <a:moveTo>
                    <a:pt x="286" y="201"/>
                  </a:moveTo>
                  <a:cubicBezTo>
                    <a:pt x="287" y="201"/>
                    <a:pt x="300" y="202"/>
                    <a:pt x="301" y="199"/>
                  </a:cubicBezTo>
                  <a:cubicBezTo>
                    <a:pt x="302" y="196"/>
                    <a:pt x="292" y="189"/>
                    <a:pt x="293" y="188"/>
                  </a:cubicBezTo>
                  <a:cubicBezTo>
                    <a:pt x="294" y="188"/>
                    <a:pt x="294" y="180"/>
                    <a:pt x="296" y="180"/>
                  </a:cubicBezTo>
                  <a:cubicBezTo>
                    <a:pt x="298" y="180"/>
                    <a:pt x="316" y="181"/>
                    <a:pt x="317" y="180"/>
                  </a:cubicBezTo>
                  <a:cubicBezTo>
                    <a:pt x="318" y="180"/>
                    <a:pt x="321" y="173"/>
                    <a:pt x="324" y="173"/>
                  </a:cubicBezTo>
                  <a:cubicBezTo>
                    <a:pt x="325" y="173"/>
                    <a:pt x="327" y="175"/>
                    <a:pt x="329" y="176"/>
                  </a:cubicBezTo>
                  <a:cubicBezTo>
                    <a:pt x="333" y="173"/>
                    <a:pt x="334" y="167"/>
                    <a:pt x="334" y="161"/>
                  </a:cubicBezTo>
                  <a:cubicBezTo>
                    <a:pt x="335" y="154"/>
                    <a:pt x="333" y="152"/>
                    <a:pt x="336" y="148"/>
                  </a:cubicBezTo>
                  <a:cubicBezTo>
                    <a:pt x="340" y="145"/>
                    <a:pt x="344" y="144"/>
                    <a:pt x="343" y="139"/>
                  </a:cubicBezTo>
                  <a:cubicBezTo>
                    <a:pt x="342" y="134"/>
                    <a:pt x="337" y="139"/>
                    <a:pt x="333" y="137"/>
                  </a:cubicBezTo>
                  <a:cubicBezTo>
                    <a:pt x="329" y="134"/>
                    <a:pt x="325" y="136"/>
                    <a:pt x="315" y="137"/>
                  </a:cubicBezTo>
                  <a:cubicBezTo>
                    <a:pt x="305" y="139"/>
                    <a:pt x="300" y="143"/>
                    <a:pt x="301" y="150"/>
                  </a:cubicBezTo>
                  <a:cubicBezTo>
                    <a:pt x="301" y="158"/>
                    <a:pt x="297" y="154"/>
                    <a:pt x="297" y="161"/>
                  </a:cubicBezTo>
                  <a:cubicBezTo>
                    <a:pt x="298" y="167"/>
                    <a:pt x="289" y="167"/>
                    <a:pt x="290" y="171"/>
                  </a:cubicBezTo>
                  <a:cubicBezTo>
                    <a:pt x="290" y="175"/>
                    <a:pt x="283" y="171"/>
                    <a:pt x="281" y="170"/>
                  </a:cubicBezTo>
                  <a:cubicBezTo>
                    <a:pt x="279" y="168"/>
                    <a:pt x="258" y="175"/>
                    <a:pt x="255" y="175"/>
                  </a:cubicBezTo>
                  <a:cubicBezTo>
                    <a:pt x="252" y="176"/>
                    <a:pt x="246" y="169"/>
                    <a:pt x="242" y="169"/>
                  </a:cubicBezTo>
                  <a:cubicBezTo>
                    <a:pt x="238" y="170"/>
                    <a:pt x="236" y="163"/>
                    <a:pt x="236" y="158"/>
                  </a:cubicBezTo>
                  <a:cubicBezTo>
                    <a:pt x="235" y="153"/>
                    <a:pt x="227" y="148"/>
                    <a:pt x="224" y="143"/>
                  </a:cubicBezTo>
                  <a:cubicBezTo>
                    <a:pt x="220" y="138"/>
                    <a:pt x="220" y="128"/>
                    <a:pt x="219" y="121"/>
                  </a:cubicBezTo>
                  <a:cubicBezTo>
                    <a:pt x="219" y="114"/>
                    <a:pt x="218" y="103"/>
                    <a:pt x="223" y="90"/>
                  </a:cubicBezTo>
                  <a:cubicBezTo>
                    <a:pt x="224" y="88"/>
                    <a:pt x="224" y="86"/>
                    <a:pt x="224" y="85"/>
                  </a:cubicBezTo>
                  <a:cubicBezTo>
                    <a:pt x="222" y="84"/>
                    <a:pt x="221" y="83"/>
                    <a:pt x="219" y="83"/>
                  </a:cubicBezTo>
                  <a:cubicBezTo>
                    <a:pt x="215" y="83"/>
                    <a:pt x="206" y="77"/>
                    <a:pt x="204" y="77"/>
                  </a:cubicBezTo>
                  <a:cubicBezTo>
                    <a:pt x="202" y="77"/>
                    <a:pt x="202" y="73"/>
                    <a:pt x="200" y="71"/>
                  </a:cubicBezTo>
                  <a:cubicBezTo>
                    <a:pt x="199" y="68"/>
                    <a:pt x="200" y="64"/>
                    <a:pt x="198" y="62"/>
                  </a:cubicBezTo>
                  <a:cubicBezTo>
                    <a:pt x="196" y="60"/>
                    <a:pt x="189" y="54"/>
                    <a:pt x="187" y="47"/>
                  </a:cubicBezTo>
                  <a:cubicBezTo>
                    <a:pt x="185" y="39"/>
                    <a:pt x="172" y="36"/>
                    <a:pt x="167" y="35"/>
                  </a:cubicBezTo>
                  <a:cubicBezTo>
                    <a:pt x="162" y="35"/>
                    <a:pt x="160" y="45"/>
                    <a:pt x="158" y="46"/>
                  </a:cubicBezTo>
                  <a:cubicBezTo>
                    <a:pt x="157" y="46"/>
                    <a:pt x="148" y="40"/>
                    <a:pt x="145" y="39"/>
                  </a:cubicBezTo>
                  <a:cubicBezTo>
                    <a:pt x="143" y="38"/>
                    <a:pt x="141" y="35"/>
                    <a:pt x="141" y="32"/>
                  </a:cubicBezTo>
                  <a:cubicBezTo>
                    <a:pt x="141" y="29"/>
                    <a:pt x="136" y="24"/>
                    <a:pt x="134" y="23"/>
                  </a:cubicBezTo>
                  <a:cubicBezTo>
                    <a:pt x="132" y="22"/>
                    <a:pt x="121" y="11"/>
                    <a:pt x="121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0" y="16"/>
                    <a:pt x="100" y="16"/>
                    <a:pt x="100" y="16"/>
                  </a:cubicBezTo>
                  <a:cubicBezTo>
                    <a:pt x="68" y="17"/>
                    <a:pt x="68" y="17"/>
                    <a:pt x="68" y="17"/>
                  </a:cubicBezTo>
                  <a:cubicBezTo>
                    <a:pt x="68" y="17"/>
                    <a:pt x="43" y="7"/>
                    <a:pt x="39" y="6"/>
                  </a:cubicBezTo>
                  <a:cubicBezTo>
                    <a:pt x="34" y="5"/>
                    <a:pt x="26" y="0"/>
                    <a:pt x="26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6"/>
                    <a:pt x="3" y="9"/>
                    <a:pt x="6" y="13"/>
                  </a:cubicBezTo>
                  <a:cubicBezTo>
                    <a:pt x="11" y="19"/>
                    <a:pt x="15" y="31"/>
                    <a:pt x="16" y="35"/>
                  </a:cubicBezTo>
                  <a:cubicBezTo>
                    <a:pt x="16" y="39"/>
                    <a:pt x="23" y="42"/>
                    <a:pt x="30" y="46"/>
                  </a:cubicBezTo>
                  <a:cubicBezTo>
                    <a:pt x="36" y="50"/>
                    <a:pt x="36" y="59"/>
                    <a:pt x="35" y="61"/>
                  </a:cubicBezTo>
                  <a:cubicBezTo>
                    <a:pt x="34" y="63"/>
                    <a:pt x="27" y="59"/>
                    <a:pt x="26" y="62"/>
                  </a:cubicBezTo>
                  <a:cubicBezTo>
                    <a:pt x="26" y="64"/>
                    <a:pt x="36" y="73"/>
                    <a:pt x="40" y="72"/>
                  </a:cubicBezTo>
                  <a:cubicBezTo>
                    <a:pt x="44" y="72"/>
                    <a:pt x="46" y="74"/>
                    <a:pt x="52" y="80"/>
                  </a:cubicBezTo>
                  <a:cubicBezTo>
                    <a:pt x="59" y="85"/>
                    <a:pt x="58" y="92"/>
                    <a:pt x="56" y="94"/>
                  </a:cubicBezTo>
                  <a:cubicBezTo>
                    <a:pt x="53" y="96"/>
                    <a:pt x="61" y="100"/>
                    <a:pt x="69" y="105"/>
                  </a:cubicBezTo>
                  <a:cubicBezTo>
                    <a:pt x="77" y="110"/>
                    <a:pt x="80" y="117"/>
                    <a:pt x="81" y="120"/>
                  </a:cubicBezTo>
                  <a:cubicBezTo>
                    <a:pt x="81" y="122"/>
                    <a:pt x="85" y="120"/>
                    <a:pt x="86" y="116"/>
                  </a:cubicBezTo>
                  <a:cubicBezTo>
                    <a:pt x="87" y="112"/>
                    <a:pt x="84" y="111"/>
                    <a:pt x="84" y="107"/>
                  </a:cubicBezTo>
                  <a:cubicBezTo>
                    <a:pt x="84" y="103"/>
                    <a:pt x="77" y="104"/>
                    <a:pt x="74" y="103"/>
                  </a:cubicBezTo>
                  <a:cubicBezTo>
                    <a:pt x="71" y="103"/>
                    <a:pt x="74" y="96"/>
                    <a:pt x="71" y="93"/>
                  </a:cubicBezTo>
                  <a:cubicBezTo>
                    <a:pt x="68" y="90"/>
                    <a:pt x="66" y="83"/>
                    <a:pt x="64" y="77"/>
                  </a:cubicBezTo>
                  <a:cubicBezTo>
                    <a:pt x="63" y="72"/>
                    <a:pt x="55" y="66"/>
                    <a:pt x="52" y="60"/>
                  </a:cubicBezTo>
                  <a:cubicBezTo>
                    <a:pt x="48" y="54"/>
                    <a:pt x="45" y="49"/>
                    <a:pt x="43" y="48"/>
                  </a:cubicBezTo>
                  <a:cubicBezTo>
                    <a:pt x="40" y="46"/>
                    <a:pt x="46" y="44"/>
                    <a:pt x="44" y="42"/>
                  </a:cubicBezTo>
                  <a:cubicBezTo>
                    <a:pt x="42" y="40"/>
                    <a:pt x="39" y="40"/>
                    <a:pt x="35" y="38"/>
                  </a:cubicBezTo>
                  <a:cubicBezTo>
                    <a:pt x="31" y="36"/>
                    <a:pt x="29" y="33"/>
                    <a:pt x="29" y="29"/>
                  </a:cubicBezTo>
                  <a:cubicBezTo>
                    <a:pt x="29" y="25"/>
                    <a:pt x="26" y="16"/>
                    <a:pt x="25" y="13"/>
                  </a:cubicBezTo>
                  <a:cubicBezTo>
                    <a:pt x="24" y="9"/>
                    <a:pt x="28" y="10"/>
                    <a:pt x="29" y="11"/>
                  </a:cubicBezTo>
                  <a:cubicBezTo>
                    <a:pt x="30" y="13"/>
                    <a:pt x="31" y="14"/>
                    <a:pt x="33" y="13"/>
                  </a:cubicBezTo>
                  <a:cubicBezTo>
                    <a:pt x="35" y="12"/>
                    <a:pt x="38" y="13"/>
                    <a:pt x="39" y="16"/>
                  </a:cubicBezTo>
                  <a:cubicBezTo>
                    <a:pt x="40" y="19"/>
                    <a:pt x="45" y="16"/>
                    <a:pt x="47" y="17"/>
                  </a:cubicBezTo>
                  <a:cubicBezTo>
                    <a:pt x="49" y="19"/>
                    <a:pt x="42" y="20"/>
                    <a:pt x="49" y="32"/>
                  </a:cubicBezTo>
                  <a:cubicBezTo>
                    <a:pt x="55" y="43"/>
                    <a:pt x="51" y="37"/>
                    <a:pt x="51" y="44"/>
                  </a:cubicBezTo>
                  <a:cubicBezTo>
                    <a:pt x="51" y="52"/>
                    <a:pt x="55" y="49"/>
                    <a:pt x="56" y="47"/>
                  </a:cubicBezTo>
                  <a:cubicBezTo>
                    <a:pt x="57" y="46"/>
                    <a:pt x="61" y="50"/>
                    <a:pt x="64" y="54"/>
                  </a:cubicBezTo>
                  <a:cubicBezTo>
                    <a:pt x="67" y="58"/>
                    <a:pt x="73" y="58"/>
                    <a:pt x="73" y="60"/>
                  </a:cubicBezTo>
                  <a:cubicBezTo>
                    <a:pt x="73" y="63"/>
                    <a:pt x="75" y="67"/>
                    <a:pt x="79" y="68"/>
                  </a:cubicBezTo>
                  <a:cubicBezTo>
                    <a:pt x="83" y="69"/>
                    <a:pt x="84" y="73"/>
                    <a:pt x="87" y="74"/>
                  </a:cubicBezTo>
                  <a:cubicBezTo>
                    <a:pt x="89" y="74"/>
                    <a:pt x="90" y="77"/>
                    <a:pt x="88" y="81"/>
                  </a:cubicBezTo>
                  <a:cubicBezTo>
                    <a:pt x="87" y="84"/>
                    <a:pt x="88" y="87"/>
                    <a:pt x="95" y="89"/>
                  </a:cubicBezTo>
                  <a:cubicBezTo>
                    <a:pt x="102" y="92"/>
                    <a:pt x="99" y="93"/>
                    <a:pt x="105" y="98"/>
                  </a:cubicBezTo>
                  <a:cubicBezTo>
                    <a:pt x="110" y="103"/>
                    <a:pt x="126" y="120"/>
                    <a:pt x="129" y="125"/>
                  </a:cubicBezTo>
                  <a:cubicBezTo>
                    <a:pt x="132" y="130"/>
                    <a:pt x="133" y="134"/>
                    <a:pt x="134" y="137"/>
                  </a:cubicBezTo>
                  <a:cubicBezTo>
                    <a:pt x="136" y="141"/>
                    <a:pt x="132" y="142"/>
                    <a:pt x="134" y="145"/>
                  </a:cubicBezTo>
                  <a:cubicBezTo>
                    <a:pt x="136" y="148"/>
                    <a:pt x="130" y="147"/>
                    <a:pt x="130" y="149"/>
                  </a:cubicBezTo>
                  <a:cubicBezTo>
                    <a:pt x="131" y="152"/>
                    <a:pt x="134" y="163"/>
                    <a:pt x="139" y="163"/>
                  </a:cubicBezTo>
                  <a:cubicBezTo>
                    <a:pt x="145" y="164"/>
                    <a:pt x="151" y="171"/>
                    <a:pt x="156" y="174"/>
                  </a:cubicBezTo>
                  <a:cubicBezTo>
                    <a:pt x="160" y="178"/>
                    <a:pt x="167" y="177"/>
                    <a:pt x="174" y="180"/>
                  </a:cubicBezTo>
                  <a:cubicBezTo>
                    <a:pt x="180" y="182"/>
                    <a:pt x="186" y="188"/>
                    <a:pt x="196" y="191"/>
                  </a:cubicBezTo>
                  <a:cubicBezTo>
                    <a:pt x="206" y="194"/>
                    <a:pt x="215" y="198"/>
                    <a:pt x="221" y="202"/>
                  </a:cubicBezTo>
                  <a:cubicBezTo>
                    <a:pt x="228" y="206"/>
                    <a:pt x="235" y="204"/>
                    <a:pt x="244" y="201"/>
                  </a:cubicBezTo>
                  <a:cubicBezTo>
                    <a:pt x="253" y="197"/>
                    <a:pt x="260" y="202"/>
                    <a:pt x="265" y="204"/>
                  </a:cubicBezTo>
                  <a:cubicBezTo>
                    <a:pt x="267" y="205"/>
                    <a:pt x="272" y="209"/>
                    <a:pt x="277" y="213"/>
                  </a:cubicBezTo>
                  <a:cubicBezTo>
                    <a:pt x="281" y="207"/>
                    <a:pt x="285" y="201"/>
                    <a:pt x="286" y="201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0" name="Freeform 101"/>
            <p:cNvSpPr>
              <a:spLocks/>
            </p:cNvSpPr>
            <p:nvPr/>
          </p:nvSpPr>
          <p:spPr bwMode="auto">
            <a:xfrm>
              <a:off x="2349500" y="2865438"/>
              <a:ext cx="92075" cy="90488"/>
            </a:xfrm>
            <a:custGeom>
              <a:avLst/>
              <a:gdLst/>
              <a:ahLst/>
              <a:cxnLst>
                <a:cxn ang="0">
                  <a:pos x="42" y="31"/>
                </a:cxn>
                <a:cxn ang="0">
                  <a:pos x="48" y="25"/>
                </a:cxn>
                <a:cxn ang="0">
                  <a:pos x="43" y="22"/>
                </a:cxn>
                <a:cxn ang="0">
                  <a:pos x="38" y="23"/>
                </a:cxn>
                <a:cxn ang="0">
                  <a:pos x="38" y="0"/>
                </a:cxn>
                <a:cxn ang="0">
                  <a:pos x="19" y="0"/>
                </a:cxn>
                <a:cxn ang="0">
                  <a:pos x="16" y="8"/>
                </a:cxn>
                <a:cxn ang="0">
                  <a:pos x="24" y="19"/>
                </a:cxn>
                <a:cxn ang="0">
                  <a:pos x="9" y="21"/>
                </a:cxn>
                <a:cxn ang="0">
                  <a:pos x="0" y="33"/>
                </a:cxn>
                <a:cxn ang="0">
                  <a:pos x="12" y="44"/>
                </a:cxn>
                <a:cxn ang="0">
                  <a:pos x="28" y="47"/>
                </a:cxn>
                <a:cxn ang="0">
                  <a:pos x="28" y="47"/>
                </a:cxn>
                <a:cxn ang="0">
                  <a:pos x="36" y="40"/>
                </a:cxn>
                <a:cxn ang="0">
                  <a:pos x="42" y="31"/>
                </a:cxn>
              </a:cxnLst>
              <a:rect l="0" t="0" r="r" b="b"/>
              <a:pathLst>
                <a:path w="48" h="47">
                  <a:moveTo>
                    <a:pt x="42" y="31"/>
                  </a:moveTo>
                  <a:cubicBezTo>
                    <a:pt x="44" y="29"/>
                    <a:pt x="46" y="27"/>
                    <a:pt x="48" y="25"/>
                  </a:cubicBezTo>
                  <a:cubicBezTo>
                    <a:pt x="44" y="27"/>
                    <a:pt x="43" y="25"/>
                    <a:pt x="43" y="22"/>
                  </a:cubicBezTo>
                  <a:cubicBezTo>
                    <a:pt x="38" y="23"/>
                    <a:pt x="38" y="23"/>
                    <a:pt x="38" y="23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4" y="0"/>
                    <a:pt x="21" y="0"/>
                    <a:pt x="19" y="0"/>
                  </a:cubicBezTo>
                  <a:cubicBezTo>
                    <a:pt x="17" y="0"/>
                    <a:pt x="17" y="8"/>
                    <a:pt x="16" y="8"/>
                  </a:cubicBezTo>
                  <a:cubicBezTo>
                    <a:pt x="15" y="9"/>
                    <a:pt x="25" y="16"/>
                    <a:pt x="24" y="19"/>
                  </a:cubicBezTo>
                  <a:cubicBezTo>
                    <a:pt x="23" y="22"/>
                    <a:pt x="10" y="21"/>
                    <a:pt x="9" y="21"/>
                  </a:cubicBezTo>
                  <a:cubicBezTo>
                    <a:pt x="8" y="21"/>
                    <a:pt x="4" y="27"/>
                    <a:pt x="0" y="33"/>
                  </a:cubicBezTo>
                  <a:cubicBezTo>
                    <a:pt x="5" y="38"/>
                    <a:pt x="10" y="42"/>
                    <a:pt x="12" y="44"/>
                  </a:cubicBezTo>
                  <a:cubicBezTo>
                    <a:pt x="17" y="47"/>
                    <a:pt x="25" y="44"/>
                    <a:pt x="28" y="47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32" y="44"/>
                    <a:pt x="35" y="40"/>
                    <a:pt x="36" y="40"/>
                  </a:cubicBezTo>
                  <a:cubicBezTo>
                    <a:pt x="39" y="39"/>
                    <a:pt x="37" y="35"/>
                    <a:pt x="42" y="31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1" name="Freeform 102"/>
            <p:cNvSpPr>
              <a:spLocks/>
            </p:cNvSpPr>
            <p:nvPr/>
          </p:nvSpPr>
          <p:spPr bwMode="auto">
            <a:xfrm>
              <a:off x="2422525" y="2852738"/>
              <a:ext cx="26988" cy="57150"/>
            </a:xfrm>
            <a:custGeom>
              <a:avLst/>
              <a:gdLst/>
              <a:ahLst/>
              <a:cxnLst>
                <a:cxn ang="0">
                  <a:pos x="2" y="7"/>
                </a:cxn>
                <a:cxn ang="0">
                  <a:pos x="0" y="7"/>
                </a:cxn>
                <a:cxn ang="0">
                  <a:pos x="0" y="30"/>
                </a:cxn>
                <a:cxn ang="0">
                  <a:pos x="5" y="29"/>
                </a:cxn>
                <a:cxn ang="0">
                  <a:pos x="9" y="24"/>
                </a:cxn>
                <a:cxn ang="0">
                  <a:pos x="12" y="5"/>
                </a:cxn>
                <a:cxn ang="0">
                  <a:pos x="14" y="3"/>
                </a:cxn>
                <a:cxn ang="0">
                  <a:pos x="9" y="0"/>
                </a:cxn>
                <a:cxn ang="0">
                  <a:pos x="2" y="7"/>
                </a:cxn>
              </a:cxnLst>
              <a:rect l="0" t="0" r="r" b="b"/>
              <a:pathLst>
                <a:path w="14" h="30">
                  <a:moveTo>
                    <a:pt x="2" y="7"/>
                  </a:moveTo>
                  <a:cubicBezTo>
                    <a:pt x="2" y="7"/>
                    <a:pt x="1" y="7"/>
                    <a:pt x="0" y="7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6" y="27"/>
                    <a:pt x="7" y="25"/>
                    <a:pt x="9" y="24"/>
                  </a:cubicBezTo>
                  <a:cubicBezTo>
                    <a:pt x="13" y="20"/>
                    <a:pt x="7" y="6"/>
                    <a:pt x="12" y="5"/>
                  </a:cubicBezTo>
                  <a:cubicBezTo>
                    <a:pt x="13" y="5"/>
                    <a:pt x="14" y="4"/>
                    <a:pt x="14" y="3"/>
                  </a:cubicBezTo>
                  <a:cubicBezTo>
                    <a:pt x="12" y="2"/>
                    <a:pt x="10" y="0"/>
                    <a:pt x="9" y="0"/>
                  </a:cubicBezTo>
                  <a:cubicBezTo>
                    <a:pt x="6" y="0"/>
                    <a:pt x="3" y="7"/>
                    <a:pt x="2" y="7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2" name="Freeform 103"/>
            <p:cNvSpPr>
              <a:spLocks/>
            </p:cNvSpPr>
            <p:nvPr/>
          </p:nvSpPr>
          <p:spPr bwMode="auto">
            <a:xfrm>
              <a:off x="2738438" y="2809875"/>
              <a:ext cx="65088" cy="55563"/>
            </a:xfrm>
            <a:custGeom>
              <a:avLst/>
              <a:gdLst/>
              <a:ahLst/>
              <a:cxnLst>
                <a:cxn ang="0">
                  <a:pos x="16" y="3"/>
                </a:cxn>
                <a:cxn ang="0">
                  <a:pos x="23" y="19"/>
                </a:cxn>
                <a:cxn ang="0">
                  <a:pos x="1" y="23"/>
                </a:cxn>
                <a:cxn ang="0">
                  <a:pos x="16" y="26"/>
                </a:cxn>
                <a:cxn ang="0">
                  <a:pos x="31" y="28"/>
                </a:cxn>
                <a:cxn ang="0">
                  <a:pos x="34" y="6"/>
                </a:cxn>
                <a:cxn ang="0">
                  <a:pos x="16" y="3"/>
                </a:cxn>
              </a:cxnLst>
              <a:rect l="0" t="0" r="r" b="b"/>
              <a:pathLst>
                <a:path w="34" h="29">
                  <a:moveTo>
                    <a:pt x="16" y="3"/>
                  </a:moveTo>
                  <a:cubicBezTo>
                    <a:pt x="11" y="7"/>
                    <a:pt x="23" y="14"/>
                    <a:pt x="23" y="19"/>
                  </a:cubicBezTo>
                  <a:cubicBezTo>
                    <a:pt x="23" y="23"/>
                    <a:pt x="3" y="18"/>
                    <a:pt x="1" y="23"/>
                  </a:cubicBezTo>
                  <a:cubicBezTo>
                    <a:pt x="0" y="25"/>
                    <a:pt x="8" y="29"/>
                    <a:pt x="16" y="26"/>
                  </a:cubicBezTo>
                  <a:cubicBezTo>
                    <a:pt x="23" y="24"/>
                    <a:pt x="28" y="26"/>
                    <a:pt x="31" y="28"/>
                  </a:cubicBezTo>
                  <a:cubicBezTo>
                    <a:pt x="32" y="21"/>
                    <a:pt x="33" y="12"/>
                    <a:pt x="34" y="6"/>
                  </a:cubicBezTo>
                  <a:cubicBezTo>
                    <a:pt x="27" y="5"/>
                    <a:pt x="19" y="0"/>
                    <a:pt x="16" y="3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3" name="Freeform 104"/>
            <p:cNvSpPr>
              <a:spLocks/>
            </p:cNvSpPr>
            <p:nvPr/>
          </p:nvSpPr>
          <p:spPr bwMode="auto">
            <a:xfrm>
              <a:off x="2797175" y="2819400"/>
              <a:ext cx="74613" cy="50800"/>
            </a:xfrm>
            <a:custGeom>
              <a:avLst/>
              <a:gdLst/>
              <a:ahLst/>
              <a:cxnLst>
                <a:cxn ang="0">
                  <a:pos x="15" y="19"/>
                </a:cxn>
                <a:cxn ang="0">
                  <a:pos x="39" y="14"/>
                </a:cxn>
                <a:cxn ang="0">
                  <a:pos x="9" y="2"/>
                </a:cxn>
                <a:cxn ang="0">
                  <a:pos x="3" y="1"/>
                </a:cxn>
                <a:cxn ang="0">
                  <a:pos x="0" y="23"/>
                </a:cxn>
                <a:cxn ang="0">
                  <a:pos x="1" y="24"/>
                </a:cxn>
                <a:cxn ang="0">
                  <a:pos x="15" y="19"/>
                </a:cxn>
              </a:cxnLst>
              <a:rect l="0" t="0" r="r" b="b"/>
              <a:pathLst>
                <a:path w="39" h="26">
                  <a:moveTo>
                    <a:pt x="15" y="19"/>
                  </a:moveTo>
                  <a:cubicBezTo>
                    <a:pt x="24" y="16"/>
                    <a:pt x="39" y="21"/>
                    <a:pt x="39" y="14"/>
                  </a:cubicBezTo>
                  <a:cubicBezTo>
                    <a:pt x="39" y="7"/>
                    <a:pt x="15" y="0"/>
                    <a:pt x="9" y="2"/>
                  </a:cubicBezTo>
                  <a:cubicBezTo>
                    <a:pt x="7" y="2"/>
                    <a:pt x="5" y="2"/>
                    <a:pt x="3" y="1"/>
                  </a:cubicBezTo>
                  <a:cubicBezTo>
                    <a:pt x="2" y="7"/>
                    <a:pt x="1" y="16"/>
                    <a:pt x="0" y="23"/>
                  </a:cubicBezTo>
                  <a:cubicBezTo>
                    <a:pt x="1" y="23"/>
                    <a:pt x="1" y="23"/>
                    <a:pt x="1" y="24"/>
                  </a:cubicBezTo>
                  <a:cubicBezTo>
                    <a:pt x="5" y="26"/>
                    <a:pt x="6" y="22"/>
                    <a:pt x="15" y="19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4" name="Freeform 105"/>
            <p:cNvSpPr>
              <a:spLocks/>
            </p:cNvSpPr>
            <p:nvPr/>
          </p:nvSpPr>
          <p:spPr bwMode="auto">
            <a:xfrm>
              <a:off x="2460625" y="2928938"/>
              <a:ext cx="92075" cy="93663"/>
            </a:xfrm>
            <a:custGeom>
              <a:avLst/>
              <a:gdLst/>
              <a:ahLst/>
              <a:cxnLst>
                <a:cxn ang="0">
                  <a:pos x="26" y="46"/>
                </a:cxn>
                <a:cxn ang="0">
                  <a:pos x="37" y="48"/>
                </a:cxn>
                <a:cxn ang="0">
                  <a:pos x="42" y="49"/>
                </a:cxn>
                <a:cxn ang="0">
                  <a:pos x="41" y="47"/>
                </a:cxn>
                <a:cxn ang="0">
                  <a:pos x="44" y="32"/>
                </a:cxn>
                <a:cxn ang="0">
                  <a:pos x="45" y="13"/>
                </a:cxn>
                <a:cxn ang="0">
                  <a:pos x="48" y="1"/>
                </a:cxn>
                <a:cxn ang="0">
                  <a:pos x="48" y="0"/>
                </a:cxn>
                <a:cxn ang="0">
                  <a:pos x="34" y="5"/>
                </a:cxn>
                <a:cxn ang="0">
                  <a:pos x="24" y="8"/>
                </a:cxn>
                <a:cxn ang="0">
                  <a:pos x="11" y="13"/>
                </a:cxn>
                <a:cxn ang="0">
                  <a:pos x="8" y="20"/>
                </a:cxn>
                <a:cxn ang="0">
                  <a:pos x="4" y="23"/>
                </a:cxn>
                <a:cxn ang="0">
                  <a:pos x="0" y="24"/>
                </a:cxn>
                <a:cxn ang="0">
                  <a:pos x="2" y="28"/>
                </a:cxn>
                <a:cxn ang="0">
                  <a:pos x="16" y="42"/>
                </a:cxn>
                <a:cxn ang="0">
                  <a:pos x="19" y="46"/>
                </a:cxn>
                <a:cxn ang="0">
                  <a:pos x="26" y="46"/>
                </a:cxn>
              </a:cxnLst>
              <a:rect l="0" t="0" r="r" b="b"/>
              <a:pathLst>
                <a:path w="48" h="49">
                  <a:moveTo>
                    <a:pt x="26" y="46"/>
                  </a:moveTo>
                  <a:cubicBezTo>
                    <a:pt x="28" y="48"/>
                    <a:pt x="34" y="46"/>
                    <a:pt x="37" y="48"/>
                  </a:cubicBezTo>
                  <a:cubicBezTo>
                    <a:pt x="38" y="49"/>
                    <a:pt x="40" y="49"/>
                    <a:pt x="42" y="49"/>
                  </a:cubicBezTo>
                  <a:cubicBezTo>
                    <a:pt x="42" y="48"/>
                    <a:pt x="41" y="47"/>
                    <a:pt x="41" y="47"/>
                  </a:cubicBezTo>
                  <a:cubicBezTo>
                    <a:pt x="39" y="43"/>
                    <a:pt x="42" y="37"/>
                    <a:pt x="44" y="32"/>
                  </a:cubicBezTo>
                  <a:cubicBezTo>
                    <a:pt x="45" y="27"/>
                    <a:pt x="42" y="16"/>
                    <a:pt x="45" y="13"/>
                  </a:cubicBezTo>
                  <a:cubicBezTo>
                    <a:pt x="48" y="10"/>
                    <a:pt x="46" y="8"/>
                    <a:pt x="48" y="1"/>
                  </a:cubicBezTo>
                  <a:cubicBezTo>
                    <a:pt x="48" y="1"/>
                    <a:pt x="48" y="0"/>
                    <a:pt x="48" y="0"/>
                  </a:cubicBezTo>
                  <a:cubicBezTo>
                    <a:pt x="42" y="0"/>
                    <a:pt x="36" y="5"/>
                    <a:pt x="34" y="5"/>
                  </a:cubicBezTo>
                  <a:cubicBezTo>
                    <a:pt x="32" y="5"/>
                    <a:pt x="25" y="3"/>
                    <a:pt x="24" y="8"/>
                  </a:cubicBezTo>
                  <a:cubicBezTo>
                    <a:pt x="23" y="12"/>
                    <a:pt x="18" y="12"/>
                    <a:pt x="11" y="13"/>
                  </a:cubicBezTo>
                  <a:cubicBezTo>
                    <a:pt x="5" y="13"/>
                    <a:pt x="8" y="19"/>
                    <a:pt x="8" y="20"/>
                  </a:cubicBezTo>
                  <a:cubicBezTo>
                    <a:pt x="7" y="21"/>
                    <a:pt x="4" y="23"/>
                    <a:pt x="4" y="23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6"/>
                    <a:pt x="0" y="27"/>
                    <a:pt x="2" y="28"/>
                  </a:cubicBezTo>
                  <a:cubicBezTo>
                    <a:pt x="6" y="31"/>
                    <a:pt x="11" y="39"/>
                    <a:pt x="16" y="42"/>
                  </a:cubicBezTo>
                  <a:cubicBezTo>
                    <a:pt x="18" y="43"/>
                    <a:pt x="19" y="44"/>
                    <a:pt x="19" y="46"/>
                  </a:cubicBezTo>
                  <a:cubicBezTo>
                    <a:pt x="22" y="46"/>
                    <a:pt x="24" y="46"/>
                    <a:pt x="26" y="46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5" name="Freeform 106"/>
            <p:cNvSpPr>
              <a:spLocks/>
            </p:cNvSpPr>
            <p:nvPr/>
          </p:nvSpPr>
          <p:spPr bwMode="auto">
            <a:xfrm>
              <a:off x="2751138" y="3143250"/>
              <a:ext cx="860425" cy="877888"/>
            </a:xfrm>
            <a:custGeom>
              <a:avLst/>
              <a:gdLst/>
              <a:ahLst/>
              <a:cxnLst>
                <a:cxn ang="0">
                  <a:pos x="253" y="427"/>
                </a:cxn>
                <a:cxn ang="0">
                  <a:pos x="260" y="429"/>
                </a:cxn>
                <a:cxn ang="0">
                  <a:pos x="289" y="379"/>
                </a:cxn>
                <a:cxn ang="0">
                  <a:pos x="307" y="343"/>
                </a:cxn>
                <a:cxn ang="0">
                  <a:pos x="337" y="326"/>
                </a:cxn>
                <a:cxn ang="0">
                  <a:pos x="372" y="316"/>
                </a:cxn>
                <a:cxn ang="0">
                  <a:pos x="386" y="290"/>
                </a:cxn>
                <a:cxn ang="0">
                  <a:pos x="397" y="264"/>
                </a:cxn>
                <a:cxn ang="0">
                  <a:pos x="401" y="211"/>
                </a:cxn>
                <a:cxn ang="0">
                  <a:pos x="409" y="206"/>
                </a:cxn>
                <a:cxn ang="0">
                  <a:pos x="445" y="158"/>
                </a:cxn>
                <a:cxn ang="0">
                  <a:pos x="406" y="104"/>
                </a:cxn>
                <a:cxn ang="0">
                  <a:pos x="336" y="96"/>
                </a:cxn>
                <a:cxn ang="0">
                  <a:pos x="295" y="74"/>
                </a:cxn>
                <a:cxn ang="0">
                  <a:pos x="291" y="67"/>
                </a:cxn>
                <a:cxn ang="0">
                  <a:pos x="264" y="60"/>
                </a:cxn>
                <a:cxn ang="0">
                  <a:pos x="258" y="13"/>
                </a:cxn>
                <a:cxn ang="0">
                  <a:pos x="222" y="32"/>
                </a:cxn>
                <a:cxn ang="0">
                  <a:pos x="191" y="39"/>
                </a:cxn>
                <a:cxn ang="0">
                  <a:pos x="165" y="40"/>
                </a:cxn>
                <a:cxn ang="0">
                  <a:pos x="157" y="1"/>
                </a:cxn>
                <a:cxn ang="0">
                  <a:pos x="129" y="17"/>
                </a:cxn>
                <a:cxn ang="0">
                  <a:pos x="107" y="15"/>
                </a:cxn>
                <a:cxn ang="0">
                  <a:pos x="120" y="32"/>
                </a:cxn>
                <a:cxn ang="0">
                  <a:pos x="105" y="46"/>
                </a:cxn>
                <a:cxn ang="0">
                  <a:pos x="84" y="49"/>
                </a:cxn>
                <a:cxn ang="0">
                  <a:pos x="48" y="42"/>
                </a:cxn>
                <a:cxn ang="0">
                  <a:pos x="45" y="59"/>
                </a:cxn>
                <a:cxn ang="0">
                  <a:pos x="46" y="108"/>
                </a:cxn>
                <a:cxn ang="0">
                  <a:pos x="12" y="120"/>
                </a:cxn>
                <a:cxn ang="0">
                  <a:pos x="2" y="144"/>
                </a:cxn>
                <a:cxn ang="0">
                  <a:pos x="15" y="168"/>
                </a:cxn>
                <a:cxn ang="0">
                  <a:pos x="38" y="172"/>
                </a:cxn>
                <a:cxn ang="0">
                  <a:pos x="65" y="184"/>
                </a:cxn>
                <a:cxn ang="0">
                  <a:pos x="99" y="174"/>
                </a:cxn>
                <a:cxn ang="0">
                  <a:pos x="124" y="206"/>
                </a:cxn>
                <a:cxn ang="0">
                  <a:pos x="150" y="217"/>
                </a:cxn>
                <a:cxn ang="0">
                  <a:pos x="158" y="242"/>
                </a:cxn>
                <a:cxn ang="0">
                  <a:pos x="186" y="265"/>
                </a:cxn>
                <a:cxn ang="0">
                  <a:pos x="182" y="293"/>
                </a:cxn>
                <a:cxn ang="0">
                  <a:pos x="199" y="317"/>
                </a:cxn>
                <a:cxn ang="0">
                  <a:pos x="222" y="337"/>
                </a:cxn>
                <a:cxn ang="0">
                  <a:pos x="230" y="375"/>
                </a:cxn>
                <a:cxn ang="0">
                  <a:pos x="187" y="415"/>
                </a:cxn>
                <a:cxn ang="0">
                  <a:pos x="205" y="426"/>
                </a:cxn>
                <a:cxn ang="0">
                  <a:pos x="232" y="443"/>
                </a:cxn>
              </a:cxnLst>
              <a:rect l="0" t="0" r="r" b="b"/>
              <a:pathLst>
                <a:path w="450" h="460">
                  <a:moveTo>
                    <a:pt x="238" y="455"/>
                  </a:moveTo>
                  <a:cubicBezTo>
                    <a:pt x="245" y="450"/>
                    <a:pt x="244" y="447"/>
                    <a:pt x="247" y="441"/>
                  </a:cubicBezTo>
                  <a:cubicBezTo>
                    <a:pt x="250" y="435"/>
                    <a:pt x="247" y="432"/>
                    <a:pt x="253" y="427"/>
                  </a:cubicBezTo>
                  <a:cubicBezTo>
                    <a:pt x="258" y="422"/>
                    <a:pt x="252" y="418"/>
                    <a:pt x="259" y="415"/>
                  </a:cubicBezTo>
                  <a:cubicBezTo>
                    <a:pt x="266" y="412"/>
                    <a:pt x="265" y="418"/>
                    <a:pt x="259" y="425"/>
                  </a:cubicBezTo>
                  <a:cubicBezTo>
                    <a:pt x="253" y="432"/>
                    <a:pt x="252" y="434"/>
                    <a:pt x="260" y="429"/>
                  </a:cubicBezTo>
                  <a:cubicBezTo>
                    <a:pt x="267" y="423"/>
                    <a:pt x="270" y="416"/>
                    <a:pt x="274" y="407"/>
                  </a:cubicBezTo>
                  <a:cubicBezTo>
                    <a:pt x="279" y="398"/>
                    <a:pt x="282" y="395"/>
                    <a:pt x="286" y="395"/>
                  </a:cubicBezTo>
                  <a:cubicBezTo>
                    <a:pt x="289" y="394"/>
                    <a:pt x="289" y="385"/>
                    <a:pt x="289" y="379"/>
                  </a:cubicBezTo>
                  <a:cubicBezTo>
                    <a:pt x="288" y="372"/>
                    <a:pt x="286" y="366"/>
                    <a:pt x="289" y="362"/>
                  </a:cubicBezTo>
                  <a:cubicBezTo>
                    <a:pt x="292" y="358"/>
                    <a:pt x="289" y="354"/>
                    <a:pt x="293" y="354"/>
                  </a:cubicBezTo>
                  <a:cubicBezTo>
                    <a:pt x="296" y="354"/>
                    <a:pt x="301" y="348"/>
                    <a:pt x="307" y="343"/>
                  </a:cubicBezTo>
                  <a:cubicBezTo>
                    <a:pt x="312" y="337"/>
                    <a:pt x="316" y="337"/>
                    <a:pt x="322" y="336"/>
                  </a:cubicBezTo>
                  <a:cubicBezTo>
                    <a:pt x="327" y="336"/>
                    <a:pt x="324" y="334"/>
                    <a:pt x="328" y="333"/>
                  </a:cubicBezTo>
                  <a:cubicBezTo>
                    <a:pt x="332" y="332"/>
                    <a:pt x="334" y="328"/>
                    <a:pt x="337" y="326"/>
                  </a:cubicBezTo>
                  <a:cubicBezTo>
                    <a:pt x="339" y="324"/>
                    <a:pt x="349" y="326"/>
                    <a:pt x="355" y="326"/>
                  </a:cubicBezTo>
                  <a:cubicBezTo>
                    <a:pt x="361" y="326"/>
                    <a:pt x="365" y="327"/>
                    <a:pt x="365" y="323"/>
                  </a:cubicBezTo>
                  <a:cubicBezTo>
                    <a:pt x="365" y="319"/>
                    <a:pt x="368" y="316"/>
                    <a:pt x="372" y="316"/>
                  </a:cubicBezTo>
                  <a:cubicBezTo>
                    <a:pt x="375" y="316"/>
                    <a:pt x="377" y="315"/>
                    <a:pt x="377" y="310"/>
                  </a:cubicBezTo>
                  <a:cubicBezTo>
                    <a:pt x="377" y="305"/>
                    <a:pt x="378" y="302"/>
                    <a:pt x="381" y="300"/>
                  </a:cubicBezTo>
                  <a:cubicBezTo>
                    <a:pt x="384" y="298"/>
                    <a:pt x="385" y="293"/>
                    <a:pt x="386" y="290"/>
                  </a:cubicBezTo>
                  <a:cubicBezTo>
                    <a:pt x="387" y="286"/>
                    <a:pt x="390" y="288"/>
                    <a:pt x="390" y="284"/>
                  </a:cubicBezTo>
                  <a:cubicBezTo>
                    <a:pt x="390" y="279"/>
                    <a:pt x="392" y="274"/>
                    <a:pt x="392" y="270"/>
                  </a:cubicBezTo>
                  <a:cubicBezTo>
                    <a:pt x="392" y="266"/>
                    <a:pt x="396" y="267"/>
                    <a:pt x="397" y="264"/>
                  </a:cubicBezTo>
                  <a:cubicBezTo>
                    <a:pt x="399" y="261"/>
                    <a:pt x="396" y="258"/>
                    <a:pt x="399" y="250"/>
                  </a:cubicBezTo>
                  <a:cubicBezTo>
                    <a:pt x="401" y="242"/>
                    <a:pt x="399" y="235"/>
                    <a:pt x="399" y="228"/>
                  </a:cubicBezTo>
                  <a:cubicBezTo>
                    <a:pt x="399" y="221"/>
                    <a:pt x="399" y="214"/>
                    <a:pt x="401" y="211"/>
                  </a:cubicBezTo>
                  <a:cubicBezTo>
                    <a:pt x="404" y="209"/>
                    <a:pt x="402" y="208"/>
                    <a:pt x="400" y="207"/>
                  </a:cubicBezTo>
                  <a:cubicBezTo>
                    <a:pt x="398" y="206"/>
                    <a:pt x="401" y="203"/>
                    <a:pt x="402" y="204"/>
                  </a:cubicBezTo>
                  <a:cubicBezTo>
                    <a:pt x="404" y="204"/>
                    <a:pt x="406" y="208"/>
                    <a:pt x="409" y="206"/>
                  </a:cubicBezTo>
                  <a:cubicBezTo>
                    <a:pt x="413" y="204"/>
                    <a:pt x="416" y="195"/>
                    <a:pt x="418" y="188"/>
                  </a:cubicBezTo>
                  <a:cubicBezTo>
                    <a:pt x="421" y="181"/>
                    <a:pt x="426" y="182"/>
                    <a:pt x="429" y="180"/>
                  </a:cubicBezTo>
                  <a:cubicBezTo>
                    <a:pt x="433" y="179"/>
                    <a:pt x="440" y="170"/>
                    <a:pt x="445" y="158"/>
                  </a:cubicBezTo>
                  <a:cubicBezTo>
                    <a:pt x="450" y="146"/>
                    <a:pt x="445" y="134"/>
                    <a:pt x="443" y="125"/>
                  </a:cubicBezTo>
                  <a:cubicBezTo>
                    <a:pt x="441" y="117"/>
                    <a:pt x="438" y="118"/>
                    <a:pt x="433" y="119"/>
                  </a:cubicBezTo>
                  <a:cubicBezTo>
                    <a:pt x="428" y="119"/>
                    <a:pt x="418" y="118"/>
                    <a:pt x="406" y="104"/>
                  </a:cubicBezTo>
                  <a:cubicBezTo>
                    <a:pt x="393" y="91"/>
                    <a:pt x="381" y="92"/>
                    <a:pt x="373" y="94"/>
                  </a:cubicBezTo>
                  <a:cubicBezTo>
                    <a:pt x="365" y="96"/>
                    <a:pt x="356" y="90"/>
                    <a:pt x="351" y="89"/>
                  </a:cubicBezTo>
                  <a:cubicBezTo>
                    <a:pt x="345" y="87"/>
                    <a:pt x="340" y="94"/>
                    <a:pt x="336" y="96"/>
                  </a:cubicBezTo>
                  <a:cubicBezTo>
                    <a:pt x="332" y="97"/>
                    <a:pt x="338" y="90"/>
                    <a:pt x="338" y="85"/>
                  </a:cubicBezTo>
                  <a:cubicBezTo>
                    <a:pt x="338" y="80"/>
                    <a:pt x="323" y="74"/>
                    <a:pt x="312" y="69"/>
                  </a:cubicBezTo>
                  <a:cubicBezTo>
                    <a:pt x="300" y="65"/>
                    <a:pt x="295" y="67"/>
                    <a:pt x="295" y="74"/>
                  </a:cubicBezTo>
                  <a:cubicBezTo>
                    <a:pt x="295" y="81"/>
                    <a:pt x="291" y="72"/>
                    <a:pt x="287" y="80"/>
                  </a:cubicBezTo>
                  <a:cubicBezTo>
                    <a:pt x="284" y="87"/>
                    <a:pt x="277" y="82"/>
                    <a:pt x="281" y="80"/>
                  </a:cubicBezTo>
                  <a:cubicBezTo>
                    <a:pt x="286" y="77"/>
                    <a:pt x="290" y="72"/>
                    <a:pt x="291" y="67"/>
                  </a:cubicBezTo>
                  <a:cubicBezTo>
                    <a:pt x="293" y="62"/>
                    <a:pt x="275" y="58"/>
                    <a:pt x="268" y="61"/>
                  </a:cubicBezTo>
                  <a:cubicBezTo>
                    <a:pt x="262" y="63"/>
                    <a:pt x="266" y="72"/>
                    <a:pt x="261" y="70"/>
                  </a:cubicBezTo>
                  <a:cubicBezTo>
                    <a:pt x="256" y="67"/>
                    <a:pt x="260" y="60"/>
                    <a:pt x="264" y="60"/>
                  </a:cubicBezTo>
                  <a:cubicBezTo>
                    <a:pt x="268" y="61"/>
                    <a:pt x="273" y="52"/>
                    <a:pt x="275" y="46"/>
                  </a:cubicBezTo>
                  <a:cubicBezTo>
                    <a:pt x="278" y="40"/>
                    <a:pt x="271" y="39"/>
                    <a:pt x="266" y="34"/>
                  </a:cubicBezTo>
                  <a:cubicBezTo>
                    <a:pt x="262" y="29"/>
                    <a:pt x="263" y="15"/>
                    <a:pt x="258" y="13"/>
                  </a:cubicBezTo>
                  <a:cubicBezTo>
                    <a:pt x="253" y="17"/>
                    <a:pt x="247" y="25"/>
                    <a:pt x="245" y="31"/>
                  </a:cubicBezTo>
                  <a:cubicBezTo>
                    <a:pt x="242" y="38"/>
                    <a:pt x="239" y="34"/>
                    <a:pt x="233" y="36"/>
                  </a:cubicBezTo>
                  <a:cubicBezTo>
                    <a:pt x="226" y="38"/>
                    <a:pt x="223" y="35"/>
                    <a:pt x="222" y="32"/>
                  </a:cubicBezTo>
                  <a:cubicBezTo>
                    <a:pt x="220" y="30"/>
                    <a:pt x="214" y="32"/>
                    <a:pt x="209" y="32"/>
                  </a:cubicBezTo>
                  <a:cubicBezTo>
                    <a:pt x="205" y="32"/>
                    <a:pt x="207" y="37"/>
                    <a:pt x="204" y="39"/>
                  </a:cubicBezTo>
                  <a:cubicBezTo>
                    <a:pt x="201" y="41"/>
                    <a:pt x="194" y="36"/>
                    <a:pt x="191" y="39"/>
                  </a:cubicBezTo>
                  <a:cubicBezTo>
                    <a:pt x="188" y="42"/>
                    <a:pt x="186" y="39"/>
                    <a:pt x="185" y="41"/>
                  </a:cubicBezTo>
                  <a:cubicBezTo>
                    <a:pt x="184" y="44"/>
                    <a:pt x="179" y="42"/>
                    <a:pt x="178" y="44"/>
                  </a:cubicBezTo>
                  <a:cubicBezTo>
                    <a:pt x="176" y="46"/>
                    <a:pt x="172" y="47"/>
                    <a:pt x="165" y="40"/>
                  </a:cubicBezTo>
                  <a:cubicBezTo>
                    <a:pt x="159" y="33"/>
                    <a:pt x="160" y="22"/>
                    <a:pt x="163" y="20"/>
                  </a:cubicBezTo>
                  <a:cubicBezTo>
                    <a:pt x="166" y="18"/>
                    <a:pt x="166" y="12"/>
                    <a:pt x="162" y="11"/>
                  </a:cubicBezTo>
                  <a:cubicBezTo>
                    <a:pt x="158" y="9"/>
                    <a:pt x="162" y="2"/>
                    <a:pt x="157" y="1"/>
                  </a:cubicBezTo>
                  <a:cubicBezTo>
                    <a:pt x="153" y="0"/>
                    <a:pt x="153" y="7"/>
                    <a:pt x="150" y="8"/>
                  </a:cubicBezTo>
                  <a:cubicBezTo>
                    <a:pt x="147" y="9"/>
                    <a:pt x="140" y="14"/>
                    <a:pt x="136" y="13"/>
                  </a:cubicBezTo>
                  <a:cubicBezTo>
                    <a:pt x="133" y="12"/>
                    <a:pt x="129" y="14"/>
                    <a:pt x="129" y="17"/>
                  </a:cubicBezTo>
                  <a:cubicBezTo>
                    <a:pt x="129" y="21"/>
                    <a:pt x="125" y="20"/>
                    <a:pt x="124" y="17"/>
                  </a:cubicBezTo>
                  <a:cubicBezTo>
                    <a:pt x="124" y="14"/>
                    <a:pt x="116" y="16"/>
                    <a:pt x="114" y="14"/>
                  </a:cubicBezTo>
                  <a:cubicBezTo>
                    <a:pt x="112" y="12"/>
                    <a:pt x="103" y="13"/>
                    <a:pt x="107" y="15"/>
                  </a:cubicBezTo>
                  <a:cubicBezTo>
                    <a:pt x="111" y="17"/>
                    <a:pt x="111" y="20"/>
                    <a:pt x="111" y="23"/>
                  </a:cubicBezTo>
                  <a:cubicBezTo>
                    <a:pt x="111" y="27"/>
                    <a:pt x="114" y="26"/>
                    <a:pt x="114" y="31"/>
                  </a:cubicBezTo>
                  <a:cubicBezTo>
                    <a:pt x="114" y="35"/>
                    <a:pt x="118" y="32"/>
                    <a:pt x="120" y="32"/>
                  </a:cubicBezTo>
                  <a:cubicBezTo>
                    <a:pt x="123" y="32"/>
                    <a:pt x="123" y="36"/>
                    <a:pt x="119" y="37"/>
                  </a:cubicBezTo>
                  <a:cubicBezTo>
                    <a:pt x="115" y="37"/>
                    <a:pt x="113" y="39"/>
                    <a:pt x="112" y="43"/>
                  </a:cubicBezTo>
                  <a:cubicBezTo>
                    <a:pt x="111" y="46"/>
                    <a:pt x="108" y="44"/>
                    <a:pt x="105" y="46"/>
                  </a:cubicBezTo>
                  <a:cubicBezTo>
                    <a:pt x="102" y="49"/>
                    <a:pt x="99" y="52"/>
                    <a:pt x="97" y="51"/>
                  </a:cubicBezTo>
                  <a:cubicBezTo>
                    <a:pt x="95" y="49"/>
                    <a:pt x="93" y="50"/>
                    <a:pt x="91" y="52"/>
                  </a:cubicBezTo>
                  <a:cubicBezTo>
                    <a:pt x="89" y="53"/>
                    <a:pt x="88" y="52"/>
                    <a:pt x="84" y="49"/>
                  </a:cubicBezTo>
                  <a:cubicBezTo>
                    <a:pt x="82" y="47"/>
                    <a:pt x="80" y="42"/>
                    <a:pt x="76" y="37"/>
                  </a:cubicBezTo>
                  <a:cubicBezTo>
                    <a:pt x="73" y="39"/>
                    <a:pt x="68" y="41"/>
                    <a:pt x="65" y="41"/>
                  </a:cubicBezTo>
                  <a:cubicBezTo>
                    <a:pt x="61" y="41"/>
                    <a:pt x="48" y="40"/>
                    <a:pt x="48" y="42"/>
                  </a:cubicBezTo>
                  <a:cubicBezTo>
                    <a:pt x="47" y="44"/>
                    <a:pt x="49" y="48"/>
                    <a:pt x="51" y="48"/>
                  </a:cubicBezTo>
                  <a:cubicBezTo>
                    <a:pt x="53" y="49"/>
                    <a:pt x="57" y="50"/>
                    <a:pt x="53" y="53"/>
                  </a:cubicBezTo>
                  <a:cubicBezTo>
                    <a:pt x="49" y="56"/>
                    <a:pt x="45" y="52"/>
                    <a:pt x="45" y="59"/>
                  </a:cubicBezTo>
                  <a:cubicBezTo>
                    <a:pt x="45" y="66"/>
                    <a:pt x="54" y="71"/>
                    <a:pt x="52" y="77"/>
                  </a:cubicBezTo>
                  <a:cubicBezTo>
                    <a:pt x="51" y="81"/>
                    <a:pt x="50" y="89"/>
                    <a:pt x="50" y="93"/>
                  </a:cubicBezTo>
                  <a:cubicBezTo>
                    <a:pt x="50" y="96"/>
                    <a:pt x="49" y="107"/>
                    <a:pt x="46" y="108"/>
                  </a:cubicBezTo>
                  <a:cubicBezTo>
                    <a:pt x="43" y="109"/>
                    <a:pt x="40" y="105"/>
                    <a:pt x="36" y="109"/>
                  </a:cubicBezTo>
                  <a:cubicBezTo>
                    <a:pt x="32" y="112"/>
                    <a:pt x="27" y="110"/>
                    <a:pt x="22" y="114"/>
                  </a:cubicBezTo>
                  <a:cubicBezTo>
                    <a:pt x="18" y="117"/>
                    <a:pt x="13" y="116"/>
                    <a:pt x="12" y="120"/>
                  </a:cubicBezTo>
                  <a:cubicBezTo>
                    <a:pt x="12" y="125"/>
                    <a:pt x="8" y="127"/>
                    <a:pt x="9" y="131"/>
                  </a:cubicBezTo>
                  <a:cubicBezTo>
                    <a:pt x="10" y="135"/>
                    <a:pt x="7" y="134"/>
                    <a:pt x="4" y="137"/>
                  </a:cubicBezTo>
                  <a:cubicBezTo>
                    <a:pt x="1" y="140"/>
                    <a:pt x="4" y="142"/>
                    <a:pt x="2" y="144"/>
                  </a:cubicBezTo>
                  <a:cubicBezTo>
                    <a:pt x="0" y="147"/>
                    <a:pt x="3" y="150"/>
                    <a:pt x="5" y="154"/>
                  </a:cubicBezTo>
                  <a:cubicBezTo>
                    <a:pt x="7" y="158"/>
                    <a:pt x="10" y="160"/>
                    <a:pt x="10" y="164"/>
                  </a:cubicBezTo>
                  <a:cubicBezTo>
                    <a:pt x="9" y="167"/>
                    <a:pt x="12" y="168"/>
                    <a:pt x="15" y="168"/>
                  </a:cubicBezTo>
                  <a:cubicBezTo>
                    <a:pt x="19" y="168"/>
                    <a:pt x="16" y="174"/>
                    <a:pt x="21" y="174"/>
                  </a:cubicBezTo>
                  <a:cubicBezTo>
                    <a:pt x="27" y="174"/>
                    <a:pt x="32" y="176"/>
                    <a:pt x="33" y="173"/>
                  </a:cubicBezTo>
                  <a:cubicBezTo>
                    <a:pt x="35" y="170"/>
                    <a:pt x="38" y="167"/>
                    <a:pt x="38" y="172"/>
                  </a:cubicBezTo>
                  <a:cubicBezTo>
                    <a:pt x="38" y="176"/>
                    <a:pt x="37" y="188"/>
                    <a:pt x="41" y="186"/>
                  </a:cubicBezTo>
                  <a:cubicBezTo>
                    <a:pt x="45" y="185"/>
                    <a:pt x="52" y="185"/>
                    <a:pt x="56" y="187"/>
                  </a:cubicBezTo>
                  <a:cubicBezTo>
                    <a:pt x="59" y="188"/>
                    <a:pt x="63" y="187"/>
                    <a:pt x="65" y="184"/>
                  </a:cubicBezTo>
                  <a:cubicBezTo>
                    <a:pt x="68" y="182"/>
                    <a:pt x="70" y="182"/>
                    <a:pt x="75" y="179"/>
                  </a:cubicBezTo>
                  <a:cubicBezTo>
                    <a:pt x="80" y="177"/>
                    <a:pt x="84" y="173"/>
                    <a:pt x="88" y="173"/>
                  </a:cubicBezTo>
                  <a:cubicBezTo>
                    <a:pt x="93" y="173"/>
                    <a:pt x="100" y="171"/>
                    <a:pt x="99" y="174"/>
                  </a:cubicBezTo>
                  <a:cubicBezTo>
                    <a:pt x="98" y="177"/>
                    <a:pt x="97" y="190"/>
                    <a:pt x="103" y="196"/>
                  </a:cubicBezTo>
                  <a:cubicBezTo>
                    <a:pt x="108" y="202"/>
                    <a:pt x="111" y="205"/>
                    <a:pt x="116" y="204"/>
                  </a:cubicBezTo>
                  <a:cubicBezTo>
                    <a:pt x="121" y="203"/>
                    <a:pt x="120" y="206"/>
                    <a:pt x="124" y="206"/>
                  </a:cubicBezTo>
                  <a:cubicBezTo>
                    <a:pt x="128" y="205"/>
                    <a:pt x="125" y="210"/>
                    <a:pt x="129" y="210"/>
                  </a:cubicBezTo>
                  <a:cubicBezTo>
                    <a:pt x="132" y="210"/>
                    <a:pt x="138" y="210"/>
                    <a:pt x="138" y="214"/>
                  </a:cubicBezTo>
                  <a:cubicBezTo>
                    <a:pt x="138" y="218"/>
                    <a:pt x="148" y="215"/>
                    <a:pt x="150" y="217"/>
                  </a:cubicBezTo>
                  <a:cubicBezTo>
                    <a:pt x="153" y="219"/>
                    <a:pt x="155" y="220"/>
                    <a:pt x="155" y="224"/>
                  </a:cubicBezTo>
                  <a:cubicBezTo>
                    <a:pt x="154" y="228"/>
                    <a:pt x="160" y="231"/>
                    <a:pt x="156" y="233"/>
                  </a:cubicBezTo>
                  <a:cubicBezTo>
                    <a:pt x="153" y="235"/>
                    <a:pt x="157" y="238"/>
                    <a:pt x="158" y="242"/>
                  </a:cubicBezTo>
                  <a:cubicBezTo>
                    <a:pt x="158" y="247"/>
                    <a:pt x="163" y="248"/>
                    <a:pt x="170" y="248"/>
                  </a:cubicBezTo>
                  <a:cubicBezTo>
                    <a:pt x="177" y="248"/>
                    <a:pt x="179" y="248"/>
                    <a:pt x="179" y="254"/>
                  </a:cubicBezTo>
                  <a:cubicBezTo>
                    <a:pt x="179" y="259"/>
                    <a:pt x="184" y="260"/>
                    <a:pt x="186" y="265"/>
                  </a:cubicBezTo>
                  <a:cubicBezTo>
                    <a:pt x="188" y="270"/>
                    <a:pt x="184" y="275"/>
                    <a:pt x="185" y="279"/>
                  </a:cubicBezTo>
                  <a:cubicBezTo>
                    <a:pt x="185" y="282"/>
                    <a:pt x="183" y="286"/>
                    <a:pt x="181" y="287"/>
                  </a:cubicBezTo>
                  <a:cubicBezTo>
                    <a:pt x="184" y="290"/>
                    <a:pt x="184" y="292"/>
                    <a:pt x="182" y="293"/>
                  </a:cubicBezTo>
                  <a:cubicBezTo>
                    <a:pt x="179" y="295"/>
                    <a:pt x="185" y="299"/>
                    <a:pt x="184" y="307"/>
                  </a:cubicBezTo>
                  <a:cubicBezTo>
                    <a:pt x="182" y="314"/>
                    <a:pt x="182" y="316"/>
                    <a:pt x="190" y="316"/>
                  </a:cubicBezTo>
                  <a:cubicBezTo>
                    <a:pt x="197" y="316"/>
                    <a:pt x="197" y="319"/>
                    <a:pt x="199" y="317"/>
                  </a:cubicBezTo>
                  <a:cubicBezTo>
                    <a:pt x="202" y="315"/>
                    <a:pt x="206" y="323"/>
                    <a:pt x="207" y="326"/>
                  </a:cubicBezTo>
                  <a:cubicBezTo>
                    <a:pt x="208" y="330"/>
                    <a:pt x="211" y="339"/>
                    <a:pt x="213" y="339"/>
                  </a:cubicBezTo>
                  <a:cubicBezTo>
                    <a:pt x="214" y="339"/>
                    <a:pt x="218" y="335"/>
                    <a:pt x="222" y="337"/>
                  </a:cubicBezTo>
                  <a:cubicBezTo>
                    <a:pt x="226" y="339"/>
                    <a:pt x="221" y="351"/>
                    <a:pt x="221" y="357"/>
                  </a:cubicBezTo>
                  <a:cubicBezTo>
                    <a:pt x="224" y="357"/>
                    <a:pt x="227" y="357"/>
                    <a:pt x="228" y="358"/>
                  </a:cubicBezTo>
                  <a:cubicBezTo>
                    <a:pt x="230" y="359"/>
                    <a:pt x="231" y="372"/>
                    <a:pt x="230" y="375"/>
                  </a:cubicBezTo>
                  <a:cubicBezTo>
                    <a:pt x="229" y="377"/>
                    <a:pt x="221" y="380"/>
                    <a:pt x="217" y="382"/>
                  </a:cubicBezTo>
                  <a:cubicBezTo>
                    <a:pt x="212" y="385"/>
                    <a:pt x="202" y="395"/>
                    <a:pt x="197" y="403"/>
                  </a:cubicBezTo>
                  <a:cubicBezTo>
                    <a:pt x="194" y="408"/>
                    <a:pt x="190" y="411"/>
                    <a:pt x="187" y="415"/>
                  </a:cubicBezTo>
                  <a:cubicBezTo>
                    <a:pt x="189" y="415"/>
                    <a:pt x="190" y="415"/>
                    <a:pt x="191" y="415"/>
                  </a:cubicBezTo>
                  <a:cubicBezTo>
                    <a:pt x="193" y="413"/>
                    <a:pt x="196" y="413"/>
                    <a:pt x="200" y="418"/>
                  </a:cubicBezTo>
                  <a:cubicBezTo>
                    <a:pt x="204" y="423"/>
                    <a:pt x="204" y="426"/>
                    <a:pt x="205" y="426"/>
                  </a:cubicBezTo>
                  <a:cubicBezTo>
                    <a:pt x="207" y="426"/>
                    <a:pt x="209" y="420"/>
                    <a:pt x="212" y="424"/>
                  </a:cubicBezTo>
                  <a:cubicBezTo>
                    <a:pt x="215" y="428"/>
                    <a:pt x="223" y="432"/>
                    <a:pt x="224" y="434"/>
                  </a:cubicBezTo>
                  <a:cubicBezTo>
                    <a:pt x="226" y="436"/>
                    <a:pt x="232" y="437"/>
                    <a:pt x="232" y="443"/>
                  </a:cubicBezTo>
                  <a:cubicBezTo>
                    <a:pt x="232" y="446"/>
                    <a:pt x="230" y="454"/>
                    <a:pt x="233" y="460"/>
                  </a:cubicBezTo>
                  <a:cubicBezTo>
                    <a:pt x="235" y="458"/>
                    <a:pt x="236" y="456"/>
                    <a:pt x="238" y="455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6" name="Freeform 107"/>
            <p:cNvSpPr>
              <a:spLocks/>
            </p:cNvSpPr>
            <p:nvPr/>
          </p:nvSpPr>
          <p:spPr bwMode="auto">
            <a:xfrm>
              <a:off x="3090863" y="3932238"/>
              <a:ext cx="106363" cy="117475"/>
            </a:xfrm>
            <a:custGeom>
              <a:avLst/>
              <a:gdLst/>
              <a:ahLst/>
              <a:cxnLst>
                <a:cxn ang="0">
                  <a:pos x="55" y="30"/>
                </a:cxn>
                <a:cxn ang="0">
                  <a:pos x="47" y="21"/>
                </a:cxn>
                <a:cxn ang="0">
                  <a:pos x="35" y="11"/>
                </a:cxn>
                <a:cxn ang="0">
                  <a:pos x="28" y="13"/>
                </a:cxn>
                <a:cxn ang="0">
                  <a:pos x="23" y="5"/>
                </a:cxn>
                <a:cxn ang="0">
                  <a:pos x="14" y="2"/>
                </a:cxn>
                <a:cxn ang="0">
                  <a:pos x="10" y="2"/>
                </a:cxn>
                <a:cxn ang="0">
                  <a:pos x="7" y="8"/>
                </a:cxn>
                <a:cxn ang="0">
                  <a:pos x="3" y="27"/>
                </a:cxn>
                <a:cxn ang="0">
                  <a:pos x="0" y="42"/>
                </a:cxn>
                <a:cxn ang="0">
                  <a:pos x="3" y="49"/>
                </a:cxn>
                <a:cxn ang="0">
                  <a:pos x="2" y="54"/>
                </a:cxn>
                <a:cxn ang="0">
                  <a:pos x="7" y="56"/>
                </a:cxn>
                <a:cxn ang="0">
                  <a:pos x="21" y="60"/>
                </a:cxn>
                <a:cxn ang="0">
                  <a:pos x="30" y="60"/>
                </a:cxn>
                <a:cxn ang="0">
                  <a:pos x="47" y="57"/>
                </a:cxn>
                <a:cxn ang="0">
                  <a:pos x="56" y="47"/>
                </a:cxn>
                <a:cxn ang="0">
                  <a:pos x="55" y="30"/>
                </a:cxn>
              </a:cxnLst>
              <a:rect l="0" t="0" r="r" b="b"/>
              <a:pathLst>
                <a:path w="56" h="62">
                  <a:moveTo>
                    <a:pt x="55" y="30"/>
                  </a:moveTo>
                  <a:cubicBezTo>
                    <a:pt x="55" y="24"/>
                    <a:pt x="49" y="23"/>
                    <a:pt x="47" y="21"/>
                  </a:cubicBezTo>
                  <a:cubicBezTo>
                    <a:pt x="46" y="19"/>
                    <a:pt x="38" y="15"/>
                    <a:pt x="35" y="11"/>
                  </a:cubicBezTo>
                  <a:cubicBezTo>
                    <a:pt x="32" y="7"/>
                    <a:pt x="30" y="13"/>
                    <a:pt x="28" y="13"/>
                  </a:cubicBezTo>
                  <a:cubicBezTo>
                    <a:pt x="27" y="13"/>
                    <a:pt x="27" y="10"/>
                    <a:pt x="23" y="5"/>
                  </a:cubicBezTo>
                  <a:cubicBezTo>
                    <a:pt x="19" y="0"/>
                    <a:pt x="16" y="0"/>
                    <a:pt x="14" y="2"/>
                  </a:cubicBezTo>
                  <a:cubicBezTo>
                    <a:pt x="13" y="2"/>
                    <a:pt x="12" y="2"/>
                    <a:pt x="10" y="2"/>
                  </a:cubicBezTo>
                  <a:cubicBezTo>
                    <a:pt x="8" y="4"/>
                    <a:pt x="7" y="6"/>
                    <a:pt x="7" y="8"/>
                  </a:cubicBezTo>
                  <a:cubicBezTo>
                    <a:pt x="7" y="13"/>
                    <a:pt x="3" y="18"/>
                    <a:pt x="3" y="27"/>
                  </a:cubicBezTo>
                  <a:cubicBezTo>
                    <a:pt x="3" y="36"/>
                    <a:pt x="0" y="35"/>
                    <a:pt x="0" y="42"/>
                  </a:cubicBezTo>
                  <a:cubicBezTo>
                    <a:pt x="0" y="49"/>
                    <a:pt x="2" y="48"/>
                    <a:pt x="3" y="49"/>
                  </a:cubicBezTo>
                  <a:cubicBezTo>
                    <a:pt x="4" y="49"/>
                    <a:pt x="3" y="52"/>
                    <a:pt x="2" y="54"/>
                  </a:cubicBezTo>
                  <a:cubicBezTo>
                    <a:pt x="3" y="55"/>
                    <a:pt x="5" y="56"/>
                    <a:pt x="7" y="56"/>
                  </a:cubicBezTo>
                  <a:cubicBezTo>
                    <a:pt x="11" y="55"/>
                    <a:pt x="16" y="57"/>
                    <a:pt x="21" y="60"/>
                  </a:cubicBezTo>
                  <a:cubicBezTo>
                    <a:pt x="27" y="62"/>
                    <a:pt x="25" y="59"/>
                    <a:pt x="30" y="60"/>
                  </a:cubicBezTo>
                  <a:cubicBezTo>
                    <a:pt x="35" y="60"/>
                    <a:pt x="41" y="61"/>
                    <a:pt x="47" y="57"/>
                  </a:cubicBezTo>
                  <a:cubicBezTo>
                    <a:pt x="51" y="55"/>
                    <a:pt x="53" y="51"/>
                    <a:pt x="56" y="47"/>
                  </a:cubicBezTo>
                  <a:cubicBezTo>
                    <a:pt x="53" y="41"/>
                    <a:pt x="55" y="33"/>
                    <a:pt x="55" y="30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7" name="Freeform 108"/>
            <p:cNvSpPr>
              <a:spLocks noEditPoints="1"/>
            </p:cNvSpPr>
            <p:nvPr/>
          </p:nvSpPr>
          <p:spPr bwMode="auto">
            <a:xfrm>
              <a:off x="2757488" y="3736975"/>
              <a:ext cx="436563" cy="860425"/>
            </a:xfrm>
            <a:custGeom>
              <a:avLst/>
              <a:gdLst/>
              <a:ahLst/>
              <a:cxnLst>
                <a:cxn ang="0">
                  <a:pos x="65" y="427"/>
                </a:cxn>
                <a:cxn ang="0">
                  <a:pos x="60" y="417"/>
                </a:cxn>
                <a:cxn ang="0">
                  <a:pos x="56" y="448"/>
                </a:cxn>
                <a:cxn ang="0">
                  <a:pos x="80" y="449"/>
                </a:cxn>
                <a:cxn ang="0">
                  <a:pos x="87" y="441"/>
                </a:cxn>
                <a:cxn ang="0">
                  <a:pos x="218" y="46"/>
                </a:cxn>
                <a:cxn ang="0">
                  <a:pos x="212" y="64"/>
                </a:cxn>
                <a:cxn ang="0">
                  <a:pos x="194" y="70"/>
                </a:cxn>
                <a:cxn ang="0">
                  <a:pos x="172" y="67"/>
                </a:cxn>
                <a:cxn ang="0">
                  <a:pos x="185" y="44"/>
                </a:cxn>
                <a:cxn ang="0">
                  <a:pos x="151" y="27"/>
                </a:cxn>
                <a:cxn ang="0">
                  <a:pos x="123" y="3"/>
                </a:cxn>
                <a:cxn ang="0">
                  <a:pos x="105" y="10"/>
                </a:cxn>
                <a:cxn ang="0">
                  <a:pos x="82" y="5"/>
                </a:cxn>
                <a:cxn ang="0">
                  <a:pos x="72" y="25"/>
                </a:cxn>
                <a:cxn ang="0">
                  <a:pos x="58" y="43"/>
                </a:cxn>
                <a:cxn ang="0">
                  <a:pos x="60" y="63"/>
                </a:cxn>
                <a:cxn ang="0">
                  <a:pos x="49" y="78"/>
                </a:cxn>
                <a:cxn ang="0">
                  <a:pos x="41" y="94"/>
                </a:cxn>
                <a:cxn ang="0">
                  <a:pos x="37" y="115"/>
                </a:cxn>
                <a:cxn ang="0">
                  <a:pos x="40" y="138"/>
                </a:cxn>
                <a:cxn ang="0">
                  <a:pos x="40" y="157"/>
                </a:cxn>
                <a:cxn ang="0">
                  <a:pos x="37" y="180"/>
                </a:cxn>
                <a:cxn ang="0">
                  <a:pos x="28" y="206"/>
                </a:cxn>
                <a:cxn ang="0">
                  <a:pos x="25" y="216"/>
                </a:cxn>
                <a:cxn ang="0">
                  <a:pos x="21" y="232"/>
                </a:cxn>
                <a:cxn ang="0">
                  <a:pos x="20" y="248"/>
                </a:cxn>
                <a:cxn ang="0">
                  <a:pos x="18" y="272"/>
                </a:cxn>
                <a:cxn ang="0">
                  <a:pos x="21" y="285"/>
                </a:cxn>
                <a:cxn ang="0">
                  <a:pos x="26" y="296"/>
                </a:cxn>
                <a:cxn ang="0">
                  <a:pos x="23" y="305"/>
                </a:cxn>
                <a:cxn ang="0">
                  <a:pos x="21" y="323"/>
                </a:cxn>
                <a:cxn ang="0">
                  <a:pos x="13" y="338"/>
                </a:cxn>
                <a:cxn ang="0">
                  <a:pos x="9" y="355"/>
                </a:cxn>
                <a:cxn ang="0">
                  <a:pos x="3" y="373"/>
                </a:cxn>
                <a:cxn ang="0">
                  <a:pos x="15" y="384"/>
                </a:cxn>
                <a:cxn ang="0">
                  <a:pos x="21" y="401"/>
                </a:cxn>
                <a:cxn ang="0">
                  <a:pos x="47" y="404"/>
                </a:cxn>
                <a:cxn ang="0">
                  <a:pos x="52" y="395"/>
                </a:cxn>
                <a:cxn ang="0">
                  <a:pos x="53" y="376"/>
                </a:cxn>
                <a:cxn ang="0">
                  <a:pos x="66" y="364"/>
                </a:cxn>
                <a:cxn ang="0">
                  <a:pos x="87" y="340"/>
                </a:cxn>
                <a:cxn ang="0">
                  <a:pos x="78" y="326"/>
                </a:cxn>
                <a:cxn ang="0">
                  <a:pos x="89" y="299"/>
                </a:cxn>
                <a:cxn ang="0">
                  <a:pos x="95" y="285"/>
                </a:cxn>
                <a:cxn ang="0">
                  <a:pos x="102" y="270"/>
                </a:cxn>
                <a:cxn ang="0">
                  <a:pos x="109" y="269"/>
                </a:cxn>
                <a:cxn ang="0">
                  <a:pos x="106" y="262"/>
                </a:cxn>
                <a:cxn ang="0">
                  <a:pos x="98" y="251"/>
                </a:cxn>
                <a:cxn ang="0">
                  <a:pos x="115" y="245"/>
                </a:cxn>
                <a:cxn ang="0">
                  <a:pos x="129" y="228"/>
                </a:cxn>
                <a:cxn ang="0">
                  <a:pos x="133" y="215"/>
                </a:cxn>
                <a:cxn ang="0">
                  <a:pos x="183" y="203"/>
                </a:cxn>
                <a:cxn ang="0">
                  <a:pos x="189" y="181"/>
                </a:cxn>
                <a:cxn ang="0">
                  <a:pos x="180" y="164"/>
                </a:cxn>
                <a:cxn ang="0">
                  <a:pos x="176" y="156"/>
                </a:cxn>
                <a:cxn ang="0">
                  <a:pos x="174" y="144"/>
                </a:cxn>
                <a:cxn ang="0">
                  <a:pos x="181" y="110"/>
                </a:cxn>
                <a:cxn ang="0">
                  <a:pos x="214" y="71"/>
                </a:cxn>
                <a:cxn ang="0">
                  <a:pos x="225" y="47"/>
                </a:cxn>
              </a:cxnLst>
              <a:rect l="0" t="0" r="r" b="b"/>
              <a:pathLst>
                <a:path w="228" h="450">
                  <a:moveTo>
                    <a:pt x="87" y="441"/>
                  </a:moveTo>
                  <a:cubicBezTo>
                    <a:pt x="81" y="441"/>
                    <a:pt x="68" y="430"/>
                    <a:pt x="65" y="427"/>
                  </a:cubicBezTo>
                  <a:cubicBezTo>
                    <a:pt x="61" y="424"/>
                    <a:pt x="64" y="421"/>
                    <a:pt x="59" y="421"/>
                  </a:cubicBezTo>
                  <a:cubicBezTo>
                    <a:pt x="55" y="422"/>
                    <a:pt x="58" y="418"/>
                    <a:pt x="60" y="417"/>
                  </a:cubicBezTo>
                  <a:cubicBezTo>
                    <a:pt x="62" y="415"/>
                    <a:pt x="59" y="411"/>
                    <a:pt x="56" y="410"/>
                  </a:cubicBezTo>
                  <a:cubicBezTo>
                    <a:pt x="56" y="417"/>
                    <a:pt x="54" y="447"/>
                    <a:pt x="56" y="448"/>
                  </a:cubicBezTo>
                  <a:cubicBezTo>
                    <a:pt x="58" y="448"/>
                    <a:pt x="71" y="446"/>
                    <a:pt x="75" y="449"/>
                  </a:cubicBezTo>
                  <a:cubicBezTo>
                    <a:pt x="77" y="449"/>
                    <a:pt x="79" y="450"/>
                    <a:pt x="80" y="449"/>
                  </a:cubicBezTo>
                  <a:cubicBezTo>
                    <a:pt x="83" y="446"/>
                    <a:pt x="90" y="447"/>
                    <a:pt x="94" y="445"/>
                  </a:cubicBezTo>
                  <a:cubicBezTo>
                    <a:pt x="98" y="442"/>
                    <a:pt x="93" y="442"/>
                    <a:pt x="87" y="441"/>
                  </a:cubicBezTo>
                  <a:close/>
                  <a:moveTo>
                    <a:pt x="225" y="47"/>
                  </a:moveTo>
                  <a:cubicBezTo>
                    <a:pt x="224" y="46"/>
                    <a:pt x="221" y="46"/>
                    <a:pt x="218" y="46"/>
                  </a:cubicBezTo>
                  <a:cubicBezTo>
                    <a:pt x="218" y="46"/>
                    <a:pt x="218" y="47"/>
                    <a:pt x="218" y="47"/>
                  </a:cubicBezTo>
                  <a:cubicBezTo>
                    <a:pt x="219" y="52"/>
                    <a:pt x="216" y="64"/>
                    <a:pt x="212" y="64"/>
                  </a:cubicBezTo>
                  <a:cubicBezTo>
                    <a:pt x="209" y="63"/>
                    <a:pt x="206" y="69"/>
                    <a:pt x="203" y="68"/>
                  </a:cubicBezTo>
                  <a:cubicBezTo>
                    <a:pt x="201" y="67"/>
                    <a:pt x="197" y="72"/>
                    <a:pt x="194" y="70"/>
                  </a:cubicBezTo>
                  <a:cubicBezTo>
                    <a:pt x="190" y="68"/>
                    <a:pt x="186" y="71"/>
                    <a:pt x="183" y="69"/>
                  </a:cubicBezTo>
                  <a:cubicBezTo>
                    <a:pt x="180" y="67"/>
                    <a:pt x="172" y="69"/>
                    <a:pt x="172" y="67"/>
                  </a:cubicBezTo>
                  <a:cubicBezTo>
                    <a:pt x="172" y="65"/>
                    <a:pt x="176" y="65"/>
                    <a:pt x="176" y="59"/>
                  </a:cubicBezTo>
                  <a:cubicBezTo>
                    <a:pt x="176" y="53"/>
                    <a:pt x="186" y="47"/>
                    <a:pt x="185" y="44"/>
                  </a:cubicBezTo>
                  <a:cubicBezTo>
                    <a:pt x="183" y="42"/>
                    <a:pt x="166" y="37"/>
                    <a:pt x="164" y="34"/>
                  </a:cubicBezTo>
                  <a:cubicBezTo>
                    <a:pt x="161" y="31"/>
                    <a:pt x="158" y="28"/>
                    <a:pt x="151" y="27"/>
                  </a:cubicBezTo>
                  <a:cubicBezTo>
                    <a:pt x="145" y="27"/>
                    <a:pt x="145" y="23"/>
                    <a:pt x="139" y="19"/>
                  </a:cubicBezTo>
                  <a:cubicBezTo>
                    <a:pt x="134" y="16"/>
                    <a:pt x="126" y="8"/>
                    <a:pt x="123" y="3"/>
                  </a:cubicBezTo>
                  <a:cubicBezTo>
                    <a:pt x="119" y="3"/>
                    <a:pt x="113" y="2"/>
                    <a:pt x="112" y="4"/>
                  </a:cubicBezTo>
                  <a:cubicBezTo>
                    <a:pt x="110" y="6"/>
                    <a:pt x="108" y="15"/>
                    <a:pt x="105" y="10"/>
                  </a:cubicBezTo>
                  <a:cubicBezTo>
                    <a:pt x="103" y="6"/>
                    <a:pt x="97" y="6"/>
                    <a:pt x="92" y="5"/>
                  </a:cubicBezTo>
                  <a:cubicBezTo>
                    <a:pt x="87" y="4"/>
                    <a:pt x="88" y="0"/>
                    <a:pt x="82" y="5"/>
                  </a:cubicBezTo>
                  <a:cubicBezTo>
                    <a:pt x="80" y="8"/>
                    <a:pt x="77" y="10"/>
                    <a:pt x="74" y="12"/>
                  </a:cubicBezTo>
                  <a:cubicBezTo>
                    <a:pt x="74" y="17"/>
                    <a:pt x="73" y="23"/>
                    <a:pt x="72" y="25"/>
                  </a:cubicBezTo>
                  <a:cubicBezTo>
                    <a:pt x="70" y="28"/>
                    <a:pt x="59" y="33"/>
                    <a:pt x="59" y="35"/>
                  </a:cubicBezTo>
                  <a:cubicBezTo>
                    <a:pt x="59" y="38"/>
                    <a:pt x="60" y="42"/>
                    <a:pt x="58" y="43"/>
                  </a:cubicBezTo>
                  <a:cubicBezTo>
                    <a:pt x="56" y="45"/>
                    <a:pt x="63" y="54"/>
                    <a:pt x="59" y="56"/>
                  </a:cubicBezTo>
                  <a:cubicBezTo>
                    <a:pt x="56" y="58"/>
                    <a:pt x="62" y="61"/>
                    <a:pt x="60" y="63"/>
                  </a:cubicBezTo>
                  <a:cubicBezTo>
                    <a:pt x="57" y="65"/>
                    <a:pt x="53" y="66"/>
                    <a:pt x="53" y="69"/>
                  </a:cubicBezTo>
                  <a:cubicBezTo>
                    <a:pt x="53" y="71"/>
                    <a:pt x="53" y="77"/>
                    <a:pt x="49" y="78"/>
                  </a:cubicBezTo>
                  <a:cubicBezTo>
                    <a:pt x="46" y="79"/>
                    <a:pt x="44" y="84"/>
                    <a:pt x="44" y="88"/>
                  </a:cubicBezTo>
                  <a:cubicBezTo>
                    <a:pt x="44" y="92"/>
                    <a:pt x="40" y="89"/>
                    <a:pt x="41" y="94"/>
                  </a:cubicBezTo>
                  <a:cubicBezTo>
                    <a:pt x="43" y="99"/>
                    <a:pt x="45" y="105"/>
                    <a:pt x="41" y="106"/>
                  </a:cubicBezTo>
                  <a:cubicBezTo>
                    <a:pt x="38" y="107"/>
                    <a:pt x="39" y="115"/>
                    <a:pt x="37" y="115"/>
                  </a:cubicBezTo>
                  <a:cubicBezTo>
                    <a:pt x="35" y="115"/>
                    <a:pt x="34" y="123"/>
                    <a:pt x="37" y="127"/>
                  </a:cubicBezTo>
                  <a:cubicBezTo>
                    <a:pt x="40" y="131"/>
                    <a:pt x="40" y="134"/>
                    <a:pt x="40" y="138"/>
                  </a:cubicBezTo>
                  <a:cubicBezTo>
                    <a:pt x="40" y="142"/>
                    <a:pt x="44" y="144"/>
                    <a:pt x="43" y="148"/>
                  </a:cubicBezTo>
                  <a:cubicBezTo>
                    <a:pt x="42" y="152"/>
                    <a:pt x="42" y="155"/>
                    <a:pt x="40" y="157"/>
                  </a:cubicBezTo>
                  <a:cubicBezTo>
                    <a:pt x="38" y="159"/>
                    <a:pt x="40" y="164"/>
                    <a:pt x="37" y="165"/>
                  </a:cubicBezTo>
                  <a:cubicBezTo>
                    <a:pt x="34" y="167"/>
                    <a:pt x="39" y="177"/>
                    <a:pt x="37" y="180"/>
                  </a:cubicBezTo>
                  <a:cubicBezTo>
                    <a:pt x="34" y="182"/>
                    <a:pt x="28" y="183"/>
                    <a:pt x="28" y="191"/>
                  </a:cubicBezTo>
                  <a:cubicBezTo>
                    <a:pt x="28" y="198"/>
                    <a:pt x="29" y="202"/>
                    <a:pt x="28" y="206"/>
                  </a:cubicBezTo>
                  <a:cubicBezTo>
                    <a:pt x="28" y="208"/>
                    <a:pt x="32" y="208"/>
                    <a:pt x="31" y="212"/>
                  </a:cubicBezTo>
                  <a:cubicBezTo>
                    <a:pt x="31" y="216"/>
                    <a:pt x="25" y="214"/>
                    <a:pt x="25" y="216"/>
                  </a:cubicBezTo>
                  <a:cubicBezTo>
                    <a:pt x="24" y="219"/>
                    <a:pt x="26" y="225"/>
                    <a:pt x="24" y="225"/>
                  </a:cubicBezTo>
                  <a:cubicBezTo>
                    <a:pt x="22" y="225"/>
                    <a:pt x="21" y="227"/>
                    <a:pt x="21" y="232"/>
                  </a:cubicBezTo>
                  <a:cubicBezTo>
                    <a:pt x="21" y="237"/>
                    <a:pt x="18" y="237"/>
                    <a:pt x="18" y="240"/>
                  </a:cubicBezTo>
                  <a:cubicBezTo>
                    <a:pt x="18" y="242"/>
                    <a:pt x="20" y="245"/>
                    <a:pt x="20" y="248"/>
                  </a:cubicBezTo>
                  <a:cubicBezTo>
                    <a:pt x="20" y="250"/>
                    <a:pt x="22" y="259"/>
                    <a:pt x="20" y="260"/>
                  </a:cubicBezTo>
                  <a:cubicBezTo>
                    <a:pt x="17" y="260"/>
                    <a:pt x="16" y="270"/>
                    <a:pt x="18" y="272"/>
                  </a:cubicBezTo>
                  <a:cubicBezTo>
                    <a:pt x="20" y="273"/>
                    <a:pt x="20" y="276"/>
                    <a:pt x="19" y="278"/>
                  </a:cubicBezTo>
                  <a:cubicBezTo>
                    <a:pt x="18" y="280"/>
                    <a:pt x="24" y="282"/>
                    <a:pt x="21" y="285"/>
                  </a:cubicBezTo>
                  <a:cubicBezTo>
                    <a:pt x="18" y="288"/>
                    <a:pt x="20" y="292"/>
                    <a:pt x="24" y="291"/>
                  </a:cubicBezTo>
                  <a:cubicBezTo>
                    <a:pt x="27" y="290"/>
                    <a:pt x="29" y="296"/>
                    <a:pt x="26" y="296"/>
                  </a:cubicBezTo>
                  <a:cubicBezTo>
                    <a:pt x="22" y="296"/>
                    <a:pt x="18" y="296"/>
                    <a:pt x="21" y="298"/>
                  </a:cubicBezTo>
                  <a:cubicBezTo>
                    <a:pt x="24" y="300"/>
                    <a:pt x="27" y="304"/>
                    <a:pt x="23" y="305"/>
                  </a:cubicBezTo>
                  <a:cubicBezTo>
                    <a:pt x="19" y="307"/>
                    <a:pt x="22" y="310"/>
                    <a:pt x="21" y="314"/>
                  </a:cubicBezTo>
                  <a:cubicBezTo>
                    <a:pt x="20" y="318"/>
                    <a:pt x="24" y="322"/>
                    <a:pt x="21" y="323"/>
                  </a:cubicBezTo>
                  <a:cubicBezTo>
                    <a:pt x="18" y="324"/>
                    <a:pt x="22" y="330"/>
                    <a:pt x="18" y="331"/>
                  </a:cubicBezTo>
                  <a:cubicBezTo>
                    <a:pt x="13" y="331"/>
                    <a:pt x="16" y="336"/>
                    <a:pt x="13" y="338"/>
                  </a:cubicBezTo>
                  <a:cubicBezTo>
                    <a:pt x="10" y="341"/>
                    <a:pt x="17" y="345"/>
                    <a:pt x="13" y="347"/>
                  </a:cubicBezTo>
                  <a:cubicBezTo>
                    <a:pt x="10" y="349"/>
                    <a:pt x="12" y="355"/>
                    <a:pt x="9" y="355"/>
                  </a:cubicBezTo>
                  <a:cubicBezTo>
                    <a:pt x="5" y="355"/>
                    <a:pt x="3" y="360"/>
                    <a:pt x="2" y="362"/>
                  </a:cubicBezTo>
                  <a:cubicBezTo>
                    <a:pt x="2" y="365"/>
                    <a:pt x="0" y="369"/>
                    <a:pt x="3" y="373"/>
                  </a:cubicBezTo>
                  <a:cubicBezTo>
                    <a:pt x="6" y="376"/>
                    <a:pt x="2" y="379"/>
                    <a:pt x="5" y="380"/>
                  </a:cubicBezTo>
                  <a:cubicBezTo>
                    <a:pt x="7" y="382"/>
                    <a:pt x="17" y="380"/>
                    <a:pt x="15" y="384"/>
                  </a:cubicBezTo>
                  <a:cubicBezTo>
                    <a:pt x="14" y="388"/>
                    <a:pt x="14" y="396"/>
                    <a:pt x="16" y="396"/>
                  </a:cubicBezTo>
                  <a:cubicBezTo>
                    <a:pt x="18" y="396"/>
                    <a:pt x="19" y="402"/>
                    <a:pt x="21" y="401"/>
                  </a:cubicBezTo>
                  <a:cubicBezTo>
                    <a:pt x="24" y="401"/>
                    <a:pt x="36" y="399"/>
                    <a:pt x="41" y="401"/>
                  </a:cubicBezTo>
                  <a:cubicBezTo>
                    <a:pt x="44" y="402"/>
                    <a:pt x="46" y="403"/>
                    <a:pt x="47" y="404"/>
                  </a:cubicBezTo>
                  <a:cubicBezTo>
                    <a:pt x="50" y="403"/>
                    <a:pt x="57" y="407"/>
                    <a:pt x="58" y="406"/>
                  </a:cubicBezTo>
                  <a:cubicBezTo>
                    <a:pt x="60" y="404"/>
                    <a:pt x="52" y="398"/>
                    <a:pt x="52" y="395"/>
                  </a:cubicBezTo>
                  <a:cubicBezTo>
                    <a:pt x="52" y="393"/>
                    <a:pt x="51" y="389"/>
                    <a:pt x="51" y="387"/>
                  </a:cubicBezTo>
                  <a:cubicBezTo>
                    <a:pt x="51" y="384"/>
                    <a:pt x="50" y="379"/>
                    <a:pt x="53" y="376"/>
                  </a:cubicBezTo>
                  <a:cubicBezTo>
                    <a:pt x="57" y="374"/>
                    <a:pt x="57" y="371"/>
                    <a:pt x="59" y="372"/>
                  </a:cubicBezTo>
                  <a:cubicBezTo>
                    <a:pt x="61" y="372"/>
                    <a:pt x="66" y="370"/>
                    <a:pt x="66" y="364"/>
                  </a:cubicBezTo>
                  <a:cubicBezTo>
                    <a:pt x="66" y="358"/>
                    <a:pt x="69" y="356"/>
                    <a:pt x="74" y="351"/>
                  </a:cubicBezTo>
                  <a:cubicBezTo>
                    <a:pt x="80" y="347"/>
                    <a:pt x="89" y="342"/>
                    <a:pt x="87" y="340"/>
                  </a:cubicBezTo>
                  <a:cubicBezTo>
                    <a:pt x="86" y="338"/>
                    <a:pt x="89" y="332"/>
                    <a:pt x="89" y="329"/>
                  </a:cubicBezTo>
                  <a:cubicBezTo>
                    <a:pt x="89" y="327"/>
                    <a:pt x="81" y="327"/>
                    <a:pt x="78" y="326"/>
                  </a:cubicBezTo>
                  <a:cubicBezTo>
                    <a:pt x="75" y="325"/>
                    <a:pt x="65" y="318"/>
                    <a:pt x="70" y="309"/>
                  </a:cubicBezTo>
                  <a:cubicBezTo>
                    <a:pt x="75" y="300"/>
                    <a:pt x="86" y="299"/>
                    <a:pt x="89" y="299"/>
                  </a:cubicBezTo>
                  <a:cubicBezTo>
                    <a:pt x="92" y="298"/>
                    <a:pt x="89" y="294"/>
                    <a:pt x="92" y="293"/>
                  </a:cubicBezTo>
                  <a:cubicBezTo>
                    <a:pt x="94" y="291"/>
                    <a:pt x="95" y="289"/>
                    <a:pt x="95" y="285"/>
                  </a:cubicBezTo>
                  <a:cubicBezTo>
                    <a:pt x="95" y="281"/>
                    <a:pt x="95" y="274"/>
                    <a:pt x="99" y="273"/>
                  </a:cubicBezTo>
                  <a:cubicBezTo>
                    <a:pt x="104" y="273"/>
                    <a:pt x="105" y="270"/>
                    <a:pt x="102" y="270"/>
                  </a:cubicBezTo>
                  <a:cubicBezTo>
                    <a:pt x="99" y="269"/>
                    <a:pt x="98" y="266"/>
                    <a:pt x="103" y="265"/>
                  </a:cubicBezTo>
                  <a:cubicBezTo>
                    <a:pt x="107" y="265"/>
                    <a:pt x="106" y="269"/>
                    <a:pt x="109" y="269"/>
                  </a:cubicBezTo>
                  <a:cubicBezTo>
                    <a:pt x="112" y="269"/>
                    <a:pt x="118" y="263"/>
                    <a:pt x="113" y="260"/>
                  </a:cubicBezTo>
                  <a:cubicBezTo>
                    <a:pt x="109" y="257"/>
                    <a:pt x="108" y="262"/>
                    <a:pt x="106" y="262"/>
                  </a:cubicBezTo>
                  <a:cubicBezTo>
                    <a:pt x="103" y="263"/>
                    <a:pt x="102" y="259"/>
                    <a:pt x="99" y="259"/>
                  </a:cubicBezTo>
                  <a:cubicBezTo>
                    <a:pt x="97" y="259"/>
                    <a:pt x="99" y="253"/>
                    <a:pt x="98" y="251"/>
                  </a:cubicBezTo>
                  <a:cubicBezTo>
                    <a:pt x="97" y="248"/>
                    <a:pt x="95" y="243"/>
                    <a:pt x="97" y="240"/>
                  </a:cubicBezTo>
                  <a:cubicBezTo>
                    <a:pt x="99" y="237"/>
                    <a:pt x="108" y="244"/>
                    <a:pt x="115" y="245"/>
                  </a:cubicBezTo>
                  <a:cubicBezTo>
                    <a:pt x="123" y="245"/>
                    <a:pt x="128" y="241"/>
                    <a:pt x="128" y="238"/>
                  </a:cubicBezTo>
                  <a:cubicBezTo>
                    <a:pt x="128" y="236"/>
                    <a:pt x="125" y="231"/>
                    <a:pt x="129" y="228"/>
                  </a:cubicBezTo>
                  <a:cubicBezTo>
                    <a:pt x="134" y="225"/>
                    <a:pt x="130" y="224"/>
                    <a:pt x="129" y="220"/>
                  </a:cubicBezTo>
                  <a:cubicBezTo>
                    <a:pt x="127" y="216"/>
                    <a:pt x="131" y="213"/>
                    <a:pt x="133" y="215"/>
                  </a:cubicBezTo>
                  <a:cubicBezTo>
                    <a:pt x="135" y="217"/>
                    <a:pt x="149" y="216"/>
                    <a:pt x="162" y="213"/>
                  </a:cubicBezTo>
                  <a:cubicBezTo>
                    <a:pt x="174" y="211"/>
                    <a:pt x="182" y="206"/>
                    <a:pt x="183" y="203"/>
                  </a:cubicBezTo>
                  <a:cubicBezTo>
                    <a:pt x="184" y="199"/>
                    <a:pt x="192" y="191"/>
                    <a:pt x="193" y="188"/>
                  </a:cubicBezTo>
                  <a:cubicBezTo>
                    <a:pt x="195" y="185"/>
                    <a:pt x="194" y="181"/>
                    <a:pt x="189" y="181"/>
                  </a:cubicBezTo>
                  <a:cubicBezTo>
                    <a:pt x="184" y="180"/>
                    <a:pt x="184" y="174"/>
                    <a:pt x="187" y="171"/>
                  </a:cubicBezTo>
                  <a:cubicBezTo>
                    <a:pt x="189" y="168"/>
                    <a:pt x="185" y="165"/>
                    <a:pt x="180" y="164"/>
                  </a:cubicBezTo>
                  <a:cubicBezTo>
                    <a:pt x="176" y="164"/>
                    <a:pt x="168" y="160"/>
                    <a:pt x="172" y="156"/>
                  </a:cubicBezTo>
                  <a:cubicBezTo>
                    <a:pt x="174" y="154"/>
                    <a:pt x="175" y="155"/>
                    <a:pt x="176" y="156"/>
                  </a:cubicBezTo>
                  <a:cubicBezTo>
                    <a:pt x="177" y="154"/>
                    <a:pt x="178" y="151"/>
                    <a:pt x="177" y="151"/>
                  </a:cubicBezTo>
                  <a:cubicBezTo>
                    <a:pt x="176" y="150"/>
                    <a:pt x="174" y="151"/>
                    <a:pt x="174" y="144"/>
                  </a:cubicBezTo>
                  <a:cubicBezTo>
                    <a:pt x="174" y="137"/>
                    <a:pt x="177" y="138"/>
                    <a:pt x="177" y="129"/>
                  </a:cubicBezTo>
                  <a:cubicBezTo>
                    <a:pt x="177" y="120"/>
                    <a:pt x="181" y="115"/>
                    <a:pt x="181" y="110"/>
                  </a:cubicBezTo>
                  <a:cubicBezTo>
                    <a:pt x="181" y="105"/>
                    <a:pt x="189" y="100"/>
                    <a:pt x="194" y="92"/>
                  </a:cubicBezTo>
                  <a:cubicBezTo>
                    <a:pt x="199" y="84"/>
                    <a:pt x="209" y="74"/>
                    <a:pt x="214" y="71"/>
                  </a:cubicBezTo>
                  <a:cubicBezTo>
                    <a:pt x="218" y="69"/>
                    <a:pt x="226" y="66"/>
                    <a:pt x="227" y="64"/>
                  </a:cubicBezTo>
                  <a:cubicBezTo>
                    <a:pt x="228" y="61"/>
                    <a:pt x="227" y="48"/>
                    <a:pt x="225" y="47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8" name="Freeform 109"/>
            <p:cNvSpPr>
              <a:spLocks/>
            </p:cNvSpPr>
            <p:nvPr/>
          </p:nvSpPr>
          <p:spPr bwMode="auto">
            <a:xfrm>
              <a:off x="2709863" y="3640138"/>
              <a:ext cx="190500" cy="973138"/>
            </a:xfrm>
            <a:custGeom>
              <a:avLst/>
              <a:gdLst/>
              <a:ahLst/>
              <a:cxnLst>
                <a:cxn ang="0">
                  <a:pos x="40" y="435"/>
                </a:cxn>
                <a:cxn ang="0">
                  <a:pos x="27" y="413"/>
                </a:cxn>
                <a:cxn ang="0">
                  <a:pos x="38" y="389"/>
                </a:cxn>
                <a:cxn ang="0">
                  <a:pos x="46" y="365"/>
                </a:cxn>
                <a:cxn ang="0">
                  <a:pos x="51" y="347"/>
                </a:cxn>
                <a:cxn ang="0">
                  <a:pos x="44" y="329"/>
                </a:cxn>
                <a:cxn ang="0">
                  <a:pos x="45" y="299"/>
                </a:cxn>
                <a:cxn ang="0">
                  <a:pos x="49" y="276"/>
                </a:cxn>
                <a:cxn ang="0">
                  <a:pos x="53" y="257"/>
                </a:cxn>
                <a:cxn ang="0">
                  <a:pos x="62" y="216"/>
                </a:cxn>
                <a:cxn ang="0">
                  <a:pos x="65" y="189"/>
                </a:cxn>
                <a:cxn ang="0">
                  <a:pos x="66" y="157"/>
                </a:cxn>
                <a:cxn ang="0">
                  <a:pos x="74" y="129"/>
                </a:cxn>
                <a:cxn ang="0">
                  <a:pos x="84" y="107"/>
                </a:cxn>
                <a:cxn ang="0">
                  <a:pos x="97" y="76"/>
                </a:cxn>
                <a:cxn ang="0">
                  <a:pos x="89" y="53"/>
                </a:cxn>
                <a:cxn ang="0">
                  <a:pos x="84" y="25"/>
                </a:cxn>
                <a:cxn ang="0">
                  <a:pos x="71" y="2"/>
                </a:cxn>
                <a:cxn ang="0">
                  <a:pos x="64" y="23"/>
                </a:cxn>
                <a:cxn ang="0">
                  <a:pos x="62" y="75"/>
                </a:cxn>
                <a:cxn ang="0">
                  <a:pos x="53" y="128"/>
                </a:cxn>
                <a:cxn ang="0">
                  <a:pos x="48" y="163"/>
                </a:cxn>
                <a:cxn ang="0">
                  <a:pos x="41" y="210"/>
                </a:cxn>
                <a:cxn ang="0">
                  <a:pos x="26" y="251"/>
                </a:cxn>
                <a:cxn ang="0">
                  <a:pos x="24" y="286"/>
                </a:cxn>
                <a:cxn ang="0">
                  <a:pos x="17" y="319"/>
                </a:cxn>
                <a:cxn ang="0">
                  <a:pos x="32" y="302"/>
                </a:cxn>
                <a:cxn ang="0">
                  <a:pos x="34" y="320"/>
                </a:cxn>
                <a:cxn ang="0">
                  <a:pos x="30" y="342"/>
                </a:cxn>
                <a:cxn ang="0">
                  <a:pos x="25" y="357"/>
                </a:cxn>
                <a:cxn ang="0">
                  <a:pos x="23" y="354"/>
                </a:cxn>
                <a:cxn ang="0">
                  <a:pos x="15" y="357"/>
                </a:cxn>
                <a:cxn ang="0">
                  <a:pos x="2" y="374"/>
                </a:cxn>
                <a:cxn ang="0">
                  <a:pos x="17" y="376"/>
                </a:cxn>
                <a:cxn ang="0">
                  <a:pos x="25" y="389"/>
                </a:cxn>
                <a:cxn ang="0">
                  <a:pos x="11" y="393"/>
                </a:cxn>
                <a:cxn ang="0">
                  <a:pos x="13" y="400"/>
                </a:cxn>
                <a:cxn ang="0">
                  <a:pos x="6" y="412"/>
                </a:cxn>
                <a:cxn ang="0">
                  <a:pos x="15" y="416"/>
                </a:cxn>
                <a:cxn ang="0">
                  <a:pos x="16" y="427"/>
                </a:cxn>
                <a:cxn ang="0">
                  <a:pos x="9" y="441"/>
                </a:cxn>
                <a:cxn ang="0">
                  <a:pos x="23" y="444"/>
                </a:cxn>
                <a:cxn ang="0">
                  <a:pos x="28" y="448"/>
                </a:cxn>
                <a:cxn ang="0">
                  <a:pos x="22" y="462"/>
                </a:cxn>
                <a:cxn ang="0">
                  <a:pos x="41" y="462"/>
                </a:cxn>
                <a:cxn ang="0">
                  <a:pos x="28" y="472"/>
                </a:cxn>
                <a:cxn ang="0">
                  <a:pos x="42" y="470"/>
                </a:cxn>
                <a:cxn ang="0">
                  <a:pos x="26" y="481"/>
                </a:cxn>
                <a:cxn ang="0">
                  <a:pos x="41" y="483"/>
                </a:cxn>
                <a:cxn ang="0">
                  <a:pos x="64" y="461"/>
                </a:cxn>
                <a:cxn ang="0">
                  <a:pos x="71" y="473"/>
                </a:cxn>
                <a:cxn ang="0">
                  <a:pos x="61" y="477"/>
                </a:cxn>
                <a:cxn ang="0">
                  <a:pos x="50" y="486"/>
                </a:cxn>
                <a:cxn ang="0">
                  <a:pos x="58" y="503"/>
                </a:cxn>
                <a:cxn ang="0">
                  <a:pos x="74" y="500"/>
                </a:cxn>
                <a:cxn ang="0">
                  <a:pos x="91" y="501"/>
                </a:cxn>
                <a:cxn ang="0">
                  <a:pos x="81" y="499"/>
                </a:cxn>
                <a:cxn ang="0">
                  <a:pos x="71" y="457"/>
                </a:cxn>
                <a:cxn ang="0">
                  <a:pos x="46" y="452"/>
                </a:cxn>
              </a:cxnLst>
              <a:rect l="0" t="0" r="r" b="b"/>
              <a:pathLst>
                <a:path w="100" h="510">
                  <a:moveTo>
                    <a:pt x="46" y="452"/>
                  </a:moveTo>
                  <a:cubicBezTo>
                    <a:pt x="44" y="453"/>
                    <a:pt x="43" y="447"/>
                    <a:pt x="41" y="447"/>
                  </a:cubicBezTo>
                  <a:cubicBezTo>
                    <a:pt x="39" y="447"/>
                    <a:pt x="39" y="439"/>
                    <a:pt x="40" y="435"/>
                  </a:cubicBezTo>
                  <a:cubicBezTo>
                    <a:pt x="42" y="431"/>
                    <a:pt x="32" y="433"/>
                    <a:pt x="30" y="431"/>
                  </a:cubicBezTo>
                  <a:cubicBezTo>
                    <a:pt x="27" y="430"/>
                    <a:pt x="31" y="427"/>
                    <a:pt x="28" y="424"/>
                  </a:cubicBezTo>
                  <a:cubicBezTo>
                    <a:pt x="25" y="420"/>
                    <a:pt x="27" y="416"/>
                    <a:pt x="27" y="413"/>
                  </a:cubicBezTo>
                  <a:cubicBezTo>
                    <a:pt x="28" y="411"/>
                    <a:pt x="30" y="406"/>
                    <a:pt x="34" y="406"/>
                  </a:cubicBezTo>
                  <a:cubicBezTo>
                    <a:pt x="37" y="406"/>
                    <a:pt x="35" y="400"/>
                    <a:pt x="38" y="398"/>
                  </a:cubicBezTo>
                  <a:cubicBezTo>
                    <a:pt x="42" y="396"/>
                    <a:pt x="35" y="392"/>
                    <a:pt x="38" y="389"/>
                  </a:cubicBezTo>
                  <a:cubicBezTo>
                    <a:pt x="41" y="387"/>
                    <a:pt x="38" y="382"/>
                    <a:pt x="43" y="382"/>
                  </a:cubicBezTo>
                  <a:cubicBezTo>
                    <a:pt x="47" y="381"/>
                    <a:pt x="43" y="375"/>
                    <a:pt x="46" y="374"/>
                  </a:cubicBezTo>
                  <a:cubicBezTo>
                    <a:pt x="49" y="373"/>
                    <a:pt x="45" y="369"/>
                    <a:pt x="46" y="365"/>
                  </a:cubicBezTo>
                  <a:cubicBezTo>
                    <a:pt x="47" y="361"/>
                    <a:pt x="44" y="358"/>
                    <a:pt x="48" y="356"/>
                  </a:cubicBezTo>
                  <a:cubicBezTo>
                    <a:pt x="52" y="355"/>
                    <a:pt x="49" y="351"/>
                    <a:pt x="46" y="349"/>
                  </a:cubicBezTo>
                  <a:cubicBezTo>
                    <a:pt x="43" y="347"/>
                    <a:pt x="47" y="347"/>
                    <a:pt x="51" y="347"/>
                  </a:cubicBezTo>
                  <a:cubicBezTo>
                    <a:pt x="54" y="347"/>
                    <a:pt x="52" y="341"/>
                    <a:pt x="49" y="342"/>
                  </a:cubicBezTo>
                  <a:cubicBezTo>
                    <a:pt x="45" y="343"/>
                    <a:pt x="43" y="339"/>
                    <a:pt x="46" y="336"/>
                  </a:cubicBezTo>
                  <a:cubicBezTo>
                    <a:pt x="49" y="333"/>
                    <a:pt x="43" y="331"/>
                    <a:pt x="44" y="329"/>
                  </a:cubicBezTo>
                  <a:cubicBezTo>
                    <a:pt x="45" y="327"/>
                    <a:pt x="45" y="324"/>
                    <a:pt x="43" y="323"/>
                  </a:cubicBezTo>
                  <a:cubicBezTo>
                    <a:pt x="41" y="321"/>
                    <a:pt x="42" y="311"/>
                    <a:pt x="45" y="311"/>
                  </a:cubicBezTo>
                  <a:cubicBezTo>
                    <a:pt x="47" y="310"/>
                    <a:pt x="45" y="301"/>
                    <a:pt x="45" y="299"/>
                  </a:cubicBezTo>
                  <a:cubicBezTo>
                    <a:pt x="45" y="296"/>
                    <a:pt x="43" y="293"/>
                    <a:pt x="43" y="291"/>
                  </a:cubicBezTo>
                  <a:cubicBezTo>
                    <a:pt x="43" y="288"/>
                    <a:pt x="46" y="288"/>
                    <a:pt x="46" y="283"/>
                  </a:cubicBezTo>
                  <a:cubicBezTo>
                    <a:pt x="46" y="278"/>
                    <a:pt x="47" y="276"/>
                    <a:pt x="49" y="276"/>
                  </a:cubicBezTo>
                  <a:cubicBezTo>
                    <a:pt x="51" y="276"/>
                    <a:pt x="49" y="270"/>
                    <a:pt x="50" y="267"/>
                  </a:cubicBezTo>
                  <a:cubicBezTo>
                    <a:pt x="50" y="265"/>
                    <a:pt x="56" y="267"/>
                    <a:pt x="56" y="263"/>
                  </a:cubicBezTo>
                  <a:cubicBezTo>
                    <a:pt x="57" y="259"/>
                    <a:pt x="53" y="259"/>
                    <a:pt x="53" y="257"/>
                  </a:cubicBezTo>
                  <a:cubicBezTo>
                    <a:pt x="54" y="253"/>
                    <a:pt x="53" y="249"/>
                    <a:pt x="53" y="242"/>
                  </a:cubicBezTo>
                  <a:cubicBezTo>
                    <a:pt x="53" y="234"/>
                    <a:pt x="59" y="233"/>
                    <a:pt x="62" y="231"/>
                  </a:cubicBezTo>
                  <a:cubicBezTo>
                    <a:pt x="64" y="228"/>
                    <a:pt x="59" y="218"/>
                    <a:pt x="62" y="216"/>
                  </a:cubicBezTo>
                  <a:cubicBezTo>
                    <a:pt x="65" y="215"/>
                    <a:pt x="63" y="210"/>
                    <a:pt x="65" y="208"/>
                  </a:cubicBezTo>
                  <a:cubicBezTo>
                    <a:pt x="67" y="206"/>
                    <a:pt x="67" y="203"/>
                    <a:pt x="68" y="199"/>
                  </a:cubicBezTo>
                  <a:cubicBezTo>
                    <a:pt x="69" y="195"/>
                    <a:pt x="65" y="193"/>
                    <a:pt x="65" y="189"/>
                  </a:cubicBezTo>
                  <a:cubicBezTo>
                    <a:pt x="65" y="185"/>
                    <a:pt x="65" y="182"/>
                    <a:pt x="62" y="178"/>
                  </a:cubicBezTo>
                  <a:cubicBezTo>
                    <a:pt x="59" y="174"/>
                    <a:pt x="60" y="166"/>
                    <a:pt x="62" y="166"/>
                  </a:cubicBezTo>
                  <a:cubicBezTo>
                    <a:pt x="64" y="166"/>
                    <a:pt x="63" y="158"/>
                    <a:pt x="66" y="157"/>
                  </a:cubicBezTo>
                  <a:cubicBezTo>
                    <a:pt x="70" y="156"/>
                    <a:pt x="68" y="150"/>
                    <a:pt x="66" y="145"/>
                  </a:cubicBezTo>
                  <a:cubicBezTo>
                    <a:pt x="65" y="140"/>
                    <a:pt x="69" y="143"/>
                    <a:pt x="69" y="139"/>
                  </a:cubicBezTo>
                  <a:cubicBezTo>
                    <a:pt x="69" y="135"/>
                    <a:pt x="71" y="130"/>
                    <a:pt x="74" y="129"/>
                  </a:cubicBezTo>
                  <a:cubicBezTo>
                    <a:pt x="78" y="128"/>
                    <a:pt x="78" y="122"/>
                    <a:pt x="78" y="120"/>
                  </a:cubicBezTo>
                  <a:cubicBezTo>
                    <a:pt x="78" y="117"/>
                    <a:pt x="82" y="116"/>
                    <a:pt x="85" y="114"/>
                  </a:cubicBezTo>
                  <a:cubicBezTo>
                    <a:pt x="87" y="112"/>
                    <a:pt x="81" y="109"/>
                    <a:pt x="84" y="107"/>
                  </a:cubicBezTo>
                  <a:cubicBezTo>
                    <a:pt x="88" y="105"/>
                    <a:pt x="81" y="96"/>
                    <a:pt x="83" y="94"/>
                  </a:cubicBezTo>
                  <a:cubicBezTo>
                    <a:pt x="85" y="93"/>
                    <a:pt x="84" y="89"/>
                    <a:pt x="84" y="86"/>
                  </a:cubicBezTo>
                  <a:cubicBezTo>
                    <a:pt x="84" y="84"/>
                    <a:pt x="95" y="79"/>
                    <a:pt x="97" y="76"/>
                  </a:cubicBezTo>
                  <a:cubicBezTo>
                    <a:pt x="98" y="74"/>
                    <a:pt x="99" y="68"/>
                    <a:pt x="99" y="63"/>
                  </a:cubicBezTo>
                  <a:cubicBezTo>
                    <a:pt x="96" y="65"/>
                    <a:pt x="93" y="66"/>
                    <a:pt x="92" y="65"/>
                  </a:cubicBezTo>
                  <a:cubicBezTo>
                    <a:pt x="91" y="63"/>
                    <a:pt x="92" y="56"/>
                    <a:pt x="89" y="53"/>
                  </a:cubicBezTo>
                  <a:cubicBezTo>
                    <a:pt x="86" y="50"/>
                    <a:pt x="88" y="44"/>
                    <a:pt x="85" y="43"/>
                  </a:cubicBezTo>
                  <a:cubicBezTo>
                    <a:pt x="82" y="41"/>
                    <a:pt x="79" y="35"/>
                    <a:pt x="81" y="33"/>
                  </a:cubicBezTo>
                  <a:cubicBezTo>
                    <a:pt x="84" y="31"/>
                    <a:pt x="81" y="27"/>
                    <a:pt x="84" y="25"/>
                  </a:cubicBezTo>
                  <a:cubicBezTo>
                    <a:pt x="86" y="23"/>
                    <a:pt x="82" y="23"/>
                    <a:pt x="79" y="19"/>
                  </a:cubicBezTo>
                  <a:cubicBezTo>
                    <a:pt x="76" y="15"/>
                    <a:pt x="80" y="10"/>
                    <a:pt x="76" y="7"/>
                  </a:cubicBezTo>
                  <a:cubicBezTo>
                    <a:pt x="72" y="4"/>
                    <a:pt x="72" y="0"/>
                    <a:pt x="71" y="2"/>
                  </a:cubicBezTo>
                  <a:cubicBezTo>
                    <a:pt x="70" y="4"/>
                    <a:pt x="70" y="9"/>
                    <a:pt x="67" y="11"/>
                  </a:cubicBezTo>
                  <a:cubicBezTo>
                    <a:pt x="66" y="11"/>
                    <a:pt x="65" y="12"/>
                    <a:pt x="64" y="13"/>
                  </a:cubicBezTo>
                  <a:cubicBezTo>
                    <a:pt x="64" y="15"/>
                    <a:pt x="63" y="20"/>
                    <a:pt x="64" y="23"/>
                  </a:cubicBezTo>
                  <a:cubicBezTo>
                    <a:pt x="66" y="27"/>
                    <a:pt x="67" y="45"/>
                    <a:pt x="65" y="52"/>
                  </a:cubicBezTo>
                  <a:cubicBezTo>
                    <a:pt x="64" y="59"/>
                    <a:pt x="62" y="65"/>
                    <a:pt x="61" y="69"/>
                  </a:cubicBezTo>
                  <a:cubicBezTo>
                    <a:pt x="59" y="73"/>
                    <a:pt x="64" y="73"/>
                    <a:pt x="62" y="75"/>
                  </a:cubicBezTo>
                  <a:cubicBezTo>
                    <a:pt x="60" y="77"/>
                    <a:pt x="61" y="82"/>
                    <a:pt x="61" y="90"/>
                  </a:cubicBezTo>
                  <a:cubicBezTo>
                    <a:pt x="61" y="98"/>
                    <a:pt x="56" y="112"/>
                    <a:pt x="56" y="116"/>
                  </a:cubicBezTo>
                  <a:cubicBezTo>
                    <a:pt x="56" y="120"/>
                    <a:pt x="52" y="123"/>
                    <a:pt x="53" y="128"/>
                  </a:cubicBezTo>
                  <a:cubicBezTo>
                    <a:pt x="53" y="133"/>
                    <a:pt x="51" y="135"/>
                    <a:pt x="48" y="138"/>
                  </a:cubicBezTo>
                  <a:cubicBezTo>
                    <a:pt x="45" y="140"/>
                    <a:pt x="52" y="147"/>
                    <a:pt x="52" y="151"/>
                  </a:cubicBezTo>
                  <a:cubicBezTo>
                    <a:pt x="52" y="155"/>
                    <a:pt x="47" y="157"/>
                    <a:pt x="48" y="163"/>
                  </a:cubicBezTo>
                  <a:cubicBezTo>
                    <a:pt x="49" y="171"/>
                    <a:pt x="48" y="185"/>
                    <a:pt x="48" y="188"/>
                  </a:cubicBezTo>
                  <a:cubicBezTo>
                    <a:pt x="48" y="191"/>
                    <a:pt x="45" y="191"/>
                    <a:pt x="45" y="196"/>
                  </a:cubicBezTo>
                  <a:cubicBezTo>
                    <a:pt x="46" y="201"/>
                    <a:pt x="42" y="202"/>
                    <a:pt x="41" y="210"/>
                  </a:cubicBezTo>
                  <a:cubicBezTo>
                    <a:pt x="41" y="217"/>
                    <a:pt x="35" y="228"/>
                    <a:pt x="33" y="234"/>
                  </a:cubicBezTo>
                  <a:cubicBezTo>
                    <a:pt x="30" y="240"/>
                    <a:pt x="30" y="243"/>
                    <a:pt x="27" y="243"/>
                  </a:cubicBezTo>
                  <a:cubicBezTo>
                    <a:pt x="24" y="243"/>
                    <a:pt x="24" y="246"/>
                    <a:pt x="26" y="251"/>
                  </a:cubicBezTo>
                  <a:cubicBezTo>
                    <a:pt x="28" y="256"/>
                    <a:pt x="24" y="260"/>
                    <a:pt x="27" y="265"/>
                  </a:cubicBezTo>
                  <a:cubicBezTo>
                    <a:pt x="30" y="270"/>
                    <a:pt x="29" y="272"/>
                    <a:pt x="28" y="277"/>
                  </a:cubicBezTo>
                  <a:cubicBezTo>
                    <a:pt x="26" y="282"/>
                    <a:pt x="24" y="282"/>
                    <a:pt x="24" y="286"/>
                  </a:cubicBezTo>
                  <a:cubicBezTo>
                    <a:pt x="24" y="291"/>
                    <a:pt x="21" y="295"/>
                    <a:pt x="23" y="300"/>
                  </a:cubicBezTo>
                  <a:cubicBezTo>
                    <a:pt x="25" y="305"/>
                    <a:pt x="24" y="306"/>
                    <a:pt x="22" y="306"/>
                  </a:cubicBezTo>
                  <a:cubicBezTo>
                    <a:pt x="19" y="306"/>
                    <a:pt x="18" y="310"/>
                    <a:pt x="17" y="319"/>
                  </a:cubicBezTo>
                  <a:cubicBezTo>
                    <a:pt x="16" y="327"/>
                    <a:pt x="16" y="327"/>
                    <a:pt x="22" y="326"/>
                  </a:cubicBezTo>
                  <a:cubicBezTo>
                    <a:pt x="28" y="326"/>
                    <a:pt x="24" y="306"/>
                    <a:pt x="27" y="306"/>
                  </a:cubicBezTo>
                  <a:cubicBezTo>
                    <a:pt x="31" y="306"/>
                    <a:pt x="28" y="303"/>
                    <a:pt x="32" y="302"/>
                  </a:cubicBezTo>
                  <a:cubicBezTo>
                    <a:pt x="35" y="301"/>
                    <a:pt x="32" y="305"/>
                    <a:pt x="35" y="306"/>
                  </a:cubicBezTo>
                  <a:cubicBezTo>
                    <a:pt x="37" y="307"/>
                    <a:pt x="39" y="309"/>
                    <a:pt x="35" y="311"/>
                  </a:cubicBezTo>
                  <a:cubicBezTo>
                    <a:pt x="32" y="313"/>
                    <a:pt x="36" y="318"/>
                    <a:pt x="34" y="320"/>
                  </a:cubicBezTo>
                  <a:cubicBezTo>
                    <a:pt x="33" y="323"/>
                    <a:pt x="30" y="326"/>
                    <a:pt x="32" y="329"/>
                  </a:cubicBezTo>
                  <a:cubicBezTo>
                    <a:pt x="33" y="333"/>
                    <a:pt x="30" y="332"/>
                    <a:pt x="30" y="337"/>
                  </a:cubicBezTo>
                  <a:cubicBezTo>
                    <a:pt x="29" y="341"/>
                    <a:pt x="32" y="341"/>
                    <a:pt x="30" y="342"/>
                  </a:cubicBezTo>
                  <a:cubicBezTo>
                    <a:pt x="28" y="343"/>
                    <a:pt x="32" y="346"/>
                    <a:pt x="30" y="347"/>
                  </a:cubicBezTo>
                  <a:cubicBezTo>
                    <a:pt x="27" y="347"/>
                    <a:pt x="29" y="351"/>
                    <a:pt x="30" y="354"/>
                  </a:cubicBezTo>
                  <a:cubicBezTo>
                    <a:pt x="32" y="357"/>
                    <a:pt x="27" y="355"/>
                    <a:pt x="25" y="357"/>
                  </a:cubicBezTo>
                  <a:cubicBezTo>
                    <a:pt x="22" y="359"/>
                    <a:pt x="27" y="362"/>
                    <a:pt x="26" y="364"/>
                  </a:cubicBezTo>
                  <a:cubicBezTo>
                    <a:pt x="24" y="367"/>
                    <a:pt x="20" y="363"/>
                    <a:pt x="18" y="361"/>
                  </a:cubicBezTo>
                  <a:cubicBezTo>
                    <a:pt x="17" y="360"/>
                    <a:pt x="21" y="357"/>
                    <a:pt x="23" y="354"/>
                  </a:cubicBezTo>
                  <a:cubicBezTo>
                    <a:pt x="26" y="351"/>
                    <a:pt x="21" y="344"/>
                    <a:pt x="17" y="346"/>
                  </a:cubicBezTo>
                  <a:cubicBezTo>
                    <a:pt x="14" y="347"/>
                    <a:pt x="21" y="351"/>
                    <a:pt x="21" y="355"/>
                  </a:cubicBezTo>
                  <a:cubicBezTo>
                    <a:pt x="21" y="358"/>
                    <a:pt x="15" y="354"/>
                    <a:pt x="15" y="357"/>
                  </a:cubicBezTo>
                  <a:cubicBezTo>
                    <a:pt x="15" y="361"/>
                    <a:pt x="11" y="360"/>
                    <a:pt x="9" y="362"/>
                  </a:cubicBezTo>
                  <a:cubicBezTo>
                    <a:pt x="6" y="365"/>
                    <a:pt x="12" y="367"/>
                    <a:pt x="9" y="368"/>
                  </a:cubicBezTo>
                  <a:cubicBezTo>
                    <a:pt x="7" y="368"/>
                    <a:pt x="2" y="372"/>
                    <a:pt x="2" y="374"/>
                  </a:cubicBezTo>
                  <a:cubicBezTo>
                    <a:pt x="2" y="377"/>
                    <a:pt x="5" y="377"/>
                    <a:pt x="5" y="375"/>
                  </a:cubicBezTo>
                  <a:cubicBezTo>
                    <a:pt x="5" y="372"/>
                    <a:pt x="9" y="372"/>
                    <a:pt x="10" y="375"/>
                  </a:cubicBezTo>
                  <a:cubicBezTo>
                    <a:pt x="11" y="378"/>
                    <a:pt x="13" y="375"/>
                    <a:pt x="17" y="376"/>
                  </a:cubicBezTo>
                  <a:cubicBezTo>
                    <a:pt x="20" y="376"/>
                    <a:pt x="20" y="382"/>
                    <a:pt x="18" y="381"/>
                  </a:cubicBezTo>
                  <a:cubicBezTo>
                    <a:pt x="16" y="381"/>
                    <a:pt x="14" y="385"/>
                    <a:pt x="14" y="388"/>
                  </a:cubicBezTo>
                  <a:cubicBezTo>
                    <a:pt x="15" y="392"/>
                    <a:pt x="22" y="388"/>
                    <a:pt x="25" y="389"/>
                  </a:cubicBezTo>
                  <a:cubicBezTo>
                    <a:pt x="28" y="390"/>
                    <a:pt x="27" y="396"/>
                    <a:pt x="25" y="394"/>
                  </a:cubicBezTo>
                  <a:cubicBezTo>
                    <a:pt x="23" y="392"/>
                    <a:pt x="19" y="389"/>
                    <a:pt x="17" y="392"/>
                  </a:cubicBezTo>
                  <a:cubicBezTo>
                    <a:pt x="16" y="395"/>
                    <a:pt x="13" y="394"/>
                    <a:pt x="11" y="393"/>
                  </a:cubicBezTo>
                  <a:cubicBezTo>
                    <a:pt x="8" y="392"/>
                    <a:pt x="0" y="397"/>
                    <a:pt x="3" y="399"/>
                  </a:cubicBezTo>
                  <a:cubicBezTo>
                    <a:pt x="6" y="401"/>
                    <a:pt x="6" y="404"/>
                    <a:pt x="7" y="404"/>
                  </a:cubicBezTo>
                  <a:cubicBezTo>
                    <a:pt x="9" y="404"/>
                    <a:pt x="12" y="402"/>
                    <a:pt x="13" y="400"/>
                  </a:cubicBezTo>
                  <a:cubicBezTo>
                    <a:pt x="14" y="398"/>
                    <a:pt x="17" y="396"/>
                    <a:pt x="18" y="401"/>
                  </a:cubicBezTo>
                  <a:cubicBezTo>
                    <a:pt x="18" y="405"/>
                    <a:pt x="13" y="403"/>
                    <a:pt x="12" y="406"/>
                  </a:cubicBezTo>
                  <a:cubicBezTo>
                    <a:pt x="11" y="408"/>
                    <a:pt x="9" y="410"/>
                    <a:pt x="6" y="412"/>
                  </a:cubicBezTo>
                  <a:cubicBezTo>
                    <a:pt x="3" y="415"/>
                    <a:pt x="6" y="418"/>
                    <a:pt x="8" y="417"/>
                  </a:cubicBezTo>
                  <a:cubicBezTo>
                    <a:pt x="11" y="416"/>
                    <a:pt x="8" y="420"/>
                    <a:pt x="11" y="421"/>
                  </a:cubicBezTo>
                  <a:cubicBezTo>
                    <a:pt x="14" y="421"/>
                    <a:pt x="15" y="419"/>
                    <a:pt x="15" y="416"/>
                  </a:cubicBezTo>
                  <a:cubicBezTo>
                    <a:pt x="14" y="414"/>
                    <a:pt x="16" y="408"/>
                    <a:pt x="19" y="411"/>
                  </a:cubicBezTo>
                  <a:cubicBezTo>
                    <a:pt x="22" y="414"/>
                    <a:pt x="18" y="416"/>
                    <a:pt x="18" y="419"/>
                  </a:cubicBezTo>
                  <a:cubicBezTo>
                    <a:pt x="18" y="421"/>
                    <a:pt x="16" y="425"/>
                    <a:pt x="16" y="427"/>
                  </a:cubicBezTo>
                  <a:cubicBezTo>
                    <a:pt x="16" y="430"/>
                    <a:pt x="13" y="429"/>
                    <a:pt x="13" y="432"/>
                  </a:cubicBezTo>
                  <a:cubicBezTo>
                    <a:pt x="13" y="435"/>
                    <a:pt x="6" y="433"/>
                    <a:pt x="9" y="435"/>
                  </a:cubicBezTo>
                  <a:cubicBezTo>
                    <a:pt x="13" y="437"/>
                    <a:pt x="7" y="439"/>
                    <a:pt x="9" y="441"/>
                  </a:cubicBezTo>
                  <a:cubicBezTo>
                    <a:pt x="11" y="443"/>
                    <a:pt x="12" y="439"/>
                    <a:pt x="15" y="440"/>
                  </a:cubicBezTo>
                  <a:cubicBezTo>
                    <a:pt x="18" y="441"/>
                    <a:pt x="17" y="441"/>
                    <a:pt x="21" y="440"/>
                  </a:cubicBezTo>
                  <a:cubicBezTo>
                    <a:pt x="24" y="438"/>
                    <a:pt x="26" y="443"/>
                    <a:pt x="23" y="444"/>
                  </a:cubicBezTo>
                  <a:cubicBezTo>
                    <a:pt x="20" y="445"/>
                    <a:pt x="16" y="448"/>
                    <a:pt x="18" y="449"/>
                  </a:cubicBezTo>
                  <a:cubicBezTo>
                    <a:pt x="19" y="449"/>
                    <a:pt x="24" y="446"/>
                    <a:pt x="25" y="450"/>
                  </a:cubicBezTo>
                  <a:cubicBezTo>
                    <a:pt x="26" y="453"/>
                    <a:pt x="28" y="452"/>
                    <a:pt x="28" y="448"/>
                  </a:cubicBezTo>
                  <a:cubicBezTo>
                    <a:pt x="29" y="445"/>
                    <a:pt x="35" y="448"/>
                    <a:pt x="36" y="451"/>
                  </a:cubicBezTo>
                  <a:cubicBezTo>
                    <a:pt x="37" y="454"/>
                    <a:pt x="29" y="456"/>
                    <a:pt x="26" y="455"/>
                  </a:cubicBezTo>
                  <a:cubicBezTo>
                    <a:pt x="22" y="454"/>
                    <a:pt x="20" y="458"/>
                    <a:pt x="22" y="462"/>
                  </a:cubicBezTo>
                  <a:cubicBezTo>
                    <a:pt x="25" y="465"/>
                    <a:pt x="28" y="462"/>
                    <a:pt x="31" y="459"/>
                  </a:cubicBezTo>
                  <a:cubicBezTo>
                    <a:pt x="33" y="456"/>
                    <a:pt x="47" y="457"/>
                    <a:pt x="48" y="460"/>
                  </a:cubicBezTo>
                  <a:cubicBezTo>
                    <a:pt x="49" y="463"/>
                    <a:pt x="42" y="460"/>
                    <a:pt x="41" y="462"/>
                  </a:cubicBezTo>
                  <a:cubicBezTo>
                    <a:pt x="40" y="464"/>
                    <a:pt x="35" y="465"/>
                    <a:pt x="34" y="463"/>
                  </a:cubicBezTo>
                  <a:cubicBezTo>
                    <a:pt x="33" y="461"/>
                    <a:pt x="28" y="464"/>
                    <a:pt x="28" y="467"/>
                  </a:cubicBezTo>
                  <a:cubicBezTo>
                    <a:pt x="27" y="471"/>
                    <a:pt x="23" y="471"/>
                    <a:pt x="28" y="472"/>
                  </a:cubicBezTo>
                  <a:cubicBezTo>
                    <a:pt x="32" y="473"/>
                    <a:pt x="31" y="467"/>
                    <a:pt x="38" y="468"/>
                  </a:cubicBezTo>
                  <a:cubicBezTo>
                    <a:pt x="45" y="468"/>
                    <a:pt x="49" y="461"/>
                    <a:pt x="51" y="465"/>
                  </a:cubicBezTo>
                  <a:cubicBezTo>
                    <a:pt x="53" y="469"/>
                    <a:pt x="45" y="472"/>
                    <a:pt x="42" y="470"/>
                  </a:cubicBezTo>
                  <a:cubicBezTo>
                    <a:pt x="40" y="467"/>
                    <a:pt x="36" y="472"/>
                    <a:pt x="37" y="475"/>
                  </a:cubicBezTo>
                  <a:cubicBezTo>
                    <a:pt x="37" y="479"/>
                    <a:pt x="29" y="474"/>
                    <a:pt x="25" y="474"/>
                  </a:cubicBezTo>
                  <a:cubicBezTo>
                    <a:pt x="21" y="473"/>
                    <a:pt x="22" y="478"/>
                    <a:pt x="26" y="481"/>
                  </a:cubicBezTo>
                  <a:cubicBezTo>
                    <a:pt x="29" y="485"/>
                    <a:pt x="31" y="481"/>
                    <a:pt x="36" y="484"/>
                  </a:cubicBezTo>
                  <a:cubicBezTo>
                    <a:pt x="40" y="486"/>
                    <a:pt x="40" y="489"/>
                    <a:pt x="43" y="487"/>
                  </a:cubicBezTo>
                  <a:cubicBezTo>
                    <a:pt x="46" y="484"/>
                    <a:pt x="43" y="484"/>
                    <a:pt x="41" y="483"/>
                  </a:cubicBezTo>
                  <a:cubicBezTo>
                    <a:pt x="39" y="482"/>
                    <a:pt x="41" y="477"/>
                    <a:pt x="45" y="480"/>
                  </a:cubicBezTo>
                  <a:cubicBezTo>
                    <a:pt x="50" y="482"/>
                    <a:pt x="56" y="478"/>
                    <a:pt x="54" y="472"/>
                  </a:cubicBezTo>
                  <a:cubicBezTo>
                    <a:pt x="53" y="466"/>
                    <a:pt x="58" y="463"/>
                    <a:pt x="64" y="461"/>
                  </a:cubicBezTo>
                  <a:cubicBezTo>
                    <a:pt x="70" y="459"/>
                    <a:pt x="67" y="465"/>
                    <a:pt x="63" y="466"/>
                  </a:cubicBezTo>
                  <a:cubicBezTo>
                    <a:pt x="58" y="468"/>
                    <a:pt x="58" y="469"/>
                    <a:pt x="61" y="473"/>
                  </a:cubicBezTo>
                  <a:cubicBezTo>
                    <a:pt x="64" y="476"/>
                    <a:pt x="68" y="471"/>
                    <a:pt x="71" y="473"/>
                  </a:cubicBezTo>
                  <a:cubicBezTo>
                    <a:pt x="74" y="476"/>
                    <a:pt x="66" y="476"/>
                    <a:pt x="65" y="478"/>
                  </a:cubicBezTo>
                  <a:cubicBezTo>
                    <a:pt x="64" y="481"/>
                    <a:pt x="70" y="484"/>
                    <a:pt x="65" y="486"/>
                  </a:cubicBezTo>
                  <a:cubicBezTo>
                    <a:pt x="61" y="488"/>
                    <a:pt x="63" y="478"/>
                    <a:pt x="61" y="477"/>
                  </a:cubicBezTo>
                  <a:cubicBezTo>
                    <a:pt x="58" y="476"/>
                    <a:pt x="56" y="478"/>
                    <a:pt x="58" y="484"/>
                  </a:cubicBezTo>
                  <a:cubicBezTo>
                    <a:pt x="61" y="490"/>
                    <a:pt x="55" y="485"/>
                    <a:pt x="53" y="482"/>
                  </a:cubicBezTo>
                  <a:cubicBezTo>
                    <a:pt x="50" y="479"/>
                    <a:pt x="47" y="483"/>
                    <a:pt x="50" y="486"/>
                  </a:cubicBezTo>
                  <a:cubicBezTo>
                    <a:pt x="53" y="489"/>
                    <a:pt x="44" y="486"/>
                    <a:pt x="44" y="491"/>
                  </a:cubicBezTo>
                  <a:cubicBezTo>
                    <a:pt x="44" y="496"/>
                    <a:pt x="48" y="492"/>
                    <a:pt x="52" y="493"/>
                  </a:cubicBezTo>
                  <a:cubicBezTo>
                    <a:pt x="57" y="494"/>
                    <a:pt x="55" y="500"/>
                    <a:pt x="58" y="503"/>
                  </a:cubicBezTo>
                  <a:cubicBezTo>
                    <a:pt x="61" y="505"/>
                    <a:pt x="59" y="495"/>
                    <a:pt x="62" y="494"/>
                  </a:cubicBezTo>
                  <a:cubicBezTo>
                    <a:pt x="66" y="493"/>
                    <a:pt x="62" y="502"/>
                    <a:pt x="70" y="504"/>
                  </a:cubicBezTo>
                  <a:cubicBezTo>
                    <a:pt x="78" y="507"/>
                    <a:pt x="71" y="503"/>
                    <a:pt x="74" y="500"/>
                  </a:cubicBezTo>
                  <a:cubicBezTo>
                    <a:pt x="78" y="498"/>
                    <a:pt x="82" y="508"/>
                    <a:pt x="86" y="509"/>
                  </a:cubicBezTo>
                  <a:cubicBezTo>
                    <a:pt x="90" y="510"/>
                    <a:pt x="87" y="504"/>
                    <a:pt x="84" y="501"/>
                  </a:cubicBezTo>
                  <a:cubicBezTo>
                    <a:pt x="82" y="498"/>
                    <a:pt x="87" y="500"/>
                    <a:pt x="91" y="501"/>
                  </a:cubicBezTo>
                  <a:cubicBezTo>
                    <a:pt x="95" y="503"/>
                    <a:pt x="98" y="503"/>
                    <a:pt x="98" y="500"/>
                  </a:cubicBezTo>
                  <a:cubicBezTo>
                    <a:pt x="99" y="499"/>
                    <a:pt x="99" y="499"/>
                    <a:pt x="100" y="500"/>
                  </a:cubicBezTo>
                  <a:cubicBezTo>
                    <a:pt x="96" y="497"/>
                    <a:pt x="83" y="499"/>
                    <a:pt x="81" y="499"/>
                  </a:cubicBezTo>
                  <a:cubicBezTo>
                    <a:pt x="79" y="498"/>
                    <a:pt x="81" y="468"/>
                    <a:pt x="81" y="461"/>
                  </a:cubicBezTo>
                  <a:cubicBezTo>
                    <a:pt x="81" y="461"/>
                    <a:pt x="81" y="461"/>
                    <a:pt x="80" y="461"/>
                  </a:cubicBezTo>
                  <a:cubicBezTo>
                    <a:pt x="77" y="461"/>
                    <a:pt x="70" y="462"/>
                    <a:pt x="71" y="457"/>
                  </a:cubicBezTo>
                  <a:cubicBezTo>
                    <a:pt x="71" y="456"/>
                    <a:pt x="72" y="456"/>
                    <a:pt x="72" y="455"/>
                  </a:cubicBezTo>
                  <a:cubicBezTo>
                    <a:pt x="71" y="454"/>
                    <a:pt x="69" y="453"/>
                    <a:pt x="66" y="452"/>
                  </a:cubicBezTo>
                  <a:cubicBezTo>
                    <a:pt x="61" y="450"/>
                    <a:pt x="49" y="452"/>
                    <a:pt x="46" y="452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9" name="Freeform 110"/>
            <p:cNvSpPr>
              <a:spLocks/>
            </p:cNvSpPr>
            <p:nvPr/>
          </p:nvSpPr>
          <p:spPr bwMode="auto">
            <a:xfrm>
              <a:off x="2992438" y="3683000"/>
              <a:ext cx="192088" cy="192088"/>
            </a:xfrm>
            <a:custGeom>
              <a:avLst/>
              <a:gdLst/>
              <a:ahLst/>
              <a:cxnLst>
                <a:cxn ang="0">
                  <a:pos x="96" y="54"/>
                </a:cxn>
                <a:cxn ang="0">
                  <a:pos x="87" y="56"/>
                </a:cxn>
                <a:cxn ang="0">
                  <a:pos x="81" y="43"/>
                </a:cxn>
                <a:cxn ang="0">
                  <a:pos x="73" y="34"/>
                </a:cxn>
                <a:cxn ang="0">
                  <a:pos x="64" y="33"/>
                </a:cxn>
                <a:cxn ang="0">
                  <a:pos x="58" y="24"/>
                </a:cxn>
                <a:cxn ang="0">
                  <a:pos x="56" y="10"/>
                </a:cxn>
                <a:cxn ang="0">
                  <a:pos x="55" y="4"/>
                </a:cxn>
                <a:cxn ang="0">
                  <a:pos x="53" y="5"/>
                </a:cxn>
                <a:cxn ang="0">
                  <a:pos x="43" y="0"/>
                </a:cxn>
                <a:cxn ang="0">
                  <a:pos x="30" y="1"/>
                </a:cxn>
                <a:cxn ang="0">
                  <a:pos x="16" y="4"/>
                </a:cxn>
                <a:cxn ang="0">
                  <a:pos x="7" y="14"/>
                </a:cxn>
                <a:cxn ang="0">
                  <a:pos x="4" y="32"/>
                </a:cxn>
                <a:cxn ang="0">
                  <a:pos x="0" y="31"/>
                </a:cxn>
                <a:cxn ang="0">
                  <a:pos x="16" y="47"/>
                </a:cxn>
                <a:cxn ang="0">
                  <a:pos x="28" y="55"/>
                </a:cxn>
                <a:cxn ang="0">
                  <a:pos x="41" y="62"/>
                </a:cxn>
                <a:cxn ang="0">
                  <a:pos x="62" y="72"/>
                </a:cxn>
                <a:cxn ang="0">
                  <a:pos x="53" y="87"/>
                </a:cxn>
                <a:cxn ang="0">
                  <a:pos x="49" y="95"/>
                </a:cxn>
                <a:cxn ang="0">
                  <a:pos x="60" y="97"/>
                </a:cxn>
                <a:cxn ang="0">
                  <a:pos x="71" y="98"/>
                </a:cxn>
                <a:cxn ang="0">
                  <a:pos x="80" y="96"/>
                </a:cxn>
                <a:cxn ang="0">
                  <a:pos x="89" y="92"/>
                </a:cxn>
                <a:cxn ang="0">
                  <a:pos x="95" y="75"/>
                </a:cxn>
                <a:cxn ang="0">
                  <a:pos x="96" y="54"/>
                </a:cxn>
              </a:cxnLst>
              <a:rect l="0" t="0" r="r" b="b"/>
              <a:pathLst>
                <a:path w="100" h="100">
                  <a:moveTo>
                    <a:pt x="96" y="54"/>
                  </a:moveTo>
                  <a:cubicBezTo>
                    <a:pt x="92" y="52"/>
                    <a:pt x="88" y="56"/>
                    <a:pt x="87" y="56"/>
                  </a:cubicBezTo>
                  <a:cubicBezTo>
                    <a:pt x="85" y="56"/>
                    <a:pt x="82" y="47"/>
                    <a:pt x="81" y="43"/>
                  </a:cubicBezTo>
                  <a:cubicBezTo>
                    <a:pt x="80" y="40"/>
                    <a:pt x="76" y="32"/>
                    <a:pt x="73" y="34"/>
                  </a:cubicBezTo>
                  <a:cubicBezTo>
                    <a:pt x="71" y="36"/>
                    <a:pt x="71" y="33"/>
                    <a:pt x="64" y="33"/>
                  </a:cubicBezTo>
                  <a:cubicBezTo>
                    <a:pt x="56" y="33"/>
                    <a:pt x="56" y="31"/>
                    <a:pt x="58" y="24"/>
                  </a:cubicBezTo>
                  <a:cubicBezTo>
                    <a:pt x="59" y="16"/>
                    <a:pt x="53" y="12"/>
                    <a:pt x="56" y="10"/>
                  </a:cubicBezTo>
                  <a:cubicBezTo>
                    <a:pt x="58" y="9"/>
                    <a:pt x="58" y="7"/>
                    <a:pt x="55" y="4"/>
                  </a:cubicBezTo>
                  <a:cubicBezTo>
                    <a:pt x="55" y="4"/>
                    <a:pt x="54" y="5"/>
                    <a:pt x="53" y="5"/>
                  </a:cubicBezTo>
                  <a:cubicBezTo>
                    <a:pt x="51" y="5"/>
                    <a:pt x="47" y="0"/>
                    <a:pt x="43" y="0"/>
                  </a:cubicBezTo>
                  <a:cubicBezTo>
                    <a:pt x="38" y="0"/>
                    <a:pt x="33" y="0"/>
                    <a:pt x="30" y="1"/>
                  </a:cubicBezTo>
                  <a:cubicBezTo>
                    <a:pt x="26" y="3"/>
                    <a:pt x="20" y="1"/>
                    <a:pt x="16" y="4"/>
                  </a:cubicBezTo>
                  <a:cubicBezTo>
                    <a:pt x="12" y="6"/>
                    <a:pt x="7" y="12"/>
                    <a:pt x="7" y="14"/>
                  </a:cubicBezTo>
                  <a:cubicBezTo>
                    <a:pt x="8" y="17"/>
                    <a:pt x="6" y="31"/>
                    <a:pt x="4" y="32"/>
                  </a:cubicBezTo>
                  <a:cubicBezTo>
                    <a:pt x="3" y="32"/>
                    <a:pt x="2" y="32"/>
                    <a:pt x="0" y="31"/>
                  </a:cubicBezTo>
                  <a:cubicBezTo>
                    <a:pt x="3" y="36"/>
                    <a:pt x="11" y="44"/>
                    <a:pt x="16" y="47"/>
                  </a:cubicBezTo>
                  <a:cubicBezTo>
                    <a:pt x="22" y="51"/>
                    <a:pt x="22" y="55"/>
                    <a:pt x="28" y="55"/>
                  </a:cubicBezTo>
                  <a:cubicBezTo>
                    <a:pt x="35" y="56"/>
                    <a:pt x="38" y="59"/>
                    <a:pt x="41" y="62"/>
                  </a:cubicBezTo>
                  <a:cubicBezTo>
                    <a:pt x="43" y="65"/>
                    <a:pt x="60" y="70"/>
                    <a:pt x="62" y="72"/>
                  </a:cubicBezTo>
                  <a:cubicBezTo>
                    <a:pt x="63" y="75"/>
                    <a:pt x="53" y="81"/>
                    <a:pt x="53" y="87"/>
                  </a:cubicBezTo>
                  <a:cubicBezTo>
                    <a:pt x="53" y="93"/>
                    <a:pt x="49" y="93"/>
                    <a:pt x="49" y="95"/>
                  </a:cubicBezTo>
                  <a:cubicBezTo>
                    <a:pt x="49" y="97"/>
                    <a:pt x="57" y="95"/>
                    <a:pt x="60" y="97"/>
                  </a:cubicBezTo>
                  <a:cubicBezTo>
                    <a:pt x="63" y="99"/>
                    <a:pt x="67" y="96"/>
                    <a:pt x="71" y="98"/>
                  </a:cubicBezTo>
                  <a:cubicBezTo>
                    <a:pt x="74" y="100"/>
                    <a:pt x="78" y="95"/>
                    <a:pt x="80" y="96"/>
                  </a:cubicBezTo>
                  <a:cubicBezTo>
                    <a:pt x="83" y="97"/>
                    <a:pt x="86" y="91"/>
                    <a:pt x="89" y="92"/>
                  </a:cubicBezTo>
                  <a:cubicBezTo>
                    <a:pt x="93" y="92"/>
                    <a:pt x="96" y="80"/>
                    <a:pt x="95" y="75"/>
                  </a:cubicBezTo>
                  <a:cubicBezTo>
                    <a:pt x="94" y="70"/>
                    <a:pt x="100" y="56"/>
                    <a:pt x="96" y="54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0" name="Freeform 111"/>
            <p:cNvSpPr>
              <a:spLocks/>
            </p:cNvSpPr>
            <p:nvPr/>
          </p:nvSpPr>
          <p:spPr bwMode="auto">
            <a:xfrm>
              <a:off x="2492375" y="3016250"/>
              <a:ext cx="71438" cy="57150"/>
            </a:xfrm>
            <a:custGeom>
              <a:avLst/>
              <a:gdLst/>
              <a:ahLst/>
              <a:cxnLst>
                <a:cxn ang="0">
                  <a:pos x="36" y="24"/>
                </a:cxn>
                <a:cxn ang="0">
                  <a:pos x="38" y="17"/>
                </a:cxn>
                <a:cxn ang="0">
                  <a:pos x="26" y="3"/>
                </a:cxn>
                <a:cxn ang="0">
                  <a:pos x="21" y="2"/>
                </a:cxn>
                <a:cxn ang="0">
                  <a:pos x="10" y="0"/>
                </a:cxn>
                <a:cxn ang="0">
                  <a:pos x="3" y="0"/>
                </a:cxn>
                <a:cxn ang="0">
                  <a:pos x="3" y="5"/>
                </a:cxn>
                <a:cxn ang="0">
                  <a:pos x="6" y="14"/>
                </a:cxn>
                <a:cxn ang="0">
                  <a:pos x="12" y="13"/>
                </a:cxn>
                <a:cxn ang="0">
                  <a:pos x="17" y="17"/>
                </a:cxn>
                <a:cxn ang="0">
                  <a:pos x="25" y="24"/>
                </a:cxn>
                <a:cxn ang="0">
                  <a:pos x="32" y="30"/>
                </a:cxn>
                <a:cxn ang="0">
                  <a:pos x="34" y="30"/>
                </a:cxn>
                <a:cxn ang="0">
                  <a:pos x="36" y="24"/>
                </a:cxn>
              </a:cxnLst>
              <a:rect l="0" t="0" r="r" b="b"/>
              <a:pathLst>
                <a:path w="38" h="30">
                  <a:moveTo>
                    <a:pt x="36" y="24"/>
                  </a:moveTo>
                  <a:cubicBezTo>
                    <a:pt x="35" y="23"/>
                    <a:pt x="36" y="19"/>
                    <a:pt x="38" y="17"/>
                  </a:cubicBezTo>
                  <a:cubicBezTo>
                    <a:pt x="33" y="12"/>
                    <a:pt x="29" y="6"/>
                    <a:pt x="26" y="3"/>
                  </a:cubicBezTo>
                  <a:cubicBezTo>
                    <a:pt x="24" y="3"/>
                    <a:pt x="22" y="3"/>
                    <a:pt x="21" y="2"/>
                  </a:cubicBezTo>
                  <a:cubicBezTo>
                    <a:pt x="18" y="0"/>
                    <a:pt x="12" y="2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4" y="2"/>
                    <a:pt x="4" y="4"/>
                    <a:pt x="3" y="5"/>
                  </a:cubicBezTo>
                  <a:cubicBezTo>
                    <a:pt x="0" y="6"/>
                    <a:pt x="0" y="12"/>
                    <a:pt x="6" y="14"/>
                  </a:cubicBezTo>
                  <a:cubicBezTo>
                    <a:pt x="11" y="17"/>
                    <a:pt x="9" y="13"/>
                    <a:pt x="12" y="13"/>
                  </a:cubicBezTo>
                  <a:cubicBezTo>
                    <a:pt x="15" y="13"/>
                    <a:pt x="15" y="17"/>
                    <a:pt x="17" y="17"/>
                  </a:cubicBezTo>
                  <a:cubicBezTo>
                    <a:pt x="20" y="17"/>
                    <a:pt x="25" y="20"/>
                    <a:pt x="25" y="24"/>
                  </a:cubicBezTo>
                  <a:cubicBezTo>
                    <a:pt x="25" y="28"/>
                    <a:pt x="27" y="30"/>
                    <a:pt x="32" y="30"/>
                  </a:cubicBezTo>
                  <a:cubicBezTo>
                    <a:pt x="32" y="30"/>
                    <a:pt x="33" y="30"/>
                    <a:pt x="34" y="30"/>
                  </a:cubicBezTo>
                  <a:cubicBezTo>
                    <a:pt x="35" y="28"/>
                    <a:pt x="36" y="25"/>
                    <a:pt x="36" y="24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1" name="Freeform 112"/>
            <p:cNvSpPr>
              <a:spLocks/>
            </p:cNvSpPr>
            <p:nvPr/>
          </p:nvSpPr>
          <p:spPr bwMode="auto">
            <a:xfrm>
              <a:off x="2557463" y="3044825"/>
              <a:ext cx="125413" cy="60325"/>
            </a:xfrm>
            <a:custGeom>
              <a:avLst/>
              <a:gdLst/>
              <a:ahLst/>
              <a:cxnLst>
                <a:cxn ang="0">
                  <a:pos x="59" y="9"/>
                </a:cxn>
                <a:cxn ang="0">
                  <a:pos x="43" y="2"/>
                </a:cxn>
                <a:cxn ang="0">
                  <a:pos x="27" y="8"/>
                </a:cxn>
                <a:cxn ang="0">
                  <a:pos x="9" y="7"/>
                </a:cxn>
                <a:cxn ang="0">
                  <a:pos x="4" y="2"/>
                </a:cxn>
                <a:cxn ang="0">
                  <a:pos x="2" y="9"/>
                </a:cxn>
                <a:cxn ang="0">
                  <a:pos x="0" y="15"/>
                </a:cxn>
                <a:cxn ang="0">
                  <a:pos x="15" y="22"/>
                </a:cxn>
                <a:cxn ang="0">
                  <a:pos x="23" y="27"/>
                </a:cxn>
                <a:cxn ang="0">
                  <a:pos x="32" y="25"/>
                </a:cxn>
                <a:cxn ang="0">
                  <a:pos x="29" y="19"/>
                </a:cxn>
                <a:cxn ang="0">
                  <a:pos x="35" y="13"/>
                </a:cxn>
                <a:cxn ang="0">
                  <a:pos x="47" y="9"/>
                </a:cxn>
                <a:cxn ang="0">
                  <a:pos x="50" y="17"/>
                </a:cxn>
                <a:cxn ang="0">
                  <a:pos x="57" y="29"/>
                </a:cxn>
                <a:cxn ang="0">
                  <a:pos x="65" y="21"/>
                </a:cxn>
                <a:cxn ang="0">
                  <a:pos x="66" y="18"/>
                </a:cxn>
                <a:cxn ang="0">
                  <a:pos x="59" y="9"/>
                </a:cxn>
              </a:cxnLst>
              <a:rect l="0" t="0" r="r" b="b"/>
              <a:pathLst>
                <a:path w="66" h="31">
                  <a:moveTo>
                    <a:pt x="59" y="9"/>
                  </a:moveTo>
                  <a:cubicBezTo>
                    <a:pt x="55" y="3"/>
                    <a:pt x="48" y="4"/>
                    <a:pt x="43" y="2"/>
                  </a:cubicBezTo>
                  <a:cubicBezTo>
                    <a:pt x="39" y="0"/>
                    <a:pt x="33" y="2"/>
                    <a:pt x="27" y="8"/>
                  </a:cubicBezTo>
                  <a:cubicBezTo>
                    <a:pt x="22" y="13"/>
                    <a:pt x="14" y="10"/>
                    <a:pt x="9" y="7"/>
                  </a:cubicBezTo>
                  <a:cubicBezTo>
                    <a:pt x="8" y="6"/>
                    <a:pt x="6" y="4"/>
                    <a:pt x="4" y="2"/>
                  </a:cubicBezTo>
                  <a:cubicBezTo>
                    <a:pt x="2" y="4"/>
                    <a:pt x="1" y="8"/>
                    <a:pt x="2" y="9"/>
                  </a:cubicBezTo>
                  <a:cubicBezTo>
                    <a:pt x="2" y="10"/>
                    <a:pt x="1" y="13"/>
                    <a:pt x="0" y="15"/>
                  </a:cubicBezTo>
                  <a:cubicBezTo>
                    <a:pt x="5" y="16"/>
                    <a:pt x="12" y="18"/>
                    <a:pt x="15" y="22"/>
                  </a:cubicBezTo>
                  <a:cubicBezTo>
                    <a:pt x="19" y="26"/>
                    <a:pt x="21" y="23"/>
                    <a:pt x="23" y="27"/>
                  </a:cubicBezTo>
                  <a:cubicBezTo>
                    <a:pt x="25" y="31"/>
                    <a:pt x="31" y="28"/>
                    <a:pt x="32" y="25"/>
                  </a:cubicBezTo>
                  <a:cubicBezTo>
                    <a:pt x="33" y="23"/>
                    <a:pt x="29" y="22"/>
                    <a:pt x="29" y="19"/>
                  </a:cubicBezTo>
                  <a:cubicBezTo>
                    <a:pt x="28" y="16"/>
                    <a:pt x="34" y="17"/>
                    <a:pt x="35" y="13"/>
                  </a:cubicBezTo>
                  <a:cubicBezTo>
                    <a:pt x="36" y="10"/>
                    <a:pt x="44" y="8"/>
                    <a:pt x="47" y="9"/>
                  </a:cubicBezTo>
                  <a:cubicBezTo>
                    <a:pt x="51" y="11"/>
                    <a:pt x="54" y="13"/>
                    <a:pt x="50" y="17"/>
                  </a:cubicBezTo>
                  <a:cubicBezTo>
                    <a:pt x="48" y="20"/>
                    <a:pt x="53" y="25"/>
                    <a:pt x="57" y="29"/>
                  </a:cubicBezTo>
                  <a:cubicBezTo>
                    <a:pt x="60" y="26"/>
                    <a:pt x="63" y="22"/>
                    <a:pt x="65" y="21"/>
                  </a:cubicBezTo>
                  <a:cubicBezTo>
                    <a:pt x="65" y="21"/>
                    <a:pt x="66" y="19"/>
                    <a:pt x="66" y="18"/>
                  </a:cubicBezTo>
                  <a:cubicBezTo>
                    <a:pt x="64" y="17"/>
                    <a:pt x="62" y="13"/>
                    <a:pt x="59" y="9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2" name="Freeform 113"/>
            <p:cNvSpPr>
              <a:spLocks/>
            </p:cNvSpPr>
            <p:nvPr/>
          </p:nvSpPr>
          <p:spPr bwMode="auto">
            <a:xfrm>
              <a:off x="2643188" y="2982913"/>
              <a:ext cx="257175" cy="366713"/>
            </a:xfrm>
            <a:custGeom>
              <a:avLst/>
              <a:gdLst/>
              <a:ahLst/>
              <a:cxnLst>
                <a:cxn ang="0">
                  <a:pos x="21" y="140"/>
                </a:cxn>
                <a:cxn ang="0">
                  <a:pos x="30" y="140"/>
                </a:cxn>
                <a:cxn ang="0">
                  <a:pos x="38" y="146"/>
                </a:cxn>
                <a:cxn ang="0">
                  <a:pos x="38" y="147"/>
                </a:cxn>
                <a:cxn ang="0">
                  <a:pos x="48" y="147"/>
                </a:cxn>
                <a:cxn ang="0">
                  <a:pos x="55" y="156"/>
                </a:cxn>
                <a:cxn ang="0">
                  <a:pos x="62" y="163"/>
                </a:cxn>
                <a:cxn ang="0">
                  <a:pos x="66" y="170"/>
                </a:cxn>
                <a:cxn ang="0">
                  <a:pos x="79" y="172"/>
                </a:cxn>
                <a:cxn ang="0">
                  <a:pos x="86" y="171"/>
                </a:cxn>
                <a:cxn ang="0">
                  <a:pos x="93" y="170"/>
                </a:cxn>
                <a:cxn ang="0">
                  <a:pos x="101" y="177"/>
                </a:cxn>
                <a:cxn ang="0">
                  <a:pos x="95" y="187"/>
                </a:cxn>
                <a:cxn ang="0">
                  <a:pos x="102" y="192"/>
                </a:cxn>
                <a:cxn ang="0">
                  <a:pos x="103" y="192"/>
                </a:cxn>
                <a:cxn ang="0">
                  <a:pos x="107" y="177"/>
                </a:cxn>
                <a:cxn ang="0">
                  <a:pos x="109" y="161"/>
                </a:cxn>
                <a:cxn ang="0">
                  <a:pos x="102" y="143"/>
                </a:cxn>
                <a:cxn ang="0">
                  <a:pos x="110" y="137"/>
                </a:cxn>
                <a:cxn ang="0">
                  <a:pos x="108" y="132"/>
                </a:cxn>
                <a:cxn ang="0">
                  <a:pos x="105" y="126"/>
                </a:cxn>
                <a:cxn ang="0">
                  <a:pos x="122" y="125"/>
                </a:cxn>
                <a:cxn ang="0">
                  <a:pos x="134" y="121"/>
                </a:cxn>
                <a:cxn ang="0">
                  <a:pos x="132" y="115"/>
                </a:cxn>
                <a:cxn ang="0">
                  <a:pos x="133" y="106"/>
                </a:cxn>
                <a:cxn ang="0">
                  <a:pos x="128" y="98"/>
                </a:cxn>
                <a:cxn ang="0">
                  <a:pos x="131" y="77"/>
                </a:cxn>
                <a:cxn ang="0">
                  <a:pos x="118" y="74"/>
                </a:cxn>
                <a:cxn ang="0">
                  <a:pos x="102" y="67"/>
                </a:cxn>
                <a:cxn ang="0">
                  <a:pos x="83" y="65"/>
                </a:cxn>
                <a:cxn ang="0">
                  <a:pos x="75" y="50"/>
                </a:cxn>
                <a:cxn ang="0">
                  <a:pos x="70" y="43"/>
                </a:cxn>
                <a:cxn ang="0">
                  <a:pos x="65" y="40"/>
                </a:cxn>
                <a:cxn ang="0">
                  <a:pos x="67" y="35"/>
                </a:cxn>
                <a:cxn ang="0">
                  <a:pos x="69" y="27"/>
                </a:cxn>
                <a:cxn ang="0">
                  <a:pos x="78" y="14"/>
                </a:cxn>
                <a:cxn ang="0">
                  <a:pos x="82" y="12"/>
                </a:cxn>
                <a:cxn ang="0">
                  <a:pos x="85" y="10"/>
                </a:cxn>
                <a:cxn ang="0">
                  <a:pos x="87" y="3"/>
                </a:cxn>
                <a:cxn ang="0">
                  <a:pos x="75" y="9"/>
                </a:cxn>
                <a:cxn ang="0">
                  <a:pos x="65" y="14"/>
                </a:cxn>
                <a:cxn ang="0">
                  <a:pos x="55" y="18"/>
                </a:cxn>
                <a:cxn ang="0">
                  <a:pos x="49" y="17"/>
                </a:cxn>
                <a:cxn ang="0">
                  <a:pos x="39" y="27"/>
                </a:cxn>
                <a:cxn ang="0">
                  <a:pos x="35" y="37"/>
                </a:cxn>
                <a:cxn ang="0">
                  <a:pos x="24" y="50"/>
                </a:cxn>
                <a:cxn ang="0">
                  <a:pos x="21" y="51"/>
                </a:cxn>
                <a:cxn ang="0">
                  <a:pos x="20" y="54"/>
                </a:cxn>
                <a:cxn ang="0">
                  <a:pos x="12" y="62"/>
                </a:cxn>
                <a:cxn ang="0">
                  <a:pos x="16" y="65"/>
                </a:cxn>
                <a:cxn ang="0">
                  <a:pos x="18" y="74"/>
                </a:cxn>
                <a:cxn ang="0">
                  <a:pos x="18" y="80"/>
                </a:cxn>
                <a:cxn ang="0">
                  <a:pos x="20" y="98"/>
                </a:cxn>
                <a:cxn ang="0">
                  <a:pos x="17" y="108"/>
                </a:cxn>
                <a:cxn ang="0">
                  <a:pos x="8" y="115"/>
                </a:cxn>
                <a:cxn ang="0">
                  <a:pos x="2" y="122"/>
                </a:cxn>
                <a:cxn ang="0">
                  <a:pos x="0" y="127"/>
                </a:cxn>
                <a:cxn ang="0">
                  <a:pos x="14" y="135"/>
                </a:cxn>
                <a:cxn ang="0">
                  <a:pos x="21" y="140"/>
                </a:cxn>
              </a:cxnLst>
              <a:rect l="0" t="0" r="r" b="b"/>
              <a:pathLst>
                <a:path w="135" h="192">
                  <a:moveTo>
                    <a:pt x="21" y="140"/>
                  </a:moveTo>
                  <a:cubicBezTo>
                    <a:pt x="24" y="142"/>
                    <a:pt x="29" y="141"/>
                    <a:pt x="30" y="140"/>
                  </a:cubicBezTo>
                  <a:cubicBezTo>
                    <a:pt x="31" y="139"/>
                    <a:pt x="34" y="142"/>
                    <a:pt x="38" y="146"/>
                  </a:cubicBezTo>
                  <a:cubicBezTo>
                    <a:pt x="38" y="146"/>
                    <a:pt x="38" y="147"/>
                    <a:pt x="38" y="147"/>
                  </a:cubicBezTo>
                  <a:cubicBezTo>
                    <a:pt x="42" y="146"/>
                    <a:pt x="46" y="145"/>
                    <a:pt x="48" y="147"/>
                  </a:cubicBezTo>
                  <a:cubicBezTo>
                    <a:pt x="51" y="148"/>
                    <a:pt x="50" y="156"/>
                    <a:pt x="55" y="156"/>
                  </a:cubicBezTo>
                  <a:cubicBezTo>
                    <a:pt x="59" y="156"/>
                    <a:pt x="62" y="161"/>
                    <a:pt x="62" y="163"/>
                  </a:cubicBezTo>
                  <a:cubicBezTo>
                    <a:pt x="61" y="165"/>
                    <a:pt x="66" y="167"/>
                    <a:pt x="66" y="170"/>
                  </a:cubicBezTo>
                  <a:cubicBezTo>
                    <a:pt x="66" y="174"/>
                    <a:pt x="77" y="173"/>
                    <a:pt x="79" y="172"/>
                  </a:cubicBezTo>
                  <a:cubicBezTo>
                    <a:pt x="81" y="170"/>
                    <a:pt x="84" y="170"/>
                    <a:pt x="86" y="171"/>
                  </a:cubicBezTo>
                  <a:cubicBezTo>
                    <a:pt x="88" y="172"/>
                    <a:pt x="91" y="170"/>
                    <a:pt x="93" y="170"/>
                  </a:cubicBezTo>
                  <a:cubicBezTo>
                    <a:pt x="95" y="171"/>
                    <a:pt x="103" y="174"/>
                    <a:pt x="101" y="177"/>
                  </a:cubicBezTo>
                  <a:cubicBezTo>
                    <a:pt x="100" y="180"/>
                    <a:pt x="94" y="184"/>
                    <a:pt x="95" y="187"/>
                  </a:cubicBezTo>
                  <a:cubicBezTo>
                    <a:pt x="96" y="188"/>
                    <a:pt x="100" y="190"/>
                    <a:pt x="102" y="192"/>
                  </a:cubicBezTo>
                  <a:cubicBezTo>
                    <a:pt x="102" y="192"/>
                    <a:pt x="103" y="192"/>
                    <a:pt x="103" y="192"/>
                  </a:cubicBezTo>
                  <a:cubicBezTo>
                    <a:pt x="106" y="191"/>
                    <a:pt x="107" y="180"/>
                    <a:pt x="107" y="177"/>
                  </a:cubicBezTo>
                  <a:cubicBezTo>
                    <a:pt x="107" y="173"/>
                    <a:pt x="108" y="165"/>
                    <a:pt x="109" y="161"/>
                  </a:cubicBezTo>
                  <a:cubicBezTo>
                    <a:pt x="111" y="155"/>
                    <a:pt x="102" y="150"/>
                    <a:pt x="102" y="143"/>
                  </a:cubicBezTo>
                  <a:cubicBezTo>
                    <a:pt x="102" y="136"/>
                    <a:pt x="106" y="140"/>
                    <a:pt x="110" y="137"/>
                  </a:cubicBezTo>
                  <a:cubicBezTo>
                    <a:pt x="114" y="134"/>
                    <a:pt x="110" y="133"/>
                    <a:pt x="108" y="132"/>
                  </a:cubicBezTo>
                  <a:cubicBezTo>
                    <a:pt x="106" y="132"/>
                    <a:pt x="104" y="128"/>
                    <a:pt x="105" y="126"/>
                  </a:cubicBezTo>
                  <a:cubicBezTo>
                    <a:pt x="105" y="124"/>
                    <a:pt x="118" y="125"/>
                    <a:pt x="122" y="125"/>
                  </a:cubicBezTo>
                  <a:cubicBezTo>
                    <a:pt x="126" y="125"/>
                    <a:pt x="134" y="121"/>
                    <a:pt x="134" y="121"/>
                  </a:cubicBezTo>
                  <a:cubicBezTo>
                    <a:pt x="134" y="120"/>
                    <a:pt x="135" y="117"/>
                    <a:pt x="132" y="115"/>
                  </a:cubicBezTo>
                  <a:cubicBezTo>
                    <a:pt x="129" y="112"/>
                    <a:pt x="130" y="109"/>
                    <a:pt x="133" y="106"/>
                  </a:cubicBezTo>
                  <a:cubicBezTo>
                    <a:pt x="135" y="104"/>
                    <a:pt x="131" y="101"/>
                    <a:pt x="128" y="98"/>
                  </a:cubicBezTo>
                  <a:cubicBezTo>
                    <a:pt x="125" y="94"/>
                    <a:pt x="128" y="83"/>
                    <a:pt x="131" y="77"/>
                  </a:cubicBezTo>
                  <a:cubicBezTo>
                    <a:pt x="134" y="72"/>
                    <a:pt x="124" y="73"/>
                    <a:pt x="118" y="74"/>
                  </a:cubicBezTo>
                  <a:cubicBezTo>
                    <a:pt x="111" y="74"/>
                    <a:pt x="106" y="72"/>
                    <a:pt x="102" y="67"/>
                  </a:cubicBezTo>
                  <a:cubicBezTo>
                    <a:pt x="98" y="61"/>
                    <a:pt x="92" y="65"/>
                    <a:pt x="83" y="65"/>
                  </a:cubicBezTo>
                  <a:cubicBezTo>
                    <a:pt x="73" y="65"/>
                    <a:pt x="75" y="54"/>
                    <a:pt x="75" y="50"/>
                  </a:cubicBezTo>
                  <a:cubicBezTo>
                    <a:pt x="76" y="46"/>
                    <a:pt x="70" y="45"/>
                    <a:pt x="70" y="43"/>
                  </a:cubicBezTo>
                  <a:cubicBezTo>
                    <a:pt x="70" y="40"/>
                    <a:pt x="68" y="40"/>
                    <a:pt x="65" y="40"/>
                  </a:cubicBezTo>
                  <a:cubicBezTo>
                    <a:pt x="63" y="40"/>
                    <a:pt x="65" y="37"/>
                    <a:pt x="67" y="35"/>
                  </a:cubicBezTo>
                  <a:cubicBezTo>
                    <a:pt x="69" y="33"/>
                    <a:pt x="68" y="31"/>
                    <a:pt x="69" y="27"/>
                  </a:cubicBezTo>
                  <a:cubicBezTo>
                    <a:pt x="69" y="22"/>
                    <a:pt x="75" y="18"/>
                    <a:pt x="78" y="14"/>
                  </a:cubicBezTo>
                  <a:cubicBezTo>
                    <a:pt x="79" y="13"/>
                    <a:pt x="80" y="12"/>
                    <a:pt x="82" y="12"/>
                  </a:cubicBezTo>
                  <a:cubicBezTo>
                    <a:pt x="82" y="11"/>
                    <a:pt x="83" y="10"/>
                    <a:pt x="85" y="10"/>
                  </a:cubicBezTo>
                  <a:cubicBezTo>
                    <a:pt x="90" y="9"/>
                    <a:pt x="92" y="5"/>
                    <a:pt x="87" y="3"/>
                  </a:cubicBezTo>
                  <a:cubicBezTo>
                    <a:pt x="83" y="0"/>
                    <a:pt x="80" y="8"/>
                    <a:pt x="75" y="9"/>
                  </a:cubicBezTo>
                  <a:cubicBezTo>
                    <a:pt x="69" y="9"/>
                    <a:pt x="68" y="13"/>
                    <a:pt x="65" y="14"/>
                  </a:cubicBezTo>
                  <a:cubicBezTo>
                    <a:pt x="61" y="16"/>
                    <a:pt x="55" y="15"/>
                    <a:pt x="55" y="18"/>
                  </a:cubicBezTo>
                  <a:cubicBezTo>
                    <a:pt x="54" y="21"/>
                    <a:pt x="52" y="18"/>
                    <a:pt x="49" y="17"/>
                  </a:cubicBezTo>
                  <a:cubicBezTo>
                    <a:pt x="46" y="16"/>
                    <a:pt x="39" y="23"/>
                    <a:pt x="39" y="27"/>
                  </a:cubicBezTo>
                  <a:cubicBezTo>
                    <a:pt x="39" y="30"/>
                    <a:pt x="40" y="34"/>
                    <a:pt x="35" y="37"/>
                  </a:cubicBezTo>
                  <a:cubicBezTo>
                    <a:pt x="29" y="41"/>
                    <a:pt x="26" y="47"/>
                    <a:pt x="24" y="50"/>
                  </a:cubicBezTo>
                  <a:cubicBezTo>
                    <a:pt x="23" y="51"/>
                    <a:pt x="22" y="51"/>
                    <a:pt x="21" y="51"/>
                  </a:cubicBezTo>
                  <a:cubicBezTo>
                    <a:pt x="21" y="52"/>
                    <a:pt x="20" y="54"/>
                    <a:pt x="20" y="54"/>
                  </a:cubicBezTo>
                  <a:cubicBezTo>
                    <a:pt x="18" y="55"/>
                    <a:pt x="15" y="59"/>
                    <a:pt x="12" y="62"/>
                  </a:cubicBezTo>
                  <a:cubicBezTo>
                    <a:pt x="13" y="63"/>
                    <a:pt x="15" y="64"/>
                    <a:pt x="16" y="65"/>
                  </a:cubicBezTo>
                  <a:cubicBezTo>
                    <a:pt x="19" y="69"/>
                    <a:pt x="17" y="72"/>
                    <a:pt x="18" y="74"/>
                  </a:cubicBezTo>
                  <a:cubicBezTo>
                    <a:pt x="19" y="76"/>
                    <a:pt x="20" y="79"/>
                    <a:pt x="18" y="80"/>
                  </a:cubicBezTo>
                  <a:cubicBezTo>
                    <a:pt x="16" y="82"/>
                    <a:pt x="18" y="95"/>
                    <a:pt x="20" y="98"/>
                  </a:cubicBezTo>
                  <a:cubicBezTo>
                    <a:pt x="22" y="100"/>
                    <a:pt x="20" y="103"/>
                    <a:pt x="17" y="108"/>
                  </a:cubicBezTo>
                  <a:cubicBezTo>
                    <a:pt x="15" y="113"/>
                    <a:pt x="13" y="115"/>
                    <a:pt x="8" y="115"/>
                  </a:cubicBezTo>
                  <a:cubicBezTo>
                    <a:pt x="4" y="115"/>
                    <a:pt x="4" y="122"/>
                    <a:pt x="2" y="122"/>
                  </a:cubicBezTo>
                  <a:cubicBezTo>
                    <a:pt x="1" y="122"/>
                    <a:pt x="0" y="125"/>
                    <a:pt x="0" y="127"/>
                  </a:cubicBezTo>
                  <a:cubicBezTo>
                    <a:pt x="4" y="131"/>
                    <a:pt x="12" y="135"/>
                    <a:pt x="14" y="135"/>
                  </a:cubicBezTo>
                  <a:cubicBezTo>
                    <a:pt x="16" y="135"/>
                    <a:pt x="18" y="138"/>
                    <a:pt x="21" y="140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3" name="Freeform 114"/>
            <p:cNvSpPr>
              <a:spLocks/>
            </p:cNvSpPr>
            <p:nvPr/>
          </p:nvSpPr>
          <p:spPr bwMode="auto">
            <a:xfrm>
              <a:off x="2844800" y="3470275"/>
              <a:ext cx="266700" cy="300038"/>
            </a:xfrm>
            <a:custGeom>
              <a:avLst/>
              <a:gdLst/>
              <a:ahLst/>
              <a:cxnLst>
                <a:cxn ang="0">
                  <a:pos x="137" y="94"/>
                </a:cxn>
                <a:cxn ang="0">
                  <a:pos x="130" y="83"/>
                </a:cxn>
                <a:cxn ang="0">
                  <a:pos x="121" y="77"/>
                </a:cxn>
                <a:cxn ang="0">
                  <a:pos x="109" y="71"/>
                </a:cxn>
                <a:cxn ang="0">
                  <a:pos x="107" y="62"/>
                </a:cxn>
                <a:cxn ang="0">
                  <a:pos x="106" y="53"/>
                </a:cxn>
                <a:cxn ang="0">
                  <a:pos x="101" y="46"/>
                </a:cxn>
                <a:cxn ang="0">
                  <a:pos x="89" y="43"/>
                </a:cxn>
                <a:cxn ang="0">
                  <a:pos x="80" y="39"/>
                </a:cxn>
                <a:cxn ang="0">
                  <a:pos x="75" y="35"/>
                </a:cxn>
                <a:cxn ang="0">
                  <a:pos x="67" y="33"/>
                </a:cxn>
                <a:cxn ang="0">
                  <a:pos x="54" y="25"/>
                </a:cxn>
                <a:cxn ang="0">
                  <a:pos x="50" y="3"/>
                </a:cxn>
                <a:cxn ang="0">
                  <a:pos x="39" y="2"/>
                </a:cxn>
                <a:cxn ang="0">
                  <a:pos x="26" y="8"/>
                </a:cxn>
                <a:cxn ang="0">
                  <a:pos x="16" y="13"/>
                </a:cxn>
                <a:cxn ang="0">
                  <a:pos x="7" y="16"/>
                </a:cxn>
                <a:cxn ang="0">
                  <a:pos x="3" y="15"/>
                </a:cxn>
                <a:cxn ang="0">
                  <a:pos x="11" y="31"/>
                </a:cxn>
                <a:cxn ang="0">
                  <a:pos x="8" y="37"/>
                </a:cxn>
                <a:cxn ang="0">
                  <a:pos x="9" y="53"/>
                </a:cxn>
                <a:cxn ang="0">
                  <a:pos x="6" y="62"/>
                </a:cxn>
                <a:cxn ang="0">
                  <a:pos x="3" y="72"/>
                </a:cxn>
                <a:cxn ang="0">
                  <a:pos x="8" y="77"/>
                </a:cxn>
                <a:cxn ang="0">
                  <a:pos x="2" y="86"/>
                </a:cxn>
                <a:cxn ang="0">
                  <a:pos x="1" y="90"/>
                </a:cxn>
                <a:cxn ang="0">
                  <a:pos x="5" y="96"/>
                </a:cxn>
                <a:cxn ang="0">
                  <a:pos x="8" y="108"/>
                </a:cxn>
                <a:cxn ang="0">
                  <a:pos x="13" y="114"/>
                </a:cxn>
                <a:cxn ang="0">
                  <a:pos x="10" y="122"/>
                </a:cxn>
                <a:cxn ang="0">
                  <a:pos x="14" y="132"/>
                </a:cxn>
                <a:cxn ang="0">
                  <a:pos x="18" y="142"/>
                </a:cxn>
                <a:cxn ang="0">
                  <a:pos x="21" y="154"/>
                </a:cxn>
                <a:cxn ang="0">
                  <a:pos x="36" y="145"/>
                </a:cxn>
                <a:cxn ang="0">
                  <a:pos x="46" y="145"/>
                </a:cxn>
                <a:cxn ang="0">
                  <a:pos x="59" y="150"/>
                </a:cxn>
                <a:cxn ang="0">
                  <a:pos x="66" y="144"/>
                </a:cxn>
                <a:cxn ang="0">
                  <a:pos x="81" y="144"/>
                </a:cxn>
                <a:cxn ang="0">
                  <a:pos x="84" y="126"/>
                </a:cxn>
                <a:cxn ang="0">
                  <a:pos x="93" y="116"/>
                </a:cxn>
                <a:cxn ang="0">
                  <a:pos x="107" y="113"/>
                </a:cxn>
                <a:cxn ang="0">
                  <a:pos x="120" y="112"/>
                </a:cxn>
                <a:cxn ang="0">
                  <a:pos x="130" y="117"/>
                </a:cxn>
                <a:cxn ang="0">
                  <a:pos x="136" y="108"/>
                </a:cxn>
                <a:cxn ang="0">
                  <a:pos x="137" y="94"/>
                </a:cxn>
              </a:cxnLst>
              <a:rect l="0" t="0" r="r" b="b"/>
              <a:pathLst>
                <a:path w="139" h="157">
                  <a:moveTo>
                    <a:pt x="137" y="94"/>
                  </a:moveTo>
                  <a:cubicBezTo>
                    <a:pt x="135" y="89"/>
                    <a:pt x="130" y="88"/>
                    <a:pt x="130" y="83"/>
                  </a:cubicBezTo>
                  <a:cubicBezTo>
                    <a:pt x="130" y="77"/>
                    <a:pt x="128" y="77"/>
                    <a:pt x="121" y="77"/>
                  </a:cubicBezTo>
                  <a:cubicBezTo>
                    <a:pt x="114" y="77"/>
                    <a:pt x="109" y="76"/>
                    <a:pt x="109" y="71"/>
                  </a:cubicBezTo>
                  <a:cubicBezTo>
                    <a:pt x="108" y="67"/>
                    <a:pt x="104" y="64"/>
                    <a:pt x="107" y="62"/>
                  </a:cubicBezTo>
                  <a:cubicBezTo>
                    <a:pt x="111" y="60"/>
                    <a:pt x="105" y="57"/>
                    <a:pt x="106" y="53"/>
                  </a:cubicBezTo>
                  <a:cubicBezTo>
                    <a:pt x="106" y="49"/>
                    <a:pt x="104" y="48"/>
                    <a:pt x="101" y="46"/>
                  </a:cubicBezTo>
                  <a:cubicBezTo>
                    <a:pt x="99" y="44"/>
                    <a:pt x="89" y="47"/>
                    <a:pt x="89" y="43"/>
                  </a:cubicBezTo>
                  <a:cubicBezTo>
                    <a:pt x="89" y="39"/>
                    <a:pt x="83" y="39"/>
                    <a:pt x="80" y="39"/>
                  </a:cubicBezTo>
                  <a:cubicBezTo>
                    <a:pt x="76" y="39"/>
                    <a:pt x="79" y="34"/>
                    <a:pt x="75" y="35"/>
                  </a:cubicBezTo>
                  <a:cubicBezTo>
                    <a:pt x="71" y="35"/>
                    <a:pt x="72" y="32"/>
                    <a:pt x="67" y="33"/>
                  </a:cubicBezTo>
                  <a:cubicBezTo>
                    <a:pt x="62" y="34"/>
                    <a:pt x="59" y="31"/>
                    <a:pt x="54" y="25"/>
                  </a:cubicBezTo>
                  <a:cubicBezTo>
                    <a:pt x="48" y="19"/>
                    <a:pt x="49" y="6"/>
                    <a:pt x="50" y="3"/>
                  </a:cubicBezTo>
                  <a:cubicBezTo>
                    <a:pt x="51" y="0"/>
                    <a:pt x="44" y="2"/>
                    <a:pt x="39" y="2"/>
                  </a:cubicBezTo>
                  <a:cubicBezTo>
                    <a:pt x="35" y="2"/>
                    <a:pt x="31" y="6"/>
                    <a:pt x="26" y="8"/>
                  </a:cubicBezTo>
                  <a:cubicBezTo>
                    <a:pt x="21" y="11"/>
                    <a:pt x="19" y="11"/>
                    <a:pt x="16" y="13"/>
                  </a:cubicBezTo>
                  <a:cubicBezTo>
                    <a:pt x="14" y="16"/>
                    <a:pt x="10" y="17"/>
                    <a:pt x="7" y="16"/>
                  </a:cubicBezTo>
                  <a:cubicBezTo>
                    <a:pt x="6" y="15"/>
                    <a:pt x="4" y="15"/>
                    <a:pt x="3" y="15"/>
                  </a:cubicBezTo>
                  <a:cubicBezTo>
                    <a:pt x="5" y="20"/>
                    <a:pt x="10" y="28"/>
                    <a:pt x="11" y="31"/>
                  </a:cubicBezTo>
                  <a:cubicBezTo>
                    <a:pt x="12" y="34"/>
                    <a:pt x="9" y="35"/>
                    <a:pt x="8" y="37"/>
                  </a:cubicBezTo>
                  <a:cubicBezTo>
                    <a:pt x="6" y="38"/>
                    <a:pt x="8" y="50"/>
                    <a:pt x="9" y="53"/>
                  </a:cubicBezTo>
                  <a:cubicBezTo>
                    <a:pt x="9" y="55"/>
                    <a:pt x="4" y="60"/>
                    <a:pt x="6" y="62"/>
                  </a:cubicBezTo>
                  <a:cubicBezTo>
                    <a:pt x="8" y="64"/>
                    <a:pt x="3" y="69"/>
                    <a:pt x="3" y="72"/>
                  </a:cubicBezTo>
                  <a:cubicBezTo>
                    <a:pt x="3" y="75"/>
                    <a:pt x="8" y="75"/>
                    <a:pt x="8" y="77"/>
                  </a:cubicBezTo>
                  <a:cubicBezTo>
                    <a:pt x="8" y="79"/>
                    <a:pt x="4" y="85"/>
                    <a:pt x="2" y="86"/>
                  </a:cubicBezTo>
                  <a:cubicBezTo>
                    <a:pt x="0" y="87"/>
                    <a:pt x="0" y="88"/>
                    <a:pt x="1" y="90"/>
                  </a:cubicBezTo>
                  <a:cubicBezTo>
                    <a:pt x="1" y="90"/>
                    <a:pt x="2" y="93"/>
                    <a:pt x="5" y="96"/>
                  </a:cubicBezTo>
                  <a:cubicBezTo>
                    <a:pt x="9" y="99"/>
                    <a:pt x="5" y="104"/>
                    <a:pt x="8" y="108"/>
                  </a:cubicBezTo>
                  <a:cubicBezTo>
                    <a:pt x="11" y="112"/>
                    <a:pt x="15" y="112"/>
                    <a:pt x="13" y="114"/>
                  </a:cubicBezTo>
                  <a:cubicBezTo>
                    <a:pt x="10" y="116"/>
                    <a:pt x="13" y="120"/>
                    <a:pt x="10" y="122"/>
                  </a:cubicBezTo>
                  <a:cubicBezTo>
                    <a:pt x="8" y="124"/>
                    <a:pt x="11" y="130"/>
                    <a:pt x="14" y="132"/>
                  </a:cubicBezTo>
                  <a:cubicBezTo>
                    <a:pt x="17" y="133"/>
                    <a:pt x="15" y="139"/>
                    <a:pt x="18" y="142"/>
                  </a:cubicBezTo>
                  <a:cubicBezTo>
                    <a:pt x="21" y="145"/>
                    <a:pt x="20" y="152"/>
                    <a:pt x="21" y="154"/>
                  </a:cubicBezTo>
                  <a:cubicBezTo>
                    <a:pt x="22" y="157"/>
                    <a:pt x="31" y="151"/>
                    <a:pt x="36" y="145"/>
                  </a:cubicBezTo>
                  <a:cubicBezTo>
                    <a:pt x="42" y="140"/>
                    <a:pt x="41" y="144"/>
                    <a:pt x="46" y="145"/>
                  </a:cubicBezTo>
                  <a:cubicBezTo>
                    <a:pt x="51" y="146"/>
                    <a:pt x="57" y="146"/>
                    <a:pt x="59" y="150"/>
                  </a:cubicBezTo>
                  <a:cubicBezTo>
                    <a:pt x="62" y="155"/>
                    <a:pt x="64" y="146"/>
                    <a:pt x="66" y="144"/>
                  </a:cubicBezTo>
                  <a:cubicBezTo>
                    <a:pt x="68" y="142"/>
                    <a:pt x="79" y="144"/>
                    <a:pt x="81" y="144"/>
                  </a:cubicBezTo>
                  <a:cubicBezTo>
                    <a:pt x="83" y="143"/>
                    <a:pt x="85" y="129"/>
                    <a:pt x="84" y="126"/>
                  </a:cubicBezTo>
                  <a:cubicBezTo>
                    <a:pt x="84" y="124"/>
                    <a:pt x="89" y="118"/>
                    <a:pt x="93" y="116"/>
                  </a:cubicBezTo>
                  <a:cubicBezTo>
                    <a:pt x="97" y="113"/>
                    <a:pt x="103" y="115"/>
                    <a:pt x="107" y="113"/>
                  </a:cubicBezTo>
                  <a:cubicBezTo>
                    <a:pt x="110" y="112"/>
                    <a:pt x="115" y="112"/>
                    <a:pt x="120" y="112"/>
                  </a:cubicBezTo>
                  <a:cubicBezTo>
                    <a:pt x="124" y="112"/>
                    <a:pt x="128" y="117"/>
                    <a:pt x="130" y="117"/>
                  </a:cubicBezTo>
                  <a:cubicBezTo>
                    <a:pt x="133" y="117"/>
                    <a:pt x="136" y="112"/>
                    <a:pt x="136" y="108"/>
                  </a:cubicBezTo>
                  <a:cubicBezTo>
                    <a:pt x="135" y="104"/>
                    <a:pt x="139" y="99"/>
                    <a:pt x="137" y="94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4" name="Freeform 115"/>
            <p:cNvSpPr>
              <a:spLocks/>
            </p:cNvSpPr>
            <p:nvPr/>
          </p:nvSpPr>
          <p:spPr bwMode="auto">
            <a:xfrm>
              <a:off x="2589213" y="3259138"/>
              <a:ext cx="279400" cy="404813"/>
            </a:xfrm>
            <a:custGeom>
              <a:avLst/>
              <a:gdLst/>
              <a:ahLst/>
              <a:cxnLst>
                <a:cxn ang="0">
                  <a:pos x="134" y="201"/>
                </a:cxn>
                <a:cxn ang="0">
                  <a:pos x="135" y="200"/>
                </a:cxn>
                <a:cxn ang="0">
                  <a:pos x="136" y="196"/>
                </a:cxn>
                <a:cxn ang="0">
                  <a:pos x="142" y="187"/>
                </a:cxn>
                <a:cxn ang="0">
                  <a:pos x="137" y="182"/>
                </a:cxn>
                <a:cxn ang="0">
                  <a:pos x="140" y="172"/>
                </a:cxn>
                <a:cxn ang="0">
                  <a:pos x="143" y="163"/>
                </a:cxn>
                <a:cxn ang="0">
                  <a:pos x="142" y="147"/>
                </a:cxn>
                <a:cxn ang="0">
                  <a:pos x="145" y="141"/>
                </a:cxn>
                <a:cxn ang="0">
                  <a:pos x="137" y="125"/>
                </a:cxn>
                <a:cxn ang="0">
                  <a:pos x="126" y="125"/>
                </a:cxn>
                <a:cxn ang="0">
                  <a:pos x="123" y="111"/>
                </a:cxn>
                <a:cxn ang="0">
                  <a:pos x="118" y="112"/>
                </a:cxn>
                <a:cxn ang="0">
                  <a:pos x="106" y="113"/>
                </a:cxn>
                <a:cxn ang="0">
                  <a:pos x="100" y="107"/>
                </a:cxn>
                <a:cxn ang="0">
                  <a:pos x="95" y="103"/>
                </a:cxn>
                <a:cxn ang="0">
                  <a:pos x="90" y="93"/>
                </a:cxn>
                <a:cxn ang="0">
                  <a:pos x="87" y="83"/>
                </a:cxn>
                <a:cxn ang="0">
                  <a:pos x="89" y="76"/>
                </a:cxn>
                <a:cxn ang="0">
                  <a:pos x="94" y="70"/>
                </a:cxn>
                <a:cxn ang="0">
                  <a:pos x="97" y="59"/>
                </a:cxn>
                <a:cxn ang="0">
                  <a:pos x="107" y="53"/>
                </a:cxn>
                <a:cxn ang="0">
                  <a:pos x="121" y="48"/>
                </a:cxn>
                <a:cxn ang="0">
                  <a:pos x="130" y="47"/>
                </a:cxn>
                <a:cxn ang="0">
                  <a:pos x="123" y="42"/>
                </a:cxn>
                <a:cxn ang="0">
                  <a:pos x="129" y="32"/>
                </a:cxn>
                <a:cxn ang="0">
                  <a:pos x="121" y="25"/>
                </a:cxn>
                <a:cxn ang="0">
                  <a:pos x="114" y="26"/>
                </a:cxn>
                <a:cxn ang="0">
                  <a:pos x="107" y="27"/>
                </a:cxn>
                <a:cxn ang="0">
                  <a:pos x="94" y="25"/>
                </a:cxn>
                <a:cxn ang="0">
                  <a:pos x="90" y="18"/>
                </a:cxn>
                <a:cxn ang="0">
                  <a:pos x="83" y="11"/>
                </a:cxn>
                <a:cxn ang="0">
                  <a:pos x="76" y="2"/>
                </a:cxn>
                <a:cxn ang="0">
                  <a:pos x="66" y="2"/>
                </a:cxn>
                <a:cxn ang="0">
                  <a:pos x="69" y="10"/>
                </a:cxn>
                <a:cxn ang="0">
                  <a:pos x="63" y="21"/>
                </a:cxn>
                <a:cxn ang="0">
                  <a:pos x="40" y="33"/>
                </a:cxn>
                <a:cxn ang="0">
                  <a:pos x="30" y="51"/>
                </a:cxn>
                <a:cxn ang="0">
                  <a:pos x="22" y="52"/>
                </a:cxn>
                <a:cxn ang="0">
                  <a:pos x="14" y="49"/>
                </a:cxn>
                <a:cxn ang="0">
                  <a:pos x="14" y="44"/>
                </a:cxn>
                <a:cxn ang="0">
                  <a:pos x="11" y="38"/>
                </a:cxn>
                <a:cxn ang="0">
                  <a:pos x="2" y="48"/>
                </a:cxn>
                <a:cxn ang="0">
                  <a:pos x="6" y="63"/>
                </a:cxn>
                <a:cxn ang="0">
                  <a:pos x="3" y="66"/>
                </a:cxn>
                <a:cxn ang="0">
                  <a:pos x="15" y="76"/>
                </a:cxn>
                <a:cxn ang="0">
                  <a:pos x="26" y="92"/>
                </a:cxn>
                <a:cxn ang="0">
                  <a:pos x="34" y="109"/>
                </a:cxn>
                <a:cxn ang="0">
                  <a:pos x="52" y="142"/>
                </a:cxn>
                <a:cxn ang="0">
                  <a:pos x="59" y="157"/>
                </a:cxn>
                <a:cxn ang="0">
                  <a:pos x="63" y="167"/>
                </a:cxn>
                <a:cxn ang="0">
                  <a:pos x="81" y="179"/>
                </a:cxn>
                <a:cxn ang="0">
                  <a:pos x="113" y="199"/>
                </a:cxn>
                <a:cxn ang="0">
                  <a:pos x="127" y="210"/>
                </a:cxn>
                <a:cxn ang="0">
                  <a:pos x="127" y="212"/>
                </a:cxn>
                <a:cxn ang="0">
                  <a:pos x="130" y="210"/>
                </a:cxn>
                <a:cxn ang="0">
                  <a:pos x="134" y="201"/>
                </a:cxn>
              </a:cxnLst>
              <a:rect l="0" t="0" r="r" b="b"/>
              <a:pathLst>
                <a:path w="146" h="212">
                  <a:moveTo>
                    <a:pt x="134" y="201"/>
                  </a:moveTo>
                  <a:cubicBezTo>
                    <a:pt x="134" y="201"/>
                    <a:pt x="135" y="201"/>
                    <a:pt x="135" y="200"/>
                  </a:cubicBezTo>
                  <a:cubicBezTo>
                    <a:pt x="134" y="198"/>
                    <a:pt x="134" y="197"/>
                    <a:pt x="136" y="196"/>
                  </a:cubicBezTo>
                  <a:cubicBezTo>
                    <a:pt x="138" y="195"/>
                    <a:pt x="142" y="189"/>
                    <a:pt x="142" y="187"/>
                  </a:cubicBezTo>
                  <a:cubicBezTo>
                    <a:pt x="142" y="185"/>
                    <a:pt x="137" y="185"/>
                    <a:pt x="137" y="182"/>
                  </a:cubicBezTo>
                  <a:cubicBezTo>
                    <a:pt x="137" y="179"/>
                    <a:pt x="142" y="174"/>
                    <a:pt x="140" y="172"/>
                  </a:cubicBezTo>
                  <a:cubicBezTo>
                    <a:pt x="138" y="170"/>
                    <a:pt x="143" y="165"/>
                    <a:pt x="143" y="163"/>
                  </a:cubicBezTo>
                  <a:cubicBezTo>
                    <a:pt x="142" y="160"/>
                    <a:pt x="140" y="148"/>
                    <a:pt x="142" y="147"/>
                  </a:cubicBezTo>
                  <a:cubicBezTo>
                    <a:pt x="143" y="145"/>
                    <a:pt x="146" y="144"/>
                    <a:pt x="145" y="141"/>
                  </a:cubicBezTo>
                  <a:cubicBezTo>
                    <a:pt x="144" y="138"/>
                    <a:pt x="139" y="130"/>
                    <a:pt x="137" y="125"/>
                  </a:cubicBezTo>
                  <a:cubicBezTo>
                    <a:pt x="133" y="124"/>
                    <a:pt x="129" y="124"/>
                    <a:pt x="126" y="125"/>
                  </a:cubicBezTo>
                  <a:cubicBezTo>
                    <a:pt x="122" y="127"/>
                    <a:pt x="123" y="115"/>
                    <a:pt x="123" y="111"/>
                  </a:cubicBezTo>
                  <a:cubicBezTo>
                    <a:pt x="123" y="106"/>
                    <a:pt x="120" y="109"/>
                    <a:pt x="118" y="112"/>
                  </a:cubicBezTo>
                  <a:cubicBezTo>
                    <a:pt x="117" y="115"/>
                    <a:pt x="112" y="113"/>
                    <a:pt x="106" y="113"/>
                  </a:cubicBezTo>
                  <a:cubicBezTo>
                    <a:pt x="101" y="113"/>
                    <a:pt x="104" y="107"/>
                    <a:pt x="100" y="107"/>
                  </a:cubicBezTo>
                  <a:cubicBezTo>
                    <a:pt x="97" y="107"/>
                    <a:pt x="94" y="106"/>
                    <a:pt x="95" y="103"/>
                  </a:cubicBezTo>
                  <a:cubicBezTo>
                    <a:pt x="95" y="99"/>
                    <a:pt x="92" y="97"/>
                    <a:pt x="90" y="93"/>
                  </a:cubicBezTo>
                  <a:cubicBezTo>
                    <a:pt x="88" y="89"/>
                    <a:pt x="85" y="86"/>
                    <a:pt x="87" y="83"/>
                  </a:cubicBezTo>
                  <a:cubicBezTo>
                    <a:pt x="89" y="81"/>
                    <a:pt x="86" y="79"/>
                    <a:pt x="89" y="76"/>
                  </a:cubicBezTo>
                  <a:cubicBezTo>
                    <a:pt x="92" y="73"/>
                    <a:pt x="95" y="74"/>
                    <a:pt x="94" y="70"/>
                  </a:cubicBezTo>
                  <a:cubicBezTo>
                    <a:pt x="93" y="66"/>
                    <a:pt x="97" y="64"/>
                    <a:pt x="97" y="59"/>
                  </a:cubicBezTo>
                  <a:cubicBezTo>
                    <a:pt x="98" y="55"/>
                    <a:pt x="103" y="56"/>
                    <a:pt x="107" y="53"/>
                  </a:cubicBezTo>
                  <a:cubicBezTo>
                    <a:pt x="112" y="49"/>
                    <a:pt x="117" y="51"/>
                    <a:pt x="121" y="48"/>
                  </a:cubicBezTo>
                  <a:cubicBezTo>
                    <a:pt x="125" y="44"/>
                    <a:pt x="127" y="47"/>
                    <a:pt x="130" y="47"/>
                  </a:cubicBezTo>
                  <a:cubicBezTo>
                    <a:pt x="128" y="45"/>
                    <a:pt x="124" y="43"/>
                    <a:pt x="123" y="42"/>
                  </a:cubicBezTo>
                  <a:cubicBezTo>
                    <a:pt x="122" y="39"/>
                    <a:pt x="128" y="35"/>
                    <a:pt x="129" y="32"/>
                  </a:cubicBezTo>
                  <a:cubicBezTo>
                    <a:pt x="131" y="29"/>
                    <a:pt x="123" y="26"/>
                    <a:pt x="121" y="25"/>
                  </a:cubicBezTo>
                  <a:cubicBezTo>
                    <a:pt x="119" y="25"/>
                    <a:pt x="116" y="27"/>
                    <a:pt x="114" y="26"/>
                  </a:cubicBezTo>
                  <a:cubicBezTo>
                    <a:pt x="112" y="25"/>
                    <a:pt x="109" y="25"/>
                    <a:pt x="107" y="27"/>
                  </a:cubicBezTo>
                  <a:cubicBezTo>
                    <a:pt x="105" y="28"/>
                    <a:pt x="94" y="29"/>
                    <a:pt x="94" y="25"/>
                  </a:cubicBezTo>
                  <a:cubicBezTo>
                    <a:pt x="94" y="22"/>
                    <a:pt x="89" y="20"/>
                    <a:pt x="90" y="18"/>
                  </a:cubicBezTo>
                  <a:cubicBezTo>
                    <a:pt x="90" y="16"/>
                    <a:pt x="87" y="11"/>
                    <a:pt x="83" y="11"/>
                  </a:cubicBezTo>
                  <a:cubicBezTo>
                    <a:pt x="78" y="11"/>
                    <a:pt x="79" y="3"/>
                    <a:pt x="76" y="2"/>
                  </a:cubicBezTo>
                  <a:cubicBezTo>
                    <a:pt x="74" y="0"/>
                    <a:pt x="70" y="1"/>
                    <a:pt x="66" y="2"/>
                  </a:cubicBezTo>
                  <a:cubicBezTo>
                    <a:pt x="70" y="6"/>
                    <a:pt x="71" y="8"/>
                    <a:pt x="69" y="10"/>
                  </a:cubicBezTo>
                  <a:cubicBezTo>
                    <a:pt x="66" y="12"/>
                    <a:pt x="69" y="13"/>
                    <a:pt x="63" y="21"/>
                  </a:cubicBezTo>
                  <a:cubicBezTo>
                    <a:pt x="56" y="30"/>
                    <a:pt x="46" y="32"/>
                    <a:pt x="40" y="33"/>
                  </a:cubicBezTo>
                  <a:cubicBezTo>
                    <a:pt x="35" y="35"/>
                    <a:pt x="33" y="45"/>
                    <a:pt x="30" y="51"/>
                  </a:cubicBezTo>
                  <a:cubicBezTo>
                    <a:pt x="27" y="58"/>
                    <a:pt x="25" y="56"/>
                    <a:pt x="22" y="52"/>
                  </a:cubicBezTo>
                  <a:cubicBezTo>
                    <a:pt x="19" y="48"/>
                    <a:pt x="17" y="53"/>
                    <a:pt x="14" y="49"/>
                  </a:cubicBezTo>
                  <a:cubicBezTo>
                    <a:pt x="10" y="46"/>
                    <a:pt x="12" y="46"/>
                    <a:pt x="14" y="44"/>
                  </a:cubicBezTo>
                  <a:cubicBezTo>
                    <a:pt x="15" y="42"/>
                    <a:pt x="14" y="40"/>
                    <a:pt x="11" y="38"/>
                  </a:cubicBezTo>
                  <a:cubicBezTo>
                    <a:pt x="8" y="39"/>
                    <a:pt x="4" y="44"/>
                    <a:pt x="2" y="48"/>
                  </a:cubicBezTo>
                  <a:cubicBezTo>
                    <a:pt x="0" y="52"/>
                    <a:pt x="6" y="60"/>
                    <a:pt x="6" y="63"/>
                  </a:cubicBezTo>
                  <a:cubicBezTo>
                    <a:pt x="7" y="66"/>
                    <a:pt x="3" y="64"/>
                    <a:pt x="3" y="66"/>
                  </a:cubicBezTo>
                  <a:cubicBezTo>
                    <a:pt x="2" y="69"/>
                    <a:pt x="11" y="73"/>
                    <a:pt x="15" y="76"/>
                  </a:cubicBezTo>
                  <a:cubicBezTo>
                    <a:pt x="19" y="79"/>
                    <a:pt x="23" y="88"/>
                    <a:pt x="26" y="92"/>
                  </a:cubicBezTo>
                  <a:cubicBezTo>
                    <a:pt x="30" y="96"/>
                    <a:pt x="30" y="99"/>
                    <a:pt x="34" y="109"/>
                  </a:cubicBezTo>
                  <a:cubicBezTo>
                    <a:pt x="38" y="119"/>
                    <a:pt x="46" y="135"/>
                    <a:pt x="52" y="142"/>
                  </a:cubicBezTo>
                  <a:cubicBezTo>
                    <a:pt x="57" y="149"/>
                    <a:pt x="60" y="155"/>
                    <a:pt x="59" y="157"/>
                  </a:cubicBezTo>
                  <a:cubicBezTo>
                    <a:pt x="57" y="159"/>
                    <a:pt x="59" y="164"/>
                    <a:pt x="63" y="167"/>
                  </a:cubicBezTo>
                  <a:cubicBezTo>
                    <a:pt x="67" y="170"/>
                    <a:pt x="70" y="174"/>
                    <a:pt x="81" y="179"/>
                  </a:cubicBezTo>
                  <a:cubicBezTo>
                    <a:pt x="91" y="185"/>
                    <a:pt x="110" y="195"/>
                    <a:pt x="113" y="199"/>
                  </a:cubicBezTo>
                  <a:cubicBezTo>
                    <a:pt x="116" y="204"/>
                    <a:pt x="125" y="209"/>
                    <a:pt x="127" y="210"/>
                  </a:cubicBezTo>
                  <a:cubicBezTo>
                    <a:pt x="127" y="210"/>
                    <a:pt x="127" y="211"/>
                    <a:pt x="127" y="212"/>
                  </a:cubicBezTo>
                  <a:cubicBezTo>
                    <a:pt x="128" y="211"/>
                    <a:pt x="129" y="210"/>
                    <a:pt x="130" y="210"/>
                  </a:cubicBezTo>
                  <a:cubicBezTo>
                    <a:pt x="133" y="208"/>
                    <a:pt x="133" y="203"/>
                    <a:pt x="134" y="201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5" name="Freeform 116"/>
            <p:cNvSpPr>
              <a:spLocks/>
            </p:cNvSpPr>
            <p:nvPr/>
          </p:nvSpPr>
          <p:spPr bwMode="auto">
            <a:xfrm>
              <a:off x="2763838" y="2994025"/>
              <a:ext cx="296863" cy="250825"/>
            </a:xfrm>
            <a:custGeom>
              <a:avLst/>
              <a:gdLst/>
              <a:ahLst/>
              <a:cxnLst>
                <a:cxn ang="0">
                  <a:pos x="15" y="8"/>
                </a:cxn>
                <a:cxn ang="0">
                  <a:pos x="6" y="21"/>
                </a:cxn>
                <a:cxn ang="0">
                  <a:pos x="4" y="29"/>
                </a:cxn>
                <a:cxn ang="0">
                  <a:pos x="2" y="34"/>
                </a:cxn>
                <a:cxn ang="0">
                  <a:pos x="7" y="37"/>
                </a:cxn>
                <a:cxn ang="0">
                  <a:pos x="12" y="44"/>
                </a:cxn>
                <a:cxn ang="0">
                  <a:pos x="20" y="59"/>
                </a:cxn>
                <a:cxn ang="0">
                  <a:pos x="39" y="61"/>
                </a:cxn>
                <a:cxn ang="0">
                  <a:pos x="55" y="68"/>
                </a:cxn>
                <a:cxn ang="0">
                  <a:pos x="68" y="71"/>
                </a:cxn>
                <a:cxn ang="0">
                  <a:pos x="65" y="92"/>
                </a:cxn>
                <a:cxn ang="0">
                  <a:pos x="70" y="100"/>
                </a:cxn>
                <a:cxn ang="0">
                  <a:pos x="69" y="109"/>
                </a:cxn>
                <a:cxn ang="0">
                  <a:pos x="71" y="115"/>
                </a:cxn>
                <a:cxn ang="0">
                  <a:pos x="70" y="115"/>
                </a:cxn>
                <a:cxn ang="0">
                  <a:pos x="78" y="127"/>
                </a:cxn>
                <a:cxn ang="0">
                  <a:pos x="85" y="130"/>
                </a:cxn>
                <a:cxn ang="0">
                  <a:pos x="91" y="129"/>
                </a:cxn>
                <a:cxn ang="0">
                  <a:pos x="99" y="124"/>
                </a:cxn>
                <a:cxn ang="0">
                  <a:pos x="106" y="121"/>
                </a:cxn>
                <a:cxn ang="0">
                  <a:pos x="113" y="115"/>
                </a:cxn>
                <a:cxn ang="0">
                  <a:pos x="114" y="110"/>
                </a:cxn>
                <a:cxn ang="0">
                  <a:pos x="108" y="109"/>
                </a:cxn>
                <a:cxn ang="0">
                  <a:pos x="105" y="101"/>
                </a:cxn>
                <a:cxn ang="0">
                  <a:pos x="101" y="93"/>
                </a:cxn>
                <a:cxn ang="0">
                  <a:pos x="108" y="92"/>
                </a:cxn>
                <a:cxn ang="0">
                  <a:pos x="118" y="95"/>
                </a:cxn>
                <a:cxn ang="0">
                  <a:pos x="123" y="95"/>
                </a:cxn>
                <a:cxn ang="0">
                  <a:pos x="130" y="91"/>
                </a:cxn>
                <a:cxn ang="0">
                  <a:pos x="144" y="86"/>
                </a:cxn>
                <a:cxn ang="0">
                  <a:pos x="147" y="82"/>
                </a:cxn>
                <a:cxn ang="0">
                  <a:pos x="140" y="72"/>
                </a:cxn>
                <a:cxn ang="0">
                  <a:pos x="141" y="66"/>
                </a:cxn>
                <a:cxn ang="0">
                  <a:pos x="146" y="61"/>
                </a:cxn>
                <a:cxn ang="0">
                  <a:pos x="148" y="55"/>
                </a:cxn>
                <a:cxn ang="0">
                  <a:pos x="152" y="47"/>
                </a:cxn>
                <a:cxn ang="0">
                  <a:pos x="156" y="42"/>
                </a:cxn>
                <a:cxn ang="0">
                  <a:pos x="140" y="40"/>
                </a:cxn>
                <a:cxn ang="0">
                  <a:pos x="143" y="31"/>
                </a:cxn>
                <a:cxn ang="0">
                  <a:pos x="126" y="25"/>
                </a:cxn>
                <a:cxn ang="0">
                  <a:pos x="128" y="19"/>
                </a:cxn>
                <a:cxn ang="0">
                  <a:pos x="118" y="16"/>
                </a:cxn>
                <a:cxn ang="0">
                  <a:pos x="96" y="24"/>
                </a:cxn>
                <a:cxn ang="0">
                  <a:pos x="75" y="17"/>
                </a:cxn>
                <a:cxn ang="0">
                  <a:pos x="60" y="15"/>
                </a:cxn>
                <a:cxn ang="0">
                  <a:pos x="52" y="6"/>
                </a:cxn>
                <a:cxn ang="0">
                  <a:pos x="42" y="0"/>
                </a:cxn>
                <a:cxn ang="0">
                  <a:pos x="39" y="7"/>
                </a:cxn>
                <a:cxn ang="0">
                  <a:pos x="24" y="16"/>
                </a:cxn>
                <a:cxn ang="0">
                  <a:pos x="27" y="32"/>
                </a:cxn>
                <a:cxn ang="0">
                  <a:pos x="15" y="28"/>
                </a:cxn>
                <a:cxn ang="0">
                  <a:pos x="20" y="14"/>
                </a:cxn>
                <a:cxn ang="0">
                  <a:pos x="19" y="6"/>
                </a:cxn>
                <a:cxn ang="0">
                  <a:pos x="15" y="8"/>
                </a:cxn>
              </a:cxnLst>
              <a:rect l="0" t="0" r="r" b="b"/>
              <a:pathLst>
                <a:path w="156" h="131">
                  <a:moveTo>
                    <a:pt x="15" y="8"/>
                  </a:moveTo>
                  <a:cubicBezTo>
                    <a:pt x="12" y="12"/>
                    <a:pt x="6" y="16"/>
                    <a:pt x="6" y="21"/>
                  </a:cubicBezTo>
                  <a:cubicBezTo>
                    <a:pt x="5" y="25"/>
                    <a:pt x="6" y="27"/>
                    <a:pt x="4" y="29"/>
                  </a:cubicBezTo>
                  <a:cubicBezTo>
                    <a:pt x="2" y="31"/>
                    <a:pt x="0" y="34"/>
                    <a:pt x="2" y="34"/>
                  </a:cubicBezTo>
                  <a:cubicBezTo>
                    <a:pt x="5" y="34"/>
                    <a:pt x="7" y="34"/>
                    <a:pt x="7" y="37"/>
                  </a:cubicBezTo>
                  <a:cubicBezTo>
                    <a:pt x="7" y="39"/>
                    <a:pt x="13" y="40"/>
                    <a:pt x="12" y="44"/>
                  </a:cubicBezTo>
                  <a:cubicBezTo>
                    <a:pt x="12" y="48"/>
                    <a:pt x="10" y="59"/>
                    <a:pt x="20" y="59"/>
                  </a:cubicBezTo>
                  <a:cubicBezTo>
                    <a:pt x="29" y="59"/>
                    <a:pt x="35" y="55"/>
                    <a:pt x="39" y="61"/>
                  </a:cubicBezTo>
                  <a:cubicBezTo>
                    <a:pt x="43" y="66"/>
                    <a:pt x="48" y="68"/>
                    <a:pt x="55" y="68"/>
                  </a:cubicBezTo>
                  <a:cubicBezTo>
                    <a:pt x="61" y="67"/>
                    <a:pt x="71" y="66"/>
                    <a:pt x="68" y="71"/>
                  </a:cubicBezTo>
                  <a:cubicBezTo>
                    <a:pt x="65" y="77"/>
                    <a:pt x="62" y="88"/>
                    <a:pt x="65" y="92"/>
                  </a:cubicBezTo>
                  <a:cubicBezTo>
                    <a:pt x="68" y="95"/>
                    <a:pt x="72" y="98"/>
                    <a:pt x="70" y="100"/>
                  </a:cubicBezTo>
                  <a:cubicBezTo>
                    <a:pt x="67" y="103"/>
                    <a:pt x="66" y="106"/>
                    <a:pt x="69" y="109"/>
                  </a:cubicBezTo>
                  <a:cubicBezTo>
                    <a:pt x="72" y="111"/>
                    <a:pt x="71" y="114"/>
                    <a:pt x="71" y="115"/>
                  </a:cubicBezTo>
                  <a:cubicBezTo>
                    <a:pt x="71" y="115"/>
                    <a:pt x="71" y="115"/>
                    <a:pt x="70" y="115"/>
                  </a:cubicBezTo>
                  <a:cubicBezTo>
                    <a:pt x="74" y="120"/>
                    <a:pt x="76" y="125"/>
                    <a:pt x="78" y="127"/>
                  </a:cubicBezTo>
                  <a:cubicBezTo>
                    <a:pt x="82" y="130"/>
                    <a:pt x="83" y="131"/>
                    <a:pt x="85" y="130"/>
                  </a:cubicBezTo>
                  <a:cubicBezTo>
                    <a:pt x="87" y="128"/>
                    <a:pt x="89" y="127"/>
                    <a:pt x="91" y="129"/>
                  </a:cubicBezTo>
                  <a:cubicBezTo>
                    <a:pt x="93" y="130"/>
                    <a:pt x="96" y="127"/>
                    <a:pt x="99" y="124"/>
                  </a:cubicBezTo>
                  <a:cubicBezTo>
                    <a:pt x="102" y="122"/>
                    <a:pt x="105" y="124"/>
                    <a:pt x="106" y="121"/>
                  </a:cubicBezTo>
                  <a:cubicBezTo>
                    <a:pt x="107" y="117"/>
                    <a:pt x="109" y="115"/>
                    <a:pt x="113" y="115"/>
                  </a:cubicBezTo>
                  <a:cubicBezTo>
                    <a:pt x="117" y="114"/>
                    <a:pt x="117" y="110"/>
                    <a:pt x="114" y="110"/>
                  </a:cubicBezTo>
                  <a:cubicBezTo>
                    <a:pt x="112" y="110"/>
                    <a:pt x="108" y="113"/>
                    <a:pt x="108" y="109"/>
                  </a:cubicBezTo>
                  <a:cubicBezTo>
                    <a:pt x="108" y="104"/>
                    <a:pt x="105" y="105"/>
                    <a:pt x="105" y="101"/>
                  </a:cubicBezTo>
                  <a:cubicBezTo>
                    <a:pt x="105" y="98"/>
                    <a:pt x="105" y="95"/>
                    <a:pt x="101" y="93"/>
                  </a:cubicBezTo>
                  <a:cubicBezTo>
                    <a:pt x="97" y="91"/>
                    <a:pt x="106" y="90"/>
                    <a:pt x="108" y="92"/>
                  </a:cubicBezTo>
                  <a:cubicBezTo>
                    <a:pt x="110" y="94"/>
                    <a:pt x="118" y="92"/>
                    <a:pt x="118" y="95"/>
                  </a:cubicBezTo>
                  <a:cubicBezTo>
                    <a:pt x="119" y="98"/>
                    <a:pt x="123" y="99"/>
                    <a:pt x="123" y="95"/>
                  </a:cubicBezTo>
                  <a:cubicBezTo>
                    <a:pt x="123" y="92"/>
                    <a:pt x="127" y="90"/>
                    <a:pt x="130" y="91"/>
                  </a:cubicBezTo>
                  <a:cubicBezTo>
                    <a:pt x="134" y="92"/>
                    <a:pt x="141" y="87"/>
                    <a:pt x="144" y="86"/>
                  </a:cubicBezTo>
                  <a:cubicBezTo>
                    <a:pt x="146" y="85"/>
                    <a:pt x="146" y="83"/>
                    <a:pt x="147" y="82"/>
                  </a:cubicBezTo>
                  <a:cubicBezTo>
                    <a:pt x="145" y="78"/>
                    <a:pt x="142" y="74"/>
                    <a:pt x="140" y="72"/>
                  </a:cubicBezTo>
                  <a:cubicBezTo>
                    <a:pt x="137" y="70"/>
                    <a:pt x="142" y="69"/>
                    <a:pt x="141" y="66"/>
                  </a:cubicBezTo>
                  <a:cubicBezTo>
                    <a:pt x="141" y="64"/>
                    <a:pt x="141" y="62"/>
                    <a:pt x="146" y="61"/>
                  </a:cubicBezTo>
                  <a:cubicBezTo>
                    <a:pt x="152" y="61"/>
                    <a:pt x="151" y="57"/>
                    <a:pt x="148" y="55"/>
                  </a:cubicBezTo>
                  <a:cubicBezTo>
                    <a:pt x="145" y="53"/>
                    <a:pt x="149" y="49"/>
                    <a:pt x="152" y="47"/>
                  </a:cubicBezTo>
                  <a:cubicBezTo>
                    <a:pt x="153" y="47"/>
                    <a:pt x="155" y="45"/>
                    <a:pt x="156" y="42"/>
                  </a:cubicBezTo>
                  <a:cubicBezTo>
                    <a:pt x="151" y="40"/>
                    <a:pt x="143" y="40"/>
                    <a:pt x="140" y="40"/>
                  </a:cubicBezTo>
                  <a:cubicBezTo>
                    <a:pt x="136" y="41"/>
                    <a:pt x="143" y="36"/>
                    <a:pt x="143" y="31"/>
                  </a:cubicBezTo>
                  <a:cubicBezTo>
                    <a:pt x="143" y="27"/>
                    <a:pt x="131" y="26"/>
                    <a:pt x="126" y="25"/>
                  </a:cubicBezTo>
                  <a:cubicBezTo>
                    <a:pt x="121" y="24"/>
                    <a:pt x="123" y="19"/>
                    <a:pt x="128" y="19"/>
                  </a:cubicBezTo>
                  <a:cubicBezTo>
                    <a:pt x="133" y="18"/>
                    <a:pt x="125" y="15"/>
                    <a:pt x="118" y="16"/>
                  </a:cubicBezTo>
                  <a:cubicBezTo>
                    <a:pt x="111" y="17"/>
                    <a:pt x="102" y="21"/>
                    <a:pt x="96" y="24"/>
                  </a:cubicBezTo>
                  <a:cubicBezTo>
                    <a:pt x="91" y="27"/>
                    <a:pt x="81" y="15"/>
                    <a:pt x="75" y="17"/>
                  </a:cubicBezTo>
                  <a:cubicBezTo>
                    <a:pt x="69" y="20"/>
                    <a:pt x="60" y="20"/>
                    <a:pt x="60" y="15"/>
                  </a:cubicBezTo>
                  <a:cubicBezTo>
                    <a:pt x="61" y="10"/>
                    <a:pt x="58" y="6"/>
                    <a:pt x="52" y="6"/>
                  </a:cubicBezTo>
                  <a:cubicBezTo>
                    <a:pt x="45" y="7"/>
                    <a:pt x="47" y="0"/>
                    <a:pt x="42" y="0"/>
                  </a:cubicBezTo>
                  <a:cubicBezTo>
                    <a:pt x="37" y="0"/>
                    <a:pt x="42" y="6"/>
                    <a:pt x="39" y="7"/>
                  </a:cubicBezTo>
                  <a:cubicBezTo>
                    <a:pt x="36" y="9"/>
                    <a:pt x="24" y="11"/>
                    <a:pt x="24" y="16"/>
                  </a:cubicBezTo>
                  <a:cubicBezTo>
                    <a:pt x="23" y="20"/>
                    <a:pt x="30" y="28"/>
                    <a:pt x="27" y="32"/>
                  </a:cubicBezTo>
                  <a:cubicBezTo>
                    <a:pt x="25" y="37"/>
                    <a:pt x="18" y="33"/>
                    <a:pt x="15" y="28"/>
                  </a:cubicBezTo>
                  <a:cubicBezTo>
                    <a:pt x="13" y="24"/>
                    <a:pt x="22" y="16"/>
                    <a:pt x="20" y="14"/>
                  </a:cubicBezTo>
                  <a:cubicBezTo>
                    <a:pt x="19" y="12"/>
                    <a:pt x="18" y="8"/>
                    <a:pt x="19" y="6"/>
                  </a:cubicBezTo>
                  <a:cubicBezTo>
                    <a:pt x="17" y="6"/>
                    <a:pt x="16" y="7"/>
                    <a:pt x="15" y="8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6" name="Freeform 117"/>
            <p:cNvSpPr>
              <a:spLocks/>
            </p:cNvSpPr>
            <p:nvPr/>
          </p:nvSpPr>
          <p:spPr bwMode="auto">
            <a:xfrm>
              <a:off x="3097213" y="3122613"/>
              <a:ext cx="92075" cy="96838"/>
            </a:xfrm>
            <a:custGeom>
              <a:avLst/>
              <a:gdLst/>
              <a:ahLst/>
              <a:cxnLst>
                <a:cxn ang="0">
                  <a:pos x="11" y="10"/>
                </a:cxn>
                <a:cxn ang="0">
                  <a:pos x="6" y="16"/>
                </a:cxn>
                <a:cxn ang="0">
                  <a:pos x="2" y="25"/>
                </a:cxn>
                <a:cxn ang="0">
                  <a:pos x="11" y="37"/>
                </a:cxn>
                <a:cxn ang="0">
                  <a:pos x="18" y="50"/>
                </a:cxn>
                <a:cxn ang="0">
                  <a:pos x="23" y="50"/>
                </a:cxn>
                <a:cxn ang="0">
                  <a:pos x="28" y="43"/>
                </a:cxn>
                <a:cxn ang="0">
                  <a:pos x="41" y="43"/>
                </a:cxn>
                <a:cxn ang="0">
                  <a:pos x="42" y="45"/>
                </a:cxn>
                <a:cxn ang="0">
                  <a:pos x="45" y="39"/>
                </a:cxn>
                <a:cxn ang="0">
                  <a:pos x="44" y="24"/>
                </a:cxn>
                <a:cxn ang="0">
                  <a:pos x="46" y="11"/>
                </a:cxn>
                <a:cxn ang="0">
                  <a:pos x="48" y="5"/>
                </a:cxn>
                <a:cxn ang="0">
                  <a:pos x="37" y="3"/>
                </a:cxn>
                <a:cxn ang="0">
                  <a:pos x="22" y="3"/>
                </a:cxn>
                <a:cxn ang="0">
                  <a:pos x="14" y="3"/>
                </a:cxn>
                <a:cxn ang="0">
                  <a:pos x="13" y="3"/>
                </a:cxn>
                <a:cxn ang="0">
                  <a:pos x="11" y="10"/>
                </a:cxn>
              </a:cxnLst>
              <a:rect l="0" t="0" r="r" b="b"/>
              <a:pathLst>
                <a:path w="48" h="51">
                  <a:moveTo>
                    <a:pt x="11" y="10"/>
                  </a:moveTo>
                  <a:cubicBezTo>
                    <a:pt x="13" y="14"/>
                    <a:pt x="9" y="15"/>
                    <a:pt x="6" y="16"/>
                  </a:cubicBezTo>
                  <a:cubicBezTo>
                    <a:pt x="3" y="16"/>
                    <a:pt x="4" y="23"/>
                    <a:pt x="2" y="25"/>
                  </a:cubicBezTo>
                  <a:cubicBezTo>
                    <a:pt x="0" y="27"/>
                    <a:pt x="9" y="33"/>
                    <a:pt x="11" y="37"/>
                  </a:cubicBezTo>
                  <a:cubicBezTo>
                    <a:pt x="12" y="40"/>
                    <a:pt x="15" y="45"/>
                    <a:pt x="18" y="50"/>
                  </a:cubicBezTo>
                  <a:cubicBezTo>
                    <a:pt x="20" y="50"/>
                    <a:pt x="22" y="51"/>
                    <a:pt x="23" y="50"/>
                  </a:cubicBezTo>
                  <a:cubicBezTo>
                    <a:pt x="26" y="48"/>
                    <a:pt x="24" y="43"/>
                    <a:pt x="28" y="43"/>
                  </a:cubicBezTo>
                  <a:cubicBezTo>
                    <a:pt x="33" y="43"/>
                    <a:pt x="39" y="41"/>
                    <a:pt x="41" y="43"/>
                  </a:cubicBezTo>
                  <a:cubicBezTo>
                    <a:pt x="41" y="44"/>
                    <a:pt x="41" y="44"/>
                    <a:pt x="42" y="45"/>
                  </a:cubicBezTo>
                  <a:cubicBezTo>
                    <a:pt x="43" y="43"/>
                    <a:pt x="45" y="40"/>
                    <a:pt x="45" y="39"/>
                  </a:cubicBezTo>
                  <a:cubicBezTo>
                    <a:pt x="46" y="38"/>
                    <a:pt x="46" y="29"/>
                    <a:pt x="44" y="24"/>
                  </a:cubicBezTo>
                  <a:cubicBezTo>
                    <a:pt x="42" y="20"/>
                    <a:pt x="43" y="13"/>
                    <a:pt x="46" y="11"/>
                  </a:cubicBezTo>
                  <a:cubicBezTo>
                    <a:pt x="46" y="11"/>
                    <a:pt x="47" y="8"/>
                    <a:pt x="48" y="5"/>
                  </a:cubicBezTo>
                  <a:cubicBezTo>
                    <a:pt x="44" y="4"/>
                    <a:pt x="40" y="2"/>
                    <a:pt x="37" y="3"/>
                  </a:cubicBezTo>
                  <a:cubicBezTo>
                    <a:pt x="31" y="4"/>
                    <a:pt x="25" y="6"/>
                    <a:pt x="22" y="3"/>
                  </a:cubicBezTo>
                  <a:cubicBezTo>
                    <a:pt x="20" y="0"/>
                    <a:pt x="17" y="0"/>
                    <a:pt x="14" y="3"/>
                  </a:cubicBezTo>
                  <a:cubicBezTo>
                    <a:pt x="14" y="3"/>
                    <a:pt x="13" y="3"/>
                    <a:pt x="13" y="3"/>
                  </a:cubicBezTo>
                  <a:cubicBezTo>
                    <a:pt x="12" y="6"/>
                    <a:pt x="11" y="9"/>
                    <a:pt x="11" y="10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7" name="Freeform 118"/>
            <p:cNvSpPr>
              <a:spLocks/>
            </p:cNvSpPr>
            <p:nvPr/>
          </p:nvSpPr>
          <p:spPr bwMode="auto">
            <a:xfrm>
              <a:off x="3025775" y="3073400"/>
              <a:ext cx="106363" cy="158750"/>
            </a:xfrm>
            <a:custGeom>
              <a:avLst/>
              <a:gdLst/>
              <a:ahLst/>
              <a:cxnLst>
                <a:cxn ang="0">
                  <a:pos x="15" y="5"/>
                </a:cxn>
                <a:cxn ang="0">
                  <a:pos x="11" y="13"/>
                </a:cxn>
                <a:cxn ang="0">
                  <a:pos x="9" y="19"/>
                </a:cxn>
                <a:cxn ang="0">
                  <a:pos x="4" y="24"/>
                </a:cxn>
                <a:cxn ang="0">
                  <a:pos x="3" y="30"/>
                </a:cxn>
                <a:cxn ang="0">
                  <a:pos x="10" y="40"/>
                </a:cxn>
                <a:cxn ang="0">
                  <a:pos x="14" y="37"/>
                </a:cxn>
                <a:cxn ang="0">
                  <a:pos x="19" y="47"/>
                </a:cxn>
                <a:cxn ang="0">
                  <a:pos x="20" y="56"/>
                </a:cxn>
                <a:cxn ang="0">
                  <a:pos x="22" y="76"/>
                </a:cxn>
                <a:cxn ang="0">
                  <a:pos x="35" y="80"/>
                </a:cxn>
                <a:cxn ang="0">
                  <a:pos x="42" y="77"/>
                </a:cxn>
                <a:cxn ang="0">
                  <a:pos x="48" y="75"/>
                </a:cxn>
                <a:cxn ang="0">
                  <a:pos x="56" y="75"/>
                </a:cxn>
                <a:cxn ang="0">
                  <a:pos x="49" y="62"/>
                </a:cxn>
                <a:cxn ang="0">
                  <a:pos x="40" y="50"/>
                </a:cxn>
                <a:cxn ang="0">
                  <a:pos x="44" y="41"/>
                </a:cxn>
                <a:cxn ang="0">
                  <a:pos x="49" y="35"/>
                </a:cxn>
                <a:cxn ang="0">
                  <a:pos x="51" y="28"/>
                </a:cxn>
                <a:cxn ang="0">
                  <a:pos x="40" y="19"/>
                </a:cxn>
                <a:cxn ang="0">
                  <a:pos x="35" y="12"/>
                </a:cxn>
                <a:cxn ang="0">
                  <a:pos x="23" y="3"/>
                </a:cxn>
                <a:cxn ang="0">
                  <a:pos x="19" y="0"/>
                </a:cxn>
                <a:cxn ang="0">
                  <a:pos x="15" y="5"/>
                </a:cxn>
              </a:cxnLst>
              <a:rect l="0" t="0" r="r" b="b"/>
              <a:pathLst>
                <a:path w="56" h="83">
                  <a:moveTo>
                    <a:pt x="15" y="5"/>
                  </a:moveTo>
                  <a:cubicBezTo>
                    <a:pt x="12" y="7"/>
                    <a:pt x="8" y="11"/>
                    <a:pt x="11" y="13"/>
                  </a:cubicBezTo>
                  <a:cubicBezTo>
                    <a:pt x="14" y="15"/>
                    <a:pt x="15" y="19"/>
                    <a:pt x="9" y="19"/>
                  </a:cubicBezTo>
                  <a:cubicBezTo>
                    <a:pt x="4" y="20"/>
                    <a:pt x="4" y="22"/>
                    <a:pt x="4" y="24"/>
                  </a:cubicBezTo>
                  <a:cubicBezTo>
                    <a:pt x="5" y="27"/>
                    <a:pt x="0" y="28"/>
                    <a:pt x="3" y="30"/>
                  </a:cubicBezTo>
                  <a:cubicBezTo>
                    <a:pt x="5" y="32"/>
                    <a:pt x="8" y="36"/>
                    <a:pt x="10" y="40"/>
                  </a:cubicBezTo>
                  <a:cubicBezTo>
                    <a:pt x="11" y="38"/>
                    <a:pt x="12" y="37"/>
                    <a:pt x="14" y="37"/>
                  </a:cubicBezTo>
                  <a:cubicBezTo>
                    <a:pt x="19" y="38"/>
                    <a:pt x="15" y="45"/>
                    <a:pt x="19" y="47"/>
                  </a:cubicBezTo>
                  <a:cubicBezTo>
                    <a:pt x="23" y="48"/>
                    <a:pt x="23" y="54"/>
                    <a:pt x="20" y="56"/>
                  </a:cubicBezTo>
                  <a:cubicBezTo>
                    <a:pt x="17" y="58"/>
                    <a:pt x="16" y="69"/>
                    <a:pt x="22" y="76"/>
                  </a:cubicBezTo>
                  <a:cubicBezTo>
                    <a:pt x="29" y="83"/>
                    <a:pt x="33" y="82"/>
                    <a:pt x="35" y="80"/>
                  </a:cubicBezTo>
                  <a:cubicBezTo>
                    <a:pt x="36" y="78"/>
                    <a:pt x="41" y="80"/>
                    <a:pt x="42" y="77"/>
                  </a:cubicBezTo>
                  <a:cubicBezTo>
                    <a:pt x="43" y="75"/>
                    <a:pt x="45" y="78"/>
                    <a:pt x="48" y="75"/>
                  </a:cubicBezTo>
                  <a:cubicBezTo>
                    <a:pt x="49" y="73"/>
                    <a:pt x="53" y="74"/>
                    <a:pt x="56" y="75"/>
                  </a:cubicBezTo>
                  <a:cubicBezTo>
                    <a:pt x="53" y="70"/>
                    <a:pt x="50" y="65"/>
                    <a:pt x="49" y="62"/>
                  </a:cubicBezTo>
                  <a:cubicBezTo>
                    <a:pt x="47" y="58"/>
                    <a:pt x="38" y="52"/>
                    <a:pt x="40" y="50"/>
                  </a:cubicBezTo>
                  <a:cubicBezTo>
                    <a:pt x="42" y="48"/>
                    <a:pt x="41" y="41"/>
                    <a:pt x="44" y="41"/>
                  </a:cubicBezTo>
                  <a:cubicBezTo>
                    <a:pt x="47" y="40"/>
                    <a:pt x="51" y="39"/>
                    <a:pt x="49" y="35"/>
                  </a:cubicBezTo>
                  <a:cubicBezTo>
                    <a:pt x="49" y="34"/>
                    <a:pt x="50" y="31"/>
                    <a:pt x="51" y="28"/>
                  </a:cubicBezTo>
                  <a:cubicBezTo>
                    <a:pt x="48" y="28"/>
                    <a:pt x="43" y="19"/>
                    <a:pt x="40" y="19"/>
                  </a:cubicBezTo>
                  <a:cubicBezTo>
                    <a:pt x="37" y="19"/>
                    <a:pt x="34" y="16"/>
                    <a:pt x="35" y="12"/>
                  </a:cubicBezTo>
                  <a:cubicBezTo>
                    <a:pt x="35" y="8"/>
                    <a:pt x="28" y="7"/>
                    <a:pt x="23" y="3"/>
                  </a:cubicBezTo>
                  <a:cubicBezTo>
                    <a:pt x="22" y="1"/>
                    <a:pt x="21" y="1"/>
                    <a:pt x="19" y="0"/>
                  </a:cubicBezTo>
                  <a:cubicBezTo>
                    <a:pt x="18" y="3"/>
                    <a:pt x="16" y="5"/>
                    <a:pt x="15" y="5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8" name="Freeform 119"/>
            <p:cNvSpPr>
              <a:spLocks/>
            </p:cNvSpPr>
            <p:nvPr/>
          </p:nvSpPr>
          <p:spPr bwMode="auto">
            <a:xfrm>
              <a:off x="3178175" y="3132138"/>
              <a:ext cx="66675" cy="84138"/>
            </a:xfrm>
            <a:custGeom>
              <a:avLst/>
              <a:gdLst/>
              <a:ahLst/>
              <a:cxnLst>
                <a:cxn ang="0">
                  <a:pos x="2" y="19"/>
                </a:cxn>
                <a:cxn ang="0">
                  <a:pos x="3" y="34"/>
                </a:cxn>
                <a:cxn ang="0">
                  <a:pos x="0" y="40"/>
                </a:cxn>
                <a:cxn ang="0">
                  <a:pos x="10" y="42"/>
                </a:cxn>
                <a:cxn ang="0">
                  <a:pos x="22" y="37"/>
                </a:cxn>
                <a:cxn ang="0">
                  <a:pos x="35" y="19"/>
                </a:cxn>
                <a:cxn ang="0">
                  <a:pos x="35" y="19"/>
                </a:cxn>
                <a:cxn ang="0">
                  <a:pos x="16" y="4"/>
                </a:cxn>
                <a:cxn ang="0">
                  <a:pos x="6" y="0"/>
                </a:cxn>
                <a:cxn ang="0">
                  <a:pos x="4" y="6"/>
                </a:cxn>
                <a:cxn ang="0">
                  <a:pos x="2" y="19"/>
                </a:cxn>
              </a:cxnLst>
              <a:rect l="0" t="0" r="r" b="b"/>
              <a:pathLst>
                <a:path w="35" h="44">
                  <a:moveTo>
                    <a:pt x="2" y="19"/>
                  </a:moveTo>
                  <a:cubicBezTo>
                    <a:pt x="4" y="24"/>
                    <a:pt x="4" y="33"/>
                    <a:pt x="3" y="34"/>
                  </a:cubicBezTo>
                  <a:cubicBezTo>
                    <a:pt x="3" y="35"/>
                    <a:pt x="1" y="38"/>
                    <a:pt x="0" y="40"/>
                  </a:cubicBezTo>
                  <a:cubicBezTo>
                    <a:pt x="2" y="42"/>
                    <a:pt x="5" y="43"/>
                    <a:pt x="10" y="42"/>
                  </a:cubicBezTo>
                  <a:cubicBezTo>
                    <a:pt x="16" y="40"/>
                    <a:pt x="19" y="44"/>
                    <a:pt x="22" y="37"/>
                  </a:cubicBezTo>
                  <a:cubicBezTo>
                    <a:pt x="24" y="31"/>
                    <a:pt x="30" y="23"/>
                    <a:pt x="35" y="19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30" y="17"/>
                    <a:pt x="23" y="5"/>
                    <a:pt x="16" y="4"/>
                  </a:cubicBezTo>
                  <a:cubicBezTo>
                    <a:pt x="12" y="3"/>
                    <a:pt x="9" y="2"/>
                    <a:pt x="6" y="0"/>
                  </a:cubicBezTo>
                  <a:cubicBezTo>
                    <a:pt x="5" y="3"/>
                    <a:pt x="4" y="6"/>
                    <a:pt x="4" y="6"/>
                  </a:cubicBezTo>
                  <a:cubicBezTo>
                    <a:pt x="1" y="8"/>
                    <a:pt x="0" y="15"/>
                    <a:pt x="2" y="19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9" name="Freeform 120"/>
            <p:cNvSpPr>
              <a:spLocks/>
            </p:cNvSpPr>
            <p:nvPr/>
          </p:nvSpPr>
          <p:spPr bwMode="auto">
            <a:xfrm>
              <a:off x="2520950" y="2738438"/>
              <a:ext cx="227013" cy="80963"/>
            </a:xfrm>
            <a:custGeom>
              <a:avLst/>
              <a:gdLst/>
              <a:ahLst/>
              <a:cxnLst>
                <a:cxn ang="0">
                  <a:pos x="96" y="27"/>
                </a:cxn>
                <a:cxn ang="0">
                  <a:pos x="42" y="5"/>
                </a:cxn>
                <a:cxn ang="0">
                  <a:pos x="2" y="19"/>
                </a:cxn>
                <a:cxn ang="0">
                  <a:pos x="21" y="10"/>
                </a:cxn>
                <a:cxn ang="0">
                  <a:pos x="32" y="15"/>
                </a:cxn>
                <a:cxn ang="0">
                  <a:pos x="51" y="19"/>
                </a:cxn>
                <a:cxn ang="0">
                  <a:pos x="75" y="32"/>
                </a:cxn>
                <a:cxn ang="0">
                  <a:pos x="81" y="41"/>
                </a:cxn>
                <a:cxn ang="0">
                  <a:pos x="117" y="40"/>
                </a:cxn>
                <a:cxn ang="0">
                  <a:pos x="96" y="27"/>
                </a:cxn>
              </a:cxnLst>
              <a:rect l="0" t="0" r="r" b="b"/>
              <a:pathLst>
                <a:path w="119" h="43">
                  <a:moveTo>
                    <a:pt x="96" y="27"/>
                  </a:moveTo>
                  <a:cubicBezTo>
                    <a:pt x="89" y="27"/>
                    <a:pt x="64" y="10"/>
                    <a:pt x="42" y="5"/>
                  </a:cubicBezTo>
                  <a:cubicBezTo>
                    <a:pt x="19" y="0"/>
                    <a:pt x="0" y="16"/>
                    <a:pt x="2" y="19"/>
                  </a:cubicBezTo>
                  <a:cubicBezTo>
                    <a:pt x="5" y="23"/>
                    <a:pt x="16" y="14"/>
                    <a:pt x="21" y="10"/>
                  </a:cubicBezTo>
                  <a:cubicBezTo>
                    <a:pt x="27" y="6"/>
                    <a:pt x="32" y="12"/>
                    <a:pt x="32" y="15"/>
                  </a:cubicBezTo>
                  <a:cubicBezTo>
                    <a:pt x="33" y="17"/>
                    <a:pt x="40" y="19"/>
                    <a:pt x="51" y="19"/>
                  </a:cubicBezTo>
                  <a:cubicBezTo>
                    <a:pt x="63" y="20"/>
                    <a:pt x="64" y="29"/>
                    <a:pt x="75" y="32"/>
                  </a:cubicBezTo>
                  <a:cubicBezTo>
                    <a:pt x="86" y="34"/>
                    <a:pt x="75" y="39"/>
                    <a:pt x="81" y="41"/>
                  </a:cubicBezTo>
                  <a:cubicBezTo>
                    <a:pt x="86" y="43"/>
                    <a:pt x="115" y="42"/>
                    <a:pt x="117" y="40"/>
                  </a:cubicBezTo>
                  <a:cubicBezTo>
                    <a:pt x="119" y="37"/>
                    <a:pt x="104" y="27"/>
                    <a:pt x="96" y="27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0" name="Freeform 121"/>
            <p:cNvSpPr>
              <a:spLocks/>
            </p:cNvSpPr>
            <p:nvPr/>
          </p:nvSpPr>
          <p:spPr bwMode="auto">
            <a:xfrm>
              <a:off x="2651125" y="2846388"/>
              <a:ext cx="52388" cy="25400"/>
            </a:xfrm>
            <a:custGeom>
              <a:avLst/>
              <a:gdLst/>
              <a:ahLst/>
              <a:cxnLst>
                <a:cxn ang="0">
                  <a:pos x="3" y="5"/>
                </a:cxn>
                <a:cxn ang="0">
                  <a:pos x="26" y="9"/>
                </a:cxn>
                <a:cxn ang="0">
                  <a:pos x="3" y="5"/>
                </a:cxn>
              </a:cxnLst>
              <a:rect l="0" t="0" r="r" b="b"/>
              <a:pathLst>
                <a:path w="28" h="13">
                  <a:moveTo>
                    <a:pt x="3" y="5"/>
                  </a:moveTo>
                  <a:cubicBezTo>
                    <a:pt x="5" y="8"/>
                    <a:pt x="24" y="13"/>
                    <a:pt x="26" y="9"/>
                  </a:cubicBezTo>
                  <a:cubicBezTo>
                    <a:pt x="28" y="4"/>
                    <a:pt x="0" y="0"/>
                    <a:pt x="3" y="5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1" name="Freeform 122"/>
            <p:cNvSpPr>
              <a:spLocks/>
            </p:cNvSpPr>
            <p:nvPr/>
          </p:nvSpPr>
          <p:spPr bwMode="auto">
            <a:xfrm>
              <a:off x="2894013" y="2844800"/>
              <a:ext cx="47625" cy="26988"/>
            </a:xfrm>
            <a:custGeom>
              <a:avLst/>
              <a:gdLst/>
              <a:ahLst/>
              <a:cxnLst>
                <a:cxn ang="0">
                  <a:pos x="4" y="7"/>
                </a:cxn>
                <a:cxn ang="0">
                  <a:pos x="23" y="7"/>
                </a:cxn>
                <a:cxn ang="0">
                  <a:pos x="4" y="7"/>
                </a:cxn>
              </a:cxnLst>
              <a:rect l="0" t="0" r="r" b="b"/>
              <a:pathLst>
                <a:path w="25" h="14">
                  <a:moveTo>
                    <a:pt x="4" y="7"/>
                  </a:moveTo>
                  <a:cubicBezTo>
                    <a:pt x="9" y="14"/>
                    <a:pt x="22" y="9"/>
                    <a:pt x="23" y="7"/>
                  </a:cubicBezTo>
                  <a:cubicBezTo>
                    <a:pt x="25" y="2"/>
                    <a:pt x="0" y="0"/>
                    <a:pt x="4" y="7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2" name="Freeform 123"/>
            <p:cNvSpPr>
              <a:spLocks noEditPoints="1"/>
            </p:cNvSpPr>
            <p:nvPr/>
          </p:nvSpPr>
          <p:spPr bwMode="auto">
            <a:xfrm>
              <a:off x="2779713" y="785813"/>
              <a:ext cx="1322388" cy="985838"/>
            </a:xfrm>
            <a:custGeom>
              <a:avLst/>
              <a:gdLst/>
              <a:ahLst/>
              <a:cxnLst>
                <a:cxn ang="0">
                  <a:pos x="606" y="59"/>
                </a:cxn>
                <a:cxn ang="0">
                  <a:pos x="555" y="83"/>
                </a:cxn>
                <a:cxn ang="0">
                  <a:pos x="552" y="52"/>
                </a:cxn>
                <a:cxn ang="0">
                  <a:pos x="494" y="47"/>
                </a:cxn>
                <a:cxn ang="0">
                  <a:pos x="551" y="38"/>
                </a:cxn>
                <a:cxn ang="0">
                  <a:pos x="546" y="17"/>
                </a:cxn>
                <a:cxn ang="0">
                  <a:pos x="467" y="1"/>
                </a:cxn>
                <a:cxn ang="0">
                  <a:pos x="393" y="10"/>
                </a:cxn>
                <a:cxn ang="0">
                  <a:pos x="337" y="11"/>
                </a:cxn>
                <a:cxn ang="0">
                  <a:pos x="291" y="31"/>
                </a:cxn>
                <a:cxn ang="0">
                  <a:pos x="280" y="37"/>
                </a:cxn>
                <a:cxn ang="0">
                  <a:pos x="247" y="47"/>
                </a:cxn>
                <a:cxn ang="0">
                  <a:pos x="216" y="58"/>
                </a:cxn>
                <a:cxn ang="0">
                  <a:pos x="162" y="47"/>
                </a:cxn>
                <a:cxn ang="0">
                  <a:pos x="133" y="70"/>
                </a:cxn>
                <a:cxn ang="0">
                  <a:pos x="88" y="99"/>
                </a:cxn>
                <a:cxn ang="0">
                  <a:pos x="0" y="142"/>
                </a:cxn>
                <a:cxn ang="0">
                  <a:pos x="56" y="158"/>
                </a:cxn>
                <a:cxn ang="0">
                  <a:pos x="16" y="172"/>
                </a:cxn>
                <a:cxn ang="0">
                  <a:pos x="50" y="194"/>
                </a:cxn>
                <a:cxn ang="0">
                  <a:pos x="95" y="192"/>
                </a:cxn>
                <a:cxn ang="0">
                  <a:pos x="163" y="211"/>
                </a:cxn>
                <a:cxn ang="0">
                  <a:pos x="197" y="256"/>
                </a:cxn>
                <a:cxn ang="0">
                  <a:pos x="202" y="297"/>
                </a:cxn>
                <a:cxn ang="0">
                  <a:pos x="245" y="312"/>
                </a:cxn>
                <a:cxn ang="0">
                  <a:pos x="240" y="328"/>
                </a:cxn>
                <a:cxn ang="0">
                  <a:pos x="234" y="356"/>
                </a:cxn>
                <a:cxn ang="0">
                  <a:pos x="226" y="390"/>
                </a:cxn>
                <a:cxn ang="0">
                  <a:pos x="235" y="436"/>
                </a:cxn>
                <a:cxn ang="0">
                  <a:pos x="256" y="463"/>
                </a:cxn>
                <a:cxn ang="0">
                  <a:pos x="287" y="498"/>
                </a:cxn>
                <a:cxn ang="0">
                  <a:pos x="331" y="515"/>
                </a:cxn>
                <a:cxn ang="0">
                  <a:pos x="344" y="471"/>
                </a:cxn>
                <a:cxn ang="0">
                  <a:pos x="363" y="449"/>
                </a:cxn>
                <a:cxn ang="0">
                  <a:pos x="365" y="427"/>
                </a:cxn>
                <a:cxn ang="0">
                  <a:pos x="384" y="413"/>
                </a:cxn>
                <a:cxn ang="0">
                  <a:pos x="401" y="409"/>
                </a:cxn>
                <a:cxn ang="0">
                  <a:pos x="461" y="369"/>
                </a:cxn>
                <a:cxn ang="0">
                  <a:pos x="500" y="359"/>
                </a:cxn>
                <a:cxn ang="0">
                  <a:pos x="576" y="325"/>
                </a:cxn>
                <a:cxn ang="0">
                  <a:pos x="535" y="316"/>
                </a:cxn>
                <a:cxn ang="0">
                  <a:pos x="577" y="319"/>
                </a:cxn>
                <a:cxn ang="0">
                  <a:pos x="569" y="280"/>
                </a:cxn>
                <a:cxn ang="0">
                  <a:pos x="547" y="261"/>
                </a:cxn>
                <a:cxn ang="0">
                  <a:pos x="596" y="254"/>
                </a:cxn>
                <a:cxn ang="0">
                  <a:pos x="609" y="230"/>
                </a:cxn>
                <a:cxn ang="0">
                  <a:pos x="603" y="193"/>
                </a:cxn>
                <a:cxn ang="0">
                  <a:pos x="590" y="178"/>
                </a:cxn>
                <a:cxn ang="0">
                  <a:pos x="595" y="162"/>
                </a:cxn>
                <a:cxn ang="0">
                  <a:pos x="578" y="154"/>
                </a:cxn>
                <a:cxn ang="0">
                  <a:pos x="624" y="106"/>
                </a:cxn>
                <a:cxn ang="0">
                  <a:pos x="613" y="94"/>
                </a:cxn>
                <a:cxn ang="0">
                  <a:pos x="626" y="81"/>
                </a:cxn>
                <a:cxn ang="0">
                  <a:pos x="691" y="58"/>
                </a:cxn>
                <a:cxn ang="0">
                  <a:pos x="228" y="329"/>
                </a:cxn>
                <a:cxn ang="0">
                  <a:pos x="216" y="342"/>
                </a:cxn>
              </a:cxnLst>
              <a:rect l="0" t="0" r="r" b="b"/>
              <a:pathLst>
                <a:path w="691" h="516">
                  <a:moveTo>
                    <a:pt x="652" y="47"/>
                  </a:moveTo>
                  <a:cubicBezTo>
                    <a:pt x="640" y="47"/>
                    <a:pt x="630" y="49"/>
                    <a:pt x="629" y="58"/>
                  </a:cubicBezTo>
                  <a:cubicBezTo>
                    <a:pt x="628" y="67"/>
                    <a:pt x="613" y="56"/>
                    <a:pt x="606" y="59"/>
                  </a:cubicBezTo>
                  <a:cubicBezTo>
                    <a:pt x="599" y="62"/>
                    <a:pt x="603" y="52"/>
                    <a:pt x="596" y="56"/>
                  </a:cubicBezTo>
                  <a:cubicBezTo>
                    <a:pt x="589" y="59"/>
                    <a:pt x="582" y="67"/>
                    <a:pt x="574" y="70"/>
                  </a:cubicBezTo>
                  <a:cubicBezTo>
                    <a:pt x="566" y="74"/>
                    <a:pt x="560" y="82"/>
                    <a:pt x="555" y="83"/>
                  </a:cubicBezTo>
                  <a:cubicBezTo>
                    <a:pt x="550" y="83"/>
                    <a:pt x="566" y="67"/>
                    <a:pt x="574" y="59"/>
                  </a:cubicBezTo>
                  <a:cubicBezTo>
                    <a:pt x="582" y="51"/>
                    <a:pt x="577" y="42"/>
                    <a:pt x="567" y="43"/>
                  </a:cubicBezTo>
                  <a:cubicBezTo>
                    <a:pt x="556" y="44"/>
                    <a:pt x="558" y="51"/>
                    <a:pt x="552" y="52"/>
                  </a:cubicBezTo>
                  <a:cubicBezTo>
                    <a:pt x="546" y="53"/>
                    <a:pt x="518" y="68"/>
                    <a:pt x="516" y="63"/>
                  </a:cubicBezTo>
                  <a:cubicBezTo>
                    <a:pt x="515" y="59"/>
                    <a:pt x="540" y="52"/>
                    <a:pt x="540" y="49"/>
                  </a:cubicBezTo>
                  <a:cubicBezTo>
                    <a:pt x="539" y="46"/>
                    <a:pt x="508" y="45"/>
                    <a:pt x="494" y="47"/>
                  </a:cubicBezTo>
                  <a:cubicBezTo>
                    <a:pt x="480" y="49"/>
                    <a:pt x="455" y="57"/>
                    <a:pt x="455" y="53"/>
                  </a:cubicBezTo>
                  <a:cubicBezTo>
                    <a:pt x="455" y="49"/>
                    <a:pt x="484" y="44"/>
                    <a:pt x="498" y="42"/>
                  </a:cubicBezTo>
                  <a:cubicBezTo>
                    <a:pt x="513" y="40"/>
                    <a:pt x="540" y="43"/>
                    <a:pt x="551" y="38"/>
                  </a:cubicBezTo>
                  <a:cubicBezTo>
                    <a:pt x="563" y="34"/>
                    <a:pt x="580" y="33"/>
                    <a:pt x="583" y="30"/>
                  </a:cubicBezTo>
                  <a:cubicBezTo>
                    <a:pt x="586" y="26"/>
                    <a:pt x="570" y="21"/>
                    <a:pt x="562" y="21"/>
                  </a:cubicBezTo>
                  <a:cubicBezTo>
                    <a:pt x="554" y="22"/>
                    <a:pt x="546" y="21"/>
                    <a:pt x="546" y="17"/>
                  </a:cubicBezTo>
                  <a:cubicBezTo>
                    <a:pt x="547" y="13"/>
                    <a:pt x="534" y="12"/>
                    <a:pt x="533" y="9"/>
                  </a:cubicBezTo>
                  <a:cubicBezTo>
                    <a:pt x="531" y="6"/>
                    <a:pt x="506" y="8"/>
                    <a:pt x="501" y="5"/>
                  </a:cubicBezTo>
                  <a:cubicBezTo>
                    <a:pt x="496" y="1"/>
                    <a:pt x="480" y="0"/>
                    <a:pt x="467" y="1"/>
                  </a:cubicBezTo>
                  <a:cubicBezTo>
                    <a:pt x="453" y="2"/>
                    <a:pt x="426" y="1"/>
                    <a:pt x="420" y="2"/>
                  </a:cubicBezTo>
                  <a:cubicBezTo>
                    <a:pt x="413" y="3"/>
                    <a:pt x="409" y="5"/>
                    <a:pt x="404" y="5"/>
                  </a:cubicBezTo>
                  <a:cubicBezTo>
                    <a:pt x="398" y="4"/>
                    <a:pt x="389" y="6"/>
                    <a:pt x="393" y="10"/>
                  </a:cubicBezTo>
                  <a:cubicBezTo>
                    <a:pt x="399" y="16"/>
                    <a:pt x="384" y="19"/>
                    <a:pt x="385" y="14"/>
                  </a:cubicBezTo>
                  <a:cubicBezTo>
                    <a:pt x="386" y="9"/>
                    <a:pt x="372" y="7"/>
                    <a:pt x="367" y="11"/>
                  </a:cubicBezTo>
                  <a:cubicBezTo>
                    <a:pt x="362" y="15"/>
                    <a:pt x="340" y="6"/>
                    <a:pt x="337" y="11"/>
                  </a:cubicBezTo>
                  <a:cubicBezTo>
                    <a:pt x="333" y="15"/>
                    <a:pt x="307" y="14"/>
                    <a:pt x="299" y="15"/>
                  </a:cubicBezTo>
                  <a:cubicBezTo>
                    <a:pt x="292" y="16"/>
                    <a:pt x="311" y="22"/>
                    <a:pt x="311" y="25"/>
                  </a:cubicBezTo>
                  <a:cubicBezTo>
                    <a:pt x="310" y="29"/>
                    <a:pt x="286" y="25"/>
                    <a:pt x="291" y="31"/>
                  </a:cubicBezTo>
                  <a:cubicBezTo>
                    <a:pt x="296" y="37"/>
                    <a:pt x="312" y="42"/>
                    <a:pt x="319" y="49"/>
                  </a:cubicBezTo>
                  <a:cubicBezTo>
                    <a:pt x="327" y="57"/>
                    <a:pt x="313" y="52"/>
                    <a:pt x="305" y="47"/>
                  </a:cubicBezTo>
                  <a:cubicBezTo>
                    <a:pt x="296" y="41"/>
                    <a:pt x="285" y="43"/>
                    <a:pt x="280" y="37"/>
                  </a:cubicBezTo>
                  <a:cubicBezTo>
                    <a:pt x="274" y="32"/>
                    <a:pt x="254" y="27"/>
                    <a:pt x="249" y="31"/>
                  </a:cubicBezTo>
                  <a:cubicBezTo>
                    <a:pt x="243" y="34"/>
                    <a:pt x="263" y="42"/>
                    <a:pt x="263" y="46"/>
                  </a:cubicBezTo>
                  <a:cubicBezTo>
                    <a:pt x="263" y="51"/>
                    <a:pt x="250" y="45"/>
                    <a:pt x="247" y="47"/>
                  </a:cubicBezTo>
                  <a:cubicBezTo>
                    <a:pt x="245" y="49"/>
                    <a:pt x="233" y="36"/>
                    <a:pt x="227" y="36"/>
                  </a:cubicBezTo>
                  <a:cubicBezTo>
                    <a:pt x="220" y="36"/>
                    <a:pt x="226" y="42"/>
                    <a:pt x="226" y="50"/>
                  </a:cubicBezTo>
                  <a:cubicBezTo>
                    <a:pt x="226" y="58"/>
                    <a:pt x="213" y="63"/>
                    <a:pt x="216" y="58"/>
                  </a:cubicBezTo>
                  <a:cubicBezTo>
                    <a:pt x="220" y="52"/>
                    <a:pt x="217" y="37"/>
                    <a:pt x="210" y="35"/>
                  </a:cubicBezTo>
                  <a:cubicBezTo>
                    <a:pt x="203" y="32"/>
                    <a:pt x="185" y="40"/>
                    <a:pt x="176" y="40"/>
                  </a:cubicBezTo>
                  <a:cubicBezTo>
                    <a:pt x="167" y="40"/>
                    <a:pt x="154" y="43"/>
                    <a:pt x="162" y="47"/>
                  </a:cubicBezTo>
                  <a:cubicBezTo>
                    <a:pt x="170" y="52"/>
                    <a:pt x="162" y="55"/>
                    <a:pt x="155" y="50"/>
                  </a:cubicBezTo>
                  <a:cubicBezTo>
                    <a:pt x="148" y="45"/>
                    <a:pt x="125" y="50"/>
                    <a:pt x="130" y="53"/>
                  </a:cubicBezTo>
                  <a:cubicBezTo>
                    <a:pt x="134" y="56"/>
                    <a:pt x="136" y="66"/>
                    <a:pt x="133" y="70"/>
                  </a:cubicBezTo>
                  <a:cubicBezTo>
                    <a:pt x="130" y="74"/>
                    <a:pt x="120" y="66"/>
                    <a:pt x="111" y="67"/>
                  </a:cubicBezTo>
                  <a:cubicBezTo>
                    <a:pt x="102" y="67"/>
                    <a:pt x="58" y="89"/>
                    <a:pt x="60" y="94"/>
                  </a:cubicBezTo>
                  <a:cubicBezTo>
                    <a:pt x="63" y="100"/>
                    <a:pt x="82" y="95"/>
                    <a:pt x="88" y="99"/>
                  </a:cubicBezTo>
                  <a:cubicBezTo>
                    <a:pt x="94" y="102"/>
                    <a:pt x="86" y="114"/>
                    <a:pt x="79" y="119"/>
                  </a:cubicBezTo>
                  <a:cubicBezTo>
                    <a:pt x="71" y="124"/>
                    <a:pt x="44" y="120"/>
                    <a:pt x="43" y="126"/>
                  </a:cubicBezTo>
                  <a:cubicBezTo>
                    <a:pt x="43" y="132"/>
                    <a:pt x="0" y="133"/>
                    <a:pt x="0" y="142"/>
                  </a:cubicBezTo>
                  <a:cubicBezTo>
                    <a:pt x="0" y="146"/>
                    <a:pt x="2" y="150"/>
                    <a:pt x="7" y="151"/>
                  </a:cubicBezTo>
                  <a:cubicBezTo>
                    <a:pt x="13" y="152"/>
                    <a:pt x="20" y="150"/>
                    <a:pt x="26" y="156"/>
                  </a:cubicBezTo>
                  <a:cubicBezTo>
                    <a:pt x="31" y="162"/>
                    <a:pt x="46" y="162"/>
                    <a:pt x="56" y="158"/>
                  </a:cubicBezTo>
                  <a:cubicBezTo>
                    <a:pt x="67" y="154"/>
                    <a:pt x="74" y="159"/>
                    <a:pt x="74" y="165"/>
                  </a:cubicBezTo>
                  <a:cubicBezTo>
                    <a:pt x="74" y="171"/>
                    <a:pt x="51" y="163"/>
                    <a:pt x="44" y="167"/>
                  </a:cubicBezTo>
                  <a:cubicBezTo>
                    <a:pt x="37" y="171"/>
                    <a:pt x="15" y="168"/>
                    <a:pt x="16" y="172"/>
                  </a:cubicBezTo>
                  <a:cubicBezTo>
                    <a:pt x="17" y="177"/>
                    <a:pt x="28" y="176"/>
                    <a:pt x="36" y="178"/>
                  </a:cubicBezTo>
                  <a:cubicBezTo>
                    <a:pt x="45" y="179"/>
                    <a:pt x="37" y="183"/>
                    <a:pt x="37" y="187"/>
                  </a:cubicBezTo>
                  <a:cubicBezTo>
                    <a:pt x="36" y="190"/>
                    <a:pt x="41" y="190"/>
                    <a:pt x="50" y="194"/>
                  </a:cubicBezTo>
                  <a:cubicBezTo>
                    <a:pt x="59" y="198"/>
                    <a:pt x="73" y="201"/>
                    <a:pt x="68" y="196"/>
                  </a:cubicBezTo>
                  <a:cubicBezTo>
                    <a:pt x="64" y="191"/>
                    <a:pt x="77" y="192"/>
                    <a:pt x="80" y="195"/>
                  </a:cubicBezTo>
                  <a:cubicBezTo>
                    <a:pt x="82" y="198"/>
                    <a:pt x="88" y="190"/>
                    <a:pt x="95" y="192"/>
                  </a:cubicBezTo>
                  <a:cubicBezTo>
                    <a:pt x="101" y="194"/>
                    <a:pt x="103" y="186"/>
                    <a:pt x="108" y="189"/>
                  </a:cubicBezTo>
                  <a:cubicBezTo>
                    <a:pt x="113" y="193"/>
                    <a:pt x="137" y="195"/>
                    <a:pt x="145" y="199"/>
                  </a:cubicBezTo>
                  <a:cubicBezTo>
                    <a:pt x="153" y="203"/>
                    <a:pt x="164" y="204"/>
                    <a:pt x="163" y="211"/>
                  </a:cubicBezTo>
                  <a:cubicBezTo>
                    <a:pt x="162" y="217"/>
                    <a:pt x="169" y="222"/>
                    <a:pt x="178" y="226"/>
                  </a:cubicBezTo>
                  <a:cubicBezTo>
                    <a:pt x="187" y="230"/>
                    <a:pt x="189" y="238"/>
                    <a:pt x="189" y="244"/>
                  </a:cubicBezTo>
                  <a:cubicBezTo>
                    <a:pt x="188" y="250"/>
                    <a:pt x="198" y="254"/>
                    <a:pt x="197" y="256"/>
                  </a:cubicBezTo>
                  <a:cubicBezTo>
                    <a:pt x="195" y="259"/>
                    <a:pt x="196" y="263"/>
                    <a:pt x="202" y="268"/>
                  </a:cubicBezTo>
                  <a:cubicBezTo>
                    <a:pt x="208" y="273"/>
                    <a:pt x="193" y="277"/>
                    <a:pt x="197" y="282"/>
                  </a:cubicBezTo>
                  <a:cubicBezTo>
                    <a:pt x="200" y="287"/>
                    <a:pt x="191" y="296"/>
                    <a:pt x="202" y="297"/>
                  </a:cubicBezTo>
                  <a:cubicBezTo>
                    <a:pt x="213" y="299"/>
                    <a:pt x="211" y="290"/>
                    <a:pt x="219" y="290"/>
                  </a:cubicBezTo>
                  <a:cubicBezTo>
                    <a:pt x="227" y="290"/>
                    <a:pt x="219" y="297"/>
                    <a:pt x="223" y="301"/>
                  </a:cubicBezTo>
                  <a:cubicBezTo>
                    <a:pt x="227" y="306"/>
                    <a:pt x="236" y="305"/>
                    <a:pt x="245" y="312"/>
                  </a:cubicBezTo>
                  <a:cubicBezTo>
                    <a:pt x="253" y="319"/>
                    <a:pt x="248" y="322"/>
                    <a:pt x="240" y="316"/>
                  </a:cubicBezTo>
                  <a:cubicBezTo>
                    <a:pt x="232" y="311"/>
                    <a:pt x="210" y="312"/>
                    <a:pt x="210" y="314"/>
                  </a:cubicBezTo>
                  <a:cubicBezTo>
                    <a:pt x="210" y="316"/>
                    <a:pt x="235" y="330"/>
                    <a:pt x="240" y="328"/>
                  </a:cubicBezTo>
                  <a:cubicBezTo>
                    <a:pt x="246" y="326"/>
                    <a:pt x="254" y="336"/>
                    <a:pt x="250" y="340"/>
                  </a:cubicBezTo>
                  <a:cubicBezTo>
                    <a:pt x="247" y="343"/>
                    <a:pt x="249" y="351"/>
                    <a:pt x="248" y="355"/>
                  </a:cubicBezTo>
                  <a:cubicBezTo>
                    <a:pt x="247" y="359"/>
                    <a:pt x="239" y="355"/>
                    <a:pt x="234" y="356"/>
                  </a:cubicBezTo>
                  <a:cubicBezTo>
                    <a:pt x="228" y="357"/>
                    <a:pt x="225" y="358"/>
                    <a:pt x="225" y="364"/>
                  </a:cubicBezTo>
                  <a:cubicBezTo>
                    <a:pt x="225" y="370"/>
                    <a:pt x="216" y="374"/>
                    <a:pt x="215" y="381"/>
                  </a:cubicBezTo>
                  <a:cubicBezTo>
                    <a:pt x="214" y="388"/>
                    <a:pt x="222" y="387"/>
                    <a:pt x="226" y="390"/>
                  </a:cubicBezTo>
                  <a:cubicBezTo>
                    <a:pt x="231" y="393"/>
                    <a:pt x="218" y="395"/>
                    <a:pt x="218" y="400"/>
                  </a:cubicBezTo>
                  <a:cubicBezTo>
                    <a:pt x="217" y="405"/>
                    <a:pt x="229" y="414"/>
                    <a:pt x="233" y="417"/>
                  </a:cubicBezTo>
                  <a:cubicBezTo>
                    <a:pt x="238" y="419"/>
                    <a:pt x="234" y="430"/>
                    <a:pt x="235" y="436"/>
                  </a:cubicBezTo>
                  <a:cubicBezTo>
                    <a:pt x="237" y="442"/>
                    <a:pt x="243" y="435"/>
                    <a:pt x="242" y="442"/>
                  </a:cubicBezTo>
                  <a:cubicBezTo>
                    <a:pt x="241" y="449"/>
                    <a:pt x="247" y="449"/>
                    <a:pt x="248" y="453"/>
                  </a:cubicBezTo>
                  <a:cubicBezTo>
                    <a:pt x="248" y="458"/>
                    <a:pt x="258" y="457"/>
                    <a:pt x="256" y="463"/>
                  </a:cubicBezTo>
                  <a:cubicBezTo>
                    <a:pt x="254" y="469"/>
                    <a:pt x="259" y="473"/>
                    <a:pt x="262" y="477"/>
                  </a:cubicBezTo>
                  <a:cubicBezTo>
                    <a:pt x="264" y="480"/>
                    <a:pt x="273" y="486"/>
                    <a:pt x="274" y="490"/>
                  </a:cubicBezTo>
                  <a:cubicBezTo>
                    <a:pt x="276" y="494"/>
                    <a:pt x="281" y="500"/>
                    <a:pt x="287" y="498"/>
                  </a:cubicBezTo>
                  <a:cubicBezTo>
                    <a:pt x="293" y="497"/>
                    <a:pt x="293" y="502"/>
                    <a:pt x="298" y="502"/>
                  </a:cubicBezTo>
                  <a:cubicBezTo>
                    <a:pt x="303" y="501"/>
                    <a:pt x="310" y="504"/>
                    <a:pt x="311" y="507"/>
                  </a:cubicBezTo>
                  <a:cubicBezTo>
                    <a:pt x="313" y="511"/>
                    <a:pt x="327" y="514"/>
                    <a:pt x="331" y="515"/>
                  </a:cubicBezTo>
                  <a:cubicBezTo>
                    <a:pt x="335" y="516"/>
                    <a:pt x="336" y="508"/>
                    <a:pt x="339" y="506"/>
                  </a:cubicBezTo>
                  <a:cubicBezTo>
                    <a:pt x="343" y="504"/>
                    <a:pt x="342" y="490"/>
                    <a:pt x="345" y="489"/>
                  </a:cubicBezTo>
                  <a:cubicBezTo>
                    <a:pt x="348" y="488"/>
                    <a:pt x="347" y="472"/>
                    <a:pt x="344" y="471"/>
                  </a:cubicBezTo>
                  <a:cubicBezTo>
                    <a:pt x="341" y="470"/>
                    <a:pt x="342" y="464"/>
                    <a:pt x="350" y="465"/>
                  </a:cubicBezTo>
                  <a:cubicBezTo>
                    <a:pt x="357" y="466"/>
                    <a:pt x="355" y="459"/>
                    <a:pt x="358" y="458"/>
                  </a:cubicBezTo>
                  <a:cubicBezTo>
                    <a:pt x="362" y="457"/>
                    <a:pt x="360" y="450"/>
                    <a:pt x="363" y="449"/>
                  </a:cubicBezTo>
                  <a:cubicBezTo>
                    <a:pt x="366" y="448"/>
                    <a:pt x="365" y="444"/>
                    <a:pt x="363" y="441"/>
                  </a:cubicBezTo>
                  <a:cubicBezTo>
                    <a:pt x="361" y="438"/>
                    <a:pt x="364" y="436"/>
                    <a:pt x="368" y="436"/>
                  </a:cubicBezTo>
                  <a:cubicBezTo>
                    <a:pt x="372" y="435"/>
                    <a:pt x="371" y="429"/>
                    <a:pt x="365" y="427"/>
                  </a:cubicBezTo>
                  <a:cubicBezTo>
                    <a:pt x="360" y="425"/>
                    <a:pt x="362" y="419"/>
                    <a:pt x="367" y="423"/>
                  </a:cubicBezTo>
                  <a:cubicBezTo>
                    <a:pt x="372" y="427"/>
                    <a:pt x="376" y="424"/>
                    <a:pt x="373" y="420"/>
                  </a:cubicBezTo>
                  <a:cubicBezTo>
                    <a:pt x="370" y="416"/>
                    <a:pt x="377" y="414"/>
                    <a:pt x="384" y="413"/>
                  </a:cubicBezTo>
                  <a:cubicBezTo>
                    <a:pt x="391" y="413"/>
                    <a:pt x="395" y="409"/>
                    <a:pt x="393" y="404"/>
                  </a:cubicBezTo>
                  <a:cubicBezTo>
                    <a:pt x="392" y="398"/>
                    <a:pt x="401" y="399"/>
                    <a:pt x="399" y="403"/>
                  </a:cubicBezTo>
                  <a:cubicBezTo>
                    <a:pt x="397" y="408"/>
                    <a:pt x="398" y="413"/>
                    <a:pt x="401" y="409"/>
                  </a:cubicBezTo>
                  <a:cubicBezTo>
                    <a:pt x="405" y="406"/>
                    <a:pt x="411" y="408"/>
                    <a:pt x="422" y="405"/>
                  </a:cubicBezTo>
                  <a:cubicBezTo>
                    <a:pt x="434" y="402"/>
                    <a:pt x="445" y="392"/>
                    <a:pt x="447" y="383"/>
                  </a:cubicBezTo>
                  <a:cubicBezTo>
                    <a:pt x="450" y="374"/>
                    <a:pt x="463" y="375"/>
                    <a:pt x="461" y="369"/>
                  </a:cubicBezTo>
                  <a:cubicBezTo>
                    <a:pt x="460" y="363"/>
                    <a:pt x="464" y="361"/>
                    <a:pt x="472" y="365"/>
                  </a:cubicBezTo>
                  <a:cubicBezTo>
                    <a:pt x="480" y="369"/>
                    <a:pt x="474" y="362"/>
                    <a:pt x="483" y="362"/>
                  </a:cubicBezTo>
                  <a:cubicBezTo>
                    <a:pt x="492" y="362"/>
                    <a:pt x="491" y="359"/>
                    <a:pt x="500" y="359"/>
                  </a:cubicBezTo>
                  <a:cubicBezTo>
                    <a:pt x="509" y="358"/>
                    <a:pt x="532" y="354"/>
                    <a:pt x="540" y="348"/>
                  </a:cubicBezTo>
                  <a:cubicBezTo>
                    <a:pt x="548" y="341"/>
                    <a:pt x="565" y="335"/>
                    <a:pt x="572" y="331"/>
                  </a:cubicBezTo>
                  <a:cubicBezTo>
                    <a:pt x="579" y="327"/>
                    <a:pt x="581" y="323"/>
                    <a:pt x="576" y="325"/>
                  </a:cubicBezTo>
                  <a:cubicBezTo>
                    <a:pt x="572" y="328"/>
                    <a:pt x="563" y="328"/>
                    <a:pt x="556" y="326"/>
                  </a:cubicBezTo>
                  <a:cubicBezTo>
                    <a:pt x="550" y="325"/>
                    <a:pt x="539" y="319"/>
                    <a:pt x="531" y="323"/>
                  </a:cubicBezTo>
                  <a:cubicBezTo>
                    <a:pt x="524" y="328"/>
                    <a:pt x="528" y="317"/>
                    <a:pt x="535" y="316"/>
                  </a:cubicBezTo>
                  <a:cubicBezTo>
                    <a:pt x="541" y="315"/>
                    <a:pt x="538" y="312"/>
                    <a:pt x="537" y="305"/>
                  </a:cubicBezTo>
                  <a:cubicBezTo>
                    <a:pt x="535" y="299"/>
                    <a:pt x="547" y="303"/>
                    <a:pt x="553" y="311"/>
                  </a:cubicBezTo>
                  <a:cubicBezTo>
                    <a:pt x="558" y="318"/>
                    <a:pt x="568" y="322"/>
                    <a:pt x="577" y="319"/>
                  </a:cubicBezTo>
                  <a:cubicBezTo>
                    <a:pt x="586" y="316"/>
                    <a:pt x="578" y="309"/>
                    <a:pt x="581" y="304"/>
                  </a:cubicBezTo>
                  <a:cubicBezTo>
                    <a:pt x="585" y="299"/>
                    <a:pt x="554" y="283"/>
                    <a:pt x="552" y="278"/>
                  </a:cubicBezTo>
                  <a:cubicBezTo>
                    <a:pt x="550" y="273"/>
                    <a:pt x="560" y="276"/>
                    <a:pt x="569" y="280"/>
                  </a:cubicBezTo>
                  <a:cubicBezTo>
                    <a:pt x="577" y="284"/>
                    <a:pt x="579" y="273"/>
                    <a:pt x="579" y="268"/>
                  </a:cubicBezTo>
                  <a:cubicBezTo>
                    <a:pt x="579" y="264"/>
                    <a:pt x="561" y="263"/>
                    <a:pt x="552" y="268"/>
                  </a:cubicBezTo>
                  <a:cubicBezTo>
                    <a:pt x="544" y="273"/>
                    <a:pt x="536" y="262"/>
                    <a:pt x="547" y="261"/>
                  </a:cubicBezTo>
                  <a:cubicBezTo>
                    <a:pt x="559" y="259"/>
                    <a:pt x="548" y="255"/>
                    <a:pt x="552" y="251"/>
                  </a:cubicBezTo>
                  <a:cubicBezTo>
                    <a:pt x="555" y="248"/>
                    <a:pt x="569" y="261"/>
                    <a:pt x="577" y="259"/>
                  </a:cubicBezTo>
                  <a:cubicBezTo>
                    <a:pt x="584" y="256"/>
                    <a:pt x="589" y="259"/>
                    <a:pt x="596" y="254"/>
                  </a:cubicBezTo>
                  <a:cubicBezTo>
                    <a:pt x="602" y="249"/>
                    <a:pt x="584" y="244"/>
                    <a:pt x="581" y="240"/>
                  </a:cubicBezTo>
                  <a:cubicBezTo>
                    <a:pt x="577" y="236"/>
                    <a:pt x="599" y="237"/>
                    <a:pt x="606" y="238"/>
                  </a:cubicBezTo>
                  <a:cubicBezTo>
                    <a:pt x="612" y="238"/>
                    <a:pt x="614" y="228"/>
                    <a:pt x="609" y="230"/>
                  </a:cubicBezTo>
                  <a:cubicBezTo>
                    <a:pt x="603" y="232"/>
                    <a:pt x="584" y="223"/>
                    <a:pt x="588" y="217"/>
                  </a:cubicBezTo>
                  <a:cubicBezTo>
                    <a:pt x="592" y="211"/>
                    <a:pt x="600" y="218"/>
                    <a:pt x="608" y="214"/>
                  </a:cubicBezTo>
                  <a:cubicBezTo>
                    <a:pt x="616" y="210"/>
                    <a:pt x="609" y="193"/>
                    <a:pt x="603" y="193"/>
                  </a:cubicBezTo>
                  <a:cubicBezTo>
                    <a:pt x="597" y="193"/>
                    <a:pt x="583" y="191"/>
                    <a:pt x="583" y="188"/>
                  </a:cubicBezTo>
                  <a:cubicBezTo>
                    <a:pt x="583" y="185"/>
                    <a:pt x="571" y="183"/>
                    <a:pt x="574" y="180"/>
                  </a:cubicBezTo>
                  <a:cubicBezTo>
                    <a:pt x="578" y="177"/>
                    <a:pt x="582" y="183"/>
                    <a:pt x="590" y="178"/>
                  </a:cubicBezTo>
                  <a:cubicBezTo>
                    <a:pt x="597" y="172"/>
                    <a:pt x="613" y="179"/>
                    <a:pt x="620" y="178"/>
                  </a:cubicBezTo>
                  <a:cubicBezTo>
                    <a:pt x="627" y="176"/>
                    <a:pt x="617" y="163"/>
                    <a:pt x="613" y="166"/>
                  </a:cubicBezTo>
                  <a:cubicBezTo>
                    <a:pt x="609" y="168"/>
                    <a:pt x="596" y="169"/>
                    <a:pt x="595" y="162"/>
                  </a:cubicBezTo>
                  <a:cubicBezTo>
                    <a:pt x="594" y="155"/>
                    <a:pt x="608" y="162"/>
                    <a:pt x="610" y="158"/>
                  </a:cubicBezTo>
                  <a:cubicBezTo>
                    <a:pt x="612" y="155"/>
                    <a:pt x="591" y="146"/>
                    <a:pt x="587" y="153"/>
                  </a:cubicBezTo>
                  <a:cubicBezTo>
                    <a:pt x="584" y="160"/>
                    <a:pt x="572" y="158"/>
                    <a:pt x="578" y="154"/>
                  </a:cubicBezTo>
                  <a:cubicBezTo>
                    <a:pt x="585" y="150"/>
                    <a:pt x="586" y="139"/>
                    <a:pt x="585" y="133"/>
                  </a:cubicBezTo>
                  <a:cubicBezTo>
                    <a:pt x="585" y="127"/>
                    <a:pt x="608" y="127"/>
                    <a:pt x="605" y="118"/>
                  </a:cubicBezTo>
                  <a:cubicBezTo>
                    <a:pt x="603" y="108"/>
                    <a:pt x="616" y="106"/>
                    <a:pt x="624" y="106"/>
                  </a:cubicBezTo>
                  <a:cubicBezTo>
                    <a:pt x="632" y="106"/>
                    <a:pt x="624" y="96"/>
                    <a:pt x="616" y="97"/>
                  </a:cubicBezTo>
                  <a:cubicBezTo>
                    <a:pt x="609" y="98"/>
                    <a:pt x="601" y="107"/>
                    <a:pt x="598" y="103"/>
                  </a:cubicBezTo>
                  <a:cubicBezTo>
                    <a:pt x="594" y="100"/>
                    <a:pt x="606" y="94"/>
                    <a:pt x="613" y="94"/>
                  </a:cubicBezTo>
                  <a:cubicBezTo>
                    <a:pt x="620" y="94"/>
                    <a:pt x="636" y="93"/>
                    <a:pt x="641" y="90"/>
                  </a:cubicBezTo>
                  <a:cubicBezTo>
                    <a:pt x="647" y="87"/>
                    <a:pt x="631" y="84"/>
                    <a:pt x="621" y="85"/>
                  </a:cubicBezTo>
                  <a:cubicBezTo>
                    <a:pt x="610" y="86"/>
                    <a:pt x="610" y="82"/>
                    <a:pt x="626" y="81"/>
                  </a:cubicBezTo>
                  <a:cubicBezTo>
                    <a:pt x="642" y="81"/>
                    <a:pt x="639" y="78"/>
                    <a:pt x="651" y="76"/>
                  </a:cubicBezTo>
                  <a:cubicBezTo>
                    <a:pt x="662" y="75"/>
                    <a:pt x="658" y="70"/>
                    <a:pt x="665" y="70"/>
                  </a:cubicBezTo>
                  <a:cubicBezTo>
                    <a:pt x="672" y="70"/>
                    <a:pt x="691" y="62"/>
                    <a:pt x="691" y="58"/>
                  </a:cubicBezTo>
                  <a:cubicBezTo>
                    <a:pt x="691" y="55"/>
                    <a:pt x="664" y="47"/>
                    <a:pt x="652" y="47"/>
                  </a:cubicBezTo>
                  <a:close/>
                  <a:moveTo>
                    <a:pt x="237" y="338"/>
                  </a:moveTo>
                  <a:cubicBezTo>
                    <a:pt x="237" y="332"/>
                    <a:pt x="231" y="336"/>
                    <a:pt x="228" y="329"/>
                  </a:cubicBezTo>
                  <a:cubicBezTo>
                    <a:pt x="224" y="323"/>
                    <a:pt x="207" y="320"/>
                    <a:pt x="206" y="325"/>
                  </a:cubicBezTo>
                  <a:cubicBezTo>
                    <a:pt x="205" y="327"/>
                    <a:pt x="200" y="330"/>
                    <a:pt x="204" y="335"/>
                  </a:cubicBezTo>
                  <a:cubicBezTo>
                    <a:pt x="208" y="340"/>
                    <a:pt x="211" y="338"/>
                    <a:pt x="216" y="342"/>
                  </a:cubicBezTo>
                  <a:cubicBezTo>
                    <a:pt x="221" y="347"/>
                    <a:pt x="236" y="343"/>
                    <a:pt x="237" y="338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3" name="Freeform 124"/>
            <p:cNvSpPr>
              <a:spLocks noEditPoints="1"/>
            </p:cNvSpPr>
            <p:nvPr/>
          </p:nvSpPr>
          <p:spPr bwMode="auto">
            <a:xfrm>
              <a:off x="1298575" y="803275"/>
              <a:ext cx="1920875" cy="1477963"/>
            </a:xfrm>
            <a:custGeom>
              <a:avLst/>
              <a:gdLst/>
              <a:ahLst/>
              <a:cxnLst>
                <a:cxn ang="0">
                  <a:pos x="205" y="683"/>
                </a:cxn>
                <a:cxn ang="0">
                  <a:pos x="189" y="227"/>
                </a:cxn>
                <a:cxn ang="0">
                  <a:pos x="387" y="251"/>
                </a:cxn>
                <a:cxn ang="0">
                  <a:pos x="257" y="269"/>
                </a:cxn>
                <a:cxn ang="0">
                  <a:pos x="386" y="334"/>
                </a:cxn>
                <a:cxn ang="0">
                  <a:pos x="237" y="194"/>
                </a:cxn>
                <a:cxn ang="0">
                  <a:pos x="208" y="185"/>
                </a:cxn>
                <a:cxn ang="0">
                  <a:pos x="369" y="213"/>
                </a:cxn>
                <a:cxn ang="0">
                  <a:pos x="297" y="144"/>
                </a:cxn>
                <a:cxn ang="0">
                  <a:pos x="413" y="119"/>
                </a:cxn>
                <a:cxn ang="0">
                  <a:pos x="416" y="161"/>
                </a:cxn>
                <a:cxn ang="0">
                  <a:pos x="420" y="185"/>
                </a:cxn>
                <a:cxn ang="0">
                  <a:pos x="543" y="147"/>
                </a:cxn>
                <a:cxn ang="0">
                  <a:pos x="492" y="232"/>
                </a:cxn>
                <a:cxn ang="0">
                  <a:pos x="687" y="220"/>
                </a:cxn>
                <a:cxn ang="0">
                  <a:pos x="580" y="151"/>
                </a:cxn>
                <a:cxn ang="0">
                  <a:pos x="598" y="83"/>
                </a:cxn>
                <a:cxn ang="0">
                  <a:pos x="587" y="66"/>
                </a:cxn>
                <a:cxn ang="0">
                  <a:pos x="634" y="120"/>
                </a:cxn>
                <a:cxn ang="0">
                  <a:pos x="698" y="180"/>
                </a:cxn>
                <a:cxn ang="0">
                  <a:pos x="795" y="87"/>
                </a:cxn>
                <a:cxn ang="0">
                  <a:pos x="760" y="9"/>
                </a:cxn>
                <a:cxn ang="0">
                  <a:pos x="569" y="46"/>
                </a:cxn>
                <a:cxn ang="0">
                  <a:pos x="624" y="440"/>
                </a:cxn>
                <a:cxn ang="0">
                  <a:pos x="827" y="340"/>
                </a:cxn>
                <a:cxn ang="0">
                  <a:pos x="746" y="272"/>
                </a:cxn>
                <a:cxn ang="0">
                  <a:pos x="624" y="250"/>
                </a:cxn>
                <a:cxn ang="0">
                  <a:pos x="704" y="309"/>
                </a:cxn>
                <a:cxn ang="0">
                  <a:pos x="736" y="409"/>
                </a:cxn>
                <a:cxn ang="0">
                  <a:pos x="850" y="419"/>
                </a:cxn>
                <a:cxn ang="0">
                  <a:pos x="682" y="241"/>
                </a:cxn>
                <a:cxn ang="0">
                  <a:pos x="963" y="641"/>
                </a:cxn>
                <a:cxn ang="0">
                  <a:pos x="110" y="629"/>
                </a:cxn>
                <a:cxn ang="0">
                  <a:pos x="821" y="686"/>
                </a:cxn>
                <a:cxn ang="0">
                  <a:pos x="963" y="609"/>
                </a:cxn>
                <a:cxn ang="0">
                  <a:pos x="895" y="560"/>
                </a:cxn>
                <a:cxn ang="0">
                  <a:pos x="844" y="528"/>
                </a:cxn>
                <a:cxn ang="0">
                  <a:pos x="763" y="463"/>
                </a:cxn>
                <a:cxn ang="0">
                  <a:pos x="727" y="543"/>
                </a:cxn>
                <a:cxn ang="0">
                  <a:pos x="666" y="617"/>
                </a:cxn>
                <a:cxn ang="0">
                  <a:pos x="538" y="525"/>
                </a:cxn>
                <a:cxn ang="0">
                  <a:pos x="579" y="430"/>
                </a:cxn>
                <a:cxn ang="0">
                  <a:pos x="649" y="387"/>
                </a:cxn>
                <a:cxn ang="0">
                  <a:pos x="636" y="339"/>
                </a:cxn>
                <a:cxn ang="0">
                  <a:pos x="580" y="343"/>
                </a:cxn>
                <a:cxn ang="0">
                  <a:pos x="537" y="271"/>
                </a:cxn>
                <a:cxn ang="0">
                  <a:pos x="518" y="292"/>
                </a:cxn>
                <a:cxn ang="0">
                  <a:pos x="508" y="364"/>
                </a:cxn>
                <a:cxn ang="0">
                  <a:pos x="492" y="348"/>
                </a:cxn>
                <a:cxn ang="0">
                  <a:pos x="399" y="348"/>
                </a:cxn>
                <a:cxn ang="0">
                  <a:pos x="268" y="339"/>
                </a:cxn>
                <a:cxn ang="0">
                  <a:pos x="97" y="340"/>
                </a:cxn>
                <a:cxn ang="0">
                  <a:pos x="47" y="341"/>
                </a:cxn>
                <a:cxn ang="0">
                  <a:pos x="127" y="588"/>
                </a:cxn>
                <a:cxn ang="0">
                  <a:pos x="182" y="658"/>
                </a:cxn>
                <a:cxn ang="0">
                  <a:pos x="623" y="689"/>
                </a:cxn>
                <a:cxn ang="0">
                  <a:pos x="701" y="766"/>
                </a:cxn>
                <a:cxn ang="0">
                  <a:pos x="866" y="722"/>
                </a:cxn>
                <a:cxn ang="0">
                  <a:pos x="243" y="407"/>
                </a:cxn>
                <a:cxn ang="0">
                  <a:pos x="241" y="392"/>
                </a:cxn>
                <a:cxn ang="0">
                  <a:pos x="503" y="656"/>
                </a:cxn>
              </a:cxnLst>
              <a:rect l="0" t="0" r="r" b="b"/>
              <a:pathLst>
                <a:path w="1005" h="774">
                  <a:moveTo>
                    <a:pt x="198" y="678"/>
                  </a:moveTo>
                  <a:cubicBezTo>
                    <a:pt x="195" y="675"/>
                    <a:pt x="187" y="676"/>
                    <a:pt x="185" y="672"/>
                  </a:cubicBezTo>
                  <a:cubicBezTo>
                    <a:pt x="184" y="669"/>
                    <a:pt x="176" y="657"/>
                    <a:pt x="172" y="658"/>
                  </a:cubicBezTo>
                  <a:cubicBezTo>
                    <a:pt x="168" y="658"/>
                    <a:pt x="162" y="658"/>
                    <a:pt x="157" y="654"/>
                  </a:cubicBezTo>
                  <a:cubicBezTo>
                    <a:pt x="152" y="651"/>
                    <a:pt x="149" y="650"/>
                    <a:pt x="146" y="653"/>
                  </a:cubicBezTo>
                  <a:cubicBezTo>
                    <a:pt x="142" y="655"/>
                    <a:pt x="149" y="655"/>
                    <a:pt x="149" y="658"/>
                  </a:cubicBezTo>
                  <a:cubicBezTo>
                    <a:pt x="149" y="660"/>
                    <a:pt x="151" y="662"/>
                    <a:pt x="154" y="661"/>
                  </a:cubicBezTo>
                  <a:cubicBezTo>
                    <a:pt x="157" y="661"/>
                    <a:pt x="159" y="667"/>
                    <a:pt x="162" y="667"/>
                  </a:cubicBezTo>
                  <a:cubicBezTo>
                    <a:pt x="165" y="668"/>
                    <a:pt x="166" y="672"/>
                    <a:pt x="170" y="672"/>
                  </a:cubicBezTo>
                  <a:cubicBezTo>
                    <a:pt x="173" y="672"/>
                    <a:pt x="174" y="676"/>
                    <a:pt x="176" y="679"/>
                  </a:cubicBezTo>
                  <a:cubicBezTo>
                    <a:pt x="177" y="681"/>
                    <a:pt x="181" y="679"/>
                    <a:pt x="181" y="681"/>
                  </a:cubicBezTo>
                  <a:cubicBezTo>
                    <a:pt x="181" y="683"/>
                    <a:pt x="185" y="685"/>
                    <a:pt x="186" y="687"/>
                  </a:cubicBezTo>
                  <a:cubicBezTo>
                    <a:pt x="193" y="688"/>
                    <a:pt x="199" y="689"/>
                    <a:pt x="204" y="687"/>
                  </a:cubicBezTo>
                  <a:cubicBezTo>
                    <a:pt x="204" y="686"/>
                    <a:pt x="205" y="684"/>
                    <a:pt x="205" y="683"/>
                  </a:cubicBezTo>
                  <a:cubicBezTo>
                    <a:pt x="207" y="680"/>
                    <a:pt x="202" y="682"/>
                    <a:pt x="198" y="678"/>
                  </a:cubicBezTo>
                  <a:close/>
                  <a:moveTo>
                    <a:pt x="190" y="281"/>
                  </a:moveTo>
                  <a:cubicBezTo>
                    <a:pt x="199" y="283"/>
                    <a:pt x="200" y="299"/>
                    <a:pt x="206" y="299"/>
                  </a:cubicBezTo>
                  <a:cubicBezTo>
                    <a:pt x="210" y="299"/>
                    <a:pt x="207" y="294"/>
                    <a:pt x="213" y="294"/>
                  </a:cubicBezTo>
                  <a:cubicBezTo>
                    <a:pt x="220" y="294"/>
                    <a:pt x="218" y="291"/>
                    <a:pt x="224" y="291"/>
                  </a:cubicBezTo>
                  <a:cubicBezTo>
                    <a:pt x="230" y="292"/>
                    <a:pt x="235" y="290"/>
                    <a:pt x="235" y="283"/>
                  </a:cubicBezTo>
                  <a:cubicBezTo>
                    <a:pt x="235" y="276"/>
                    <a:pt x="240" y="273"/>
                    <a:pt x="246" y="272"/>
                  </a:cubicBezTo>
                  <a:cubicBezTo>
                    <a:pt x="252" y="270"/>
                    <a:pt x="246" y="263"/>
                    <a:pt x="255" y="261"/>
                  </a:cubicBezTo>
                  <a:cubicBezTo>
                    <a:pt x="263" y="259"/>
                    <a:pt x="287" y="249"/>
                    <a:pt x="291" y="246"/>
                  </a:cubicBezTo>
                  <a:cubicBezTo>
                    <a:pt x="295" y="243"/>
                    <a:pt x="286" y="239"/>
                    <a:pt x="277" y="233"/>
                  </a:cubicBezTo>
                  <a:cubicBezTo>
                    <a:pt x="268" y="228"/>
                    <a:pt x="261" y="226"/>
                    <a:pt x="254" y="231"/>
                  </a:cubicBezTo>
                  <a:cubicBezTo>
                    <a:pt x="247" y="235"/>
                    <a:pt x="252" y="226"/>
                    <a:pt x="247" y="228"/>
                  </a:cubicBezTo>
                  <a:cubicBezTo>
                    <a:pt x="241" y="231"/>
                    <a:pt x="226" y="224"/>
                    <a:pt x="224" y="222"/>
                  </a:cubicBezTo>
                  <a:cubicBezTo>
                    <a:pt x="222" y="219"/>
                    <a:pt x="195" y="227"/>
                    <a:pt x="189" y="227"/>
                  </a:cubicBezTo>
                  <a:cubicBezTo>
                    <a:pt x="182" y="227"/>
                    <a:pt x="189" y="234"/>
                    <a:pt x="194" y="238"/>
                  </a:cubicBezTo>
                  <a:cubicBezTo>
                    <a:pt x="198" y="241"/>
                    <a:pt x="183" y="252"/>
                    <a:pt x="186" y="255"/>
                  </a:cubicBezTo>
                  <a:cubicBezTo>
                    <a:pt x="189" y="257"/>
                    <a:pt x="183" y="264"/>
                    <a:pt x="176" y="272"/>
                  </a:cubicBezTo>
                  <a:cubicBezTo>
                    <a:pt x="169" y="280"/>
                    <a:pt x="181" y="279"/>
                    <a:pt x="190" y="281"/>
                  </a:cubicBezTo>
                  <a:close/>
                  <a:moveTo>
                    <a:pt x="440" y="322"/>
                  </a:moveTo>
                  <a:cubicBezTo>
                    <a:pt x="443" y="319"/>
                    <a:pt x="455" y="329"/>
                    <a:pt x="456" y="322"/>
                  </a:cubicBezTo>
                  <a:cubicBezTo>
                    <a:pt x="456" y="314"/>
                    <a:pt x="442" y="311"/>
                    <a:pt x="436" y="307"/>
                  </a:cubicBezTo>
                  <a:cubicBezTo>
                    <a:pt x="430" y="303"/>
                    <a:pt x="427" y="305"/>
                    <a:pt x="418" y="298"/>
                  </a:cubicBezTo>
                  <a:cubicBezTo>
                    <a:pt x="408" y="291"/>
                    <a:pt x="420" y="287"/>
                    <a:pt x="413" y="282"/>
                  </a:cubicBezTo>
                  <a:cubicBezTo>
                    <a:pt x="406" y="276"/>
                    <a:pt x="404" y="261"/>
                    <a:pt x="409" y="256"/>
                  </a:cubicBezTo>
                  <a:cubicBezTo>
                    <a:pt x="414" y="251"/>
                    <a:pt x="419" y="244"/>
                    <a:pt x="410" y="240"/>
                  </a:cubicBezTo>
                  <a:cubicBezTo>
                    <a:pt x="401" y="237"/>
                    <a:pt x="387" y="243"/>
                    <a:pt x="388" y="245"/>
                  </a:cubicBezTo>
                  <a:cubicBezTo>
                    <a:pt x="390" y="247"/>
                    <a:pt x="402" y="254"/>
                    <a:pt x="402" y="257"/>
                  </a:cubicBezTo>
                  <a:cubicBezTo>
                    <a:pt x="402" y="260"/>
                    <a:pt x="391" y="249"/>
                    <a:pt x="387" y="251"/>
                  </a:cubicBezTo>
                  <a:cubicBezTo>
                    <a:pt x="383" y="254"/>
                    <a:pt x="378" y="246"/>
                    <a:pt x="375" y="251"/>
                  </a:cubicBezTo>
                  <a:cubicBezTo>
                    <a:pt x="371" y="256"/>
                    <a:pt x="379" y="274"/>
                    <a:pt x="382" y="279"/>
                  </a:cubicBezTo>
                  <a:cubicBezTo>
                    <a:pt x="385" y="284"/>
                    <a:pt x="379" y="284"/>
                    <a:pt x="375" y="285"/>
                  </a:cubicBezTo>
                  <a:cubicBezTo>
                    <a:pt x="371" y="286"/>
                    <a:pt x="371" y="271"/>
                    <a:pt x="367" y="265"/>
                  </a:cubicBezTo>
                  <a:cubicBezTo>
                    <a:pt x="363" y="260"/>
                    <a:pt x="347" y="253"/>
                    <a:pt x="346" y="257"/>
                  </a:cubicBezTo>
                  <a:cubicBezTo>
                    <a:pt x="345" y="261"/>
                    <a:pt x="356" y="261"/>
                    <a:pt x="354" y="267"/>
                  </a:cubicBezTo>
                  <a:cubicBezTo>
                    <a:pt x="353" y="272"/>
                    <a:pt x="347" y="263"/>
                    <a:pt x="341" y="268"/>
                  </a:cubicBezTo>
                  <a:cubicBezTo>
                    <a:pt x="336" y="272"/>
                    <a:pt x="337" y="269"/>
                    <a:pt x="338" y="265"/>
                  </a:cubicBezTo>
                  <a:cubicBezTo>
                    <a:pt x="339" y="260"/>
                    <a:pt x="330" y="255"/>
                    <a:pt x="320" y="256"/>
                  </a:cubicBezTo>
                  <a:cubicBezTo>
                    <a:pt x="310" y="257"/>
                    <a:pt x="315" y="264"/>
                    <a:pt x="312" y="267"/>
                  </a:cubicBezTo>
                  <a:cubicBezTo>
                    <a:pt x="309" y="269"/>
                    <a:pt x="294" y="265"/>
                    <a:pt x="304" y="263"/>
                  </a:cubicBezTo>
                  <a:cubicBezTo>
                    <a:pt x="313" y="261"/>
                    <a:pt x="309" y="256"/>
                    <a:pt x="306" y="250"/>
                  </a:cubicBezTo>
                  <a:cubicBezTo>
                    <a:pt x="302" y="245"/>
                    <a:pt x="293" y="251"/>
                    <a:pt x="277" y="257"/>
                  </a:cubicBezTo>
                  <a:cubicBezTo>
                    <a:pt x="262" y="262"/>
                    <a:pt x="255" y="268"/>
                    <a:pt x="257" y="269"/>
                  </a:cubicBezTo>
                  <a:cubicBezTo>
                    <a:pt x="259" y="269"/>
                    <a:pt x="259" y="272"/>
                    <a:pt x="253" y="277"/>
                  </a:cubicBezTo>
                  <a:cubicBezTo>
                    <a:pt x="247" y="282"/>
                    <a:pt x="253" y="286"/>
                    <a:pt x="259" y="286"/>
                  </a:cubicBezTo>
                  <a:cubicBezTo>
                    <a:pt x="264" y="286"/>
                    <a:pt x="260" y="290"/>
                    <a:pt x="263" y="292"/>
                  </a:cubicBezTo>
                  <a:cubicBezTo>
                    <a:pt x="267" y="293"/>
                    <a:pt x="285" y="285"/>
                    <a:pt x="290" y="288"/>
                  </a:cubicBezTo>
                  <a:cubicBezTo>
                    <a:pt x="295" y="292"/>
                    <a:pt x="260" y="294"/>
                    <a:pt x="260" y="300"/>
                  </a:cubicBezTo>
                  <a:cubicBezTo>
                    <a:pt x="260" y="306"/>
                    <a:pt x="279" y="309"/>
                    <a:pt x="293" y="307"/>
                  </a:cubicBezTo>
                  <a:cubicBezTo>
                    <a:pt x="307" y="304"/>
                    <a:pt x="332" y="309"/>
                    <a:pt x="332" y="312"/>
                  </a:cubicBezTo>
                  <a:cubicBezTo>
                    <a:pt x="332" y="316"/>
                    <a:pt x="315" y="315"/>
                    <a:pt x="303" y="314"/>
                  </a:cubicBezTo>
                  <a:cubicBezTo>
                    <a:pt x="290" y="314"/>
                    <a:pt x="269" y="318"/>
                    <a:pt x="270" y="322"/>
                  </a:cubicBezTo>
                  <a:cubicBezTo>
                    <a:pt x="271" y="326"/>
                    <a:pt x="272" y="326"/>
                    <a:pt x="285" y="332"/>
                  </a:cubicBezTo>
                  <a:cubicBezTo>
                    <a:pt x="298" y="338"/>
                    <a:pt x="312" y="329"/>
                    <a:pt x="311" y="338"/>
                  </a:cubicBezTo>
                  <a:cubicBezTo>
                    <a:pt x="311" y="346"/>
                    <a:pt x="318" y="348"/>
                    <a:pt x="336" y="349"/>
                  </a:cubicBezTo>
                  <a:cubicBezTo>
                    <a:pt x="353" y="349"/>
                    <a:pt x="361" y="341"/>
                    <a:pt x="370" y="341"/>
                  </a:cubicBezTo>
                  <a:cubicBezTo>
                    <a:pt x="378" y="342"/>
                    <a:pt x="382" y="340"/>
                    <a:pt x="386" y="334"/>
                  </a:cubicBezTo>
                  <a:cubicBezTo>
                    <a:pt x="390" y="328"/>
                    <a:pt x="394" y="332"/>
                    <a:pt x="395" y="335"/>
                  </a:cubicBezTo>
                  <a:cubicBezTo>
                    <a:pt x="396" y="338"/>
                    <a:pt x="407" y="337"/>
                    <a:pt x="409" y="340"/>
                  </a:cubicBezTo>
                  <a:cubicBezTo>
                    <a:pt x="416" y="346"/>
                    <a:pt x="437" y="344"/>
                    <a:pt x="445" y="340"/>
                  </a:cubicBezTo>
                  <a:cubicBezTo>
                    <a:pt x="453" y="336"/>
                    <a:pt x="441" y="325"/>
                    <a:pt x="437" y="330"/>
                  </a:cubicBezTo>
                  <a:cubicBezTo>
                    <a:pt x="433" y="335"/>
                    <a:pt x="430" y="332"/>
                    <a:pt x="429" y="330"/>
                  </a:cubicBezTo>
                  <a:cubicBezTo>
                    <a:pt x="428" y="327"/>
                    <a:pt x="437" y="326"/>
                    <a:pt x="440" y="322"/>
                  </a:cubicBezTo>
                  <a:close/>
                  <a:moveTo>
                    <a:pt x="250" y="199"/>
                  </a:moveTo>
                  <a:cubicBezTo>
                    <a:pt x="259" y="200"/>
                    <a:pt x="268" y="192"/>
                    <a:pt x="267" y="188"/>
                  </a:cubicBezTo>
                  <a:cubicBezTo>
                    <a:pt x="267" y="183"/>
                    <a:pt x="245" y="199"/>
                    <a:pt x="250" y="199"/>
                  </a:cubicBezTo>
                  <a:close/>
                  <a:moveTo>
                    <a:pt x="208" y="185"/>
                  </a:moveTo>
                  <a:cubicBezTo>
                    <a:pt x="212" y="187"/>
                    <a:pt x="208" y="194"/>
                    <a:pt x="212" y="192"/>
                  </a:cubicBezTo>
                  <a:cubicBezTo>
                    <a:pt x="216" y="190"/>
                    <a:pt x="217" y="189"/>
                    <a:pt x="220" y="190"/>
                  </a:cubicBezTo>
                  <a:cubicBezTo>
                    <a:pt x="226" y="192"/>
                    <a:pt x="227" y="187"/>
                    <a:pt x="229" y="185"/>
                  </a:cubicBezTo>
                  <a:cubicBezTo>
                    <a:pt x="232" y="182"/>
                    <a:pt x="231" y="194"/>
                    <a:pt x="237" y="194"/>
                  </a:cubicBezTo>
                  <a:cubicBezTo>
                    <a:pt x="243" y="194"/>
                    <a:pt x="242" y="182"/>
                    <a:pt x="247" y="185"/>
                  </a:cubicBezTo>
                  <a:cubicBezTo>
                    <a:pt x="252" y="189"/>
                    <a:pt x="253" y="184"/>
                    <a:pt x="254" y="180"/>
                  </a:cubicBezTo>
                  <a:cubicBezTo>
                    <a:pt x="255" y="177"/>
                    <a:pt x="255" y="171"/>
                    <a:pt x="261" y="170"/>
                  </a:cubicBezTo>
                  <a:cubicBezTo>
                    <a:pt x="266" y="169"/>
                    <a:pt x="262" y="175"/>
                    <a:pt x="264" y="180"/>
                  </a:cubicBezTo>
                  <a:cubicBezTo>
                    <a:pt x="268" y="186"/>
                    <a:pt x="274" y="180"/>
                    <a:pt x="275" y="177"/>
                  </a:cubicBezTo>
                  <a:cubicBezTo>
                    <a:pt x="275" y="174"/>
                    <a:pt x="284" y="176"/>
                    <a:pt x="284" y="173"/>
                  </a:cubicBezTo>
                  <a:cubicBezTo>
                    <a:pt x="283" y="169"/>
                    <a:pt x="286" y="168"/>
                    <a:pt x="284" y="164"/>
                  </a:cubicBezTo>
                  <a:cubicBezTo>
                    <a:pt x="281" y="160"/>
                    <a:pt x="288" y="161"/>
                    <a:pt x="291" y="158"/>
                  </a:cubicBezTo>
                  <a:cubicBezTo>
                    <a:pt x="294" y="155"/>
                    <a:pt x="287" y="158"/>
                    <a:pt x="282" y="153"/>
                  </a:cubicBezTo>
                  <a:cubicBezTo>
                    <a:pt x="277" y="149"/>
                    <a:pt x="275" y="155"/>
                    <a:pt x="275" y="158"/>
                  </a:cubicBezTo>
                  <a:cubicBezTo>
                    <a:pt x="275" y="161"/>
                    <a:pt x="265" y="158"/>
                    <a:pt x="260" y="156"/>
                  </a:cubicBezTo>
                  <a:cubicBezTo>
                    <a:pt x="254" y="154"/>
                    <a:pt x="247" y="163"/>
                    <a:pt x="239" y="167"/>
                  </a:cubicBezTo>
                  <a:cubicBezTo>
                    <a:pt x="231" y="171"/>
                    <a:pt x="231" y="178"/>
                    <a:pt x="223" y="177"/>
                  </a:cubicBezTo>
                  <a:cubicBezTo>
                    <a:pt x="216" y="177"/>
                    <a:pt x="205" y="184"/>
                    <a:pt x="208" y="185"/>
                  </a:cubicBezTo>
                  <a:close/>
                  <a:moveTo>
                    <a:pt x="286" y="183"/>
                  </a:moveTo>
                  <a:cubicBezTo>
                    <a:pt x="279" y="183"/>
                    <a:pt x="280" y="190"/>
                    <a:pt x="288" y="190"/>
                  </a:cubicBezTo>
                  <a:cubicBezTo>
                    <a:pt x="296" y="190"/>
                    <a:pt x="298" y="193"/>
                    <a:pt x="287" y="192"/>
                  </a:cubicBezTo>
                  <a:cubicBezTo>
                    <a:pt x="275" y="192"/>
                    <a:pt x="270" y="202"/>
                    <a:pt x="278" y="200"/>
                  </a:cubicBezTo>
                  <a:cubicBezTo>
                    <a:pt x="286" y="198"/>
                    <a:pt x="296" y="198"/>
                    <a:pt x="290" y="200"/>
                  </a:cubicBezTo>
                  <a:cubicBezTo>
                    <a:pt x="284" y="202"/>
                    <a:pt x="268" y="203"/>
                    <a:pt x="270" y="206"/>
                  </a:cubicBezTo>
                  <a:cubicBezTo>
                    <a:pt x="271" y="208"/>
                    <a:pt x="278" y="208"/>
                    <a:pt x="284" y="210"/>
                  </a:cubicBezTo>
                  <a:cubicBezTo>
                    <a:pt x="291" y="213"/>
                    <a:pt x="295" y="214"/>
                    <a:pt x="300" y="209"/>
                  </a:cubicBezTo>
                  <a:cubicBezTo>
                    <a:pt x="305" y="203"/>
                    <a:pt x="311" y="198"/>
                    <a:pt x="309" y="205"/>
                  </a:cubicBezTo>
                  <a:cubicBezTo>
                    <a:pt x="306" y="213"/>
                    <a:pt x="317" y="207"/>
                    <a:pt x="330" y="207"/>
                  </a:cubicBezTo>
                  <a:cubicBezTo>
                    <a:pt x="344" y="206"/>
                    <a:pt x="328" y="215"/>
                    <a:pt x="314" y="216"/>
                  </a:cubicBezTo>
                  <a:cubicBezTo>
                    <a:pt x="300" y="217"/>
                    <a:pt x="302" y="224"/>
                    <a:pt x="313" y="226"/>
                  </a:cubicBezTo>
                  <a:cubicBezTo>
                    <a:pt x="324" y="229"/>
                    <a:pt x="348" y="219"/>
                    <a:pt x="353" y="214"/>
                  </a:cubicBezTo>
                  <a:cubicBezTo>
                    <a:pt x="359" y="208"/>
                    <a:pt x="364" y="217"/>
                    <a:pt x="369" y="213"/>
                  </a:cubicBezTo>
                  <a:cubicBezTo>
                    <a:pt x="375" y="209"/>
                    <a:pt x="385" y="213"/>
                    <a:pt x="395" y="211"/>
                  </a:cubicBezTo>
                  <a:cubicBezTo>
                    <a:pt x="404" y="209"/>
                    <a:pt x="406" y="191"/>
                    <a:pt x="399" y="188"/>
                  </a:cubicBezTo>
                  <a:cubicBezTo>
                    <a:pt x="392" y="185"/>
                    <a:pt x="392" y="192"/>
                    <a:pt x="386" y="193"/>
                  </a:cubicBezTo>
                  <a:cubicBezTo>
                    <a:pt x="381" y="194"/>
                    <a:pt x="378" y="187"/>
                    <a:pt x="373" y="182"/>
                  </a:cubicBezTo>
                  <a:cubicBezTo>
                    <a:pt x="369" y="178"/>
                    <a:pt x="372" y="169"/>
                    <a:pt x="365" y="170"/>
                  </a:cubicBezTo>
                  <a:cubicBezTo>
                    <a:pt x="359" y="171"/>
                    <a:pt x="345" y="182"/>
                    <a:pt x="353" y="183"/>
                  </a:cubicBezTo>
                  <a:cubicBezTo>
                    <a:pt x="362" y="184"/>
                    <a:pt x="359" y="188"/>
                    <a:pt x="354" y="190"/>
                  </a:cubicBezTo>
                  <a:cubicBezTo>
                    <a:pt x="350" y="192"/>
                    <a:pt x="365" y="196"/>
                    <a:pt x="363" y="199"/>
                  </a:cubicBezTo>
                  <a:cubicBezTo>
                    <a:pt x="361" y="202"/>
                    <a:pt x="338" y="199"/>
                    <a:pt x="337" y="194"/>
                  </a:cubicBezTo>
                  <a:cubicBezTo>
                    <a:pt x="336" y="189"/>
                    <a:pt x="318" y="180"/>
                    <a:pt x="310" y="182"/>
                  </a:cubicBezTo>
                  <a:cubicBezTo>
                    <a:pt x="303" y="184"/>
                    <a:pt x="306" y="176"/>
                    <a:pt x="298" y="176"/>
                  </a:cubicBezTo>
                  <a:cubicBezTo>
                    <a:pt x="291" y="175"/>
                    <a:pt x="293" y="182"/>
                    <a:pt x="286" y="183"/>
                  </a:cubicBezTo>
                  <a:close/>
                  <a:moveTo>
                    <a:pt x="312" y="147"/>
                  </a:moveTo>
                  <a:cubicBezTo>
                    <a:pt x="315" y="141"/>
                    <a:pt x="296" y="142"/>
                    <a:pt x="297" y="144"/>
                  </a:cubicBezTo>
                  <a:cubicBezTo>
                    <a:pt x="301" y="148"/>
                    <a:pt x="310" y="153"/>
                    <a:pt x="312" y="147"/>
                  </a:cubicBezTo>
                  <a:close/>
                  <a:moveTo>
                    <a:pt x="354" y="144"/>
                  </a:moveTo>
                  <a:cubicBezTo>
                    <a:pt x="360" y="143"/>
                    <a:pt x="357" y="138"/>
                    <a:pt x="347" y="140"/>
                  </a:cubicBezTo>
                  <a:cubicBezTo>
                    <a:pt x="336" y="141"/>
                    <a:pt x="318" y="141"/>
                    <a:pt x="318" y="149"/>
                  </a:cubicBezTo>
                  <a:cubicBezTo>
                    <a:pt x="318" y="155"/>
                    <a:pt x="322" y="158"/>
                    <a:pt x="333" y="159"/>
                  </a:cubicBezTo>
                  <a:cubicBezTo>
                    <a:pt x="345" y="160"/>
                    <a:pt x="355" y="149"/>
                    <a:pt x="349" y="149"/>
                  </a:cubicBezTo>
                  <a:cubicBezTo>
                    <a:pt x="344" y="149"/>
                    <a:pt x="347" y="145"/>
                    <a:pt x="354" y="144"/>
                  </a:cubicBezTo>
                  <a:close/>
                  <a:moveTo>
                    <a:pt x="329" y="135"/>
                  </a:moveTo>
                  <a:cubicBezTo>
                    <a:pt x="334" y="137"/>
                    <a:pt x="339" y="130"/>
                    <a:pt x="343" y="133"/>
                  </a:cubicBezTo>
                  <a:cubicBezTo>
                    <a:pt x="346" y="136"/>
                    <a:pt x="362" y="139"/>
                    <a:pt x="362" y="131"/>
                  </a:cubicBezTo>
                  <a:cubicBezTo>
                    <a:pt x="362" y="123"/>
                    <a:pt x="342" y="122"/>
                    <a:pt x="337" y="125"/>
                  </a:cubicBezTo>
                  <a:cubicBezTo>
                    <a:pt x="332" y="128"/>
                    <a:pt x="309" y="129"/>
                    <a:pt x="316" y="134"/>
                  </a:cubicBezTo>
                  <a:cubicBezTo>
                    <a:pt x="320" y="137"/>
                    <a:pt x="324" y="133"/>
                    <a:pt x="329" y="135"/>
                  </a:cubicBezTo>
                  <a:close/>
                  <a:moveTo>
                    <a:pt x="413" y="119"/>
                  </a:moveTo>
                  <a:cubicBezTo>
                    <a:pt x="419" y="115"/>
                    <a:pt x="430" y="122"/>
                    <a:pt x="428" y="126"/>
                  </a:cubicBezTo>
                  <a:cubicBezTo>
                    <a:pt x="426" y="131"/>
                    <a:pt x="409" y="125"/>
                    <a:pt x="410" y="129"/>
                  </a:cubicBezTo>
                  <a:cubicBezTo>
                    <a:pt x="410" y="131"/>
                    <a:pt x="412" y="137"/>
                    <a:pt x="424" y="133"/>
                  </a:cubicBezTo>
                  <a:cubicBezTo>
                    <a:pt x="436" y="130"/>
                    <a:pt x="446" y="132"/>
                    <a:pt x="454" y="139"/>
                  </a:cubicBezTo>
                  <a:cubicBezTo>
                    <a:pt x="462" y="145"/>
                    <a:pt x="470" y="148"/>
                    <a:pt x="475" y="141"/>
                  </a:cubicBezTo>
                  <a:cubicBezTo>
                    <a:pt x="481" y="135"/>
                    <a:pt x="468" y="134"/>
                    <a:pt x="471" y="129"/>
                  </a:cubicBezTo>
                  <a:cubicBezTo>
                    <a:pt x="473" y="124"/>
                    <a:pt x="463" y="121"/>
                    <a:pt x="457" y="121"/>
                  </a:cubicBezTo>
                  <a:cubicBezTo>
                    <a:pt x="452" y="121"/>
                    <a:pt x="450" y="111"/>
                    <a:pt x="445" y="113"/>
                  </a:cubicBezTo>
                  <a:cubicBezTo>
                    <a:pt x="441" y="115"/>
                    <a:pt x="438" y="118"/>
                    <a:pt x="438" y="112"/>
                  </a:cubicBezTo>
                  <a:cubicBezTo>
                    <a:pt x="438" y="105"/>
                    <a:pt x="412" y="105"/>
                    <a:pt x="405" y="107"/>
                  </a:cubicBezTo>
                  <a:cubicBezTo>
                    <a:pt x="399" y="110"/>
                    <a:pt x="407" y="123"/>
                    <a:pt x="413" y="119"/>
                  </a:cubicBezTo>
                  <a:close/>
                  <a:moveTo>
                    <a:pt x="416" y="161"/>
                  </a:moveTo>
                  <a:cubicBezTo>
                    <a:pt x="420" y="156"/>
                    <a:pt x="400" y="140"/>
                    <a:pt x="399" y="148"/>
                  </a:cubicBezTo>
                  <a:cubicBezTo>
                    <a:pt x="398" y="155"/>
                    <a:pt x="412" y="166"/>
                    <a:pt x="416" y="161"/>
                  </a:cubicBezTo>
                  <a:close/>
                  <a:moveTo>
                    <a:pt x="481" y="96"/>
                  </a:moveTo>
                  <a:cubicBezTo>
                    <a:pt x="485" y="90"/>
                    <a:pt x="460" y="85"/>
                    <a:pt x="466" y="90"/>
                  </a:cubicBezTo>
                  <a:cubicBezTo>
                    <a:pt x="470" y="93"/>
                    <a:pt x="478" y="102"/>
                    <a:pt x="481" y="96"/>
                  </a:cubicBezTo>
                  <a:close/>
                  <a:moveTo>
                    <a:pt x="425" y="209"/>
                  </a:moveTo>
                  <a:cubicBezTo>
                    <a:pt x="428" y="205"/>
                    <a:pt x="417" y="197"/>
                    <a:pt x="414" y="204"/>
                  </a:cubicBezTo>
                  <a:cubicBezTo>
                    <a:pt x="411" y="211"/>
                    <a:pt x="421" y="213"/>
                    <a:pt x="425" y="209"/>
                  </a:cubicBezTo>
                  <a:close/>
                  <a:moveTo>
                    <a:pt x="481" y="174"/>
                  </a:moveTo>
                  <a:cubicBezTo>
                    <a:pt x="481" y="179"/>
                    <a:pt x="469" y="173"/>
                    <a:pt x="460" y="170"/>
                  </a:cubicBezTo>
                  <a:cubicBezTo>
                    <a:pt x="451" y="166"/>
                    <a:pt x="457" y="177"/>
                    <a:pt x="464" y="183"/>
                  </a:cubicBezTo>
                  <a:cubicBezTo>
                    <a:pt x="471" y="189"/>
                    <a:pt x="460" y="186"/>
                    <a:pt x="451" y="179"/>
                  </a:cubicBezTo>
                  <a:cubicBezTo>
                    <a:pt x="441" y="173"/>
                    <a:pt x="442" y="184"/>
                    <a:pt x="447" y="187"/>
                  </a:cubicBezTo>
                  <a:cubicBezTo>
                    <a:pt x="451" y="191"/>
                    <a:pt x="446" y="196"/>
                    <a:pt x="440" y="188"/>
                  </a:cubicBezTo>
                  <a:cubicBezTo>
                    <a:pt x="434" y="180"/>
                    <a:pt x="431" y="171"/>
                    <a:pt x="421" y="171"/>
                  </a:cubicBezTo>
                  <a:cubicBezTo>
                    <a:pt x="412" y="170"/>
                    <a:pt x="416" y="180"/>
                    <a:pt x="420" y="185"/>
                  </a:cubicBezTo>
                  <a:cubicBezTo>
                    <a:pt x="425" y="191"/>
                    <a:pt x="430" y="193"/>
                    <a:pt x="438" y="197"/>
                  </a:cubicBezTo>
                  <a:cubicBezTo>
                    <a:pt x="446" y="202"/>
                    <a:pt x="459" y="195"/>
                    <a:pt x="465" y="197"/>
                  </a:cubicBezTo>
                  <a:cubicBezTo>
                    <a:pt x="471" y="198"/>
                    <a:pt x="458" y="206"/>
                    <a:pt x="462" y="211"/>
                  </a:cubicBezTo>
                  <a:cubicBezTo>
                    <a:pt x="466" y="216"/>
                    <a:pt x="477" y="212"/>
                    <a:pt x="486" y="212"/>
                  </a:cubicBezTo>
                  <a:cubicBezTo>
                    <a:pt x="494" y="211"/>
                    <a:pt x="490" y="206"/>
                    <a:pt x="495" y="203"/>
                  </a:cubicBezTo>
                  <a:cubicBezTo>
                    <a:pt x="500" y="199"/>
                    <a:pt x="490" y="200"/>
                    <a:pt x="494" y="191"/>
                  </a:cubicBezTo>
                  <a:cubicBezTo>
                    <a:pt x="498" y="183"/>
                    <a:pt x="482" y="169"/>
                    <a:pt x="481" y="174"/>
                  </a:cubicBezTo>
                  <a:close/>
                  <a:moveTo>
                    <a:pt x="502" y="145"/>
                  </a:moveTo>
                  <a:cubicBezTo>
                    <a:pt x="510" y="145"/>
                    <a:pt x="516" y="144"/>
                    <a:pt x="522" y="141"/>
                  </a:cubicBezTo>
                  <a:cubicBezTo>
                    <a:pt x="529" y="139"/>
                    <a:pt x="519" y="139"/>
                    <a:pt x="523" y="133"/>
                  </a:cubicBezTo>
                  <a:cubicBezTo>
                    <a:pt x="528" y="127"/>
                    <a:pt x="512" y="126"/>
                    <a:pt x="511" y="128"/>
                  </a:cubicBezTo>
                  <a:cubicBezTo>
                    <a:pt x="510" y="130"/>
                    <a:pt x="491" y="116"/>
                    <a:pt x="488" y="121"/>
                  </a:cubicBezTo>
                  <a:cubicBezTo>
                    <a:pt x="485" y="125"/>
                    <a:pt x="495" y="145"/>
                    <a:pt x="502" y="145"/>
                  </a:cubicBezTo>
                  <a:close/>
                  <a:moveTo>
                    <a:pt x="543" y="147"/>
                  </a:moveTo>
                  <a:cubicBezTo>
                    <a:pt x="542" y="144"/>
                    <a:pt x="504" y="149"/>
                    <a:pt x="510" y="153"/>
                  </a:cubicBezTo>
                  <a:cubicBezTo>
                    <a:pt x="520" y="161"/>
                    <a:pt x="544" y="150"/>
                    <a:pt x="543" y="147"/>
                  </a:cubicBezTo>
                  <a:close/>
                  <a:moveTo>
                    <a:pt x="537" y="220"/>
                  </a:moveTo>
                  <a:cubicBezTo>
                    <a:pt x="546" y="220"/>
                    <a:pt x="542" y="209"/>
                    <a:pt x="532" y="201"/>
                  </a:cubicBezTo>
                  <a:cubicBezTo>
                    <a:pt x="522" y="194"/>
                    <a:pt x="499" y="209"/>
                    <a:pt x="503" y="212"/>
                  </a:cubicBezTo>
                  <a:cubicBezTo>
                    <a:pt x="508" y="216"/>
                    <a:pt x="528" y="221"/>
                    <a:pt x="537" y="220"/>
                  </a:cubicBezTo>
                  <a:close/>
                  <a:moveTo>
                    <a:pt x="473" y="290"/>
                  </a:moveTo>
                  <a:cubicBezTo>
                    <a:pt x="484" y="298"/>
                    <a:pt x="481" y="284"/>
                    <a:pt x="493" y="285"/>
                  </a:cubicBezTo>
                  <a:cubicBezTo>
                    <a:pt x="506" y="285"/>
                    <a:pt x="506" y="265"/>
                    <a:pt x="508" y="257"/>
                  </a:cubicBezTo>
                  <a:cubicBezTo>
                    <a:pt x="510" y="250"/>
                    <a:pt x="498" y="250"/>
                    <a:pt x="501" y="256"/>
                  </a:cubicBezTo>
                  <a:cubicBezTo>
                    <a:pt x="504" y="261"/>
                    <a:pt x="501" y="267"/>
                    <a:pt x="500" y="260"/>
                  </a:cubicBezTo>
                  <a:cubicBezTo>
                    <a:pt x="499" y="254"/>
                    <a:pt x="489" y="260"/>
                    <a:pt x="486" y="255"/>
                  </a:cubicBezTo>
                  <a:cubicBezTo>
                    <a:pt x="482" y="250"/>
                    <a:pt x="497" y="249"/>
                    <a:pt x="500" y="243"/>
                  </a:cubicBezTo>
                  <a:cubicBezTo>
                    <a:pt x="504" y="236"/>
                    <a:pt x="489" y="237"/>
                    <a:pt x="492" y="232"/>
                  </a:cubicBezTo>
                  <a:cubicBezTo>
                    <a:pt x="496" y="227"/>
                    <a:pt x="470" y="233"/>
                    <a:pt x="478" y="236"/>
                  </a:cubicBezTo>
                  <a:cubicBezTo>
                    <a:pt x="485" y="239"/>
                    <a:pt x="478" y="243"/>
                    <a:pt x="471" y="238"/>
                  </a:cubicBezTo>
                  <a:cubicBezTo>
                    <a:pt x="464" y="233"/>
                    <a:pt x="445" y="241"/>
                    <a:pt x="452" y="247"/>
                  </a:cubicBezTo>
                  <a:cubicBezTo>
                    <a:pt x="457" y="251"/>
                    <a:pt x="474" y="244"/>
                    <a:pt x="464" y="257"/>
                  </a:cubicBezTo>
                  <a:cubicBezTo>
                    <a:pt x="455" y="270"/>
                    <a:pt x="451" y="253"/>
                    <a:pt x="442" y="255"/>
                  </a:cubicBezTo>
                  <a:cubicBezTo>
                    <a:pt x="433" y="256"/>
                    <a:pt x="437" y="267"/>
                    <a:pt x="450" y="271"/>
                  </a:cubicBezTo>
                  <a:cubicBezTo>
                    <a:pt x="464" y="275"/>
                    <a:pt x="462" y="283"/>
                    <a:pt x="473" y="290"/>
                  </a:cubicBezTo>
                  <a:close/>
                  <a:moveTo>
                    <a:pt x="555" y="210"/>
                  </a:moveTo>
                  <a:cubicBezTo>
                    <a:pt x="558" y="220"/>
                    <a:pt x="562" y="213"/>
                    <a:pt x="568" y="217"/>
                  </a:cubicBezTo>
                  <a:cubicBezTo>
                    <a:pt x="573" y="221"/>
                    <a:pt x="582" y="224"/>
                    <a:pt x="586" y="220"/>
                  </a:cubicBezTo>
                  <a:cubicBezTo>
                    <a:pt x="591" y="216"/>
                    <a:pt x="593" y="213"/>
                    <a:pt x="594" y="216"/>
                  </a:cubicBezTo>
                  <a:cubicBezTo>
                    <a:pt x="597" y="222"/>
                    <a:pt x="608" y="223"/>
                    <a:pt x="632" y="223"/>
                  </a:cubicBezTo>
                  <a:cubicBezTo>
                    <a:pt x="656" y="224"/>
                    <a:pt x="650" y="213"/>
                    <a:pt x="657" y="217"/>
                  </a:cubicBezTo>
                  <a:cubicBezTo>
                    <a:pt x="664" y="221"/>
                    <a:pt x="680" y="221"/>
                    <a:pt x="687" y="220"/>
                  </a:cubicBezTo>
                  <a:cubicBezTo>
                    <a:pt x="694" y="218"/>
                    <a:pt x="697" y="207"/>
                    <a:pt x="697" y="202"/>
                  </a:cubicBezTo>
                  <a:cubicBezTo>
                    <a:pt x="696" y="196"/>
                    <a:pt x="643" y="192"/>
                    <a:pt x="633" y="197"/>
                  </a:cubicBezTo>
                  <a:cubicBezTo>
                    <a:pt x="624" y="203"/>
                    <a:pt x="609" y="195"/>
                    <a:pt x="601" y="199"/>
                  </a:cubicBezTo>
                  <a:cubicBezTo>
                    <a:pt x="594" y="203"/>
                    <a:pt x="596" y="194"/>
                    <a:pt x="583" y="193"/>
                  </a:cubicBezTo>
                  <a:cubicBezTo>
                    <a:pt x="569" y="193"/>
                    <a:pt x="584" y="186"/>
                    <a:pt x="586" y="183"/>
                  </a:cubicBezTo>
                  <a:cubicBezTo>
                    <a:pt x="589" y="180"/>
                    <a:pt x="566" y="172"/>
                    <a:pt x="556" y="174"/>
                  </a:cubicBezTo>
                  <a:cubicBezTo>
                    <a:pt x="547" y="176"/>
                    <a:pt x="541" y="171"/>
                    <a:pt x="532" y="167"/>
                  </a:cubicBezTo>
                  <a:cubicBezTo>
                    <a:pt x="523" y="163"/>
                    <a:pt x="499" y="163"/>
                    <a:pt x="504" y="171"/>
                  </a:cubicBezTo>
                  <a:cubicBezTo>
                    <a:pt x="507" y="176"/>
                    <a:pt x="536" y="186"/>
                    <a:pt x="539" y="181"/>
                  </a:cubicBezTo>
                  <a:cubicBezTo>
                    <a:pt x="542" y="176"/>
                    <a:pt x="550" y="187"/>
                    <a:pt x="554" y="193"/>
                  </a:cubicBezTo>
                  <a:cubicBezTo>
                    <a:pt x="559" y="198"/>
                    <a:pt x="551" y="200"/>
                    <a:pt x="555" y="210"/>
                  </a:cubicBezTo>
                  <a:close/>
                  <a:moveTo>
                    <a:pt x="580" y="151"/>
                  </a:moveTo>
                  <a:cubicBezTo>
                    <a:pt x="571" y="147"/>
                    <a:pt x="560" y="156"/>
                    <a:pt x="569" y="160"/>
                  </a:cubicBezTo>
                  <a:cubicBezTo>
                    <a:pt x="577" y="163"/>
                    <a:pt x="589" y="156"/>
                    <a:pt x="580" y="151"/>
                  </a:cubicBezTo>
                  <a:close/>
                  <a:moveTo>
                    <a:pt x="508" y="95"/>
                  </a:moveTo>
                  <a:cubicBezTo>
                    <a:pt x="516" y="99"/>
                    <a:pt x="511" y="104"/>
                    <a:pt x="519" y="107"/>
                  </a:cubicBezTo>
                  <a:cubicBezTo>
                    <a:pt x="527" y="111"/>
                    <a:pt x="550" y="103"/>
                    <a:pt x="552" y="108"/>
                  </a:cubicBezTo>
                  <a:cubicBezTo>
                    <a:pt x="554" y="114"/>
                    <a:pt x="529" y="114"/>
                    <a:pt x="532" y="118"/>
                  </a:cubicBezTo>
                  <a:cubicBezTo>
                    <a:pt x="536" y="121"/>
                    <a:pt x="550" y="127"/>
                    <a:pt x="548" y="130"/>
                  </a:cubicBezTo>
                  <a:cubicBezTo>
                    <a:pt x="546" y="133"/>
                    <a:pt x="572" y="141"/>
                    <a:pt x="575" y="137"/>
                  </a:cubicBezTo>
                  <a:cubicBezTo>
                    <a:pt x="577" y="133"/>
                    <a:pt x="584" y="134"/>
                    <a:pt x="591" y="137"/>
                  </a:cubicBezTo>
                  <a:cubicBezTo>
                    <a:pt x="597" y="139"/>
                    <a:pt x="598" y="121"/>
                    <a:pt x="602" y="124"/>
                  </a:cubicBezTo>
                  <a:cubicBezTo>
                    <a:pt x="607" y="127"/>
                    <a:pt x="606" y="118"/>
                    <a:pt x="614" y="115"/>
                  </a:cubicBezTo>
                  <a:cubicBezTo>
                    <a:pt x="621" y="112"/>
                    <a:pt x="632" y="111"/>
                    <a:pt x="633" y="108"/>
                  </a:cubicBezTo>
                  <a:cubicBezTo>
                    <a:pt x="633" y="106"/>
                    <a:pt x="631" y="102"/>
                    <a:pt x="622" y="103"/>
                  </a:cubicBezTo>
                  <a:cubicBezTo>
                    <a:pt x="613" y="104"/>
                    <a:pt x="607" y="101"/>
                    <a:pt x="611" y="96"/>
                  </a:cubicBezTo>
                  <a:cubicBezTo>
                    <a:pt x="615" y="91"/>
                    <a:pt x="601" y="89"/>
                    <a:pt x="606" y="85"/>
                  </a:cubicBezTo>
                  <a:cubicBezTo>
                    <a:pt x="611" y="81"/>
                    <a:pt x="596" y="77"/>
                    <a:pt x="598" y="83"/>
                  </a:cubicBezTo>
                  <a:cubicBezTo>
                    <a:pt x="599" y="89"/>
                    <a:pt x="589" y="84"/>
                    <a:pt x="587" y="78"/>
                  </a:cubicBezTo>
                  <a:cubicBezTo>
                    <a:pt x="586" y="73"/>
                    <a:pt x="565" y="71"/>
                    <a:pt x="552" y="59"/>
                  </a:cubicBezTo>
                  <a:cubicBezTo>
                    <a:pt x="538" y="47"/>
                    <a:pt x="524" y="55"/>
                    <a:pt x="532" y="56"/>
                  </a:cubicBezTo>
                  <a:cubicBezTo>
                    <a:pt x="540" y="58"/>
                    <a:pt x="540" y="62"/>
                    <a:pt x="533" y="61"/>
                  </a:cubicBezTo>
                  <a:cubicBezTo>
                    <a:pt x="527" y="61"/>
                    <a:pt x="515" y="62"/>
                    <a:pt x="526" y="66"/>
                  </a:cubicBezTo>
                  <a:cubicBezTo>
                    <a:pt x="536" y="70"/>
                    <a:pt x="525" y="71"/>
                    <a:pt x="516" y="71"/>
                  </a:cubicBezTo>
                  <a:cubicBezTo>
                    <a:pt x="508" y="71"/>
                    <a:pt x="507" y="82"/>
                    <a:pt x="518" y="84"/>
                  </a:cubicBezTo>
                  <a:cubicBezTo>
                    <a:pt x="529" y="85"/>
                    <a:pt x="521" y="92"/>
                    <a:pt x="512" y="89"/>
                  </a:cubicBezTo>
                  <a:cubicBezTo>
                    <a:pt x="503" y="87"/>
                    <a:pt x="500" y="91"/>
                    <a:pt x="508" y="95"/>
                  </a:cubicBezTo>
                  <a:close/>
                  <a:moveTo>
                    <a:pt x="569" y="46"/>
                  </a:moveTo>
                  <a:cubicBezTo>
                    <a:pt x="576" y="41"/>
                    <a:pt x="581" y="44"/>
                    <a:pt x="575" y="47"/>
                  </a:cubicBezTo>
                  <a:cubicBezTo>
                    <a:pt x="569" y="50"/>
                    <a:pt x="571" y="52"/>
                    <a:pt x="580" y="52"/>
                  </a:cubicBezTo>
                  <a:cubicBezTo>
                    <a:pt x="588" y="51"/>
                    <a:pt x="576" y="54"/>
                    <a:pt x="576" y="59"/>
                  </a:cubicBezTo>
                  <a:cubicBezTo>
                    <a:pt x="576" y="64"/>
                    <a:pt x="586" y="61"/>
                    <a:pt x="587" y="66"/>
                  </a:cubicBezTo>
                  <a:cubicBezTo>
                    <a:pt x="587" y="71"/>
                    <a:pt x="609" y="73"/>
                    <a:pt x="615" y="67"/>
                  </a:cubicBezTo>
                  <a:cubicBezTo>
                    <a:pt x="622" y="61"/>
                    <a:pt x="619" y="69"/>
                    <a:pt x="619" y="73"/>
                  </a:cubicBezTo>
                  <a:cubicBezTo>
                    <a:pt x="618" y="77"/>
                    <a:pt x="649" y="80"/>
                    <a:pt x="651" y="75"/>
                  </a:cubicBezTo>
                  <a:cubicBezTo>
                    <a:pt x="652" y="70"/>
                    <a:pt x="657" y="72"/>
                    <a:pt x="663" y="74"/>
                  </a:cubicBezTo>
                  <a:cubicBezTo>
                    <a:pt x="669" y="75"/>
                    <a:pt x="698" y="68"/>
                    <a:pt x="699" y="62"/>
                  </a:cubicBezTo>
                  <a:cubicBezTo>
                    <a:pt x="699" y="56"/>
                    <a:pt x="708" y="65"/>
                    <a:pt x="699" y="72"/>
                  </a:cubicBezTo>
                  <a:cubicBezTo>
                    <a:pt x="689" y="78"/>
                    <a:pt x="670" y="77"/>
                    <a:pt x="662" y="80"/>
                  </a:cubicBezTo>
                  <a:cubicBezTo>
                    <a:pt x="653" y="82"/>
                    <a:pt x="667" y="88"/>
                    <a:pt x="676" y="95"/>
                  </a:cubicBezTo>
                  <a:cubicBezTo>
                    <a:pt x="684" y="101"/>
                    <a:pt x="665" y="98"/>
                    <a:pt x="657" y="89"/>
                  </a:cubicBezTo>
                  <a:cubicBezTo>
                    <a:pt x="649" y="81"/>
                    <a:pt x="631" y="81"/>
                    <a:pt x="621" y="81"/>
                  </a:cubicBezTo>
                  <a:cubicBezTo>
                    <a:pt x="612" y="82"/>
                    <a:pt x="615" y="99"/>
                    <a:pt x="622" y="99"/>
                  </a:cubicBezTo>
                  <a:cubicBezTo>
                    <a:pt x="629" y="99"/>
                    <a:pt x="636" y="102"/>
                    <a:pt x="643" y="113"/>
                  </a:cubicBezTo>
                  <a:cubicBezTo>
                    <a:pt x="650" y="124"/>
                    <a:pt x="665" y="121"/>
                    <a:pt x="665" y="126"/>
                  </a:cubicBezTo>
                  <a:cubicBezTo>
                    <a:pt x="665" y="131"/>
                    <a:pt x="645" y="122"/>
                    <a:pt x="634" y="120"/>
                  </a:cubicBezTo>
                  <a:cubicBezTo>
                    <a:pt x="623" y="118"/>
                    <a:pt x="606" y="125"/>
                    <a:pt x="605" y="133"/>
                  </a:cubicBezTo>
                  <a:cubicBezTo>
                    <a:pt x="605" y="141"/>
                    <a:pt x="621" y="140"/>
                    <a:pt x="632" y="134"/>
                  </a:cubicBezTo>
                  <a:cubicBezTo>
                    <a:pt x="643" y="127"/>
                    <a:pt x="635" y="136"/>
                    <a:pt x="630" y="141"/>
                  </a:cubicBezTo>
                  <a:cubicBezTo>
                    <a:pt x="624" y="146"/>
                    <a:pt x="643" y="150"/>
                    <a:pt x="643" y="156"/>
                  </a:cubicBezTo>
                  <a:cubicBezTo>
                    <a:pt x="643" y="162"/>
                    <a:pt x="629" y="160"/>
                    <a:pt x="628" y="154"/>
                  </a:cubicBezTo>
                  <a:cubicBezTo>
                    <a:pt x="626" y="149"/>
                    <a:pt x="621" y="143"/>
                    <a:pt x="608" y="144"/>
                  </a:cubicBezTo>
                  <a:cubicBezTo>
                    <a:pt x="595" y="145"/>
                    <a:pt x="599" y="154"/>
                    <a:pt x="607" y="155"/>
                  </a:cubicBezTo>
                  <a:cubicBezTo>
                    <a:pt x="615" y="156"/>
                    <a:pt x="615" y="162"/>
                    <a:pt x="606" y="162"/>
                  </a:cubicBezTo>
                  <a:cubicBezTo>
                    <a:pt x="597" y="162"/>
                    <a:pt x="577" y="168"/>
                    <a:pt x="583" y="174"/>
                  </a:cubicBezTo>
                  <a:cubicBezTo>
                    <a:pt x="590" y="180"/>
                    <a:pt x="616" y="174"/>
                    <a:pt x="620" y="178"/>
                  </a:cubicBezTo>
                  <a:cubicBezTo>
                    <a:pt x="625" y="182"/>
                    <a:pt x="637" y="183"/>
                    <a:pt x="640" y="179"/>
                  </a:cubicBezTo>
                  <a:cubicBezTo>
                    <a:pt x="643" y="174"/>
                    <a:pt x="653" y="176"/>
                    <a:pt x="663" y="176"/>
                  </a:cubicBezTo>
                  <a:cubicBezTo>
                    <a:pt x="673" y="176"/>
                    <a:pt x="676" y="178"/>
                    <a:pt x="680" y="182"/>
                  </a:cubicBezTo>
                  <a:cubicBezTo>
                    <a:pt x="685" y="186"/>
                    <a:pt x="693" y="184"/>
                    <a:pt x="698" y="180"/>
                  </a:cubicBezTo>
                  <a:cubicBezTo>
                    <a:pt x="704" y="176"/>
                    <a:pt x="704" y="176"/>
                    <a:pt x="711" y="176"/>
                  </a:cubicBezTo>
                  <a:cubicBezTo>
                    <a:pt x="718" y="176"/>
                    <a:pt x="719" y="172"/>
                    <a:pt x="716" y="166"/>
                  </a:cubicBezTo>
                  <a:cubicBezTo>
                    <a:pt x="712" y="161"/>
                    <a:pt x="703" y="170"/>
                    <a:pt x="702" y="166"/>
                  </a:cubicBezTo>
                  <a:cubicBezTo>
                    <a:pt x="701" y="161"/>
                    <a:pt x="693" y="160"/>
                    <a:pt x="679" y="162"/>
                  </a:cubicBezTo>
                  <a:cubicBezTo>
                    <a:pt x="665" y="164"/>
                    <a:pt x="671" y="153"/>
                    <a:pt x="679" y="155"/>
                  </a:cubicBezTo>
                  <a:cubicBezTo>
                    <a:pt x="688" y="158"/>
                    <a:pt x="699" y="157"/>
                    <a:pt x="709" y="154"/>
                  </a:cubicBezTo>
                  <a:cubicBezTo>
                    <a:pt x="718" y="152"/>
                    <a:pt x="711" y="147"/>
                    <a:pt x="711" y="143"/>
                  </a:cubicBezTo>
                  <a:cubicBezTo>
                    <a:pt x="711" y="139"/>
                    <a:pt x="723" y="142"/>
                    <a:pt x="732" y="142"/>
                  </a:cubicBezTo>
                  <a:cubicBezTo>
                    <a:pt x="741" y="142"/>
                    <a:pt x="754" y="127"/>
                    <a:pt x="754" y="119"/>
                  </a:cubicBezTo>
                  <a:cubicBezTo>
                    <a:pt x="755" y="110"/>
                    <a:pt x="734" y="112"/>
                    <a:pt x="724" y="112"/>
                  </a:cubicBezTo>
                  <a:cubicBezTo>
                    <a:pt x="714" y="112"/>
                    <a:pt x="731" y="105"/>
                    <a:pt x="750" y="106"/>
                  </a:cubicBezTo>
                  <a:cubicBezTo>
                    <a:pt x="769" y="107"/>
                    <a:pt x="760" y="98"/>
                    <a:pt x="764" y="95"/>
                  </a:cubicBezTo>
                  <a:cubicBezTo>
                    <a:pt x="767" y="92"/>
                    <a:pt x="776" y="99"/>
                    <a:pt x="786" y="97"/>
                  </a:cubicBezTo>
                  <a:cubicBezTo>
                    <a:pt x="795" y="95"/>
                    <a:pt x="789" y="87"/>
                    <a:pt x="795" y="87"/>
                  </a:cubicBezTo>
                  <a:cubicBezTo>
                    <a:pt x="800" y="87"/>
                    <a:pt x="810" y="80"/>
                    <a:pt x="831" y="68"/>
                  </a:cubicBezTo>
                  <a:cubicBezTo>
                    <a:pt x="851" y="57"/>
                    <a:pt x="867" y="59"/>
                    <a:pt x="868" y="52"/>
                  </a:cubicBezTo>
                  <a:cubicBezTo>
                    <a:pt x="869" y="46"/>
                    <a:pt x="840" y="52"/>
                    <a:pt x="835" y="50"/>
                  </a:cubicBezTo>
                  <a:cubicBezTo>
                    <a:pt x="830" y="48"/>
                    <a:pt x="855" y="43"/>
                    <a:pt x="861" y="44"/>
                  </a:cubicBezTo>
                  <a:cubicBezTo>
                    <a:pt x="867" y="46"/>
                    <a:pt x="875" y="44"/>
                    <a:pt x="896" y="34"/>
                  </a:cubicBezTo>
                  <a:cubicBezTo>
                    <a:pt x="916" y="24"/>
                    <a:pt x="907" y="22"/>
                    <a:pt x="899" y="23"/>
                  </a:cubicBezTo>
                  <a:cubicBezTo>
                    <a:pt x="890" y="25"/>
                    <a:pt x="881" y="22"/>
                    <a:pt x="881" y="16"/>
                  </a:cubicBezTo>
                  <a:cubicBezTo>
                    <a:pt x="882" y="11"/>
                    <a:pt x="869" y="16"/>
                    <a:pt x="868" y="13"/>
                  </a:cubicBezTo>
                  <a:cubicBezTo>
                    <a:pt x="868" y="10"/>
                    <a:pt x="856" y="11"/>
                    <a:pt x="843" y="16"/>
                  </a:cubicBezTo>
                  <a:cubicBezTo>
                    <a:pt x="830" y="21"/>
                    <a:pt x="842" y="11"/>
                    <a:pt x="847" y="9"/>
                  </a:cubicBezTo>
                  <a:cubicBezTo>
                    <a:pt x="853" y="7"/>
                    <a:pt x="814" y="9"/>
                    <a:pt x="808" y="5"/>
                  </a:cubicBezTo>
                  <a:cubicBezTo>
                    <a:pt x="801" y="0"/>
                    <a:pt x="794" y="12"/>
                    <a:pt x="788" y="6"/>
                  </a:cubicBezTo>
                  <a:cubicBezTo>
                    <a:pt x="782" y="0"/>
                    <a:pt x="766" y="5"/>
                    <a:pt x="768" y="10"/>
                  </a:cubicBezTo>
                  <a:cubicBezTo>
                    <a:pt x="770" y="14"/>
                    <a:pt x="766" y="14"/>
                    <a:pt x="760" y="9"/>
                  </a:cubicBezTo>
                  <a:cubicBezTo>
                    <a:pt x="754" y="4"/>
                    <a:pt x="742" y="10"/>
                    <a:pt x="732" y="8"/>
                  </a:cubicBezTo>
                  <a:cubicBezTo>
                    <a:pt x="721" y="7"/>
                    <a:pt x="726" y="17"/>
                    <a:pt x="714" y="12"/>
                  </a:cubicBezTo>
                  <a:cubicBezTo>
                    <a:pt x="703" y="7"/>
                    <a:pt x="690" y="9"/>
                    <a:pt x="694" y="11"/>
                  </a:cubicBezTo>
                  <a:cubicBezTo>
                    <a:pt x="697" y="12"/>
                    <a:pt x="693" y="15"/>
                    <a:pt x="688" y="14"/>
                  </a:cubicBezTo>
                  <a:cubicBezTo>
                    <a:pt x="683" y="12"/>
                    <a:pt x="678" y="14"/>
                    <a:pt x="681" y="19"/>
                  </a:cubicBezTo>
                  <a:cubicBezTo>
                    <a:pt x="683" y="24"/>
                    <a:pt x="662" y="18"/>
                    <a:pt x="662" y="23"/>
                  </a:cubicBezTo>
                  <a:cubicBezTo>
                    <a:pt x="662" y="29"/>
                    <a:pt x="655" y="32"/>
                    <a:pt x="649" y="27"/>
                  </a:cubicBezTo>
                  <a:cubicBezTo>
                    <a:pt x="643" y="22"/>
                    <a:pt x="624" y="20"/>
                    <a:pt x="629" y="25"/>
                  </a:cubicBezTo>
                  <a:cubicBezTo>
                    <a:pt x="635" y="29"/>
                    <a:pt x="612" y="27"/>
                    <a:pt x="618" y="31"/>
                  </a:cubicBezTo>
                  <a:cubicBezTo>
                    <a:pt x="624" y="36"/>
                    <a:pt x="611" y="39"/>
                    <a:pt x="611" y="37"/>
                  </a:cubicBezTo>
                  <a:cubicBezTo>
                    <a:pt x="611" y="34"/>
                    <a:pt x="598" y="30"/>
                    <a:pt x="593" y="34"/>
                  </a:cubicBezTo>
                  <a:cubicBezTo>
                    <a:pt x="588" y="39"/>
                    <a:pt x="587" y="44"/>
                    <a:pt x="584" y="41"/>
                  </a:cubicBezTo>
                  <a:cubicBezTo>
                    <a:pt x="582" y="38"/>
                    <a:pt x="571" y="39"/>
                    <a:pt x="560" y="43"/>
                  </a:cubicBezTo>
                  <a:cubicBezTo>
                    <a:pt x="550" y="47"/>
                    <a:pt x="562" y="50"/>
                    <a:pt x="569" y="46"/>
                  </a:cubicBezTo>
                  <a:close/>
                  <a:moveTo>
                    <a:pt x="695" y="477"/>
                  </a:moveTo>
                  <a:cubicBezTo>
                    <a:pt x="698" y="477"/>
                    <a:pt x="705" y="464"/>
                    <a:pt x="696" y="465"/>
                  </a:cubicBezTo>
                  <a:cubicBezTo>
                    <a:pt x="687" y="465"/>
                    <a:pt x="689" y="478"/>
                    <a:pt x="695" y="477"/>
                  </a:cubicBezTo>
                  <a:close/>
                  <a:moveTo>
                    <a:pt x="651" y="466"/>
                  </a:moveTo>
                  <a:cubicBezTo>
                    <a:pt x="659" y="471"/>
                    <a:pt x="671" y="458"/>
                    <a:pt x="670" y="454"/>
                  </a:cubicBezTo>
                  <a:cubicBezTo>
                    <a:pt x="669" y="450"/>
                    <a:pt x="641" y="460"/>
                    <a:pt x="651" y="466"/>
                  </a:cubicBezTo>
                  <a:close/>
                  <a:moveTo>
                    <a:pt x="687" y="439"/>
                  </a:moveTo>
                  <a:cubicBezTo>
                    <a:pt x="688" y="434"/>
                    <a:pt x="670" y="432"/>
                    <a:pt x="671" y="426"/>
                  </a:cubicBezTo>
                  <a:cubicBezTo>
                    <a:pt x="672" y="421"/>
                    <a:pt x="655" y="416"/>
                    <a:pt x="649" y="413"/>
                  </a:cubicBezTo>
                  <a:cubicBezTo>
                    <a:pt x="644" y="410"/>
                    <a:pt x="635" y="409"/>
                    <a:pt x="635" y="403"/>
                  </a:cubicBezTo>
                  <a:cubicBezTo>
                    <a:pt x="635" y="397"/>
                    <a:pt x="623" y="401"/>
                    <a:pt x="623" y="410"/>
                  </a:cubicBezTo>
                  <a:cubicBezTo>
                    <a:pt x="622" y="419"/>
                    <a:pt x="617" y="417"/>
                    <a:pt x="620" y="426"/>
                  </a:cubicBezTo>
                  <a:cubicBezTo>
                    <a:pt x="622" y="434"/>
                    <a:pt x="609" y="436"/>
                    <a:pt x="610" y="441"/>
                  </a:cubicBezTo>
                  <a:cubicBezTo>
                    <a:pt x="612" y="445"/>
                    <a:pt x="618" y="440"/>
                    <a:pt x="624" y="440"/>
                  </a:cubicBezTo>
                  <a:cubicBezTo>
                    <a:pt x="630" y="440"/>
                    <a:pt x="623" y="448"/>
                    <a:pt x="630" y="449"/>
                  </a:cubicBezTo>
                  <a:cubicBezTo>
                    <a:pt x="636" y="450"/>
                    <a:pt x="647" y="443"/>
                    <a:pt x="649" y="439"/>
                  </a:cubicBezTo>
                  <a:cubicBezTo>
                    <a:pt x="652" y="435"/>
                    <a:pt x="657" y="433"/>
                    <a:pt x="664" y="438"/>
                  </a:cubicBezTo>
                  <a:cubicBezTo>
                    <a:pt x="671" y="443"/>
                    <a:pt x="686" y="444"/>
                    <a:pt x="687" y="439"/>
                  </a:cubicBezTo>
                  <a:close/>
                  <a:moveTo>
                    <a:pt x="850" y="395"/>
                  </a:moveTo>
                  <a:cubicBezTo>
                    <a:pt x="856" y="395"/>
                    <a:pt x="857" y="403"/>
                    <a:pt x="867" y="411"/>
                  </a:cubicBezTo>
                  <a:cubicBezTo>
                    <a:pt x="876" y="419"/>
                    <a:pt x="877" y="413"/>
                    <a:pt x="879" y="408"/>
                  </a:cubicBezTo>
                  <a:cubicBezTo>
                    <a:pt x="880" y="402"/>
                    <a:pt x="891" y="407"/>
                    <a:pt x="890" y="401"/>
                  </a:cubicBezTo>
                  <a:cubicBezTo>
                    <a:pt x="890" y="396"/>
                    <a:pt x="899" y="389"/>
                    <a:pt x="905" y="387"/>
                  </a:cubicBezTo>
                  <a:cubicBezTo>
                    <a:pt x="911" y="384"/>
                    <a:pt x="900" y="378"/>
                    <a:pt x="892" y="379"/>
                  </a:cubicBezTo>
                  <a:cubicBezTo>
                    <a:pt x="884" y="379"/>
                    <a:pt x="882" y="374"/>
                    <a:pt x="882" y="370"/>
                  </a:cubicBezTo>
                  <a:cubicBezTo>
                    <a:pt x="882" y="367"/>
                    <a:pt x="867" y="358"/>
                    <a:pt x="862" y="360"/>
                  </a:cubicBezTo>
                  <a:cubicBezTo>
                    <a:pt x="857" y="361"/>
                    <a:pt x="849" y="353"/>
                    <a:pt x="842" y="353"/>
                  </a:cubicBezTo>
                  <a:cubicBezTo>
                    <a:pt x="836" y="352"/>
                    <a:pt x="826" y="347"/>
                    <a:pt x="827" y="340"/>
                  </a:cubicBezTo>
                  <a:cubicBezTo>
                    <a:pt x="828" y="333"/>
                    <a:pt x="840" y="342"/>
                    <a:pt x="843" y="337"/>
                  </a:cubicBezTo>
                  <a:cubicBezTo>
                    <a:pt x="845" y="331"/>
                    <a:pt x="830" y="334"/>
                    <a:pt x="830" y="330"/>
                  </a:cubicBezTo>
                  <a:cubicBezTo>
                    <a:pt x="829" y="326"/>
                    <a:pt x="833" y="328"/>
                    <a:pt x="836" y="325"/>
                  </a:cubicBezTo>
                  <a:cubicBezTo>
                    <a:pt x="839" y="323"/>
                    <a:pt x="834" y="318"/>
                    <a:pt x="830" y="316"/>
                  </a:cubicBezTo>
                  <a:cubicBezTo>
                    <a:pt x="827" y="314"/>
                    <a:pt x="826" y="320"/>
                    <a:pt x="822" y="320"/>
                  </a:cubicBezTo>
                  <a:cubicBezTo>
                    <a:pt x="819" y="320"/>
                    <a:pt x="822" y="314"/>
                    <a:pt x="824" y="311"/>
                  </a:cubicBezTo>
                  <a:cubicBezTo>
                    <a:pt x="827" y="307"/>
                    <a:pt x="813" y="303"/>
                    <a:pt x="807" y="305"/>
                  </a:cubicBezTo>
                  <a:cubicBezTo>
                    <a:pt x="801" y="307"/>
                    <a:pt x="799" y="304"/>
                    <a:pt x="799" y="300"/>
                  </a:cubicBezTo>
                  <a:cubicBezTo>
                    <a:pt x="799" y="296"/>
                    <a:pt x="788" y="300"/>
                    <a:pt x="784" y="303"/>
                  </a:cubicBezTo>
                  <a:cubicBezTo>
                    <a:pt x="780" y="306"/>
                    <a:pt x="775" y="300"/>
                    <a:pt x="780" y="299"/>
                  </a:cubicBezTo>
                  <a:cubicBezTo>
                    <a:pt x="785" y="299"/>
                    <a:pt x="791" y="295"/>
                    <a:pt x="790" y="290"/>
                  </a:cubicBezTo>
                  <a:cubicBezTo>
                    <a:pt x="788" y="286"/>
                    <a:pt x="775" y="285"/>
                    <a:pt x="773" y="291"/>
                  </a:cubicBezTo>
                  <a:cubicBezTo>
                    <a:pt x="770" y="296"/>
                    <a:pt x="760" y="285"/>
                    <a:pt x="760" y="280"/>
                  </a:cubicBezTo>
                  <a:cubicBezTo>
                    <a:pt x="760" y="276"/>
                    <a:pt x="744" y="280"/>
                    <a:pt x="746" y="272"/>
                  </a:cubicBezTo>
                  <a:cubicBezTo>
                    <a:pt x="748" y="265"/>
                    <a:pt x="727" y="263"/>
                    <a:pt x="722" y="263"/>
                  </a:cubicBezTo>
                  <a:cubicBezTo>
                    <a:pt x="716" y="263"/>
                    <a:pt x="708" y="267"/>
                    <a:pt x="709" y="272"/>
                  </a:cubicBezTo>
                  <a:cubicBezTo>
                    <a:pt x="710" y="277"/>
                    <a:pt x="703" y="275"/>
                    <a:pt x="702" y="270"/>
                  </a:cubicBezTo>
                  <a:cubicBezTo>
                    <a:pt x="701" y="264"/>
                    <a:pt x="688" y="276"/>
                    <a:pt x="684" y="276"/>
                  </a:cubicBezTo>
                  <a:cubicBezTo>
                    <a:pt x="680" y="276"/>
                    <a:pt x="686" y="261"/>
                    <a:pt x="684" y="257"/>
                  </a:cubicBezTo>
                  <a:cubicBezTo>
                    <a:pt x="682" y="252"/>
                    <a:pt x="679" y="251"/>
                    <a:pt x="676" y="243"/>
                  </a:cubicBezTo>
                  <a:cubicBezTo>
                    <a:pt x="673" y="236"/>
                    <a:pt x="658" y="239"/>
                    <a:pt x="654" y="243"/>
                  </a:cubicBezTo>
                  <a:cubicBezTo>
                    <a:pt x="650" y="248"/>
                    <a:pt x="637" y="246"/>
                    <a:pt x="630" y="253"/>
                  </a:cubicBezTo>
                  <a:cubicBezTo>
                    <a:pt x="623" y="260"/>
                    <a:pt x="631" y="267"/>
                    <a:pt x="634" y="269"/>
                  </a:cubicBezTo>
                  <a:cubicBezTo>
                    <a:pt x="637" y="272"/>
                    <a:pt x="623" y="276"/>
                    <a:pt x="628" y="280"/>
                  </a:cubicBezTo>
                  <a:cubicBezTo>
                    <a:pt x="632" y="284"/>
                    <a:pt x="639" y="282"/>
                    <a:pt x="640" y="288"/>
                  </a:cubicBezTo>
                  <a:cubicBezTo>
                    <a:pt x="640" y="295"/>
                    <a:pt x="623" y="286"/>
                    <a:pt x="621" y="281"/>
                  </a:cubicBezTo>
                  <a:cubicBezTo>
                    <a:pt x="618" y="275"/>
                    <a:pt x="622" y="270"/>
                    <a:pt x="618" y="266"/>
                  </a:cubicBezTo>
                  <a:cubicBezTo>
                    <a:pt x="615" y="262"/>
                    <a:pt x="618" y="257"/>
                    <a:pt x="624" y="250"/>
                  </a:cubicBezTo>
                  <a:cubicBezTo>
                    <a:pt x="631" y="243"/>
                    <a:pt x="636" y="244"/>
                    <a:pt x="636" y="240"/>
                  </a:cubicBezTo>
                  <a:cubicBezTo>
                    <a:pt x="636" y="236"/>
                    <a:pt x="608" y="236"/>
                    <a:pt x="591" y="251"/>
                  </a:cubicBezTo>
                  <a:cubicBezTo>
                    <a:pt x="575" y="266"/>
                    <a:pt x="580" y="286"/>
                    <a:pt x="581" y="290"/>
                  </a:cubicBezTo>
                  <a:cubicBezTo>
                    <a:pt x="582" y="294"/>
                    <a:pt x="596" y="292"/>
                    <a:pt x="605" y="295"/>
                  </a:cubicBezTo>
                  <a:cubicBezTo>
                    <a:pt x="613" y="297"/>
                    <a:pt x="609" y="301"/>
                    <a:pt x="602" y="300"/>
                  </a:cubicBezTo>
                  <a:cubicBezTo>
                    <a:pt x="596" y="299"/>
                    <a:pt x="585" y="297"/>
                    <a:pt x="585" y="301"/>
                  </a:cubicBezTo>
                  <a:cubicBezTo>
                    <a:pt x="586" y="306"/>
                    <a:pt x="599" y="314"/>
                    <a:pt x="607" y="312"/>
                  </a:cubicBezTo>
                  <a:cubicBezTo>
                    <a:pt x="615" y="310"/>
                    <a:pt x="615" y="310"/>
                    <a:pt x="619" y="315"/>
                  </a:cubicBezTo>
                  <a:cubicBezTo>
                    <a:pt x="622" y="319"/>
                    <a:pt x="632" y="318"/>
                    <a:pt x="641" y="318"/>
                  </a:cubicBezTo>
                  <a:cubicBezTo>
                    <a:pt x="651" y="319"/>
                    <a:pt x="662" y="322"/>
                    <a:pt x="666" y="323"/>
                  </a:cubicBezTo>
                  <a:cubicBezTo>
                    <a:pt x="671" y="323"/>
                    <a:pt x="676" y="320"/>
                    <a:pt x="678" y="318"/>
                  </a:cubicBezTo>
                  <a:cubicBezTo>
                    <a:pt x="679" y="315"/>
                    <a:pt x="698" y="322"/>
                    <a:pt x="703" y="321"/>
                  </a:cubicBezTo>
                  <a:cubicBezTo>
                    <a:pt x="709" y="321"/>
                    <a:pt x="705" y="316"/>
                    <a:pt x="702" y="314"/>
                  </a:cubicBezTo>
                  <a:cubicBezTo>
                    <a:pt x="698" y="313"/>
                    <a:pt x="700" y="306"/>
                    <a:pt x="704" y="309"/>
                  </a:cubicBezTo>
                  <a:cubicBezTo>
                    <a:pt x="709" y="311"/>
                    <a:pt x="716" y="313"/>
                    <a:pt x="718" y="317"/>
                  </a:cubicBezTo>
                  <a:cubicBezTo>
                    <a:pt x="719" y="321"/>
                    <a:pt x="723" y="319"/>
                    <a:pt x="724" y="323"/>
                  </a:cubicBezTo>
                  <a:cubicBezTo>
                    <a:pt x="724" y="326"/>
                    <a:pt x="740" y="330"/>
                    <a:pt x="741" y="334"/>
                  </a:cubicBezTo>
                  <a:cubicBezTo>
                    <a:pt x="741" y="338"/>
                    <a:pt x="725" y="340"/>
                    <a:pt x="730" y="344"/>
                  </a:cubicBezTo>
                  <a:cubicBezTo>
                    <a:pt x="734" y="347"/>
                    <a:pt x="741" y="339"/>
                    <a:pt x="747" y="339"/>
                  </a:cubicBezTo>
                  <a:cubicBezTo>
                    <a:pt x="753" y="338"/>
                    <a:pt x="753" y="352"/>
                    <a:pt x="758" y="350"/>
                  </a:cubicBezTo>
                  <a:cubicBezTo>
                    <a:pt x="764" y="347"/>
                    <a:pt x="769" y="352"/>
                    <a:pt x="775" y="361"/>
                  </a:cubicBezTo>
                  <a:cubicBezTo>
                    <a:pt x="781" y="369"/>
                    <a:pt x="774" y="377"/>
                    <a:pt x="775" y="380"/>
                  </a:cubicBezTo>
                  <a:cubicBezTo>
                    <a:pt x="775" y="383"/>
                    <a:pt x="787" y="382"/>
                    <a:pt x="793" y="379"/>
                  </a:cubicBezTo>
                  <a:cubicBezTo>
                    <a:pt x="800" y="375"/>
                    <a:pt x="806" y="383"/>
                    <a:pt x="811" y="387"/>
                  </a:cubicBezTo>
                  <a:cubicBezTo>
                    <a:pt x="816" y="392"/>
                    <a:pt x="792" y="399"/>
                    <a:pt x="794" y="395"/>
                  </a:cubicBezTo>
                  <a:cubicBezTo>
                    <a:pt x="796" y="391"/>
                    <a:pt x="780" y="379"/>
                    <a:pt x="766" y="385"/>
                  </a:cubicBezTo>
                  <a:cubicBezTo>
                    <a:pt x="751" y="390"/>
                    <a:pt x="761" y="399"/>
                    <a:pt x="763" y="404"/>
                  </a:cubicBezTo>
                  <a:cubicBezTo>
                    <a:pt x="764" y="409"/>
                    <a:pt x="750" y="414"/>
                    <a:pt x="736" y="409"/>
                  </a:cubicBezTo>
                  <a:cubicBezTo>
                    <a:pt x="723" y="405"/>
                    <a:pt x="727" y="412"/>
                    <a:pt x="721" y="412"/>
                  </a:cubicBezTo>
                  <a:cubicBezTo>
                    <a:pt x="716" y="412"/>
                    <a:pt x="710" y="421"/>
                    <a:pt x="715" y="426"/>
                  </a:cubicBezTo>
                  <a:cubicBezTo>
                    <a:pt x="720" y="432"/>
                    <a:pt x="731" y="427"/>
                    <a:pt x="740" y="427"/>
                  </a:cubicBezTo>
                  <a:cubicBezTo>
                    <a:pt x="749" y="428"/>
                    <a:pt x="750" y="430"/>
                    <a:pt x="751" y="425"/>
                  </a:cubicBezTo>
                  <a:cubicBezTo>
                    <a:pt x="752" y="420"/>
                    <a:pt x="761" y="423"/>
                    <a:pt x="768" y="424"/>
                  </a:cubicBezTo>
                  <a:cubicBezTo>
                    <a:pt x="774" y="426"/>
                    <a:pt x="773" y="435"/>
                    <a:pt x="781" y="436"/>
                  </a:cubicBezTo>
                  <a:cubicBezTo>
                    <a:pt x="789" y="437"/>
                    <a:pt x="782" y="445"/>
                    <a:pt x="787" y="450"/>
                  </a:cubicBezTo>
                  <a:cubicBezTo>
                    <a:pt x="792" y="456"/>
                    <a:pt x="808" y="453"/>
                    <a:pt x="814" y="459"/>
                  </a:cubicBezTo>
                  <a:cubicBezTo>
                    <a:pt x="820" y="465"/>
                    <a:pt x="846" y="476"/>
                    <a:pt x="849" y="472"/>
                  </a:cubicBezTo>
                  <a:cubicBezTo>
                    <a:pt x="853" y="467"/>
                    <a:pt x="827" y="444"/>
                    <a:pt x="820" y="442"/>
                  </a:cubicBezTo>
                  <a:cubicBezTo>
                    <a:pt x="812" y="440"/>
                    <a:pt x="827" y="438"/>
                    <a:pt x="837" y="445"/>
                  </a:cubicBezTo>
                  <a:cubicBezTo>
                    <a:pt x="846" y="453"/>
                    <a:pt x="860" y="456"/>
                    <a:pt x="867" y="447"/>
                  </a:cubicBezTo>
                  <a:cubicBezTo>
                    <a:pt x="874" y="438"/>
                    <a:pt x="861" y="441"/>
                    <a:pt x="861" y="434"/>
                  </a:cubicBezTo>
                  <a:cubicBezTo>
                    <a:pt x="861" y="428"/>
                    <a:pt x="857" y="419"/>
                    <a:pt x="850" y="419"/>
                  </a:cubicBezTo>
                  <a:cubicBezTo>
                    <a:pt x="843" y="419"/>
                    <a:pt x="825" y="405"/>
                    <a:pt x="831" y="402"/>
                  </a:cubicBezTo>
                  <a:cubicBezTo>
                    <a:pt x="838" y="399"/>
                    <a:pt x="829" y="395"/>
                    <a:pt x="834" y="389"/>
                  </a:cubicBezTo>
                  <a:cubicBezTo>
                    <a:pt x="839" y="384"/>
                    <a:pt x="844" y="394"/>
                    <a:pt x="850" y="395"/>
                  </a:cubicBezTo>
                  <a:close/>
                  <a:moveTo>
                    <a:pt x="745" y="371"/>
                  </a:moveTo>
                  <a:cubicBezTo>
                    <a:pt x="751" y="370"/>
                    <a:pt x="750" y="360"/>
                    <a:pt x="746" y="356"/>
                  </a:cubicBezTo>
                  <a:cubicBezTo>
                    <a:pt x="744" y="352"/>
                    <a:pt x="737" y="352"/>
                    <a:pt x="732" y="352"/>
                  </a:cubicBezTo>
                  <a:cubicBezTo>
                    <a:pt x="726" y="353"/>
                    <a:pt x="717" y="361"/>
                    <a:pt x="722" y="370"/>
                  </a:cubicBezTo>
                  <a:cubicBezTo>
                    <a:pt x="727" y="378"/>
                    <a:pt x="739" y="372"/>
                    <a:pt x="745" y="371"/>
                  </a:cubicBezTo>
                  <a:close/>
                  <a:moveTo>
                    <a:pt x="682" y="241"/>
                  </a:moveTo>
                  <a:cubicBezTo>
                    <a:pt x="679" y="247"/>
                    <a:pt x="689" y="247"/>
                    <a:pt x="689" y="255"/>
                  </a:cubicBezTo>
                  <a:cubicBezTo>
                    <a:pt x="690" y="262"/>
                    <a:pt x="699" y="265"/>
                    <a:pt x="706" y="260"/>
                  </a:cubicBezTo>
                  <a:cubicBezTo>
                    <a:pt x="713" y="256"/>
                    <a:pt x="733" y="261"/>
                    <a:pt x="733" y="256"/>
                  </a:cubicBezTo>
                  <a:cubicBezTo>
                    <a:pt x="733" y="250"/>
                    <a:pt x="712" y="240"/>
                    <a:pt x="705" y="242"/>
                  </a:cubicBezTo>
                  <a:cubicBezTo>
                    <a:pt x="697" y="243"/>
                    <a:pt x="685" y="234"/>
                    <a:pt x="682" y="241"/>
                  </a:cubicBezTo>
                  <a:close/>
                  <a:moveTo>
                    <a:pt x="870" y="666"/>
                  </a:moveTo>
                  <a:cubicBezTo>
                    <a:pt x="871" y="670"/>
                    <a:pt x="900" y="682"/>
                    <a:pt x="901" y="677"/>
                  </a:cubicBezTo>
                  <a:cubicBezTo>
                    <a:pt x="902" y="671"/>
                    <a:pt x="869" y="663"/>
                    <a:pt x="870" y="666"/>
                  </a:cubicBezTo>
                  <a:close/>
                  <a:moveTo>
                    <a:pt x="997" y="696"/>
                  </a:moveTo>
                  <a:cubicBezTo>
                    <a:pt x="995" y="700"/>
                    <a:pt x="992" y="693"/>
                    <a:pt x="996" y="690"/>
                  </a:cubicBezTo>
                  <a:cubicBezTo>
                    <a:pt x="1000" y="687"/>
                    <a:pt x="995" y="685"/>
                    <a:pt x="991" y="687"/>
                  </a:cubicBezTo>
                  <a:cubicBezTo>
                    <a:pt x="987" y="689"/>
                    <a:pt x="988" y="678"/>
                    <a:pt x="992" y="676"/>
                  </a:cubicBezTo>
                  <a:cubicBezTo>
                    <a:pt x="996" y="674"/>
                    <a:pt x="983" y="670"/>
                    <a:pt x="983" y="674"/>
                  </a:cubicBezTo>
                  <a:cubicBezTo>
                    <a:pt x="983" y="678"/>
                    <a:pt x="974" y="675"/>
                    <a:pt x="973" y="672"/>
                  </a:cubicBezTo>
                  <a:cubicBezTo>
                    <a:pt x="972" y="669"/>
                    <a:pt x="966" y="668"/>
                    <a:pt x="968" y="665"/>
                  </a:cubicBezTo>
                  <a:cubicBezTo>
                    <a:pt x="970" y="663"/>
                    <a:pt x="960" y="662"/>
                    <a:pt x="959" y="666"/>
                  </a:cubicBezTo>
                  <a:cubicBezTo>
                    <a:pt x="958" y="670"/>
                    <a:pt x="955" y="663"/>
                    <a:pt x="960" y="658"/>
                  </a:cubicBezTo>
                  <a:cubicBezTo>
                    <a:pt x="965" y="652"/>
                    <a:pt x="964" y="648"/>
                    <a:pt x="968" y="645"/>
                  </a:cubicBezTo>
                  <a:cubicBezTo>
                    <a:pt x="973" y="642"/>
                    <a:pt x="968" y="639"/>
                    <a:pt x="963" y="641"/>
                  </a:cubicBezTo>
                  <a:cubicBezTo>
                    <a:pt x="958" y="643"/>
                    <a:pt x="945" y="662"/>
                    <a:pt x="945" y="667"/>
                  </a:cubicBezTo>
                  <a:cubicBezTo>
                    <a:pt x="945" y="672"/>
                    <a:pt x="944" y="678"/>
                    <a:pt x="940" y="677"/>
                  </a:cubicBezTo>
                  <a:cubicBezTo>
                    <a:pt x="935" y="677"/>
                    <a:pt x="930" y="681"/>
                    <a:pt x="933" y="684"/>
                  </a:cubicBezTo>
                  <a:cubicBezTo>
                    <a:pt x="937" y="687"/>
                    <a:pt x="924" y="694"/>
                    <a:pt x="930" y="698"/>
                  </a:cubicBezTo>
                  <a:cubicBezTo>
                    <a:pt x="934" y="700"/>
                    <a:pt x="941" y="697"/>
                    <a:pt x="947" y="697"/>
                  </a:cubicBezTo>
                  <a:cubicBezTo>
                    <a:pt x="953" y="698"/>
                    <a:pt x="958" y="698"/>
                    <a:pt x="963" y="695"/>
                  </a:cubicBezTo>
                  <a:cubicBezTo>
                    <a:pt x="968" y="691"/>
                    <a:pt x="968" y="698"/>
                    <a:pt x="974" y="697"/>
                  </a:cubicBezTo>
                  <a:cubicBezTo>
                    <a:pt x="979" y="697"/>
                    <a:pt x="971" y="702"/>
                    <a:pt x="971" y="705"/>
                  </a:cubicBezTo>
                  <a:cubicBezTo>
                    <a:pt x="971" y="709"/>
                    <a:pt x="977" y="703"/>
                    <a:pt x="981" y="701"/>
                  </a:cubicBezTo>
                  <a:cubicBezTo>
                    <a:pt x="985" y="699"/>
                    <a:pt x="990" y="701"/>
                    <a:pt x="988" y="705"/>
                  </a:cubicBezTo>
                  <a:cubicBezTo>
                    <a:pt x="986" y="708"/>
                    <a:pt x="999" y="711"/>
                    <a:pt x="1002" y="706"/>
                  </a:cubicBezTo>
                  <a:cubicBezTo>
                    <a:pt x="1005" y="701"/>
                    <a:pt x="999" y="692"/>
                    <a:pt x="997" y="696"/>
                  </a:cubicBezTo>
                  <a:close/>
                  <a:moveTo>
                    <a:pt x="93" y="604"/>
                  </a:moveTo>
                  <a:cubicBezTo>
                    <a:pt x="84" y="609"/>
                    <a:pt x="106" y="632"/>
                    <a:pt x="110" y="629"/>
                  </a:cubicBezTo>
                  <a:cubicBezTo>
                    <a:pt x="113" y="627"/>
                    <a:pt x="105" y="617"/>
                    <a:pt x="105" y="611"/>
                  </a:cubicBezTo>
                  <a:cubicBezTo>
                    <a:pt x="105" y="605"/>
                    <a:pt x="102" y="599"/>
                    <a:pt x="93" y="604"/>
                  </a:cubicBezTo>
                  <a:close/>
                  <a:moveTo>
                    <a:pt x="917" y="718"/>
                  </a:moveTo>
                  <a:cubicBezTo>
                    <a:pt x="913" y="719"/>
                    <a:pt x="916" y="713"/>
                    <a:pt x="917" y="710"/>
                  </a:cubicBezTo>
                  <a:cubicBezTo>
                    <a:pt x="917" y="708"/>
                    <a:pt x="909" y="712"/>
                    <a:pt x="909" y="715"/>
                  </a:cubicBezTo>
                  <a:cubicBezTo>
                    <a:pt x="909" y="718"/>
                    <a:pt x="903" y="719"/>
                    <a:pt x="903" y="721"/>
                  </a:cubicBezTo>
                  <a:cubicBezTo>
                    <a:pt x="903" y="727"/>
                    <a:pt x="902" y="724"/>
                    <a:pt x="898" y="726"/>
                  </a:cubicBezTo>
                  <a:cubicBezTo>
                    <a:pt x="894" y="728"/>
                    <a:pt x="879" y="726"/>
                    <a:pt x="878" y="723"/>
                  </a:cubicBezTo>
                  <a:cubicBezTo>
                    <a:pt x="878" y="719"/>
                    <a:pt x="867" y="717"/>
                    <a:pt x="866" y="713"/>
                  </a:cubicBezTo>
                  <a:cubicBezTo>
                    <a:pt x="866" y="708"/>
                    <a:pt x="860" y="706"/>
                    <a:pt x="865" y="701"/>
                  </a:cubicBezTo>
                  <a:cubicBezTo>
                    <a:pt x="869" y="696"/>
                    <a:pt x="864" y="693"/>
                    <a:pt x="860" y="697"/>
                  </a:cubicBezTo>
                  <a:cubicBezTo>
                    <a:pt x="855" y="701"/>
                    <a:pt x="853" y="695"/>
                    <a:pt x="859" y="693"/>
                  </a:cubicBezTo>
                  <a:cubicBezTo>
                    <a:pt x="864" y="691"/>
                    <a:pt x="875" y="688"/>
                    <a:pt x="870" y="678"/>
                  </a:cubicBezTo>
                  <a:cubicBezTo>
                    <a:pt x="864" y="668"/>
                    <a:pt x="830" y="681"/>
                    <a:pt x="821" y="686"/>
                  </a:cubicBezTo>
                  <a:cubicBezTo>
                    <a:pt x="812" y="691"/>
                    <a:pt x="801" y="707"/>
                    <a:pt x="796" y="707"/>
                  </a:cubicBezTo>
                  <a:cubicBezTo>
                    <a:pt x="792" y="707"/>
                    <a:pt x="805" y="699"/>
                    <a:pt x="807" y="696"/>
                  </a:cubicBezTo>
                  <a:cubicBezTo>
                    <a:pt x="809" y="692"/>
                    <a:pt x="806" y="689"/>
                    <a:pt x="809" y="690"/>
                  </a:cubicBezTo>
                  <a:cubicBezTo>
                    <a:pt x="812" y="692"/>
                    <a:pt x="819" y="680"/>
                    <a:pt x="825" y="676"/>
                  </a:cubicBezTo>
                  <a:cubicBezTo>
                    <a:pt x="830" y="672"/>
                    <a:pt x="836" y="675"/>
                    <a:pt x="836" y="672"/>
                  </a:cubicBezTo>
                  <a:cubicBezTo>
                    <a:pt x="837" y="669"/>
                    <a:pt x="840" y="667"/>
                    <a:pt x="845" y="662"/>
                  </a:cubicBezTo>
                  <a:cubicBezTo>
                    <a:pt x="850" y="658"/>
                    <a:pt x="909" y="658"/>
                    <a:pt x="915" y="659"/>
                  </a:cubicBezTo>
                  <a:cubicBezTo>
                    <a:pt x="921" y="659"/>
                    <a:pt x="932" y="651"/>
                    <a:pt x="935" y="646"/>
                  </a:cubicBezTo>
                  <a:cubicBezTo>
                    <a:pt x="939" y="641"/>
                    <a:pt x="943" y="641"/>
                    <a:pt x="951" y="642"/>
                  </a:cubicBezTo>
                  <a:cubicBezTo>
                    <a:pt x="959" y="642"/>
                    <a:pt x="963" y="635"/>
                    <a:pt x="967" y="632"/>
                  </a:cubicBezTo>
                  <a:cubicBezTo>
                    <a:pt x="971" y="629"/>
                    <a:pt x="969" y="628"/>
                    <a:pt x="966" y="627"/>
                  </a:cubicBezTo>
                  <a:cubicBezTo>
                    <a:pt x="962" y="627"/>
                    <a:pt x="959" y="624"/>
                    <a:pt x="962" y="624"/>
                  </a:cubicBezTo>
                  <a:cubicBezTo>
                    <a:pt x="966" y="624"/>
                    <a:pt x="968" y="622"/>
                    <a:pt x="969" y="617"/>
                  </a:cubicBezTo>
                  <a:cubicBezTo>
                    <a:pt x="971" y="613"/>
                    <a:pt x="968" y="615"/>
                    <a:pt x="963" y="609"/>
                  </a:cubicBezTo>
                  <a:cubicBezTo>
                    <a:pt x="958" y="602"/>
                    <a:pt x="956" y="611"/>
                    <a:pt x="951" y="610"/>
                  </a:cubicBezTo>
                  <a:cubicBezTo>
                    <a:pt x="946" y="610"/>
                    <a:pt x="954" y="604"/>
                    <a:pt x="950" y="601"/>
                  </a:cubicBezTo>
                  <a:cubicBezTo>
                    <a:pt x="946" y="599"/>
                    <a:pt x="939" y="600"/>
                    <a:pt x="933" y="605"/>
                  </a:cubicBezTo>
                  <a:cubicBezTo>
                    <a:pt x="927" y="610"/>
                    <a:pt x="927" y="605"/>
                    <a:pt x="922" y="610"/>
                  </a:cubicBezTo>
                  <a:cubicBezTo>
                    <a:pt x="917" y="615"/>
                    <a:pt x="917" y="608"/>
                    <a:pt x="919" y="606"/>
                  </a:cubicBezTo>
                  <a:cubicBezTo>
                    <a:pt x="922" y="604"/>
                    <a:pt x="924" y="606"/>
                    <a:pt x="926" y="603"/>
                  </a:cubicBezTo>
                  <a:cubicBezTo>
                    <a:pt x="928" y="600"/>
                    <a:pt x="930" y="603"/>
                    <a:pt x="936" y="599"/>
                  </a:cubicBezTo>
                  <a:cubicBezTo>
                    <a:pt x="942" y="595"/>
                    <a:pt x="947" y="597"/>
                    <a:pt x="949" y="594"/>
                  </a:cubicBezTo>
                  <a:cubicBezTo>
                    <a:pt x="950" y="592"/>
                    <a:pt x="946" y="588"/>
                    <a:pt x="940" y="589"/>
                  </a:cubicBezTo>
                  <a:cubicBezTo>
                    <a:pt x="935" y="590"/>
                    <a:pt x="931" y="582"/>
                    <a:pt x="928" y="584"/>
                  </a:cubicBezTo>
                  <a:cubicBezTo>
                    <a:pt x="924" y="587"/>
                    <a:pt x="925" y="580"/>
                    <a:pt x="921" y="583"/>
                  </a:cubicBezTo>
                  <a:cubicBezTo>
                    <a:pt x="917" y="585"/>
                    <a:pt x="915" y="582"/>
                    <a:pt x="913" y="577"/>
                  </a:cubicBezTo>
                  <a:cubicBezTo>
                    <a:pt x="911" y="573"/>
                    <a:pt x="900" y="565"/>
                    <a:pt x="894" y="563"/>
                  </a:cubicBezTo>
                  <a:cubicBezTo>
                    <a:pt x="887" y="561"/>
                    <a:pt x="892" y="557"/>
                    <a:pt x="895" y="560"/>
                  </a:cubicBezTo>
                  <a:cubicBezTo>
                    <a:pt x="899" y="562"/>
                    <a:pt x="903" y="557"/>
                    <a:pt x="904" y="555"/>
                  </a:cubicBezTo>
                  <a:cubicBezTo>
                    <a:pt x="906" y="552"/>
                    <a:pt x="902" y="550"/>
                    <a:pt x="900" y="550"/>
                  </a:cubicBezTo>
                  <a:cubicBezTo>
                    <a:pt x="898" y="550"/>
                    <a:pt x="898" y="546"/>
                    <a:pt x="898" y="544"/>
                  </a:cubicBezTo>
                  <a:cubicBezTo>
                    <a:pt x="899" y="541"/>
                    <a:pt x="891" y="538"/>
                    <a:pt x="891" y="536"/>
                  </a:cubicBezTo>
                  <a:cubicBezTo>
                    <a:pt x="891" y="533"/>
                    <a:pt x="886" y="531"/>
                    <a:pt x="887" y="529"/>
                  </a:cubicBezTo>
                  <a:cubicBezTo>
                    <a:pt x="887" y="527"/>
                    <a:pt x="882" y="524"/>
                    <a:pt x="882" y="521"/>
                  </a:cubicBezTo>
                  <a:cubicBezTo>
                    <a:pt x="882" y="518"/>
                    <a:pt x="875" y="512"/>
                    <a:pt x="875" y="508"/>
                  </a:cubicBezTo>
                  <a:cubicBezTo>
                    <a:pt x="874" y="505"/>
                    <a:pt x="870" y="502"/>
                    <a:pt x="869" y="498"/>
                  </a:cubicBezTo>
                  <a:cubicBezTo>
                    <a:pt x="867" y="494"/>
                    <a:pt x="865" y="496"/>
                    <a:pt x="864" y="502"/>
                  </a:cubicBezTo>
                  <a:cubicBezTo>
                    <a:pt x="862" y="508"/>
                    <a:pt x="857" y="507"/>
                    <a:pt x="859" y="509"/>
                  </a:cubicBezTo>
                  <a:cubicBezTo>
                    <a:pt x="862" y="513"/>
                    <a:pt x="859" y="514"/>
                    <a:pt x="857" y="516"/>
                  </a:cubicBezTo>
                  <a:cubicBezTo>
                    <a:pt x="855" y="519"/>
                    <a:pt x="859" y="522"/>
                    <a:pt x="855" y="522"/>
                  </a:cubicBezTo>
                  <a:cubicBezTo>
                    <a:pt x="851" y="522"/>
                    <a:pt x="853" y="530"/>
                    <a:pt x="851" y="527"/>
                  </a:cubicBezTo>
                  <a:cubicBezTo>
                    <a:pt x="849" y="523"/>
                    <a:pt x="844" y="524"/>
                    <a:pt x="844" y="528"/>
                  </a:cubicBezTo>
                  <a:cubicBezTo>
                    <a:pt x="844" y="531"/>
                    <a:pt x="836" y="534"/>
                    <a:pt x="833" y="534"/>
                  </a:cubicBezTo>
                  <a:cubicBezTo>
                    <a:pt x="830" y="534"/>
                    <a:pt x="830" y="527"/>
                    <a:pt x="827" y="529"/>
                  </a:cubicBezTo>
                  <a:cubicBezTo>
                    <a:pt x="824" y="531"/>
                    <a:pt x="825" y="523"/>
                    <a:pt x="820" y="524"/>
                  </a:cubicBezTo>
                  <a:cubicBezTo>
                    <a:pt x="816" y="524"/>
                    <a:pt x="813" y="523"/>
                    <a:pt x="814" y="520"/>
                  </a:cubicBezTo>
                  <a:cubicBezTo>
                    <a:pt x="816" y="516"/>
                    <a:pt x="807" y="514"/>
                    <a:pt x="810" y="512"/>
                  </a:cubicBezTo>
                  <a:cubicBezTo>
                    <a:pt x="813" y="510"/>
                    <a:pt x="809" y="506"/>
                    <a:pt x="809" y="499"/>
                  </a:cubicBezTo>
                  <a:cubicBezTo>
                    <a:pt x="808" y="493"/>
                    <a:pt x="812" y="492"/>
                    <a:pt x="812" y="490"/>
                  </a:cubicBezTo>
                  <a:cubicBezTo>
                    <a:pt x="812" y="487"/>
                    <a:pt x="809" y="487"/>
                    <a:pt x="806" y="489"/>
                  </a:cubicBezTo>
                  <a:cubicBezTo>
                    <a:pt x="803" y="491"/>
                    <a:pt x="803" y="486"/>
                    <a:pt x="800" y="487"/>
                  </a:cubicBezTo>
                  <a:cubicBezTo>
                    <a:pt x="797" y="487"/>
                    <a:pt x="787" y="486"/>
                    <a:pt x="787" y="482"/>
                  </a:cubicBezTo>
                  <a:cubicBezTo>
                    <a:pt x="786" y="477"/>
                    <a:pt x="783" y="480"/>
                    <a:pt x="781" y="475"/>
                  </a:cubicBezTo>
                  <a:cubicBezTo>
                    <a:pt x="780" y="471"/>
                    <a:pt x="776" y="474"/>
                    <a:pt x="776" y="471"/>
                  </a:cubicBezTo>
                  <a:cubicBezTo>
                    <a:pt x="776" y="468"/>
                    <a:pt x="774" y="467"/>
                    <a:pt x="771" y="467"/>
                  </a:cubicBezTo>
                  <a:cubicBezTo>
                    <a:pt x="768" y="467"/>
                    <a:pt x="767" y="463"/>
                    <a:pt x="763" y="463"/>
                  </a:cubicBezTo>
                  <a:cubicBezTo>
                    <a:pt x="759" y="462"/>
                    <a:pt x="754" y="466"/>
                    <a:pt x="752" y="467"/>
                  </a:cubicBezTo>
                  <a:cubicBezTo>
                    <a:pt x="750" y="468"/>
                    <a:pt x="744" y="463"/>
                    <a:pt x="742" y="465"/>
                  </a:cubicBezTo>
                  <a:cubicBezTo>
                    <a:pt x="739" y="467"/>
                    <a:pt x="739" y="464"/>
                    <a:pt x="733" y="462"/>
                  </a:cubicBezTo>
                  <a:cubicBezTo>
                    <a:pt x="726" y="460"/>
                    <a:pt x="718" y="460"/>
                    <a:pt x="718" y="462"/>
                  </a:cubicBezTo>
                  <a:cubicBezTo>
                    <a:pt x="717" y="464"/>
                    <a:pt x="712" y="465"/>
                    <a:pt x="713" y="470"/>
                  </a:cubicBezTo>
                  <a:cubicBezTo>
                    <a:pt x="714" y="475"/>
                    <a:pt x="719" y="474"/>
                    <a:pt x="720" y="478"/>
                  </a:cubicBezTo>
                  <a:cubicBezTo>
                    <a:pt x="721" y="481"/>
                    <a:pt x="718" y="480"/>
                    <a:pt x="717" y="483"/>
                  </a:cubicBezTo>
                  <a:cubicBezTo>
                    <a:pt x="717" y="487"/>
                    <a:pt x="714" y="486"/>
                    <a:pt x="714" y="489"/>
                  </a:cubicBezTo>
                  <a:cubicBezTo>
                    <a:pt x="714" y="491"/>
                    <a:pt x="716" y="490"/>
                    <a:pt x="717" y="495"/>
                  </a:cubicBezTo>
                  <a:cubicBezTo>
                    <a:pt x="719" y="499"/>
                    <a:pt x="721" y="499"/>
                    <a:pt x="722" y="505"/>
                  </a:cubicBezTo>
                  <a:cubicBezTo>
                    <a:pt x="723" y="511"/>
                    <a:pt x="720" y="510"/>
                    <a:pt x="717" y="511"/>
                  </a:cubicBezTo>
                  <a:cubicBezTo>
                    <a:pt x="715" y="511"/>
                    <a:pt x="718" y="514"/>
                    <a:pt x="714" y="518"/>
                  </a:cubicBezTo>
                  <a:cubicBezTo>
                    <a:pt x="711" y="522"/>
                    <a:pt x="708" y="527"/>
                    <a:pt x="710" y="529"/>
                  </a:cubicBezTo>
                  <a:cubicBezTo>
                    <a:pt x="713" y="532"/>
                    <a:pt x="723" y="536"/>
                    <a:pt x="727" y="543"/>
                  </a:cubicBezTo>
                  <a:cubicBezTo>
                    <a:pt x="731" y="549"/>
                    <a:pt x="731" y="560"/>
                    <a:pt x="730" y="567"/>
                  </a:cubicBezTo>
                  <a:cubicBezTo>
                    <a:pt x="729" y="575"/>
                    <a:pt x="720" y="577"/>
                    <a:pt x="714" y="583"/>
                  </a:cubicBezTo>
                  <a:cubicBezTo>
                    <a:pt x="708" y="590"/>
                    <a:pt x="701" y="589"/>
                    <a:pt x="698" y="589"/>
                  </a:cubicBezTo>
                  <a:cubicBezTo>
                    <a:pt x="695" y="589"/>
                    <a:pt x="697" y="595"/>
                    <a:pt x="701" y="600"/>
                  </a:cubicBezTo>
                  <a:cubicBezTo>
                    <a:pt x="705" y="605"/>
                    <a:pt x="702" y="606"/>
                    <a:pt x="704" y="611"/>
                  </a:cubicBezTo>
                  <a:cubicBezTo>
                    <a:pt x="706" y="616"/>
                    <a:pt x="704" y="620"/>
                    <a:pt x="707" y="625"/>
                  </a:cubicBezTo>
                  <a:cubicBezTo>
                    <a:pt x="711" y="629"/>
                    <a:pt x="709" y="631"/>
                    <a:pt x="705" y="634"/>
                  </a:cubicBezTo>
                  <a:cubicBezTo>
                    <a:pt x="701" y="637"/>
                    <a:pt x="706" y="636"/>
                    <a:pt x="707" y="640"/>
                  </a:cubicBezTo>
                  <a:cubicBezTo>
                    <a:pt x="707" y="644"/>
                    <a:pt x="705" y="642"/>
                    <a:pt x="702" y="639"/>
                  </a:cubicBezTo>
                  <a:cubicBezTo>
                    <a:pt x="698" y="637"/>
                    <a:pt x="695" y="644"/>
                    <a:pt x="695" y="646"/>
                  </a:cubicBezTo>
                  <a:cubicBezTo>
                    <a:pt x="695" y="649"/>
                    <a:pt x="688" y="643"/>
                    <a:pt x="686" y="643"/>
                  </a:cubicBezTo>
                  <a:cubicBezTo>
                    <a:pt x="684" y="643"/>
                    <a:pt x="686" y="639"/>
                    <a:pt x="682" y="635"/>
                  </a:cubicBezTo>
                  <a:cubicBezTo>
                    <a:pt x="677" y="632"/>
                    <a:pt x="674" y="631"/>
                    <a:pt x="674" y="627"/>
                  </a:cubicBezTo>
                  <a:cubicBezTo>
                    <a:pt x="674" y="624"/>
                    <a:pt x="666" y="621"/>
                    <a:pt x="666" y="617"/>
                  </a:cubicBezTo>
                  <a:cubicBezTo>
                    <a:pt x="666" y="613"/>
                    <a:pt x="667" y="603"/>
                    <a:pt x="665" y="600"/>
                  </a:cubicBezTo>
                  <a:cubicBezTo>
                    <a:pt x="664" y="597"/>
                    <a:pt x="665" y="594"/>
                    <a:pt x="667" y="591"/>
                  </a:cubicBezTo>
                  <a:cubicBezTo>
                    <a:pt x="668" y="588"/>
                    <a:pt x="665" y="584"/>
                    <a:pt x="660" y="584"/>
                  </a:cubicBezTo>
                  <a:cubicBezTo>
                    <a:pt x="656" y="584"/>
                    <a:pt x="650" y="583"/>
                    <a:pt x="643" y="583"/>
                  </a:cubicBezTo>
                  <a:cubicBezTo>
                    <a:pt x="637" y="584"/>
                    <a:pt x="634" y="583"/>
                    <a:pt x="632" y="581"/>
                  </a:cubicBezTo>
                  <a:cubicBezTo>
                    <a:pt x="630" y="579"/>
                    <a:pt x="624" y="575"/>
                    <a:pt x="616" y="573"/>
                  </a:cubicBezTo>
                  <a:cubicBezTo>
                    <a:pt x="608" y="571"/>
                    <a:pt x="605" y="567"/>
                    <a:pt x="604" y="565"/>
                  </a:cubicBezTo>
                  <a:cubicBezTo>
                    <a:pt x="603" y="563"/>
                    <a:pt x="596" y="561"/>
                    <a:pt x="594" y="559"/>
                  </a:cubicBezTo>
                  <a:cubicBezTo>
                    <a:pt x="592" y="557"/>
                    <a:pt x="585" y="555"/>
                    <a:pt x="582" y="556"/>
                  </a:cubicBezTo>
                  <a:cubicBezTo>
                    <a:pt x="579" y="556"/>
                    <a:pt x="571" y="550"/>
                    <a:pt x="567" y="550"/>
                  </a:cubicBezTo>
                  <a:cubicBezTo>
                    <a:pt x="562" y="550"/>
                    <a:pt x="552" y="555"/>
                    <a:pt x="550" y="555"/>
                  </a:cubicBezTo>
                  <a:cubicBezTo>
                    <a:pt x="548" y="555"/>
                    <a:pt x="550" y="551"/>
                    <a:pt x="551" y="549"/>
                  </a:cubicBezTo>
                  <a:cubicBezTo>
                    <a:pt x="553" y="548"/>
                    <a:pt x="548" y="540"/>
                    <a:pt x="546" y="535"/>
                  </a:cubicBezTo>
                  <a:cubicBezTo>
                    <a:pt x="545" y="530"/>
                    <a:pt x="543" y="525"/>
                    <a:pt x="538" y="525"/>
                  </a:cubicBezTo>
                  <a:cubicBezTo>
                    <a:pt x="533" y="526"/>
                    <a:pt x="527" y="523"/>
                    <a:pt x="526" y="522"/>
                  </a:cubicBezTo>
                  <a:cubicBezTo>
                    <a:pt x="524" y="521"/>
                    <a:pt x="524" y="507"/>
                    <a:pt x="525" y="501"/>
                  </a:cubicBezTo>
                  <a:cubicBezTo>
                    <a:pt x="526" y="495"/>
                    <a:pt x="533" y="486"/>
                    <a:pt x="533" y="482"/>
                  </a:cubicBezTo>
                  <a:cubicBezTo>
                    <a:pt x="533" y="479"/>
                    <a:pt x="537" y="477"/>
                    <a:pt x="541" y="476"/>
                  </a:cubicBezTo>
                  <a:cubicBezTo>
                    <a:pt x="545" y="475"/>
                    <a:pt x="542" y="468"/>
                    <a:pt x="545" y="467"/>
                  </a:cubicBezTo>
                  <a:cubicBezTo>
                    <a:pt x="549" y="467"/>
                    <a:pt x="549" y="465"/>
                    <a:pt x="550" y="462"/>
                  </a:cubicBezTo>
                  <a:cubicBezTo>
                    <a:pt x="551" y="459"/>
                    <a:pt x="555" y="461"/>
                    <a:pt x="553" y="459"/>
                  </a:cubicBezTo>
                  <a:cubicBezTo>
                    <a:pt x="550" y="456"/>
                    <a:pt x="552" y="455"/>
                    <a:pt x="558" y="455"/>
                  </a:cubicBezTo>
                  <a:cubicBezTo>
                    <a:pt x="564" y="455"/>
                    <a:pt x="572" y="453"/>
                    <a:pt x="571" y="448"/>
                  </a:cubicBezTo>
                  <a:cubicBezTo>
                    <a:pt x="570" y="442"/>
                    <a:pt x="555" y="446"/>
                    <a:pt x="555" y="441"/>
                  </a:cubicBezTo>
                  <a:cubicBezTo>
                    <a:pt x="555" y="437"/>
                    <a:pt x="536" y="436"/>
                    <a:pt x="537" y="434"/>
                  </a:cubicBezTo>
                  <a:cubicBezTo>
                    <a:pt x="538" y="431"/>
                    <a:pt x="556" y="436"/>
                    <a:pt x="563" y="438"/>
                  </a:cubicBezTo>
                  <a:cubicBezTo>
                    <a:pt x="569" y="441"/>
                    <a:pt x="571" y="440"/>
                    <a:pt x="576" y="440"/>
                  </a:cubicBezTo>
                  <a:cubicBezTo>
                    <a:pt x="581" y="440"/>
                    <a:pt x="578" y="433"/>
                    <a:pt x="579" y="430"/>
                  </a:cubicBezTo>
                  <a:cubicBezTo>
                    <a:pt x="580" y="428"/>
                    <a:pt x="590" y="435"/>
                    <a:pt x="596" y="433"/>
                  </a:cubicBezTo>
                  <a:cubicBezTo>
                    <a:pt x="601" y="432"/>
                    <a:pt x="607" y="420"/>
                    <a:pt x="612" y="417"/>
                  </a:cubicBezTo>
                  <a:cubicBezTo>
                    <a:pt x="616" y="413"/>
                    <a:pt x="612" y="410"/>
                    <a:pt x="603" y="411"/>
                  </a:cubicBezTo>
                  <a:cubicBezTo>
                    <a:pt x="594" y="412"/>
                    <a:pt x="588" y="408"/>
                    <a:pt x="583" y="405"/>
                  </a:cubicBezTo>
                  <a:cubicBezTo>
                    <a:pt x="578" y="401"/>
                    <a:pt x="579" y="398"/>
                    <a:pt x="584" y="398"/>
                  </a:cubicBezTo>
                  <a:cubicBezTo>
                    <a:pt x="589" y="399"/>
                    <a:pt x="602" y="409"/>
                    <a:pt x="607" y="409"/>
                  </a:cubicBezTo>
                  <a:cubicBezTo>
                    <a:pt x="611" y="410"/>
                    <a:pt x="620" y="400"/>
                    <a:pt x="624" y="397"/>
                  </a:cubicBezTo>
                  <a:cubicBezTo>
                    <a:pt x="628" y="394"/>
                    <a:pt x="620" y="393"/>
                    <a:pt x="617" y="391"/>
                  </a:cubicBezTo>
                  <a:cubicBezTo>
                    <a:pt x="614" y="388"/>
                    <a:pt x="622" y="387"/>
                    <a:pt x="626" y="387"/>
                  </a:cubicBezTo>
                  <a:cubicBezTo>
                    <a:pt x="630" y="387"/>
                    <a:pt x="632" y="390"/>
                    <a:pt x="633" y="392"/>
                  </a:cubicBezTo>
                  <a:cubicBezTo>
                    <a:pt x="635" y="394"/>
                    <a:pt x="642" y="391"/>
                    <a:pt x="645" y="391"/>
                  </a:cubicBezTo>
                  <a:cubicBezTo>
                    <a:pt x="649" y="391"/>
                    <a:pt x="645" y="385"/>
                    <a:pt x="639" y="383"/>
                  </a:cubicBezTo>
                  <a:cubicBezTo>
                    <a:pt x="633" y="381"/>
                    <a:pt x="639" y="376"/>
                    <a:pt x="641" y="380"/>
                  </a:cubicBezTo>
                  <a:cubicBezTo>
                    <a:pt x="643" y="383"/>
                    <a:pt x="647" y="383"/>
                    <a:pt x="649" y="387"/>
                  </a:cubicBezTo>
                  <a:cubicBezTo>
                    <a:pt x="652" y="392"/>
                    <a:pt x="653" y="389"/>
                    <a:pt x="658" y="387"/>
                  </a:cubicBezTo>
                  <a:cubicBezTo>
                    <a:pt x="663" y="385"/>
                    <a:pt x="666" y="382"/>
                    <a:pt x="669" y="379"/>
                  </a:cubicBezTo>
                  <a:cubicBezTo>
                    <a:pt x="671" y="376"/>
                    <a:pt x="672" y="380"/>
                    <a:pt x="675" y="375"/>
                  </a:cubicBezTo>
                  <a:cubicBezTo>
                    <a:pt x="678" y="370"/>
                    <a:pt x="674" y="366"/>
                    <a:pt x="670" y="363"/>
                  </a:cubicBezTo>
                  <a:cubicBezTo>
                    <a:pt x="666" y="360"/>
                    <a:pt x="670" y="357"/>
                    <a:pt x="666" y="355"/>
                  </a:cubicBezTo>
                  <a:cubicBezTo>
                    <a:pt x="662" y="353"/>
                    <a:pt x="661" y="349"/>
                    <a:pt x="666" y="350"/>
                  </a:cubicBezTo>
                  <a:cubicBezTo>
                    <a:pt x="671" y="351"/>
                    <a:pt x="675" y="349"/>
                    <a:pt x="677" y="346"/>
                  </a:cubicBezTo>
                  <a:cubicBezTo>
                    <a:pt x="680" y="342"/>
                    <a:pt x="670" y="342"/>
                    <a:pt x="674" y="339"/>
                  </a:cubicBezTo>
                  <a:cubicBezTo>
                    <a:pt x="679" y="337"/>
                    <a:pt x="675" y="334"/>
                    <a:pt x="671" y="334"/>
                  </a:cubicBezTo>
                  <a:cubicBezTo>
                    <a:pt x="666" y="334"/>
                    <a:pt x="662" y="332"/>
                    <a:pt x="662" y="328"/>
                  </a:cubicBezTo>
                  <a:cubicBezTo>
                    <a:pt x="662" y="324"/>
                    <a:pt x="654" y="327"/>
                    <a:pt x="649" y="325"/>
                  </a:cubicBezTo>
                  <a:cubicBezTo>
                    <a:pt x="645" y="322"/>
                    <a:pt x="634" y="323"/>
                    <a:pt x="632" y="323"/>
                  </a:cubicBezTo>
                  <a:cubicBezTo>
                    <a:pt x="629" y="323"/>
                    <a:pt x="629" y="334"/>
                    <a:pt x="633" y="334"/>
                  </a:cubicBezTo>
                  <a:cubicBezTo>
                    <a:pt x="636" y="334"/>
                    <a:pt x="639" y="338"/>
                    <a:pt x="636" y="339"/>
                  </a:cubicBezTo>
                  <a:cubicBezTo>
                    <a:pt x="633" y="341"/>
                    <a:pt x="637" y="345"/>
                    <a:pt x="634" y="344"/>
                  </a:cubicBezTo>
                  <a:cubicBezTo>
                    <a:pt x="632" y="344"/>
                    <a:pt x="628" y="343"/>
                    <a:pt x="627" y="349"/>
                  </a:cubicBezTo>
                  <a:cubicBezTo>
                    <a:pt x="626" y="356"/>
                    <a:pt x="626" y="358"/>
                    <a:pt x="621" y="361"/>
                  </a:cubicBezTo>
                  <a:cubicBezTo>
                    <a:pt x="617" y="363"/>
                    <a:pt x="620" y="353"/>
                    <a:pt x="616" y="354"/>
                  </a:cubicBezTo>
                  <a:cubicBezTo>
                    <a:pt x="612" y="354"/>
                    <a:pt x="612" y="362"/>
                    <a:pt x="615" y="362"/>
                  </a:cubicBezTo>
                  <a:cubicBezTo>
                    <a:pt x="618" y="363"/>
                    <a:pt x="618" y="366"/>
                    <a:pt x="619" y="369"/>
                  </a:cubicBezTo>
                  <a:cubicBezTo>
                    <a:pt x="620" y="373"/>
                    <a:pt x="614" y="370"/>
                    <a:pt x="611" y="375"/>
                  </a:cubicBezTo>
                  <a:cubicBezTo>
                    <a:pt x="609" y="379"/>
                    <a:pt x="608" y="373"/>
                    <a:pt x="605" y="370"/>
                  </a:cubicBezTo>
                  <a:cubicBezTo>
                    <a:pt x="601" y="367"/>
                    <a:pt x="597" y="362"/>
                    <a:pt x="597" y="358"/>
                  </a:cubicBezTo>
                  <a:cubicBezTo>
                    <a:pt x="598" y="355"/>
                    <a:pt x="599" y="354"/>
                    <a:pt x="602" y="353"/>
                  </a:cubicBezTo>
                  <a:cubicBezTo>
                    <a:pt x="605" y="353"/>
                    <a:pt x="602" y="350"/>
                    <a:pt x="602" y="346"/>
                  </a:cubicBezTo>
                  <a:cubicBezTo>
                    <a:pt x="602" y="341"/>
                    <a:pt x="598" y="343"/>
                    <a:pt x="594" y="338"/>
                  </a:cubicBezTo>
                  <a:cubicBezTo>
                    <a:pt x="590" y="333"/>
                    <a:pt x="586" y="333"/>
                    <a:pt x="584" y="335"/>
                  </a:cubicBezTo>
                  <a:cubicBezTo>
                    <a:pt x="582" y="338"/>
                    <a:pt x="583" y="342"/>
                    <a:pt x="580" y="343"/>
                  </a:cubicBezTo>
                  <a:cubicBezTo>
                    <a:pt x="576" y="345"/>
                    <a:pt x="578" y="352"/>
                    <a:pt x="575" y="352"/>
                  </a:cubicBezTo>
                  <a:cubicBezTo>
                    <a:pt x="572" y="353"/>
                    <a:pt x="573" y="340"/>
                    <a:pt x="571" y="339"/>
                  </a:cubicBezTo>
                  <a:cubicBezTo>
                    <a:pt x="568" y="338"/>
                    <a:pt x="569" y="335"/>
                    <a:pt x="572" y="334"/>
                  </a:cubicBezTo>
                  <a:cubicBezTo>
                    <a:pt x="576" y="334"/>
                    <a:pt x="578" y="330"/>
                    <a:pt x="575" y="330"/>
                  </a:cubicBezTo>
                  <a:cubicBezTo>
                    <a:pt x="572" y="330"/>
                    <a:pt x="566" y="326"/>
                    <a:pt x="564" y="325"/>
                  </a:cubicBezTo>
                  <a:cubicBezTo>
                    <a:pt x="562" y="324"/>
                    <a:pt x="558" y="329"/>
                    <a:pt x="555" y="327"/>
                  </a:cubicBezTo>
                  <a:cubicBezTo>
                    <a:pt x="553" y="325"/>
                    <a:pt x="556" y="320"/>
                    <a:pt x="556" y="318"/>
                  </a:cubicBezTo>
                  <a:cubicBezTo>
                    <a:pt x="556" y="315"/>
                    <a:pt x="560" y="319"/>
                    <a:pt x="562" y="315"/>
                  </a:cubicBezTo>
                  <a:cubicBezTo>
                    <a:pt x="565" y="312"/>
                    <a:pt x="555" y="312"/>
                    <a:pt x="555" y="308"/>
                  </a:cubicBezTo>
                  <a:cubicBezTo>
                    <a:pt x="555" y="304"/>
                    <a:pt x="548" y="303"/>
                    <a:pt x="545" y="302"/>
                  </a:cubicBezTo>
                  <a:cubicBezTo>
                    <a:pt x="543" y="301"/>
                    <a:pt x="547" y="295"/>
                    <a:pt x="546" y="292"/>
                  </a:cubicBezTo>
                  <a:cubicBezTo>
                    <a:pt x="545" y="290"/>
                    <a:pt x="535" y="281"/>
                    <a:pt x="531" y="282"/>
                  </a:cubicBezTo>
                  <a:cubicBezTo>
                    <a:pt x="527" y="283"/>
                    <a:pt x="526" y="277"/>
                    <a:pt x="529" y="277"/>
                  </a:cubicBezTo>
                  <a:cubicBezTo>
                    <a:pt x="531" y="277"/>
                    <a:pt x="533" y="276"/>
                    <a:pt x="537" y="271"/>
                  </a:cubicBezTo>
                  <a:cubicBezTo>
                    <a:pt x="541" y="266"/>
                    <a:pt x="542" y="265"/>
                    <a:pt x="539" y="264"/>
                  </a:cubicBezTo>
                  <a:cubicBezTo>
                    <a:pt x="536" y="263"/>
                    <a:pt x="534" y="260"/>
                    <a:pt x="539" y="260"/>
                  </a:cubicBezTo>
                  <a:cubicBezTo>
                    <a:pt x="545" y="260"/>
                    <a:pt x="554" y="264"/>
                    <a:pt x="557" y="262"/>
                  </a:cubicBezTo>
                  <a:cubicBezTo>
                    <a:pt x="560" y="259"/>
                    <a:pt x="569" y="245"/>
                    <a:pt x="573" y="239"/>
                  </a:cubicBezTo>
                  <a:cubicBezTo>
                    <a:pt x="577" y="234"/>
                    <a:pt x="570" y="234"/>
                    <a:pt x="561" y="234"/>
                  </a:cubicBezTo>
                  <a:cubicBezTo>
                    <a:pt x="552" y="235"/>
                    <a:pt x="550" y="231"/>
                    <a:pt x="543" y="230"/>
                  </a:cubicBezTo>
                  <a:cubicBezTo>
                    <a:pt x="535" y="230"/>
                    <a:pt x="521" y="232"/>
                    <a:pt x="519" y="234"/>
                  </a:cubicBezTo>
                  <a:cubicBezTo>
                    <a:pt x="517" y="236"/>
                    <a:pt x="523" y="238"/>
                    <a:pt x="522" y="241"/>
                  </a:cubicBezTo>
                  <a:cubicBezTo>
                    <a:pt x="522" y="243"/>
                    <a:pt x="517" y="239"/>
                    <a:pt x="515" y="240"/>
                  </a:cubicBezTo>
                  <a:cubicBezTo>
                    <a:pt x="513" y="241"/>
                    <a:pt x="516" y="244"/>
                    <a:pt x="515" y="253"/>
                  </a:cubicBezTo>
                  <a:cubicBezTo>
                    <a:pt x="514" y="262"/>
                    <a:pt x="517" y="262"/>
                    <a:pt x="519" y="266"/>
                  </a:cubicBezTo>
                  <a:cubicBezTo>
                    <a:pt x="522" y="269"/>
                    <a:pt x="521" y="273"/>
                    <a:pt x="521" y="279"/>
                  </a:cubicBezTo>
                  <a:cubicBezTo>
                    <a:pt x="521" y="284"/>
                    <a:pt x="516" y="284"/>
                    <a:pt x="514" y="285"/>
                  </a:cubicBezTo>
                  <a:cubicBezTo>
                    <a:pt x="513" y="286"/>
                    <a:pt x="519" y="288"/>
                    <a:pt x="518" y="292"/>
                  </a:cubicBezTo>
                  <a:cubicBezTo>
                    <a:pt x="517" y="295"/>
                    <a:pt x="512" y="290"/>
                    <a:pt x="509" y="291"/>
                  </a:cubicBezTo>
                  <a:cubicBezTo>
                    <a:pt x="506" y="292"/>
                    <a:pt x="503" y="300"/>
                    <a:pt x="506" y="303"/>
                  </a:cubicBezTo>
                  <a:cubicBezTo>
                    <a:pt x="510" y="306"/>
                    <a:pt x="511" y="305"/>
                    <a:pt x="508" y="309"/>
                  </a:cubicBezTo>
                  <a:cubicBezTo>
                    <a:pt x="506" y="312"/>
                    <a:pt x="503" y="317"/>
                    <a:pt x="509" y="321"/>
                  </a:cubicBezTo>
                  <a:cubicBezTo>
                    <a:pt x="515" y="326"/>
                    <a:pt x="526" y="326"/>
                    <a:pt x="532" y="329"/>
                  </a:cubicBezTo>
                  <a:cubicBezTo>
                    <a:pt x="538" y="333"/>
                    <a:pt x="529" y="331"/>
                    <a:pt x="532" y="335"/>
                  </a:cubicBezTo>
                  <a:cubicBezTo>
                    <a:pt x="534" y="339"/>
                    <a:pt x="528" y="341"/>
                    <a:pt x="528" y="344"/>
                  </a:cubicBezTo>
                  <a:cubicBezTo>
                    <a:pt x="528" y="347"/>
                    <a:pt x="531" y="346"/>
                    <a:pt x="534" y="340"/>
                  </a:cubicBezTo>
                  <a:cubicBezTo>
                    <a:pt x="537" y="335"/>
                    <a:pt x="539" y="342"/>
                    <a:pt x="539" y="346"/>
                  </a:cubicBezTo>
                  <a:cubicBezTo>
                    <a:pt x="538" y="351"/>
                    <a:pt x="534" y="348"/>
                    <a:pt x="531" y="353"/>
                  </a:cubicBezTo>
                  <a:cubicBezTo>
                    <a:pt x="528" y="358"/>
                    <a:pt x="525" y="359"/>
                    <a:pt x="520" y="358"/>
                  </a:cubicBezTo>
                  <a:cubicBezTo>
                    <a:pt x="515" y="357"/>
                    <a:pt x="518" y="364"/>
                    <a:pt x="520" y="369"/>
                  </a:cubicBezTo>
                  <a:cubicBezTo>
                    <a:pt x="522" y="373"/>
                    <a:pt x="519" y="374"/>
                    <a:pt x="514" y="373"/>
                  </a:cubicBezTo>
                  <a:cubicBezTo>
                    <a:pt x="508" y="371"/>
                    <a:pt x="505" y="368"/>
                    <a:pt x="508" y="364"/>
                  </a:cubicBezTo>
                  <a:cubicBezTo>
                    <a:pt x="511" y="359"/>
                    <a:pt x="513" y="354"/>
                    <a:pt x="509" y="355"/>
                  </a:cubicBezTo>
                  <a:cubicBezTo>
                    <a:pt x="506" y="355"/>
                    <a:pt x="499" y="355"/>
                    <a:pt x="496" y="351"/>
                  </a:cubicBezTo>
                  <a:cubicBezTo>
                    <a:pt x="494" y="348"/>
                    <a:pt x="498" y="349"/>
                    <a:pt x="505" y="350"/>
                  </a:cubicBezTo>
                  <a:cubicBezTo>
                    <a:pt x="511" y="351"/>
                    <a:pt x="506" y="345"/>
                    <a:pt x="511" y="345"/>
                  </a:cubicBezTo>
                  <a:cubicBezTo>
                    <a:pt x="516" y="345"/>
                    <a:pt x="519" y="348"/>
                    <a:pt x="524" y="344"/>
                  </a:cubicBezTo>
                  <a:cubicBezTo>
                    <a:pt x="528" y="341"/>
                    <a:pt x="521" y="333"/>
                    <a:pt x="517" y="335"/>
                  </a:cubicBezTo>
                  <a:cubicBezTo>
                    <a:pt x="514" y="336"/>
                    <a:pt x="508" y="337"/>
                    <a:pt x="508" y="334"/>
                  </a:cubicBezTo>
                  <a:cubicBezTo>
                    <a:pt x="508" y="330"/>
                    <a:pt x="514" y="333"/>
                    <a:pt x="518" y="332"/>
                  </a:cubicBezTo>
                  <a:cubicBezTo>
                    <a:pt x="521" y="331"/>
                    <a:pt x="516" y="327"/>
                    <a:pt x="511" y="328"/>
                  </a:cubicBezTo>
                  <a:cubicBezTo>
                    <a:pt x="506" y="329"/>
                    <a:pt x="502" y="330"/>
                    <a:pt x="498" y="325"/>
                  </a:cubicBezTo>
                  <a:cubicBezTo>
                    <a:pt x="494" y="321"/>
                    <a:pt x="487" y="319"/>
                    <a:pt x="485" y="328"/>
                  </a:cubicBezTo>
                  <a:cubicBezTo>
                    <a:pt x="484" y="338"/>
                    <a:pt x="477" y="333"/>
                    <a:pt x="474" y="336"/>
                  </a:cubicBezTo>
                  <a:cubicBezTo>
                    <a:pt x="471" y="339"/>
                    <a:pt x="477" y="342"/>
                    <a:pt x="484" y="342"/>
                  </a:cubicBezTo>
                  <a:cubicBezTo>
                    <a:pt x="491" y="342"/>
                    <a:pt x="496" y="348"/>
                    <a:pt x="492" y="348"/>
                  </a:cubicBezTo>
                  <a:cubicBezTo>
                    <a:pt x="489" y="348"/>
                    <a:pt x="491" y="353"/>
                    <a:pt x="487" y="351"/>
                  </a:cubicBezTo>
                  <a:cubicBezTo>
                    <a:pt x="484" y="350"/>
                    <a:pt x="480" y="351"/>
                    <a:pt x="483" y="354"/>
                  </a:cubicBezTo>
                  <a:cubicBezTo>
                    <a:pt x="485" y="357"/>
                    <a:pt x="482" y="359"/>
                    <a:pt x="482" y="362"/>
                  </a:cubicBezTo>
                  <a:cubicBezTo>
                    <a:pt x="482" y="365"/>
                    <a:pt x="477" y="362"/>
                    <a:pt x="471" y="361"/>
                  </a:cubicBezTo>
                  <a:cubicBezTo>
                    <a:pt x="466" y="361"/>
                    <a:pt x="456" y="363"/>
                    <a:pt x="449" y="364"/>
                  </a:cubicBezTo>
                  <a:cubicBezTo>
                    <a:pt x="442" y="366"/>
                    <a:pt x="435" y="363"/>
                    <a:pt x="432" y="360"/>
                  </a:cubicBezTo>
                  <a:cubicBezTo>
                    <a:pt x="429" y="357"/>
                    <a:pt x="425" y="357"/>
                    <a:pt x="420" y="357"/>
                  </a:cubicBezTo>
                  <a:cubicBezTo>
                    <a:pt x="415" y="357"/>
                    <a:pt x="416" y="352"/>
                    <a:pt x="410" y="352"/>
                  </a:cubicBezTo>
                  <a:cubicBezTo>
                    <a:pt x="403" y="352"/>
                    <a:pt x="405" y="346"/>
                    <a:pt x="404" y="343"/>
                  </a:cubicBezTo>
                  <a:cubicBezTo>
                    <a:pt x="403" y="340"/>
                    <a:pt x="390" y="341"/>
                    <a:pt x="385" y="344"/>
                  </a:cubicBezTo>
                  <a:cubicBezTo>
                    <a:pt x="381" y="347"/>
                    <a:pt x="371" y="346"/>
                    <a:pt x="369" y="351"/>
                  </a:cubicBezTo>
                  <a:cubicBezTo>
                    <a:pt x="366" y="357"/>
                    <a:pt x="371" y="356"/>
                    <a:pt x="374" y="356"/>
                  </a:cubicBezTo>
                  <a:cubicBezTo>
                    <a:pt x="378" y="356"/>
                    <a:pt x="377" y="351"/>
                    <a:pt x="384" y="352"/>
                  </a:cubicBezTo>
                  <a:cubicBezTo>
                    <a:pt x="391" y="353"/>
                    <a:pt x="396" y="345"/>
                    <a:pt x="399" y="348"/>
                  </a:cubicBezTo>
                  <a:cubicBezTo>
                    <a:pt x="402" y="351"/>
                    <a:pt x="387" y="357"/>
                    <a:pt x="381" y="358"/>
                  </a:cubicBezTo>
                  <a:cubicBezTo>
                    <a:pt x="374" y="359"/>
                    <a:pt x="376" y="364"/>
                    <a:pt x="382" y="373"/>
                  </a:cubicBezTo>
                  <a:cubicBezTo>
                    <a:pt x="388" y="383"/>
                    <a:pt x="379" y="377"/>
                    <a:pt x="379" y="382"/>
                  </a:cubicBezTo>
                  <a:cubicBezTo>
                    <a:pt x="379" y="386"/>
                    <a:pt x="368" y="380"/>
                    <a:pt x="372" y="379"/>
                  </a:cubicBezTo>
                  <a:cubicBezTo>
                    <a:pt x="377" y="377"/>
                    <a:pt x="375" y="373"/>
                    <a:pt x="371" y="370"/>
                  </a:cubicBezTo>
                  <a:cubicBezTo>
                    <a:pt x="367" y="367"/>
                    <a:pt x="365" y="370"/>
                    <a:pt x="365" y="366"/>
                  </a:cubicBezTo>
                  <a:cubicBezTo>
                    <a:pt x="366" y="363"/>
                    <a:pt x="361" y="367"/>
                    <a:pt x="358" y="364"/>
                  </a:cubicBezTo>
                  <a:cubicBezTo>
                    <a:pt x="354" y="361"/>
                    <a:pt x="353" y="359"/>
                    <a:pt x="348" y="361"/>
                  </a:cubicBezTo>
                  <a:cubicBezTo>
                    <a:pt x="343" y="364"/>
                    <a:pt x="338" y="363"/>
                    <a:pt x="327" y="365"/>
                  </a:cubicBezTo>
                  <a:cubicBezTo>
                    <a:pt x="317" y="367"/>
                    <a:pt x="297" y="366"/>
                    <a:pt x="294" y="363"/>
                  </a:cubicBezTo>
                  <a:cubicBezTo>
                    <a:pt x="290" y="359"/>
                    <a:pt x="303" y="353"/>
                    <a:pt x="307" y="354"/>
                  </a:cubicBezTo>
                  <a:cubicBezTo>
                    <a:pt x="310" y="355"/>
                    <a:pt x="308" y="350"/>
                    <a:pt x="302" y="345"/>
                  </a:cubicBezTo>
                  <a:cubicBezTo>
                    <a:pt x="297" y="341"/>
                    <a:pt x="284" y="338"/>
                    <a:pt x="284" y="341"/>
                  </a:cubicBezTo>
                  <a:cubicBezTo>
                    <a:pt x="284" y="344"/>
                    <a:pt x="277" y="341"/>
                    <a:pt x="268" y="339"/>
                  </a:cubicBezTo>
                  <a:cubicBezTo>
                    <a:pt x="258" y="338"/>
                    <a:pt x="257" y="334"/>
                    <a:pt x="251" y="334"/>
                  </a:cubicBezTo>
                  <a:cubicBezTo>
                    <a:pt x="245" y="334"/>
                    <a:pt x="236" y="332"/>
                    <a:pt x="229" y="327"/>
                  </a:cubicBezTo>
                  <a:cubicBezTo>
                    <a:pt x="222" y="321"/>
                    <a:pt x="206" y="323"/>
                    <a:pt x="204" y="328"/>
                  </a:cubicBezTo>
                  <a:cubicBezTo>
                    <a:pt x="202" y="333"/>
                    <a:pt x="196" y="332"/>
                    <a:pt x="191" y="332"/>
                  </a:cubicBezTo>
                  <a:cubicBezTo>
                    <a:pt x="185" y="332"/>
                    <a:pt x="193" y="326"/>
                    <a:pt x="191" y="325"/>
                  </a:cubicBezTo>
                  <a:cubicBezTo>
                    <a:pt x="188" y="324"/>
                    <a:pt x="191" y="317"/>
                    <a:pt x="187" y="316"/>
                  </a:cubicBezTo>
                  <a:cubicBezTo>
                    <a:pt x="183" y="316"/>
                    <a:pt x="180" y="333"/>
                    <a:pt x="172" y="332"/>
                  </a:cubicBezTo>
                  <a:cubicBezTo>
                    <a:pt x="165" y="332"/>
                    <a:pt x="161" y="314"/>
                    <a:pt x="155" y="310"/>
                  </a:cubicBezTo>
                  <a:cubicBezTo>
                    <a:pt x="149" y="305"/>
                    <a:pt x="143" y="305"/>
                    <a:pt x="148" y="312"/>
                  </a:cubicBezTo>
                  <a:cubicBezTo>
                    <a:pt x="154" y="319"/>
                    <a:pt x="144" y="314"/>
                    <a:pt x="144" y="318"/>
                  </a:cubicBezTo>
                  <a:cubicBezTo>
                    <a:pt x="145" y="323"/>
                    <a:pt x="136" y="328"/>
                    <a:pt x="136" y="326"/>
                  </a:cubicBezTo>
                  <a:cubicBezTo>
                    <a:pt x="136" y="323"/>
                    <a:pt x="131" y="320"/>
                    <a:pt x="125" y="327"/>
                  </a:cubicBezTo>
                  <a:cubicBezTo>
                    <a:pt x="119" y="334"/>
                    <a:pt x="115" y="333"/>
                    <a:pt x="114" y="331"/>
                  </a:cubicBezTo>
                  <a:cubicBezTo>
                    <a:pt x="114" y="328"/>
                    <a:pt x="96" y="337"/>
                    <a:pt x="97" y="340"/>
                  </a:cubicBezTo>
                  <a:cubicBezTo>
                    <a:pt x="98" y="343"/>
                    <a:pt x="94" y="346"/>
                    <a:pt x="89" y="345"/>
                  </a:cubicBezTo>
                  <a:cubicBezTo>
                    <a:pt x="85" y="345"/>
                    <a:pt x="88" y="341"/>
                    <a:pt x="92" y="339"/>
                  </a:cubicBezTo>
                  <a:cubicBezTo>
                    <a:pt x="96" y="337"/>
                    <a:pt x="108" y="328"/>
                    <a:pt x="114" y="327"/>
                  </a:cubicBezTo>
                  <a:cubicBezTo>
                    <a:pt x="120" y="326"/>
                    <a:pt x="131" y="321"/>
                    <a:pt x="132" y="318"/>
                  </a:cubicBezTo>
                  <a:cubicBezTo>
                    <a:pt x="132" y="315"/>
                    <a:pt x="126" y="318"/>
                    <a:pt x="122" y="317"/>
                  </a:cubicBezTo>
                  <a:cubicBezTo>
                    <a:pt x="118" y="316"/>
                    <a:pt x="111" y="321"/>
                    <a:pt x="104" y="324"/>
                  </a:cubicBezTo>
                  <a:cubicBezTo>
                    <a:pt x="97" y="327"/>
                    <a:pt x="90" y="326"/>
                    <a:pt x="92" y="330"/>
                  </a:cubicBezTo>
                  <a:cubicBezTo>
                    <a:pt x="94" y="334"/>
                    <a:pt x="85" y="329"/>
                    <a:pt x="84" y="332"/>
                  </a:cubicBezTo>
                  <a:cubicBezTo>
                    <a:pt x="82" y="335"/>
                    <a:pt x="79" y="332"/>
                    <a:pt x="81" y="330"/>
                  </a:cubicBezTo>
                  <a:cubicBezTo>
                    <a:pt x="84" y="329"/>
                    <a:pt x="75" y="326"/>
                    <a:pt x="75" y="328"/>
                  </a:cubicBezTo>
                  <a:cubicBezTo>
                    <a:pt x="75" y="329"/>
                    <a:pt x="74" y="332"/>
                    <a:pt x="68" y="332"/>
                  </a:cubicBezTo>
                  <a:cubicBezTo>
                    <a:pt x="62" y="332"/>
                    <a:pt x="56" y="336"/>
                    <a:pt x="60" y="339"/>
                  </a:cubicBezTo>
                  <a:cubicBezTo>
                    <a:pt x="64" y="342"/>
                    <a:pt x="66" y="343"/>
                    <a:pt x="64" y="345"/>
                  </a:cubicBezTo>
                  <a:cubicBezTo>
                    <a:pt x="62" y="347"/>
                    <a:pt x="56" y="340"/>
                    <a:pt x="47" y="341"/>
                  </a:cubicBezTo>
                  <a:cubicBezTo>
                    <a:pt x="38" y="342"/>
                    <a:pt x="21" y="331"/>
                    <a:pt x="21" y="329"/>
                  </a:cubicBezTo>
                  <a:cubicBezTo>
                    <a:pt x="21" y="326"/>
                    <a:pt x="9" y="328"/>
                    <a:pt x="0" y="327"/>
                  </a:cubicBezTo>
                  <a:cubicBezTo>
                    <a:pt x="0" y="500"/>
                    <a:pt x="0" y="500"/>
                    <a:pt x="0" y="500"/>
                  </a:cubicBezTo>
                  <a:cubicBezTo>
                    <a:pt x="0" y="500"/>
                    <a:pt x="4" y="503"/>
                    <a:pt x="6" y="501"/>
                  </a:cubicBezTo>
                  <a:cubicBezTo>
                    <a:pt x="8" y="499"/>
                    <a:pt x="11" y="502"/>
                    <a:pt x="16" y="499"/>
                  </a:cubicBezTo>
                  <a:cubicBezTo>
                    <a:pt x="22" y="496"/>
                    <a:pt x="24" y="502"/>
                    <a:pt x="24" y="505"/>
                  </a:cubicBezTo>
                  <a:cubicBezTo>
                    <a:pt x="24" y="507"/>
                    <a:pt x="32" y="512"/>
                    <a:pt x="35" y="516"/>
                  </a:cubicBezTo>
                  <a:cubicBezTo>
                    <a:pt x="39" y="520"/>
                    <a:pt x="40" y="524"/>
                    <a:pt x="44" y="522"/>
                  </a:cubicBezTo>
                  <a:cubicBezTo>
                    <a:pt x="48" y="519"/>
                    <a:pt x="54" y="518"/>
                    <a:pt x="54" y="514"/>
                  </a:cubicBezTo>
                  <a:cubicBezTo>
                    <a:pt x="54" y="509"/>
                    <a:pt x="70" y="509"/>
                    <a:pt x="70" y="514"/>
                  </a:cubicBezTo>
                  <a:cubicBezTo>
                    <a:pt x="70" y="520"/>
                    <a:pt x="85" y="527"/>
                    <a:pt x="94" y="542"/>
                  </a:cubicBezTo>
                  <a:cubicBezTo>
                    <a:pt x="103" y="557"/>
                    <a:pt x="101" y="561"/>
                    <a:pt x="114" y="566"/>
                  </a:cubicBezTo>
                  <a:cubicBezTo>
                    <a:pt x="127" y="571"/>
                    <a:pt x="126" y="573"/>
                    <a:pt x="125" y="578"/>
                  </a:cubicBezTo>
                  <a:cubicBezTo>
                    <a:pt x="123" y="582"/>
                    <a:pt x="132" y="584"/>
                    <a:pt x="127" y="588"/>
                  </a:cubicBezTo>
                  <a:cubicBezTo>
                    <a:pt x="125" y="589"/>
                    <a:pt x="122" y="591"/>
                    <a:pt x="119" y="593"/>
                  </a:cubicBezTo>
                  <a:cubicBezTo>
                    <a:pt x="120" y="595"/>
                    <a:pt x="122" y="597"/>
                    <a:pt x="124" y="599"/>
                  </a:cubicBezTo>
                  <a:cubicBezTo>
                    <a:pt x="127" y="602"/>
                    <a:pt x="119" y="602"/>
                    <a:pt x="121" y="604"/>
                  </a:cubicBezTo>
                  <a:cubicBezTo>
                    <a:pt x="124" y="606"/>
                    <a:pt x="121" y="610"/>
                    <a:pt x="123" y="612"/>
                  </a:cubicBezTo>
                  <a:cubicBezTo>
                    <a:pt x="126" y="615"/>
                    <a:pt x="130" y="614"/>
                    <a:pt x="133" y="612"/>
                  </a:cubicBezTo>
                  <a:cubicBezTo>
                    <a:pt x="136" y="610"/>
                    <a:pt x="138" y="615"/>
                    <a:pt x="135" y="618"/>
                  </a:cubicBezTo>
                  <a:cubicBezTo>
                    <a:pt x="133" y="622"/>
                    <a:pt x="138" y="625"/>
                    <a:pt x="140" y="622"/>
                  </a:cubicBezTo>
                  <a:cubicBezTo>
                    <a:pt x="142" y="619"/>
                    <a:pt x="147" y="627"/>
                    <a:pt x="149" y="628"/>
                  </a:cubicBezTo>
                  <a:cubicBezTo>
                    <a:pt x="152" y="629"/>
                    <a:pt x="154" y="633"/>
                    <a:pt x="150" y="633"/>
                  </a:cubicBezTo>
                  <a:cubicBezTo>
                    <a:pt x="146" y="633"/>
                    <a:pt x="147" y="639"/>
                    <a:pt x="150" y="640"/>
                  </a:cubicBezTo>
                  <a:cubicBezTo>
                    <a:pt x="152" y="640"/>
                    <a:pt x="152" y="643"/>
                    <a:pt x="152" y="646"/>
                  </a:cubicBezTo>
                  <a:cubicBezTo>
                    <a:pt x="152" y="648"/>
                    <a:pt x="161" y="651"/>
                    <a:pt x="164" y="650"/>
                  </a:cubicBezTo>
                  <a:cubicBezTo>
                    <a:pt x="167" y="649"/>
                    <a:pt x="170" y="652"/>
                    <a:pt x="172" y="655"/>
                  </a:cubicBezTo>
                  <a:cubicBezTo>
                    <a:pt x="173" y="658"/>
                    <a:pt x="179" y="660"/>
                    <a:pt x="182" y="658"/>
                  </a:cubicBezTo>
                  <a:cubicBezTo>
                    <a:pt x="184" y="656"/>
                    <a:pt x="185" y="661"/>
                    <a:pt x="186" y="665"/>
                  </a:cubicBezTo>
                  <a:cubicBezTo>
                    <a:pt x="186" y="668"/>
                    <a:pt x="191" y="666"/>
                    <a:pt x="194" y="666"/>
                  </a:cubicBezTo>
                  <a:cubicBezTo>
                    <a:pt x="197" y="666"/>
                    <a:pt x="199" y="670"/>
                    <a:pt x="201" y="669"/>
                  </a:cubicBezTo>
                  <a:cubicBezTo>
                    <a:pt x="206" y="667"/>
                    <a:pt x="207" y="675"/>
                    <a:pt x="210" y="680"/>
                  </a:cubicBezTo>
                  <a:cubicBezTo>
                    <a:pt x="520" y="678"/>
                    <a:pt x="520" y="678"/>
                    <a:pt x="520" y="678"/>
                  </a:cubicBezTo>
                  <a:cubicBezTo>
                    <a:pt x="520" y="678"/>
                    <a:pt x="521" y="670"/>
                    <a:pt x="524" y="673"/>
                  </a:cubicBezTo>
                  <a:cubicBezTo>
                    <a:pt x="528" y="676"/>
                    <a:pt x="525" y="680"/>
                    <a:pt x="529" y="682"/>
                  </a:cubicBezTo>
                  <a:cubicBezTo>
                    <a:pt x="533" y="683"/>
                    <a:pt x="536" y="686"/>
                    <a:pt x="539" y="685"/>
                  </a:cubicBezTo>
                  <a:cubicBezTo>
                    <a:pt x="541" y="684"/>
                    <a:pt x="545" y="681"/>
                    <a:pt x="549" y="685"/>
                  </a:cubicBezTo>
                  <a:cubicBezTo>
                    <a:pt x="553" y="690"/>
                    <a:pt x="556" y="686"/>
                    <a:pt x="558" y="689"/>
                  </a:cubicBezTo>
                  <a:cubicBezTo>
                    <a:pt x="561" y="692"/>
                    <a:pt x="565" y="694"/>
                    <a:pt x="568" y="691"/>
                  </a:cubicBezTo>
                  <a:cubicBezTo>
                    <a:pt x="570" y="688"/>
                    <a:pt x="580" y="691"/>
                    <a:pt x="584" y="693"/>
                  </a:cubicBezTo>
                  <a:cubicBezTo>
                    <a:pt x="590" y="688"/>
                    <a:pt x="594" y="679"/>
                    <a:pt x="599" y="679"/>
                  </a:cubicBezTo>
                  <a:cubicBezTo>
                    <a:pt x="605" y="679"/>
                    <a:pt x="622" y="681"/>
                    <a:pt x="623" y="689"/>
                  </a:cubicBezTo>
                  <a:cubicBezTo>
                    <a:pt x="624" y="698"/>
                    <a:pt x="634" y="690"/>
                    <a:pt x="635" y="698"/>
                  </a:cubicBezTo>
                  <a:cubicBezTo>
                    <a:pt x="636" y="704"/>
                    <a:pt x="642" y="710"/>
                    <a:pt x="641" y="713"/>
                  </a:cubicBezTo>
                  <a:cubicBezTo>
                    <a:pt x="643" y="714"/>
                    <a:pt x="645" y="716"/>
                    <a:pt x="648" y="718"/>
                  </a:cubicBezTo>
                  <a:cubicBezTo>
                    <a:pt x="651" y="717"/>
                    <a:pt x="659" y="718"/>
                    <a:pt x="665" y="720"/>
                  </a:cubicBezTo>
                  <a:cubicBezTo>
                    <a:pt x="672" y="723"/>
                    <a:pt x="682" y="717"/>
                    <a:pt x="686" y="726"/>
                  </a:cubicBezTo>
                  <a:cubicBezTo>
                    <a:pt x="689" y="734"/>
                    <a:pt x="697" y="740"/>
                    <a:pt x="690" y="741"/>
                  </a:cubicBezTo>
                  <a:cubicBezTo>
                    <a:pt x="683" y="742"/>
                    <a:pt x="675" y="733"/>
                    <a:pt x="675" y="738"/>
                  </a:cubicBezTo>
                  <a:cubicBezTo>
                    <a:pt x="676" y="743"/>
                    <a:pt x="672" y="740"/>
                    <a:pt x="672" y="748"/>
                  </a:cubicBezTo>
                  <a:cubicBezTo>
                    <a:pt x="672" y="755"/>
                    <a:pt x="667" y="766"/>
                    <a:pt x="664" y="765"/>
                  </a:cubicBezTo>
                  <a:cubicBezTo>
                    <a:pt x="664" y="765"/>
                    <a:pt x="664" y="765"/>
                    <a:pt x="664" y="765"/>
                  </a:cubicBezTo>
                  <a:cubicBezTo>
                    <a:pt x="663" y="768"/>
                    <a:pt x="663" y="771"/>
                    <a:pt x="665" y="774"/>
                  </a:cubicBezTo>
                  <a:cubicBezTo>
                    <a:pt x="669" y="771"/>
                    <a:pt x="675" y="766"/>
                    <a:pt x="679" y="767"/>
                  </a:cubicBezTo>
                  <a:cubicBezTo>
                    <a:pt x="687" y="767"/>
                    <a:pt x="689" y="772"/>
                    <a:pt x="694" y="768"/>
                  </a:cubicBezTo>
                  <a:cubicBezTo>
                    <a:pt x="699" y="765"/>
                    <a:pt x="700" y="763"/>
                    <a:pt x="701" y="766"/>
                  </a:cubicBezTo>
                  <a:cubicBezTo>
                    <a:pt x="701" y="766"/>
                    <a:pt x="701" y="766"/>
                    <a:pt x="701" y="767"/>
                  </a:cubicBezTo>
                  <a:cubicBezTo>
                    <a:pt x="703" y="766"/>
                    <a:pt x="704" y="765"/>
                    <a:pt x="704" y="764"/>
                  </a:cubicBezTo>
                  <a:cubicBezTo>
                    <a:pt x="704" y="763"/>
                    <a:pt x="704" y="761"/>
                    <a:pt x="703" y="759"/>
                  </a:cubicBezTo>
                  <a:cubicBezTo>
                    <a:pt x="698" y="760"/>
                    <a:pt x="697" y="760"/>
                    <a:pt x="695" y="757"/>
                  </a:cubicBezTo>
                  <a:cubicBezTo>
                    <a:pt x="693" y="752"/>
                    <a:pt x="710" y="747"/>
                    <a:pt x="718" y="748"/>
                  </a:cubicBezTo>
                  <a:cubicBezTo>
                    <a:pt x="726" y="749"/>
                    <a:pt x="731" y="744"/>
                    <a:pt x="734" y="747"/>
                  </a:cubicBezTo>
                  <a:cubicBezTo>
                    <a:pt x="739" y="743"/>
                    <a:pt x="747" y="736"/>
                    <a:pt x="749" y="736"/>
                  </a:cubicBezTo>
                  <a:cubicBezTo>
                    <a:pt x="752" y="736"/>
                    <a:pt x="788" y="735"/>
                    <a:pt x="788" y="735"/>
                  </a:cubicBezTo>
                  <a:cubicBezTo>
                    <a:pt x="788" y="735"/>
                    <a:pt x="800" y="728"/>
                    <a:pt x="802" y="721"/>
                  </a:cubicBezTo>
                  <a:cubicBezTo>
                    <a:pt x="803" y="714"/>
                    <a:pt x="811" y="697"/>
                    <a:pt x="816" y="701"/>
                  </a:cubicBezTo>
                  <a:cubicBezTo>
                    <a:pt x="821" y="704"/>
                    <a:pt x="831" y="702"/>
                    <a:pt x="831" y="705"/>
                  </a:cubicBezTo>
                  <a:cubicBezTo>
                    <a:pt x="831" y="708"/>
                    <a:pt x="828" y="719"/>
                    <a:pt x="841" y="736"/>
                  </a:cubicBezTo>
                  <a:cubicBezTo>
                    <a:pt x="845" y="733"/>
                    <a:pt x="850" y="731"/>
                    <a:pt x="852" y="731"/>
                  </a:cubicBezTo>
                  <a:cubicBezTo>
                    <a:pt x="857" y="732"/>
                    <a:pt x="864" y="726"/>
                    <a:pt x="866" y="722"/>
                  </a:cubicBezTo>
                  <a:cubicBezTo>
                    <a:pt x="868" y="718"/>
                    <a:pt x="870" y="725"/>
                    <a:pt x="866" y="727"/>
                  </a:cubicBezTo>
                  <a:cubicBezTo>
                    <a:pt x="862" y="728"/>
                    <a:pt x="870" y="731"/>
                    <a:pt x="877" y="731"/>
                  </a:cubicBezTo>
                  <a:cubicBezTo>
                    <a:pt x="884" y="730"/>
                    <a:pt x="873" y="733"/>
                    <a:pt x="868" y="733"/>
                  </a:cubicBezTo>
                  <a:cubicBezTo>
                    <a:pt x="863" y="733"/>
                    <a:pt x="861" y="733"/>
                    <a:pt x="854" y="740"/>
                  </a:cubicBezTo>
                  <a:cubicBezTo>
                    <a:pt x="847" y="747"/>
                    <a:pt x="848" y="749"/>
                    <a:pt x="852" y="753"/>
                  </a:cubicBezTo>
                  <a:cubicBezTo>
                    <a:pt x="856" y="756"/>
                    <a:pt x="862" y="755"/>
                    <a:pt x="867" y="750"/>
                  </a:cubicBezTo>
                  <a:cubicBezTo>
                    <a:pt x="873" y="745"/>
                    <a:pt x="872" y="741"/>
                    <a:pt x="878" y="741"/>
                  </a:cubicBezTo>
                  <a:cubicBezTo>
                    <a:pt x="883" y="741"/>
                    <a:pt x="898" y="736"/>
                    <a:pt x="904" y="734"/>
                  </a:cubicBezTo>
                  <a:cubicBezTo>
                    <a:pt x="910" y="732"/>
                    <a:pt x="906" y="731"/>
                    <a:pt x="906" y="728"/>
                  </a:cubicBezTo>
                  <a:cubicBezTo>
                    <a:pt x="906" y="725"/>
                    <a:pt x="917" y="725"/>
                    <a:pt x="921" y="723"/>
                  </a:cubicBezTo>
                  <a:cubicBezTo>
                    <a:pt x="925" y="720"/>
                    <a:pt x="920" y="718"/>
                    <a:pt x="917" y="718"/>
                  </a:cubicBezTo>
                  <a:close/>
                  <a:moveTo>
                    <a:pt x="266" y="394"/>
                  </a:moveTo>
                  <a:cubicBezTo>
                    <a:pt x="260" y="402"/>
                    <a:pt x="257" y="403"/>
                    <a:pt x="251" y="402"/>
                  </a:cubicBezTo>
                  <a:cubicBezTo>
                    <a:pt x="244" y="401"/>
                    <a:pt x="240" y="404"/>
                    <a:pt x="243" y="407"/>
                  </a:cubicBezTo>
                  <a:cubicBezTo>
                    <a:pt x="246" y="409"/>
                    <a:pt x="247" y="411"/>
                    <a:pt x="240" y="413"/>
                  </a:cubicBezTo>
                  <a:cubicBezTo>
                    <a:pt x="233" y="414"/>
                    <a:pt x="228" y="420"/>
                    <a:pt x="225" y="419"/>
                  </a:cubicBezTo>
                  <a:cubicBezTo>
                    <a:pt x="223" y="418"/>
                    <a:pt x="237" y="408"/>
                    <a:pt x="234" y="405"/>
                  </a:cubicBezTo>
                  <a:cubicBezTo>
                    <a:pt x="230" y="402"/>
                    <a:pt x="220" y="410"/>
                    <a:pt x="220" y="413"/>
                  </a:cubicBezTo>
                  <a:cubicBezTo>
                    <a:pt x="220" y="417"/>
                    <a:pt x="214" y="417"/>
                    <a:pt x="210" y="417"/>
                  </a:cubicBezTo>
                  <a:cubicBezTo>
                    <a:pt x="206" y="416"/>
                    <a:pt x="201" y="413"/>
                    <a:pt x="205" y="412"/>
                  </a:cubicBezTo>
                  <a:cubicBezTo>
                    <a:pt x="209" y="412"/>
                    <a:pt x="206" y="408"/>
                    <a:pt x="211" y="406"/>
                  </a:cubicBezTo>
                  <a:cubicBezTo>
                    <a:pt x="217" y="404"/>
                    <a:pt x="210" y="401"/>
                    <a:pt x="212" y="399"/>
                  </a:cubicBezTo>
                  <a:cubicBezTo>
                    <a:pt x="214" y="397"/>
                    <a:pt x="224" y="401"/>
                    <a:pt x="224" y="397"/>
                  </a:cubicBezTo>
                  <a:cubicBezTo>
                    <a:pt x="225" y="393"/>
                    <a:pt x="214" y="390"/>
                    <a:pt x="210" y="392"/>
                  </a:cubicBezTo>
                  <a:cubicBezTo>
                    <a:pt x="207" y="394"/>
                    <a:pt x="198" y="400"/>
                    <a:pt x="188" y="396"/>
                  </a:cubicBezTo>
                  <a:cubicBezTo>
                    <a:pt x="185" y="394"/>
                    <a:pt x="213" y="391"/>
                    <a:pt x="218" y="387"/>
                  </a:cubicBezTo>
                  <a:cubicBezTo>
                    <a:pt x="223" y="382"/>
                    <a:pt x="244" y="377"/>
                    <a:pt x="246" y="381"/>
                  </a:cubicBezTo>
                  <a:cubicBezTo>
                    <a:pt x="248" y="385"/>
                    <a:pt x="235" y="388"/>
                    <a:pt x="241" y="392"/>
                  </a:cubicBezTo>
                  <a:cubicBezTo>
                    <a:pt x="247" y="395"/>
                    <a:pt x="258" y="393"/>
                    <a:pt x="260" y="389"/>
                  </a:cubicBezTo>
                  <a:cubicBezTo>
                    <a:pt x="262" y="385"/>
                    <a:pt x="273" y="386"/>
                    <a:pt x="266" y="394"/>
                  </a:cubicBezTo>
                  <a:close/>
                  <a:moveTo>
                    <a:pt x="329" y="474"/>
                  </a:moveTo>
                  <a:cubicBezTo>
                    <a:pt x="322" y="481"/>
                    <a:pt x="322" y="479"/>
                    <a:pt x="315" y="480"/>
                  </a:cubicBezTo>
                  <a:cubicBezTo>
                    <a:pt x="309" y="482"/>
                    <a:pt x="314" y="488"/>
                    <a:pt x="306" y="489"/>
                  </a:cubicBezTo>
                  <a:cubicBezTo>
                    <a:pt x="298" y="490"/>
                    <a:pt x="278" y="490"/>
                    <a:pt x="275" y="486"/>
                  </a:cubicBezTo>
                  <a:cubicBezTo>
                    <a:pt x="274" y="484"/>
                    <a:pt x="286" y="485"/>
                    <a:pt x="287" y="482"/>
                  </a:cubicBezTo>
                  <a:cubicBezTo>
                    <a:pt x="288" y="479"/>
                    <a:pt x="291" y="473"/>
                    <a:pt x="296" y="473"/>
                  </a:cubicBezTo>
                  <a:cubicBezTo>
                    <a:pt x="301" y="473"/>
                    <a:pt x="300" y="467"/>
                    <a:pt x="292" y="463"/>
                  </a:cubicBezTo>
                  <a:cubicBezTo>
                    <a:pt x="284" y="459"/>
                    <a:pt x="304" y="456"/>
                    <a:pt x="308" y="463"/>
                  </a:cubicBezTo>
                  <a:cubicBezTo>
                    <a:pt x="313" y="469"/>
                    <a:pt x="321" y="473"/>
                    <a:pt x="326" y="469"/>
                  </a:cubicBezTo>
                  <a:cubicBezTo>
                    <a:pt x="330" y="464"/>
                    <a:pt x="356" y="452"/>
                    <a:pt x="356" y="458"/>
                  </a:cubicBezTo>
                  <a:cubicBezTo>
                    <a:pt x="356" y="464"/>
                    <a:pt x="337" y="468"/>
                    <a:pt x="329" y="474"/>
                  </a:cubicBezTo>
                  <a:close/>
                  <a:moveTo>
                    <a:pt x="503" y="656"/>
                  </a:moveTo>
                  <a:cubicBezTo>
                    <a:pt x="498" y="657"/>
                    <a:pt x="504" y="642"/>
                    <a:pt x="494" y="636"/>
                  </a:cubicBezTo>
                  <a:cubicBezTo>
                    <a:pt x="482" y="630"/>
                    <a:pt x="477" y="618"/>
                    <a:pt x="477" y="611"/>
                  </a:cubicBezTo>
                  <a:cubicBezTo>
                    <a:pt x="477" y="605"/>
                    <a:pt x="487" y="602"/>
                    <a:pt x="491" y="607"/>
                  </a:cubicBezTo>
                  <a:cubicBezTo>
                    <a:pt x="495" y="612"/>
                    <a:pt x="501" y="632"/>
                    <a:pt x="504" y="639"/>
                  </a:cubicBezTo>
                  <a:cubicBezTo>
                    <a:pt x="508" y="645"/>
                    <a:pt x="508" y="656"/>
                    <a:pt x="503" y="656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4" name="Freeform 125"/>
            <p:cNvSpPr>
              <a:spLocks noEditPoints="1"/>
            </p:cNvSpPr>
            <p:nvPr/>
          </p:nvSpPr>
          <p:spPr bwMode="auto">
            <a:xfrm>
              <a:off x="714375" y="1360488"/>
              <a:ext cx="2192338" cy="1346200"/>
            </a:xfrm>
            <a:custGeom>
              <a:avLst/>
              <a:gdLst/>
              <a:ahLst/>
              <a:cxnLst>
                <a:cxn ang="0">
                  <a:pos x="350" y="230"/>
                </a:cxn>
                <a:cxn ang="0">
                  <a:pos x="306" y="35"/>
                </a:cxn>
                <a:cxn ang="0">
                  <a:pos x="185" y="21"/>
                </a:cxn>
                <a:cxn ang="0">
                  <a:pos x="135" y="10"/>
                </a:cxn>
                <a:cxn ang="0">
                  <a:pos x="93" y="21"/>
                </a:cxn>
                <a:cxn ang="0">
                  <a:pos x="19" y="59"/>
                </a:cxn>
                <a:cxn ang="0">
                  <a:pos x="71" y="103"/>
                </a:cxn>
                <a:cxn ang="0">
                  <a:pos x="17" y="106"/>
                </a:cxn>
                <a:cxn ang="0">
                  <a:pos x="59" y="136"/>
                </a:cxn>
                <a:cxn ang="0">
                  <a:pos x="43" y="158"/>
                </a:cxn>
                <a:cxn ang="0">
                  <a:pos x="45" y="219"/>
                </a:cxn>
                <a:cxn ang="0">
                  <a:pos x="96" y="236"/>
                </a:cxn>
                <a:cxn ang="0">
                  <a:pos x="102" y="269"/>
                </a:cxn>
                <a:cxn ang="0">
                  <a:pos x="84" y="287"/>
                </a:cxn>
                <a:cxn ang="0">
                  <a:pos x="147" y="250"/>
                </a:cxn>
                <a:cxn ang="0">
                  <a:pos x="173" y="213"/>
                </a:cxn>
                <a:cxn ang="0">
                  <a:pos x="191" y="201"/>
                </a:cxn>
                <a:cxn ang="0">
                  <a:pos x="226" y="215"/>
                </a:cxn>
                <a:cxn ang="0">
                  <a:pos x="248" y="202"/>
                </a:cxn>
                <a:cxn ang="0">
                  <a:pos x="276" y="213"/>
                </a:cxn>
                <a:cxn ang="0">
                  <a:pos x="340" y="232"/>
                </a:cxn>
                <a:cxn ang="0">
                  <a:pos x="375" y="248"/>
                </a:cxn>
                <a:cxn ang="0">
                  <a:pos x="376" y="261"/>
                </a:cxn>
                <a:cxn ang="0">
                  <a:pos x="389" y="263"/>
                </a:cxn>
                <a:cxn ang="0">
                  <a:pos x="401" y="274"/>
                </a:cxn>
                <a:cxn ang="0">
                  <a:pos x="396" y="300"/>
                </a:cxn>
                <a:cxn ang="0">
                  <a:pos x="421" y="299"/>
                </a:cxn>
                <a:cxn ang="0">
                  <a:pos x="15" y="313"/>
                </a:cxn>
                <a:cxn ang="0">
                  <a:pos x="178" y="240"/>
                </a:cxn>
                <a:cxn ang="0">
                  <a:pos x="177" y="256"/>
                </a:cxn>
                <a:cxn ang="0">
                  <a:pos x="25" y="219"/>
                </a:cxn>
                <a:cxn ang="0">
                  <a:pos x="1094" y="443"/>
                </a:cxn>
                <a:cxn ang="0">
                  <a:pos x="1010" y="472"/>
                </a:cxn>
                <a:cxn ang="0">
                  <a:pos x="970" y="473"/>
                </a:cxn>
                <a:cxn ang="0">
                  <a:pos x="926" y="471"/>
                </a:cxn>
                <a:cxn ang="0">
                  <a:pos x="954" y="426"/>
                </a:cxn>
                <a:cxn ang="0">
                  <a:pos x="902" y="410"/>
                </a:cxn>
                <a:cxn ang="0">
                  <a:pos x="864" y="397"/>
                </a:cxn>
                <a:cxn ang="0">
                  <a:pos x="516" y="388"/>
                </a:cxn>
                <a:cxn ang="0">
                  <a:pos x="510" y="395"/>
                </a:cxn>
                <a:cxn ang="0">
                  <a:pos x="501" y="436"/>
                </a:cxn>
                <a:cxn ang="0">
                  <a:pos x="513" y="539"/>
                </a:cxn>
                <a:cxn ang="0">
                  <a:pos x="557" y="590"/>
                </a:cxn>
                <a:cxn ang="0">
                  <a:pos x="647" y="625"/>
                </a:cxn>
                <a:cxn ang="0">
                  <a:pos x="724" y="647"/>
                </a:cxn>
                <a:cxn ang="0">
                  <a:pos x="783" y="685"/>
                </a:cxn>
                <a:cxn ang="0">
                  <a:pos x="818" y="658"/>
                </a:cxn>
                <a:cxn ang="0">
                  <a:pos x="862" y="644"/>
                </a:cxn>
                <a:cxn ang="0">
                  <a:pos x="889" y="641"/>
                </a:cxn>
                <a:cxn ang="0">
                  <a:pos x="944" y="645"/>
                </a:cxn>
                <a:cxn ang="0">
                  <a:pos x="983" y="699"/>
                </a:cxn>
                <a:cxn ang="0">
                  <a:pos x="994" y="608"/>
                </a:cxn>
                <a:cxn ang="0">
                  <a:pos x="1036" y="571"/>
                </a:cxn>
                <a:cxn ang="0">
                  <a:pos x="1032" y="539"/>
                </a:cxn>
                <a:cxn ang="0">
                  <a:pos x="1049" y="541"/>
                </a:cxn>
                <a:cxn ang="0">
                  <a:pos x="1088" y="499"/>
                </a:cxn>
                <a:cxn ang="0">
                  <a:pos x="1102" y="475"/>
                </a:cxn>
                <a:cxn ang="0">
                  <a:pos x="1137" y="413"/>
                </a:cxn>
              </a:cxnLst>
              <a:rect l="0" t="0" r="r" b="b"/>
              <a:pathLst>
                <a:path w="1147" h="705">
                  <a:moveTo>
                    <a:pt x="431" y="286"/>
                  </a:moveTo>
                  <a:cubicBezTo>
                    <a:pt x="432" y="281"/>
                    <a:pt x="433" y="279"/>
                    <a:pt x="420" y="274"/>
                  </a:cubicBezTo>
                  <a:cubicBezTo>
                    <a:pt x="407" y="269"/>
                    <a:pt x="409" y="265"/>
                    <a:pt x="400" y="250"/>
                  </a:cubicBezTo>
                  <a:cubicBezTo>
                    <a:pt x="391" y="235"/>
                    <a:pt x="376" y="228"/>
                    <a:pt x="376" y="222"/>
                  </a:cubicBezTo>
                  <a:cubicBezTo>
                    <a:pt x="376" y="217"/>
                    <a:pt x="360" y="217"/>
                    <a:pt x="360" y="222"/>
                  </a:cubicBezTo>
                  <a:cubicBezTo>
                    <a:pt x="360" y="226"/>
                    <a:pt x="354" y="227"/>
                    <a:pt x="350" y="230"/>
                  </a:cubicBezTo>
                  <a:cubicBezTo>
                    <a:pt x="346" y="232"/>
                    <a:pt x="345" y="228"/>
                    <a:pt x="341" y="224"/>
                  </a:cubicBezTo>
                  <a:cubicBezTo>
                    <a:pt x="338" y="220"/>
                    <a:pt x="330" y="215"/>
                    <a:pt x="330" y="213"/>
                  </a:cubicBezTo>
                  <a:cubicBezTo>
                    <a:pt x="330" y="210"/>
                    <a:pt x="328" y="204"/>
                    <a:pt x="322" y="207"/>
                  </a:cubicBezTo>
                  <a:cubicBezTo>
                    <a:pt x="317" y="210"/>
                    <a:pt x="314" y="207"/>
                    <a:pt x="312" y="209"/>
                  </a:cubicBezTo>
                  <a:cubicBezTo>
                    <a:pt x="310" y="211"/>
                    <a:pt x="306" y="208"/>
                    <a:pt x="306" y="208"/>
                  </a:cubicBezTo>
                  <a:cubicBezTo>
                    <a:pt x="306" y="35"/>
                    <a:pt x="306" y="35"/>
                    <a:pt x="306" y="35"/>
                  </a:cubicBezTo>
                  <a:cubicBezTo>
                    <a:pt x="304" y="35"/>
                    <a:pt x="302" y="34"/>
                    <a:pt x="301" y="34"/>
                  </a:cubicBezTo>
                  <a:cubicBezTo>
                    <a:pt x="294" y="31"/>
                    <a:pt x="283" y="26"/>
                    <a:pt x="277" y="27"/>
                  </a:cubicBezTo>
                  <a:cubicBezTo>
                    <a:pt x="271" y="29"/>
                    <a:pt x="260" y="30"/>
                    <a:pt x="256" y="28"/>
                  </a:cubicBezTo>
                  <a:cubicBezTo>
                    <a:pt x="252" y="26"/>
                    <a:pt x="246" y="24"/>
                    <a:pt x="238" y="26"/>
                  </a:cubicBezTo>
                  <a:cubicBezTo>
                    <a:pt x="230" y="27"/>
                    <a:pt x="225" y="21"/>
                    <a:pt x="214" y="19"/>
                  </a:cubicBezTo>
                  <a:cubicBezTo>
                    <a:pt x="204" y="16"/>
                    <a:pt x="189" y="19"/>
                    <a:pt x="185" y="21"/>
                  </a:cubicBezTo>
                  <a:cubicBezTo>
                    <a:pt x="182" y="22"/>
                    <a:pt x="183" y="17"/>
                    <a:pt x="178" y="17"/>
                  </a:cubicBezTo>
                  <a:cubicBezTo>
                    <a:pt x="174" y="18"/>
                    <a:pt x="177" y="15"/>
                    <a:pt x="175" y="12"/>
                  </a:cubicBezTo>
                  <a:cubicBezTo>
                    <a:pt x="172" y="8"/>
                    <a:pt x="160" y="11"/>
                    <a:pt x="155" y="12"/>
                  </a:cubicBezTo>
                  <a:cubicBezTo>
                    <a:pt x="151" y="12"/>
                    <a:pt x="149" y="10"/>
                    <a:pt x="150" y="7"/>
                  </a:cubicBezTo>
                  <a:cubicBezTo>
                    <a:pt x="150" y="5"/>
                    <a:pt x="146" y="6"/>
                    <a:pt x="144" y="9"/>
                  </a:cubicBezTo>
                  <a:cubicBezTo>
                    <a:pt x="142" y="12"/>
                    <a:pt x="137" y="12"/>
                    <a:pt x="135" y="10"/>
                  </a:cubicBezTo>
                  <a:cubicBezTo>
                    <a:pt x="133" y="8"/>
                    <a:pt x="139" y="8"/>
                    <a:pt x="140" y="5"/>
                  </a:cubicBezTo>
                  <a:cubicBezTo>
                    <a:pt x="140" y="3"/>
                    <a:pt x="133" y="2"/>
                    <a:pt x="131" y="1"/>
                  </a:cubicBezTo>
                  <a:cubicBezTo>
                    <a:pt x="128" y="0"/>
                    <a:pt x="124" y="4"/>
                    <a:pt x="119" y="8"/>
                  </a:cubicBezTo>
                  <a:cubicBezTo>
                    <a:pt x="114" y="13"/>
                    <a:pt x="106" y="13"/>
                    <a:pt x="101" y="12"/>
                  </a:cubicBezTo>
                  <a:cubicBezTo>
                    <a:pt x="96" y="12"/>
                    <a:pt x="90" y="13"/>
                    <a:pt x="91" y="15"/>
                  </a:cubicBezTo>
                  <a:cubicBezTo>
                    <a:pt x="91" y="18"/>
                    <a:pt x="97" y="18"/>
                    <a:pt x="93" y="21"/>
                  </a:cubicBezTo>
                  <a:cubicBezTo>
                    <a:pt x="90" y="25"/>
                    <a:pt x="88" y="17"/>
                    <a:pt x="85" y="20"/>
                  </a:cubicBezTo>
                  <a:cubicBezTo>
                    <a:pt x="81" y="24"/>
                    <a:pt x="71" y="24"/>
                    <a:pt x="68" y="23"/>
                  </a:cubicBezTo>
                  <a:cubicBezTo>
                    <a:pt x="66" y="23"/>
                    <a:pt x="58" y="32"/>
                    <a:pt x="55" y="34"/>
                  </a:cubicBezTo>
                  <a:cubicBezTo>
                    <a:pt x="53" y="37"/>
                    <a:pt x="57" y="39"/>
                    <a:pt x="50" y="46"/>
                  </a:cubicBezTo>
                  <a:cubicBezTo>
                    <a:pt x="44" y="54"/>
                    <a:pt x="26" y="52"/>
                    <a:pt x="22" y="52"/>
                  </a:cubicBezTo>
                  <a:cubicBezTo>
                    <a:pt x="18" y="52"/>
                    <a:pt x="21" y="56"/>
                    <a:pt x="19" y="59"/>
                  </a:cubicBezTo>
                  <a:cubicBezTo>
                    <a:pt x="17" y="62"/>
                    <a:pt x="21" y="64"/>
                    <a:pt x="31" y="67"/>
                  </a:cubicBezTo>
                  <a:cubicBezTo>
                    <a:pt x="42" y="70"/>
                    <a:pt x="49" y="83"/>
                    <a:pt x="50" y="87"/>
                  </a:cubicBezTo>
                  <a:cubicBezTo>
                    <a:pt x="51" y="90"/>
                    <a:pt x="64" y="86"/>
                    <a:pt x="69" y="87"/>
                  </a:cubicBezTo>
                  <a:cubicBezTo>
                    <a:pt x="74" y="88"/>
                    <a:pt x="68" y="95"/>
                    <a:pt x="73" y="97"/>
                  </a:cubicBezTo>
                  <a:cubicBezTo>
                    <a:pt x="77" y="99"/>
                    <a:pt x="83" y="96"/>
                    <a:pt x="85" y="99"/>
                  </a:cubicBezTo>
                  <a:cubicBezTo>
                    <a:pt x="86" y="103"/>
                    <a:pt x="76" y="99"/>
                    <a:pt x="71" y="103"/>
                  </a:cubicBezTo>
                  <a:cubicBezTo>
                    <a:pt x="66" y="107"/>
                    <a:pt x="64" y="109"/>
                    <a:pt x="62" y="106"/>
                  </a:cubicBezTo>
                  <a:cubicBezTo>
                    <a:pt x="60" y="103"/>
                    <a:pt x="51" y="105"/>
                    <a:pt x="47" y="105"/>
                  </a:cubicBezTo>
                  <a:cubicBezTo>
                    <a:pt x="43" y="106"/>
                    <a:pt x="47" y="100"/>
                    <a:pt x="47" y="98"/>
                  </a:cubicBezTo>
                  <a:cubicBezTo>
                    <a:pt x="47" y="95"/>
                    <a:pt x="41" y="93"/>
                    <a:pt x="33" y="98"/>
                  </a:cubicBezTo>
                  <a:cubicBezTo>
                    <a:pt x="25" y="103"/>
                    <a:pt x="28" y="101"/>
                    <a:pt x="27" y="105"/>
                  </a:cubicBezTo>
                  <a:cubicBezTo>
                    <a:pt x="26" y="109"/>
                    <a:pt x="22" y="103"/>
                    <a:pt x="17" y="106"/>
                  </a:cubicBezTo>
                  <a:cubicBezTo>
                    <a:pt x="12" y="109"/>
                    <a:pt x="3" y="111"/>
                    <a:pt x="2" y="115"/>
                  </a:cubicBezTo>
                  <a:cubicBezTo>
                    <a:pt x="0" y="118"/>
                    <a:pt x="13" y="120"/>
                    <a:pt x="18" y="121"/>
                  </a:cubicBezTo>
                  <a:cubicBezTo>
                    <a:pt x="23" y="122"/>
                    <a:pt x="12" y="125"/>
                    <a:pt x="16" y="127"/>
                  </a:cubicBezTo>
                  <a:cubicBezTo>
                    <a:pt x="20" y="128"/>
                    <a:pt x="18" y="132"/>
                    <a:pt x="25" y="135"/>
                  </a:cubicBezTo>
                  <a:cubicBezTo>
                    <a:pt x="31" y="138"/>
                    <a:pt x="45" y="135"/>
                    <a:pt x="49" y="135"/>
                  </a:cubicBezTo>
                  <a:cubicBezTo>
                    <a:pt x="52" y="135"/>
                    <a:pt x="56" y="139"/>
                    <a:pt x="59" y="136"/>
                  </a:cubicBezTo>
                  <a:cubicBezTo>
                    <a:pt x="62" y="133"/>
                    <a:pt x="73" y="124"/>
                    <a:pt x="79" y="129"/>
                  </a:cubicBezTo>
                  <a:cubicBezTo>
                    <a:pt x="85" y="134"/>
                    <a:pt x="73" y="134"/>
                    <a:pt x="76" y="137"/>
                  </a:cubicBezTo>
                  <a:cubicBezTo>
                    <a:pt x="79" y="140"/>
                    <a:pt x="82" y="148"/>
                    <a:pt x="77" y="152"/>
                  </a:cubicBezTo>
                  <a:cubicBezTo>
                    <a:pt x="71" y="156"/>
                    <a:pt x="66" y="153"/>
                    <a:pt x="63" y="153"/>
                  </a:cubicBezTo>
                  <a:cubicBezTo>
                    <a:pt x="60" y="153"/>
                    <a:pt x="62" y="158"/>
                    <a:pt x="57" y="162"/>
                  </a:cubicBezTo>
                  <a:cubicBezTo>
                    <a:pt x="52" y="166"/>
                    <a:pt x="49" y="158"/>
                    <a:pt x="43" y="158"/>
                  </a:cubicBezTo>
                  <a:cubicBezTo>
                    <a:pt x="37" y="158"/>
                    <a:pt x="38" y="166"/>
                    <a:pt x="38" y="170"/>
                  </a:cubicBezTo>
                  <a:cubicBezTo>
                    <a:pt x="39" y="173"/>
                    <a:pt x="29" y="169"/>
                    <a:pt x="27" y="178"/>
                  </a:cubicBezTo>
                  <a:cubicBezTo>
                    <a:pt x="25" y="187"/>
                    <a:pt x="15" y="179"/>
                    <a:pt x="22" y="188"/>
                  </a:cubicBezTo>
                  <a:cubicBezTo>
                    <a:pt x="28" y="197"/>
                    <a:pt x="27" y="191"/>
                    <a:pt x="32" y="195"/>
                  </a:cubicBezTo>
                  <a:cubicBezTo>
                    <a:pt x="37" y="198"/>
                    <a:pt x="26" y="204"/>
                    <a:pt x="31" y="205"/>
                  </a:cubicBezTo>
                  <a:cubicBezTo>
                    <a:pt x="36" y="206"/>
                    <a:pt x="42" y="215"/>
                    <a:pt x="45" y="219"/>
                  </a:cubicBezTo>
                  <a:cubicBezTo>
                    <a:pt x="49" y="222"/>
                    <a:pt x="53" y="217"/>
                    <a:pt x="59" y="217"/>
                  </a:cubicBezTo>
                  <a:cubicBezTo>
                    <a:pt x="64" y="216"/>
                    <a:pt x="61" y="209"/>
                    <a:pt x="64" y="212"/>
                  </a:cubicBezTo>
                  <a:cubicBezTo>
                    <a:pt x="67" y="215"/>
                    <a:pt x="72" y="223"/>
                    <a:pt x="69" y="225"/>
                  </a:cubicBezTo>
                  <a:cubicBezTo>
                    <a:pt x="66" y="227"/>
                    <a:pt x="68" y="233"/>
                    <a:pt x="68" y="236"/>
                  </a:cubicBezTo>
                  <a:cubicBezTo>
                    <a:pt x="67" y="239"/>
                    <a:pt x="79" y="238"/>
                    <a:pt x="80" y="234"/>
                  </a:cubicBezTo>
                  <a:cubicBezTo>
                    <a:pt x="81" y="231"/>
                    <a:pt x="90" y="230"/>
                    <a:pt x="96" y="236"/>
                  </a:cubicBezTo>
                  <a:cubicBezTo>
                    <a:pt x="101" y="241"/>
                    <a:pt x="103" y="242"/>
                    <a:pt x="103" y="238"/>
                  </a:cubicBezTo>
                  <a:cubicBezTo>
                    <a:pt x="103" y="233"/>
                    <a:pt x="107" y="228"/>
                    <a:pt x="107" y="232"/>
                  </a:cubicBezTo>
                  <a:cubicBezTo>
                    <a:pt x="108" y="236"/>
                    <a:pt x="112" y="237"/>
                    <a:pt x="120" y="233"/>
                  </a:cubicBezTo>
                  <a:cubicBezTo>
                    <a:pt x="127" y="230"/>
                    <a:pt x="124" y="234"/>
                    <a:pt x="120" y="239"/>
                  </a:cubicBezTo>
                  <a:cubicBezTo>
                    <a:pt x="114" y="245"/>
                    <a:pt x="120" y="256"/>
                    <a:pt x="116" y="257"/>
                  </a:cubicBezTo>
                  <a:cubicBezTo>
                    <a:pt x="112" y="258"/>
                    <a:pt x="109" y="268"/>
                    <a:pt x="102" y="269"/>
                  </a:cubicBezTo>
                  <a:cubicBezTo>
                    <a:pt x="96" y="269"/>
                    <a:pt x="85" y="282"/>
                    <a:pt x="83" y="284"/>
                  </a:cubicBezTo>
                  <a:cubicBezTo>
                    <a:pt x="82" y="286"/>
                    <a:pt x="68" y="280"/>
                    <a:pt x="66" y="285"/>
                  </a:cubicBezTo>
                  <a:cubicBezTo>
                    <a:pt x="64" y="291"/>
                    <a:pt x="55" y="295"/>
                    <a:pt x="57" y="298"/>
                  </a:cubicBezTo>
                  <a:cubicBezTo>
                    <a:pt x="59" y="299"/>
                    <a:pt x="70" y="293"/>
                    <a:pt x="71" y="290"/>
                  </a:cubicBezTo>
                  <a:cubicBezTo>
                    <a:pt x="71" y="287"/>
                    <a:pt x="73" y="288"/>
                    <a:pt x="75" y="290"/>
                  </a:cubicBezTo>
                  <a:cubicBezTo>
                    <a:pt x="77" y="292"/>
                    <a:pt x="82" y="289"/>
                    <a:pt x="84" y="287"/>
                  </a:cubicBezTo>
                  <a:cubicBezTo>
                    <a:pt x="86" y="285"/>
                    <a:pt x="90" y="286"/>
                    <a:pt x="92" y="286"/>
                  </a:cubicBezTo>
                  <a:cubicBezTo>
                    <a:pt x="95" y="286"/>
                    <a:pt x="96" y="283"/>
                    <a:pt x="102" y="282"/>
                  </a:cubicBezTo>
                  <a:cubicBezTo>
                    <a:pt x="109" y="281"/>
                    <a:pt x="108" y="279"/>
                    <a:pt x="109" y="275"/>
                  </a:cubicBezTo>
                  <a:cubicBezTo>
                    <a:pt x="111" y="272"/>
                    <a:pt x="127" y="264"/>
                    <a:pt x="130" y="264"/>
                  </a:cubicBezTo>
                  <a:cubicBezTo>
                    <a:pt x="133" y="263"/>
                    <a:pt x="131" y="258"/>
                    <a:pt x="134" y="258"/>
                  </a:cubicBezTo>
                  <a:cubicBezTo>
                    <a:pt x="137" y="257"/>
                    <a:pt x="142" y="253"/>
                    <a:pt x="147" y="250"/>
                  </a:cubicBezTo>
                  <a:cubicBezTo>
                    <a:pt x="151" y="246"/>
                    <a:pt x="152" y="248"/>
                    <a:pt x="155" y="247"/>
                  </a:cubicBezTo>
                  <a:cubicBezTo>
                    <a:pt x="158" y="245"/>
                    <a:pt x="156" y="239"/>
                    <a:pt x="159" y="238"/>
                  </a:cubicBezTo>
                  <a:cubicBezTo>
                    <a:pt x="162" y="238"/>
                    <a:pt x="165" y="235"/>
                    <a:pt x="165" y="233"/>
                  </a:cubicBezTo>
                  <a:cubicBezTo>
                    <a:pt x="165" y="230"/>
                    <a:pt x="157" y="230"/>
                    <a:pt x="156" y="228"/>
                  </a:cubicBezTo>
                  <a:cubicBezTo>
                    <a:pt x="155" y="226"/>
                    <a:pt x="162" y="220"/>
                    <a:pt x="165" y="220"/>
                  </a:cubicBezTo>
                  <a:cubicBezTo>
                    <a:pt x="168" y="220"/>
                    <a:pt x="172" y="217"/>
                    <a:pt x="173" y="213"/>
                  </a:cubicBezTo>
                  <a:cubicBezTo>
                    <a:pt x="173" y="209"/>
                    <a:pt x="177" y="209"/>
                    <a:pt x="180" y="205"/>
                  </a:cubicBezTo>
                  <a:cubicBezTo>
                    <a:pt x="183" y="202"/>
                    <a:pt x="183" y="199"/>
                    <a:pt x="186" y="198"/>
                  </a:cubicBezTo>
                  <a:cubicBezTo>
                    <a:pt x="189" y="198"/>
                    <a:pt x="192" y="194"/>
                    <a:pt x="196" y="192"/>
                  </a:cubicBezTo>
                  <a:cubicBezTo>
                    <a:pt x="199" y="190"/>
                    <a:pt x="196" y="194"/>
                    <a:pt x="202" y="194"/>
                  </a:cubicBezTo>
                  <a:cubicBezTo>
                    <a:pt x="209" y="195"/>
                    <a:pt x="208" y="201"/>
                    <a:pt x="203" y="199"/>
                  </a:cubicBezTo>
                  <a:cubicBezTo>
                    <a:pt x="198" y="196"/>
                    <a:pt x="195" y="197"/>
                    <a:pt x="191" y="201"/>
                  </a:cubicBezTo>
                  <a:cubicBezTo>
                    <a:pt x="186" y="205"/>
                    <a:pt x="190" y="206"/>
                    <a:pt x="186" y="211"/>
                  </a:cubicBezTo>
                  <a:cubicBezTo>
                    <a:pt x="183" y="216"/>
                    <a:pt x="183" y="219"/>
                    <a:pt x="187" y="219"/>
                  </a:cubicBezTo>
                  <a:cubicBezTo>
                    <a:pt x="192" y="220"/>
                    <a:pt x="187" y="223"/>
                    <a:pt x="183" y="224"/>
                  </a:cubicBezTo>
                  <a:cubicBezTo>
                    <a:pt x="179" y="226"/>
                    <a:pt x="182" y="228"/>
                    <a:pt x="188" y="228"/>
                  </a:cubicBezTo>
                  <a:cubicBezTo>
                    <a:pt x="193" y="228"/>
                    <a:pt x="202" y="220"/>
                    <a:pt x="210" y="216"/>
                  </a:cubicBezTo>
                  <a:cubicBezTo>
                    <a:pt x="218" y="212"/>
                    <a:pt x="224" y="216"/>
                    <a:pt x="226" y="215"/>
                  </a:cubicBezTo>
                  <a:cubicBezTo>
                    <a:pt x="228" y="214"/>
                    <a:pt x="224" y="211"/>
                    <a:pt x="226" y="209"/>
                  </a:cubicBezTo>
                  <a:cubicBezTo>
                    <a:pt x="229" y="208"/>
                    <a:pt x="223" y="207"/>
                    <a:pt x="221" y="203"/>
                  </a:cubicBezTo>
                  <a:cubicBezTo>
                    <a:pt x="220" y="198"/>
                    <a:pt x="224" y="201"/>
                    <a:pt x="225" y="197"/>
                  </a:cubicBezTo>
                  <a:cubicBezTo>
                    <a:pt x="226" y="193"/>
                    <a:pt x="229" y="195"/>
                    <a:pt x="231" y="197"/>
                  </a:cubicBezTo>
                  <a:cubicBezTo>
                    <a:pt x="234" y="198"/>
                    <a:pt x="237" y="195"/>
                    <a:pt x="240" y="200"/>
                  </a:cubicBezTo>
                  <a:cubicBezTo>
                    <a:pt x="242" y="204"/>
                    <a:pt x="244" y="198"/>
                    <a:pt x="248" y="202"/>
                  </a:cubicBezTo>
                  <a:cubicBezTo>
                    <a:pt x="252" y="205"/>
                    <a:pt x="248" y="204"/>
                    <a:pt x="243" y="205"/>
                  </a:cubicBezTo>
                  <a:cubicBezTo>
                    <a:pt x="239" y="206"/>
                    <a:pt x="241" y="212"/>
                    <a:pt x="245" y="209"/>
                  </a:cubicBezTo>
                  <a:cubicBezTo>
                    <a:pt x="248" y="207"/>
                    <a:pt x="251" y="205"/>
                    <a:pt x="254" y="208"/>
                  </a:cubicBezTo>
                  <a:cubicBezTo>
                    <a:pt x="257" y="210"/>
                    <a:pt x="258" y="209"/>
                    <a:pt x="260" y="207"/>
                  </a:cubicBezTo>
                  <a:cubicBezTo>
                    <a:pt x="263" y="204"/>
                    <a:pt x="263" y="207"/>
                    <a:pt x="263" y="209"/>
                  </a:cubicBezTo>
                  <a:cubicBezTo>
                    <a:pt x="263" y="211"/>
                    <a:pt x="268" y="212"/>
                    <a:pt x="276" y="213"/>
                  </a:cubicBezTo>
                  <a:cubicBezTo>
                    <a:pt x="283" y="214"/>
                    <a:pt x="297" y="212"/>
                    <a:pt x="300" y="212"/>
                  </a:cubicBezTo>
                  <a:cubicBezTo>
                    <a:pt x="304" y="212"/>
                    <a:pt x="302" y="217"/>
                    <a:pt x="310" y="219"/>
                  </a:cubicBezTo>
                  <a:cubicBezTo>
                    <a:pt x="318" y="220"/>
                    <a:pt x="320" y="211"/>
                    <a:pt x="324" y="214"/>
                  </a:cubicBezTo>
                  <a:cubicBezTo>
                    <a:pt x="328" y="218"/>
                    <a:pt x="324" y="219"/>
                    <a:pt x="322" y="221"/>
                  </a:cubicBezTo>
                  <a:cubicBezTo>
                    <a:pt x="319" y="224"/>
                    <a:pt x="324" y="224"/>
                    <a:pt x="327" y="225"/>
                  </a:cubicBezTo>
                  <a:cubicBezTo>
                    <a:pt x="330" y="227"/>
                    <a:pt x="337" y="229"/>
                    <a:pt x="340" y="232"/>
                  </a:cubicBezTo>
                  <a:cubicBezTo>
                    <a:pt x="344" y="235"/>
                    <a:pt x="346" y="239"/>
                    <a:pt x="354" y="243"/>
                  </a:cubicBezTo>
                  <a:cubicBezTo>
                    <a:pt x="362" y="247"/>
                    <a:pt x="354" y="233"/>
                    <a:pt x="360" y="237"/>
                  </a:cubicBezTo>
                  <a:cubicBezTo>
                    <a:pt x="366" y="242"/>
                    <a:pt x="364" y="237"/>
                    <a:pt x="369" y="242"/>
                  </a:cubicBezTo>
                  <a:cubicBezTo>
                    <a:pt x="374" y="246"/>
                    <a:pt x="372" y="240"/>
                    <a:pt x="370" y="232"/>
                  </a:cubicBezTo>
                  <a:cubicBezTo>
                    <a:pt x="368" y="225"/>
                    <a:pt x="372" y="230"/>
                    <a:pt x="375" y="233"/>
                  </a:cubicBezTo>
                  <a:cubicBezTo>
                    <a:pt x="377" y="237"/>
                    <a:pt x="377" y="244"/>
                    <a:pt x="375" y="248"/>
                  </a:cubicBezTo>
                  <a:cubicBezTo>
                    <a:pt x="374" y="253"/>
                    <a:pt x="366" y="249"/>
                    <a:pt x="367" y="246"/>
                  </a:cubicBezTo>
                  <a:cubicBezTo>
                    <a:pt x="368" y="244"/>
                    <a:pt x="360" y="245"/>
                    <a:pt x="359" y="248"/>
                  </a:cubicBezTo>
                  <a:cubicBezTo>
                    <a:pt x="359" y="252"/>
                    <a:pt x="365" y="259"/>
                    <a:pt x="369" y="259"/>
                  </a:cubicBezTo>
                  <a:cubicBezTo>
                    <a:pt x="373" y="260"/>
                    <a:pt x="370" y="266"/>
                    <a:pt x="372" y="267"/>
                  </a:cubicBezTo>
                  <a:cubicBezTo>
                    <a:pt x="376" y="268"/>
                    <a:pt x="375" y="275"/>
                    <a:pt x="377" y="274"/>
                  </a:cubicBezTo>
                  <a:cubicBezTo>
                    <a:pt x="379" y="273"/>
                    <a:pt x="379" y="265"/>
                    <a:pt x="376" y="261"/>
                  </a:cubicBezTo>
                  <a:cubicBezTo>
                    <a:pt x="374" y="258"/>
                    <a:pt x="375" y="253"/>
                    <a:pt x="378" y="254"/>
                  </a:cubicBezTo>
                  <a:cubicBezTo>
                    <a:pt x="381" y="255"/>
                    <a:pt x="378" y="260"/>
                    <a:pt x="380" y="262"/>
                  </a:cubicBezTo>
                  <a:cubicBezTo>
                    <a:pt x="381" y="264"/>
                    <a:pt x="383" y="260"/>
                    <a:pt x="386" y="258"/>
                  </a:cubicBezTo>
                  <a:cubicBezTo>
                    <a:pt x="390" y="256"/>
                    <a:pt x="385" y="250"/>
                    <a:pt x="386" y="247"/>
                  </a:cubicBezTo>
                  <a:cubicBezTo>
                    <a:pt x="387" y="244"/>
                    <a:pt x="391" y="250"/>
                    <a:pt x="393" y="255"/>
                  </a:cubicBezTo>
                  <a:cubicBezTo>
                    <a:pt x="394" y="260"/>
                    <a:pt x="389" y="260"/>
                    <a:pt x="389" y="263"/>
                  </a:cubicBezTo>
                  <a:cubicBezTo>
                    <a:pt x="389" y="266"/>
                    <a:pt x="384" y="264"/>
                    <a:pt x="383" y="266"/>
                  </a:cubicBezTo>
                  <a:cubicBezTo>
                    <a:pt x="381" y="267"/>
                    <a:pt x="382" y="277"/>
                    <a:pt x="384" y="278"/>
                  </a:cubicBezTo>
                  <a:cubicBezTo>
                    <a:pt x="386" y="278"/>
                    <a:pt x="387" y="269"/>
                    <a:pt x="389" y="274"/>
                  </a:cubicBezTo>
                  <a:cubicBezTo>
                    <a:pt x="390" y="278"/>
                    <a:pt x="395" y="268"/>
                    <a:pt x="396" y="272"/>
                  </a:cubicBezTo>
                  <a:cubicBezTo>
                    <a:pt x="397" y="276"/>
                    <a:pt x="403" y="281"/>
                    <a:pt x="405" y="280"/>
                  </a:cubicBezTo>
                  <a:cubicBezTo>
                    <a:pt x="408" y="279"/>
                    <a:pt x="404" y="274"/>
                    <a:pt x="401" y="274"/>
                  </a:cubicBezTo>
                  <a:cubicBezTo>
                    <a:pt x="397" y="274"/>
                    <a:pt x="398" y="268"/>
                    <a:pt x="401" y="268"/>
                  </a:cubicBezTo>
                  <a:cubicBezTo>
                    <a:pt x="404" y="268"/>
                    <a:pt x="410" y="276"/>
                    <a:pt x="410" y="279"/>
                  </a:cubicBezTo>
                  <a:cubicBezTo>
                    <a:pt x="410" y="282"/>
                    <a:pt x="407" y="282"/>
                    <a:pt x="404" y="285"/>
                  </a:cubicBezTo>
                  <a:cubicBezTo>
                    <a:pt x="401" y="288"/>
                    <a:pt x="398" y="280"/>
                    <a:pt x="394" y="280"/>
                  </a:cubicBezTo>
                  <a:cubicBezTo>
                    <a:pt x="391" y="280"/>
                    <a:pt x="394" y="285"/>
                    <a:pt x="396" y="289"/>
                  </a:cubicBezTo>
                  <a:cubicBezTo>
                    <a:pt x="397" y="292"/>
                    <a:pt x="392" y="297"/>
                    <a:pt x="396" y="300"/>
                  </a:cubicBezTo>
                  <a:cubicBezTo>
                    <a:pt x="400" y="303"/>
                    <a:pt x="399" y="298"/>
                    <a:pt x="400" y="296"/>
                  </a:cubicBezTo>
                  <a:cubicBezTo>
                    <a:pt x="401" y="294"/>
                    <a:pt x="404" y="297"/>
                    <a:pt x="406" y="298"/>
                  </a:cubicBezTo>
                  <a:cubicBezTo>
                    <a:pt x="408" y="300"/>
                    <a:pt x="409" y="294"/>
                    <a:pt x="409" y="292"/>
                  </a:cubicBezTo>
                  <a:cubicBezTo>
                    <a:pt x="409" y="290"/>
                    <a:pt x="412" y="291"/>
                    <a:pt x="414" y="294"/>
                  </a:cubicBezTo>
                  <a:cubicBezTo>
                    <a:pt x="416" y="297"/>
                    <a:pt x="417" y="291"/>
                    <a:pt x="420" y="291"/>
                  </a:cubicBezTo>
                  <a:cubicBezTo>
                    <a:pt x="423" y="292"/>
                    <a:pt x="421" y="297"/>
                    <a:pt x="421" y="299"/>
                  </a:cubicBezTo>
                  <a:cubicBezTo>
                    <a:pt x="421" y="302"/>
                    <a:pt x="426" y="297"/>
                    <a:pt x="425" y="300"/>
                  </a:cubicBezTo>
                  <a:cubicBezTo>
                    <a:pt x="425" y="300"/>
                    <a:pt x="425" y="301"/>
                    <a:pt x="425" y="301"/>
                  </a:cubicBezTo>
                  <a:cubicBezTo>
                    <a:pt x="428" y="299"/>
                    <a:pt x="431" y="297"/>
                    <a:pt x="433" y="296"/>
                  </a:cubicBezTo>
                  <a:cubicBezTo>
                    <a:pt x="438" y="292"/>
                    <a:pt x="429" y="290"/>
                    <a:pt x="431" y="286"/>
                  </a:cubicBezTo>
                  <a:close/>
                  <a:moveTo>
                    <a:pt x="9" y="321"/>
                  </a:moveTo>
                  <a:cubicBezTo>
                    <a:pt x="15" y="319"/>
                    <a:pt x="17" y="316"/>
                    <a:pt x="15" y="313"/>
                  </a:cubicBezTo>
                  <a:cubicBezTo>
                    <a:pt x="12" y="310"/>
                    <a:pt x="4" y="323"/>
                    <a:pt x="9" y="321"/>
                  </a:cubicBezTo>
                  <a:close/>
                  <a:moveTo>
                    <a:pt x="51" y="299"/>
                  </a:moveTo>
                  <a:cubicBezTo>
                    <a:pt x="46" y="297"/>
                    <a:pt x="31" y="305"/>
                    <a:pt x="36" y="306"/>
                  </a:cubicBezTo>
                  <a:cubicBezTo>
                    <a:pt x="40" y="307"/>
                    <a:pt x="41" y="303"/>
                    <a:pt x="45" y="303"/>
                  </a:cubicBezTo>
                  <a:cubicBezTo>
                    <a:pt x="49" y="303"/>
                    <a:pt x="57" y="301"/>
                    <a:pt x="51" y="299"/>
                  </a:cubicBezTo>
                  <a:close/>
                  <a:moveTo>
                    <a:pt x="178" y="240"/>
                  </a:moveTo>
                  <a:cubicBezTo>
                    <a:pt x="178" y="237"/>
                    <a:pt x="174" y="237"/>
                    <a:pt x="169" y="243"/>
                  </a:cubicBezTo>
                  <a:cubicBezTo>
                    <a:pt x="164" y="249"/>
                    <a:pt x="160" y="252"/>
                    <a:pt x="159" y="255"/>
                  </a:cubicBezTo>
                  <a:cubicBezTo>
                    <a:pt x="159" y="257"/>
                    <a:pt x="153" y="254"/>
                    <a:pt x="151" y="258"/>
                  </a:cubicBezTo>
                  <a:cubicBezTo>
                    <a:pt x="149" y="261"/>
                    <a:pt x="152" y="269"/>
                    <a:pt x="156" y="266"/>
                  </a:cubicBezTo>
                  <a:cubicBezTo>
                    <a:pt x="159" y="264"/>
                    <a:pt x="160" y="266"/>
                    <a:pt x="162" y="266"/>
                  </a:cubicBezTo>
                  <a:cubicBezTo>
                    <a:pt x="164" y="266"/>
                    <a:pt x="174" y="259"/>
                    <a:pt x="177" y="256"/>
                  </a:cubicBezTo>
                  <a:cubicBezTo>
                    <a:pt x="179" y="252"/>
                    <a:pt x="173" y="251"/>
                    <a:pt x="172" y="249"/>
                  </a:cubicBezTo>
                  <a:cubicBezTo>
                    <a:pt x="172" y="247"/>
                    <a:pt x="178" y="247"/>
                    <a:pt x="180" y="245"/>
                  </a:cubicBezTo>
                  <a:cubicBezTo>
                    <a:pt x="183" y="244"/>
                    <a:pt x="178" y="243"/>
                    <a:pt x="178" y="240"/>
                  </a:cubicBezTo>
                  <a:close/>
                  <a:moveTo>
                    <a:pt x="19" y="210"/>
                  </a:moveTo>
                  <a:cubicBezTo>
                    <a:pt x="18" y="206"/>
                    <a:pt x="8" y="210"/>
                    <a:pt x="9" y="214"/>
                  </a:cubicBezTo>
                  <a:cubicBezTo>
                    <a:pt x="10" y="218"/>
                    <a:pt x="20" y="220"/>
                    <a:pt x="25" y="219"/>
                  </a:cubicBezTo>
                  <a:cubicBezTo>
                    <a:pt x="28" y="217"/>
                    <a:pt x="30" y="213"/>
                    <a:pt x="27" y="211"/>
                  </a:cubicBezTo>
                  <a:cubicBezTo>
                    <a:pt x="24" y="208"/>
                    <a:pt x="19" y="214"/>
                    <a:pt x="19" y="210"/>
                  </a:cubicBezTo>
                  <a:close/>
                  <a:moveTo>
                    <a:pt x="1137" y="413"/>
                  </a:moveTo>
                  <a:cubicBezTo>
                    <a:pt x="1137" y="410"/>
                    <a:pt x="1127" y="412"/>
                    <a:pt x="1122" y="409"/>
                  </a:cubicBezTo>
                  <a:cubicBezTo>
                    <a:pt x="1117" y="405"/>
                    <a:pt x="1109" y="422"/>
                    <a:pt x="1108" y="429"/>
                  </a:cubicBezTo>
                  <a:cubicBezTo>
                    <a:pt x="1106" y="436"/>
                    <a:pt x="1094" y="443"/>
                    <a:pt x="1094" y="443"/>
                  </a:cubicBezTo>
                  <a:cubicBezTo>
                    <a:pt x="1094" y="443"/>
                    <a:pt x="1058" y="444"/>
                    <a:pt x="1055" y="444"/>
                  </a:cubicBezTo>
                  <a:cubicBezTo>
                    <a:pt x="1053" y="444"/>
                    <a:pt x="1045" y="451"/>
                    <a:pt x="1040" y="455"/>
                  </a:cubicBezTo>
                  <a:cubicBezTo>
                    <a:pt x="1040" y="455"/>
                    <a:pt x="1040" y="455"/>
                    <a:pt x="1040" y="456"/>
                  </a:cubicBezTo>
                  <a:cubicBezTo>
                    <a:pt x="1044" y="462"/>
                    <a:pt x="1031" y="466"/>
                    <a:pt x="1018" y="467"/>
                  </a:cubicBezTo>
                  <a:cubicBezTo>
                    <a:pt x="1015" y="467"/>
                    <a:pt x="1012" y="467"/>
                    <a:pt x="1009" y="467"/>
                  </a:cubicBezTo>
                  <a:cubicBezTo>
                    <a:pt x="1010" y="469"/>
                    <a:pt x="1010" y="471"/>
                    <a:pt x="1010" y="472"/>
                  </a:cubicBezTo>
                  <a:cubicBezTo>
                    <a:pt x="1010" y="473"/>
                    <a:pt x="1009" y="474"/>
                    <a:pt x="1007" y="475"/>
                  </a:cubicBezTo>
                  <a:cubicBezTo>
                    <a:pt x="1005" y="479"/>
                    <a:pt x="989" y="486"/>
                    <a:pt x="981" y="491"/>
                  </a:cubicBezTo>
                  <a:cubicBezTo>
                    <a:pt x="971" y="496"/>
                    <a:pt x="958" y="493"/>
                    <a:pt x="958" y="486"/>
                  </a:cubicBezTo>
                  <a:cubicBezTo>
                    <a:pt x="958" y="478"/>
                    <a:pt x="965" y="480"/>
                    <a:pt x="967" y="483"/>
                  </a:cubicBezTo>
                  <a:cubicBezTo>
                    <a:pt x="967" y="484"/>
                    <a:pt x="969" y="483"/>
                    <a:pt x="971" y="482"/>
                  </a:cubicBezTo>
                  <a:cubicBezTo>
                    <a:pt x="969" y="479"/>
                    <a:pt x="969" y="476"/>
                    <a:pt x="970" y="473"/>
                  </a:cubicBezTo>
                  <a:cubicBezTo>
                    <a:pt x="967" y="472"/>
                    <a:pt x="971" y="460"/>
                    <a:pt x="965" y="459"/>
                  </a:cubicBezTo>
                  <a:cubicBezTo>
                    <a:pt x="959" y="457"/>
                    <a:pt x="952" y="467"/>
                    <a:pt x="953" y="461"/>
                  </a:cubicBezTo>
                  <a:cubicBezTo>
                    <a:pt x="954" y="454"/>
                    <a:pt x="963" y="449"/>
                    <a:pt x="958" y="440"/>
                  </a:cubicBezTo>
                  <a:cubicBezTo>
                    <a:pt x="952" y="432"/>
                    <a:pt x="942" y="432"/>
                    <a:pt x="940" y="438"/>
                  </a:cubicBezTo>
                  <a:cubicBezTo>
                    <a:pt x="938" y="445"/>
                    <a:pt x="931" y="442"/>
                    <a:pt x="929" y="447"/>
                  </a:cubicBezTo>
                  <a:cubicBezTo>
                    <a:pt x="926" y="452"/>
                    <a:pt x="924" y="463"/>
                    <a:pt x="926" y="471"/>
                  </a:cubicBezTo>
                  <a:cubicBezTo>
                    <a:pt x="928" y="479"/>
                    <a:pt x="925" y="483"/>
                    <a:pt x="918" y="487"/>
                  </a:cubicBezTo>
                  <a:cubicBezTo>
                    <a:pt x="910" y="492"/>
                    <a:pt x="906" y="480"/>
                    <a:pt x="909" y="466"/>
                  </a:cubicBezTo>
                  <a:cubicBezTo>
                    <a:pt x="911" y="456"/>
                    <a:pt x="917" y="446"/>
                    <a:pt x="912" y="446"/>
                  </a:cubicBezTo>
                  <a:cubicBezTo>
                    <a:pt x="907" y="446"/>
                    <a:pt x="918" y="434"/>
                    <a:pt x="929" y="432"/>
                  </a:cubicBezTo>
                  <a:cubicBezTo>
                    <a:pt x="939" y="429"/>
                    <a:pt x="952" y="430"/>
                    <a:pt x="952" y="427"/>
                  </a:cubicBezTo>
                  <a:cubicBezTo>
                    <a:pt x="952" y="426"/>
                    <a:pt x="953" y="426"/>
                    <a:pt x="954" y="426"/>
                  </a:cubicBezTo>
                  <a:cubicBezTo>
                    <a:pt x="951" y="424"/>
                    <a:pt x="949" y="422"/>
                    <a:pt x="947" y="421"/>
                  </a:cubicBezTo>
                  <a:cubicBezTo>
                    <a:pt x="947" y="422"/>
                    <a:pt x="947" y="422"/>
                    <a:pt x="946" y="423"/>
                  </a:cubicBezTo>
                  <a:cubicBezTo>
                    <a:pt x="942" y="426"/>
                    <a:pt x="943" y="419"/>
                    <a:pt x="935" y="419"/>
                  </a:cubicBezTo>
                  <a:cubicBezTo>
                    <a:pt x="928" y="419"/>
                    <a:pt x="920" y="426"/>
                    <a:pt x="914" y="423"/>
                  </a:cubicBezTo>
                  <a:cubicBezTo>
                    <a:pt x="908" y="420"/>
                    <a:pt x="911" y="416"/>
                    <a:pt x="906" y="416"/>
                  </a:cubicBezTo>
                  <a:cubicBezTo>
                    <a:pt x="900" y="416"/>
                    <a:pt x="910" y="405"/>
                    <a:pt x="902" y="410"/>
                  </a:cubicBezTo>
                  <a:cubicBezTo>
                    <a:pt x="894" y="414"/>
                    <a:pt x="882" y="425"/>
                    <a:pt x="876" y="420"/>
                  </a:cubicBezTo>
                  <a:cubicBezTo>
                    <a:pt x="871" y="415"/>
                    <a:pt x="866" y="422"/>
                    <a:pt x="862" y="418"/>
                  </a:cubicBezTo>
                  <a:cubicBezTo>
                    <a:pt x="858" y="414"/>
                    <a:pt x="876" y="403"/>
                    <a:pt x="884" y="403"/>
                  </a:cubicBezTo>
                  <a:cubicBezTo>
                    <a:pt x="886" y="403"/>
                    <a:pt x="888" y="402"/>
                    <a:pt x="890" y="401"/>
                  </a:cubicBezTo>
                  <a:cubicBezTo>
                    <a:pt x="886" y="399"/>
                    <a:pt x="876" y="396"/>
                    <a:pt x="874" y="399"/>
                  </a:cubicBezTo>
                  <a:cubicBezTo>
                    <a:pt x="871" y="402"/>
                    <a:pt x="867" y="400"/>
                    <a:pt x="864" y="397"/>
                  </a:cubicBezTo>
                  <a:cubicBezTo>
                    <a:pt x="862" y="394"/>
                    <a:pt x="859" y="398"/>
                    <a:pt x="855" y="393"/>
                  </a:cubicBezTo>
                  <a:cubicBezTo>
                    <a:pt x="851" y="389"/>
                    <a:pt x="847" y="392"/>
                    <a:pt x="845" y="393"/>
                  </a:cubicBezTo>
                  <a:cubicBezTo>
                    <a:pt x="842" y="394"/>
                    <a:pt x="839" y="391"/>
                    <a:pt x="835" y="390"/>
                  </a:cubicBezTo>
                  <a:cubicBezTo>
                    <a:pt x="831" y="388"/>
                    <a:pt x="834" y="384"/>
                    <a:pt x="830" y="381"/>
                  </a:cubicBezTo>
                  <a:cubicBezTo>
                    <a:pt x="827" y="378"/>
                    <a:pt x="826" y="386"/>
                    <a:pt x="826" y="386"/>
                  </a:cubicBezTo>
                  <a:cubicBezTo>
                    <a:pt x="516" y="388"/>
                    <a:pt x="516" y="388"/>
                    <a:pt x="516" y="388"/>
                  </a:cubicBezTo>
                  <a:cubicBezTo>
                    <a:pt x="516" y="388"/>
                    <a:pt x="516" y="389"/>
                    <a:pt x="517" y="389"/>
                  </a:cubicBezTo>
                  <a:cubicBezTo>
                    <a:pt x="521" y="393"/>
                    <a:pt x="518" y="396"/>
                    <a:pt x="519" y="401"/>
                  </a:cubicBezTo>
                  <a:cubicBezTo>
                    <a:pt x="520" y="406"/>
                    <a:pt x="519" y="412"/>
                    <a:pt x="515" y="412"/>
                  </a:cubicBezTo>
                  <a:cubicBezTo>
                    <a:pt x="512" y="412"/>
                    <a:pt x="511" y="408"/>
                    <a:pt x="514" y="407"/>
                  </a:cubicBezTo>
                  <a:cubicBezTo>
                    <a:pt x="517" y="405"/>
                    <a:pt x="515" y="400"/>
                    <a:pt x="512" y="400"/>
                  </a:cubicBezTo>
                  <a:cubicBezTo>
                    <a:pt x="511" y="400"/>
                    <a:pt x="510" y="398"/>
                    <a:pt x="510" y="395"/>
                  </a:cubicBezTo>
                  <a:cubicBezTo>
                    <a:pt x="505" y="397"/>
                    <a:pt x="499" y="396"/>
                    <a:pt x="492" y="395"/>
                  </a:cubicBezTo>
                  <a:cubicBezTo>
                    <a:pt x="492" y="396"/>
                    <a:pt x="493" y="396"/>
                    <a:pt x="493" y="396"/>
                  </a:cubicBezTo>
                  <a:cubicBezTo>
                    <a:pt x="493" y="399"/>
                    <a:pt x="494" y="406"/>
                    <a:pt x="498" y="411"/>
                  </a:cubicBezTo>
                  <a:cubicBezTo>
                    <a:pt x="502" y="417"/>
                    <a:pt x="500" y="420"/>
                    <a:pt x="503" y="422"/>
                  </a:cubicBezTo>
                  <a:cubicBezTo>
                    <a:pt x="507" y="424"/>
                    <a:pt x="507" y="426"/>
                    <a:pt x="503" y="426"/>
                  </a:cubicBezTo>
                  <a:cubicBezTo>
                    <a:pt x="500" y="425"/>
                    <a:pt x="502" y="428"/>
                    <a:pt x="501" y="436"/>
                  </a:cubicBezTo>
                  <a:cubicBezTo>
                    <a:pt x="500" y="443"/>
                    <a:pt x="500" y="459"/>
                    <a:pt x="499" y="464"/>
                  </a:cubicBezTo>
                  <a:cubicBezTo>
                    <a:pt x="499" y="468"/>
                    <a:pt x="493" y="476"/>
                    <a:pt x="496" y="481"/>
                  </a:cubicBezTo>
                  <a:cubicBezTo>
                    <a:pt x="500" y="486"/>
                    <a:pt x="502" y="493"/>
                    <a:pt x="500" y="499"/>
                  </a:cubicBezTo>
                  <a:cubicBezTo>
                    <a:pt x="498" y="506"/>
                    <a:pt x="499" y="509"/>
                    <a:pt x="501" y="514"/>
                  </a:cubicBezTo>
                  <a:cubicBezTo>
                    <a:pt x="504" y="519"/>
                    <a:pt x="502" y="527"/>
                    <a:pt x="505" y="529"/>
                  </a:cubicBezTo>
                  <a:cubicBezTo>
                    <a:pt x="508" y="531"/>
                    <a:pt x="511" y="534"/>
                    <a:pt x="513" y="539"/>
                  </a:cubicBezTo>
                  <a:cubicBezTo>
                    <a:pt x="516" y="543"/>
                    <a:pt x="519" y="540"/>
                    <a:pt x="519" y="545"/>
                  </a:cubicBezTo>
                  <a:cubicBezTo>
                    <a:pt x="520" y="549"/>
                    <a:pt x="520" y="550"/>
                    <a:pt x="524" y="552"/>
                  </a:cubicBezTo>
                  <a:cubicBezTo>
                    <a:pt x="528" y="554"/>
                    <a:pt x="525" y="558"/>
                    <a:pt x="525" y="561"/>
                  </a:cubicBezTo>
                  <a:cubicBezTo>
                    <a:pt x="525" y="563"/>
                    <a:pt x="530" y="568"/>
                    <a:pt x="537" y="573"/>
                  </a:cubicBezTo>
                  <a:cubicBezTo>
                    <a:pt x="543" y="579"/>
                    <a:pt x="538" y="584"/>
                    <a:pt x="543" y="584"/>
                  </a:cubicBezTo>
                  <a:cubicBezTo>
                    <a:pt x="547" y="584"/>
                    <a:pt x="552" y="587"/>
                    <a:pt x="557" y="590"/>
                  </a:cubicBezTo>
                  <a:cubicBezTo>
                    <a:pt x="561" y="593"/>
                    <a:pt x="563" y="591"/>
                    <a:pt x="566" y="592"/>
                  </a:cubicBezTo>
                  <a:cubicBezTo>
                    <a:pt x="569" y="592"/>
                    <a:pt x="575" y="599"/>
                    <a:pt x="577" y="604"/>
                  </a:cubicBezTo>
                  <a:cubicBezTo>
                    <a:pt x="577" y="606"/>
                    <a:pt x="578" y="609"/>
                    <a:pt x="579" y="611"/>
                  </a:cubicBezTo>
                  <a:cubicBezTo>
                    <a:pt x="605" y="608"/>
                    <a:pt x="605" y="608"/>
                    <a:pt x="605" y="608"/>
                  </a:cubicBezTo>
                  <a:cubicBezTo>
                    <a:pt x="605" y="608"/>
                    <a:pt x="613" y="613"/>
                    <a:pt x="618" y="614"/>
                  </a:cubicBezTo>
                  <a:cubicBezTo>
                    <a:pt x="622" y="615"/>
                    <a:pt x="647" y="625"/>
                    <a:pt x="647" y="625"/>
                  </a:cubicBezTo>
                  <a:cubicBezTo>
                    <a:pt x="679" y="624"/>
                    <a:pt x="679" y="624"/>
                    <a:pt x="679" y="624"/>
                  </a:cubicBezTo>
                  <a:cubicBezTo>
                    <a:pt x="683" y="619"/>
                    <a:pt x="683" y="619"/>
                    <a:pt x="683" y="619"/>
                  </a:cubicBezTo>
                  <a:cubicBezTo>
                    <a:pt x="700" y="619"/>
                    <a:pt x="700" y="619"/>
                    <a:pt x="700" y="619"/>
                  </a:cubicBezTo>
                  <a:cubicBezTo>
                    <a:pt x="700" y="619"/>
                    <a:pt x="711" y="630"/>
                    <a:pt x="713" y="631"/>
                  </a:cubicBezTo>
                  <a:cubicBezTo>
                    <a:pt x="715" y="632"/>
                    <a:pt x="720" y="637"/>
                    <a:pt x="720" y="640"/>
                  </a:cubicBezTo>
                  <a:cubicBezTo>
                    <a:pt x="720" y="643"/>
                    <a:pt x="722" y="646"/>
                    <a:pt x="724" y="647"/>
                  </a:cubicBezTo>
                  <a:cubicBezTo>
                    <a:pt x="727" y="648"/>
                    <a:pt x="736" y="654"/>
                    <a:pt x="737" y="654"/>
                  </a:cubicBezTo>
                  <a:cubicBezTo>
                    <a:pt x="739" y="653"/>
                    <a:pt x="741" y="643"/>
                    <a:pt x="746" y="643"/>
                  </a:cubicBezTo>
                  <a:cubicBezTo>
                    <a:pt x="751" y="644"/>
                    <a:pt x="764" y="647"/>
                    <a:pt x="766" y="655"/>
                  </a:cubicBezTo>
                  <a:cubicBezTo>
                    <a:pt x="768" y="662"/>
                    <a:pt x="775" y="668"/>
                    <a:pt x="777" y="670"/>
                  </a:cubicBezTo>
                  <a:cubicBezTo>
                    <a:pt x="779" y="672"/>
                    <a:pt x="778" y="676"/>
                    <a:pt x="779" y="679"/>
                  </a:cubicBezTo>
                  <a:cubicBezTo>
                    <a:pt x="781" y="681"/>
                    <a:pt x="781" y="685"/>
                    <a:pt x="783" y="685"/>
                  </a:cubicBezTo>
                  <a:cubicBezTo>
                    <a:pt x="785" y="685"/>
                    <a:pt x="794" y="691"/>
                    <a:pt x="798" y="691"/>
                  </a:cubicBezTo>
                  <a:cubicBezTo>
                    <a:pt x="800" y="691"/>
                    <a:pt x="801" y="692"/>
                    <a:pt x="803" y="693"/>
                  </a:cubicBezTo>
                  <a:cubicBezTo>
                    <a:pt x="804" y="684"/>
                    <a:pt x="794" y="682"/>
                    <a:pt x="800" y="678"/>
                  </a:cubicBezTo>
                  <a:cubicBezTo>
                    <a:pt x="806" y="674"/>
                    <a:pt x="800" y="670"/>
                    <a:pt x="803" y="668"/>
                  </a:cubicBezTo>
                  <a:cubicBezTo>
                    <a:pt x="806" y="666"/>
                    <a:pt x="811" y="664"/>
                    <a:pt x="811" y="661"/>
                  </a:cubicBezTo>
                  <a:cubicBezTo>
                    <a:pt x="811" y="658"/>
                    <a:pt x="814" y="658"/>
                    <a:pt x="818" y="658"/>
                  </a:cubicBezTo>
                  <a:cubicBezTo>
                    <a:pt x="822" y="659"/>
                    <a:pt x="829" y="652"/>
                    <a:pt x="829" y="649"/>
                  </a:cubicBezTo>
                  <a:cubicBezTo>
                    <a:pt x="828" y="646"/>
                    <a:pt x="829" y="646"/>
                    <a:pt x="834" y="647"/>
                  </a:cubicBezTo>
                  <a:cubicBezTo>
                    <a:pt x="839" y="648"/>
                    <a:pt x="838" y="641"/>
                    <a:pt x="841" y="642"/>
                  </a:cubicBezTo>
                  <a:cubicBezTo>
                    <a:pt x="844" y="643"/>
                    <a:pt x="847" y="645"/>
                    <a:pt x="847" y="643"/>
                  </a:cubicBezTo>
                  <a:cubicBezTo>
                    <a:pt x="847" y="640"/>
                    <a:pt x="850" y="641"/>
                    <a:pt x="852" y="644"/>
                  </a:cubicBezTo>
                  <a:cubicBezTo>
                    <a:pt x="855" y="647"/>
                    <a:pt x="861" y="648"/>
                    <a:pt x="862" y="644"/>
                  </a:cubicBezTo>
                  <a:cubicBezTo>
                    <a:pt x="862" y="641"/>
                    <a:pt x="866" y="644"/>
                    <a:pt x="869" y="648"/>
                  </a:cubicBezTo>
                  <a:cubicBezTo>
                    <a:pt x="872" y="651"/>
                    <a:pt x="874" y="650"/>
                    <a:pt x="879" y="650"/>
                  </a:cubicBezTo>
                  <a:cubicBezTo>
                    <a:pt x="883" y="651"/>
                    <a:pt x="883" y="649"/>
                    <a:pt x="884" y="646"/>
                  </a:cubicBezTo>
                  <a:cubicBezTo>
                    <a:pt x="884" y="643"/>
                    <a:pt x="889" y="653"/>
                    <a:pt x="894" y="653"/>
                  </a:cubicBezTo>
                  <a:cubicBezTo>
                    <a:pt x="898" y="654"/>
                    <a:pt x="895" y="650"/>
                    <a:pt x="891" y="648"/>
                  </a:cubicBezTo>
                  <a:cubicBezTo>
                    <a:pt x="888" y="645"/>
                    <a:pt x="892" y="644"/>
                    <a:pt x="889" y="641"/>
                  </a:cubicBezTo>
                  <a:cubicBezTo>
                    <a:pt x="886" y="639"/>
                    <a:pt x="893" y="636"/>
                    <a:pt x="899" y="636"/>
                  </a:cubicBezTo>
                  <a:cubicBezTo>
                    <a:pt x="905" y="637"/>
                    <a:pt x="904" y="638"/>
                    <a:pt x="907" y="635"/>
                  </a:cubicBezTo>
                  <a:cubicBezTo>
                    <a:pt x="909" y="631"/>
                    <a:pt x="911" y="635"/>
                    <a:pt x="911" y="638"/>
                  </a:cubicBezTo>
                  <a:cubicBezTo>
                    <a:pt x="911" y="641"/>
                    <a:pt x="921" y="636"/>
                    <a:pt x="926" y="636"/>
                  </a:cubicBezTo>
                  <a:cubicBezTo>
                    <a:pt x="931" y="636"/>
                    <a:pt x="936" y="640"/>
                    <a:pt x="937" y="643"/>
                  </a:cubicBezTo>
                  <a:cubicBezTo>
                    <a:pt x="937" y="646"/>
                    <a:pt x="941" y="648"/>
                    <a:pt x="944" y="645"/>
                  </a:cubicBezTo>
                  <a:cubicBezTo>
                    <a:pt x="948" y="641"/>
                    <a:pt x="951" y="638"/>
                    <a:pt x="955" y="641"/>
                  </a:cubicBezTo>
                  <a:cubicBezTo>
                    <a:pt x="958" y="645"/>
                    <a:pt x="962" y="649"/>
                    <a:pt x="966" y="654"/>
                  </a:cubicBezTo>
                  <a:cubicBezTo>
                    <a:pt x="970" y="658"/>
                    <a:pt x="964" y="663"/>
                    <a:pt x="966" y="666"/>
                  </a:cubicBezTo>
                  <a:cubicBezTo>
                    <a:pt x="969" y="670"/>
                    <a:pt x="966" y="674"/>
                    <a:pt x="971" y="678"/>
                  </a:cubicBezTo>
                  <a:cubicBezTo>
                    <a:pt x="976" y="681"/>
                    <a:pt x="972" y="688"/>
                    <a:pt x="976" y="689"/>
                  </a:cubicBezTo>
                  <a:cubicBezTo>
                    <a:pt x="980" y="690"/>
                    <a:pt x="983" y="697"/>
                    <a:pt x="983" y="699"/>
                  </a:cubicBezTo>
                  <a:cubicBezTo>
                    <a:pt x="984" y="702"/>
                    <a:pt x="991" y="705"/>
                    <a:pt x="992" y="701"/>
                  </a:cubicBezTo>
                  <a:cubicBezTo>
                    <a:pt x="992" y="696"/>
                    <a:pt x="996" y="691"/>
                    <a:pt x="997" y="687"/>
                  </a:cubicBezTo>
                  <a:cubicBezTo>
                    <a:pt x="997" y="683"/>
                    <a:pt x="994" y="669"/>
                    <a:pt x="991" y="665"/>
                  </a:cubicBezTo>
                  <a:cubicBezTo>
                    <a:pt x="987" y="660"/>
                    <a:pt x="991" y="659"/>
                    <a:pt x="987" y="654"/>
                  </a:cubicBezTo>
                  <a:cubicBezTo>
                    <a:pt x="983" y="649"/>
                    <a:pt x="981" y="639"/>
                    <a:pt x="981" y="632"/>
                  </a:cubicBezTo>
                  <a:cubicBezTo>
                    <a:pt x="981" y="624"/>
                    <a:pt x="990" y="612"/>
                    <a:pt x="994" y="608"/>
                  </a:cubicBezTo>
                  <a:cubicBezTo>
                    <a:pt x="999" y="605"/>
                    <a:pt x="1003" y="607"/>
                    <a:pt x="1004" y="603"/>
                  </a:cubicBezTo>
                  <a:cubicBezTo>
                    <a:pt x="1005" y="599"/>
                    <a:pt x="1011" y="594"/>
                    <a:pt x="1014" y="594"/>
                  </a:cubicBezTo>
                  <a:cubicBezTo>
                    <a:pt x="1017" y="594"/>
                    <a:pt x="1020" y="594"/>
                    <a:pt x="1020" y="591"/>
                  </a:cubicBezTo>
                  <a:cubicBezTo>
                    <a:pt x="1021" y="588"/>
                    <a:pt x="1026" y="584"/>
                    <a:pt x="1032" y="583"/>
                  </a:cubicBezTo>
                  <a:cubicBezTo>
                    <a:pt x="1039" y="582"/>
                    <a:pt x="1035" y="578"/>
                    <a:pt x="1033" y="575"/>
                  </a:cubicBezTo>
                  <a:cubicBezTo>
                    <a:pt x="1032" y="572"/>
                    <a:pt x="1035" y="569"/>
                    <a:pt x="1036" y="571"/>
                  </a:cubicBezTo>
                  <a:cubicBezTo>
                    <a:pt x="1037" y="573"/>
                    <a:pt x="1041" y="574"/>
                    <a:pt x="1044" y="572"/>
                  </a:cubicBezTo>
                  <a:cubicBezTo>
                    <a:pt x="1046" y="570"/>
                    <a:pt x="1052" y="565"/>
                    <a:pt x="1047" y="565"/>
                  </a:cubicBezTo>
                  <a:cubicBezTo>
                    <a:pt x="1041" y="565"/>
                    <a:pt x="1040" y="563"/>
                    <a:pt x="1043" y="561"/>
                  </a:cubicBezTo>
                  <a:cubicBezTo>
                    <a:pt x="1046" y="560"/>
                    <a:pt x="1044" y="554"/>
                    <a:pt x="1039" y="554"/>
                  </a:cubicBezTo>
                  <a:cubicBezTo>
                    <a:pt x="1035" y="553"/>
                    <a:pt x="1036" y="551"/>
                    <a:pt x="1039" y="548"/>
                  </a:cubicBezTo>
                  <a:cubicBezTo>
                    <a:pt x="1042" y="545"/>
                    <a:pt x="1035" y="541"/>
                    <a:pt x="1032" y="539"/>
                  </a:cubicBezTo>
                  <a:cubicBezTo>
                    <a:pt x="1028" y="536"/>
                    <a:pt x="1034" y="535"/>
                    <a:pt x="1036" y="535"/>
                  </a:cubicBezTo>
                  <a:cubicBezTo>
                    <a:pt x="1039" y="534"/>
                    <a:pt x="1037" y="523"/>
                    <a:pt x="1038" y="520"/>
                  </a:cubicBezTo>
                  <a:cubicBezTo>
                    <a:pt x="1039" y="517"/>
                    <a:pt x="1043" y="517"/>
                    <a:pt x="1042" y="520"/>
                  </a:cubicBezTo>
                  <a:cubicBezTo>
                    <a:pt x="1040" y="523"/>
                    <a:pt x="1037" y="527"/>
                    <a:pt x="1041" y="531"/>
                  </a:cubicBezTo>
                  <a:cubicBezTo>
                    <a:pt x="1044" y="535"/>
                    <a:pt x="1045" y="539"/>
                    <a:pt x="1044" y="544"/>
                  </a:cubicBezTo>
                  <a:cubicBezTo>
                    <a:pt x="1042" y="550"/>
                    <a:pt x="1045" y="549"/>
                    <a:pt x="1049" y="541"/>
                  </a:cubicBezTo>
                  <a:cubicBezTo>
                    <a:pt x="1052" y="534"/>
                    <a:pt x="1053" y="527"/>
                    <a:pt x="1050" y="526"/>
                  </a:cubicBezTo>
                  <a:cubicBezTo>
                    <a:pt x="1048" y="526"/>
                    <a:pt x="1048" y="518"/>
                    <a:pt x="1051" y="522"/>
                  </a:cubicBezTo>
                  <a:cubicBezTo>
                    <a:pt x="1054" y="525"/>
                    <a:pt x="1055" y="526"/>
                    <a:pt x="1059" y="521"/>
                  </a:cubicBezTo>
                  <a:cubicBezTo>
                    <a:pt x="1063" y="517"/>
                    <a:pt x="1068" y="509"/>
                    <a:pt x="1065" y="507"/>
                  </a:cubicBezTo>
                  <a:cubicBezTo>
                    <a:pt x="1062" y="505"/>
                    <a:pt x="1066" y="504"/>
                    <a:pt x="1071" y="504"/>
                  </a:cubicBezTo>
                  <a:cubicBezTo>
                    <a:pt x="1076" y="504"/>
                    <a:pt x="1087" y="501"/>
                    <a:pt x="1088" y="499"/>
                  </a:cubicBezTo>
                  <a:cubicBezTo>
                    <a:pt x="1090" y="494"/>
                    <a:pt x="1070" y="502"/>
                    <a:pt x="1070" y="499"/>
                  </a:cubicBezTo>
                  <a:cubicBezTo>
                    <a:pt x="1070" y="496"/>
                    <a:pt x="1083" y="493"/>
                    <a:pt x="1089" y="493"/>
                  </a:cubicBezTo>
                  <a:cubicBezTo>
                    <a:pt x="1094" y="493"/>
                    <a:pt x="1092" y="485"/>
                    <a:pt x="1094" y="488"/>
                  </a:cubicBezTo>
                  <a:cubicBezTo>
                    <a:pt x="1097" y="492"/>
                    <a:pt x="1100" y="491"/>
                    <a:pt x="1104" y="489"/>
                  </a:cubicBezTo>
                  <a:cubicBezTo>
                    <a:pt x="1107" y="487"/>
                    <a:pt x="1104" y="481"/>
                    <a:pt x="1101" y="480"/>
                  </a:cubicBezTo>
                  <a:cubicBezTo>
                    <a:pt x="1097" y="479"/>
                    <a:pt x="1103" y="477"/>
                    <a:pt x="1102" y="475"/>
                  </a:cubicBezTo>
                  <a:cubicBezTo>
                    <a:pt x="1101" y="472"/>
                    <a:pt x="1105" y="463"/>
                    <a:pt x="1109" y="462"/>
                  </a:cubicBezTo>
                  <a:cubicBezTo>
                    <a:pt x="1114" y="461"/>
                    <a:pt x="1112" y="458"/>
                    <a:pt x="1116" y="458"/>
                  </a:cubicBezTo>
                  <a:cubicBezTo>
                    <a:pt x="1120" y="458"/>
                    <a:pt x="1121" y="454"/>
                    <a:pt x="1124" y="450"/>
                  </a:cubicBezTo>
                  <a:cubicBezTo>
                    <a:pt x="1128" y="447"/>
                    <a:pt x="1133" y="456"/>
                    <a:pt x="1138" y="451"/>
                  </a:cubicBezTo>
                  <a:cubicBezTo>
                    <a:pt x="1140" y="448"/>
                    <a:pt x="1143" y="446"/>
                    <a:pt x="1147" y="444"/>
                  </a:cubicBezTo>
                  <a:cubicBezTo>
                    <a:pt x="1134" y="427"/>
                    <a:pt x="1137" y="416"/>
                    <a:pt x="1137" y="413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5" name="Freeform 126"/>
            <p:cNvSpPr>
              <a:spLocks noEditPoints="1"/>
            </p:cNvSpPr>
            <p:nvPr/>
          </p:nvSpPr>
          <p:spPr bwMode="auto">
            <a:xfrm>
              <a:off x="4159250" y="2241551"/>
              <a:ext cx="276225" cy="196850"/>
            </a:xfrm>
            <a:custGeom>
              <a:avLst/>
              <a:gdLst/>
              <a:ahLst/>
              <a:cxnLst>
                <a:cxn ang="0">
                  <a:pos x="143" y="18"/>
                </a:cxn>
                <a:cxn ang="0">
                  <a:pos x="132" y="18"/>
                </a:cxn>
                <a:cxn ang="0">
                  <a:pos x="118" y="15"/>
                </a:cxn>
                <a:cxn ang="0">
                  <a:pos x="113" y="13"/>
                </a:cxn>
                <a:cxn ang="0">
                  <a:pos x="104" y="14"/>
                </a:cxn>
                <a:cxn ang="0">
                  <a:pos x="93" y="9"/>
                </a:cxn>
                <a:cxn ang="0">
                  <a:pos x="87" y="6"/>
                </a:cxn>
                <a:cxn ang="0">
                  <a:pos x="67" y="4"/>
                </a:cxn>
                <a:cxn ang="0">
                  <a:pos x="30" y="3"/>
                </a:cxn>
                <a:cxn ang="0">
                  <a:pos x="16" y="0"/>
                </a:cxn>
                <a:cxn ang="0">
                  <a:pos x="7" y="6"/>
                </a:cxn>
                <a:cxn ang="0">
                  <a:pos x="5" y="14"/>
                </a:cxn>
                <a:cxn ang="0">
                  <a:pos x="7" y="25"/>
                </a:cxn>
                <a:cxn ang="0">
                  <a:pos x="10" y="23"/>
                </a:cxn>
                <a:cxn ang="0">
                  <a:pos x="14" y="24"/>
                </a:cxn>
                <a:cxn ang="0">
                  <a:pos x="21" y="25"/>
                </a:cxn>
                <a:cxn ang="0">
                  <a:pos x="25" y="25"/>
                </a:cxn>
                <a:cxn ang="0">
                  <a:pos x="32" y="27"/>
                </a:cxn>
                <a:cxn ang="0">
                  <a:pos x="35" y="31"/>
                </a:cxn>
                <a:cxn ang="0">
                  <a:pos x="27" y="38"/>
                </a:cxn>
                <a:cxn ang="0">
                  <a:pos x="28" y="48"/>
                </a:cxn>
                <a:cxn ang="0">
                  <a:pos x="26" y="56"/>
                </a:cxn>
                <a:cxn ang="0">
                  <a:pos x="23" y="60"/>
                </a:cxn>
                <a:cxn ang="0">
                  <a:pos x="27" y="66"/>
                </a:cxn>
                <a:cxn ang="0">
                  <a:pos x="24" y="73"/>
                </a:cxn>
                <a:cxn ang="0">
                  <a:pos x="26" y="78"/>
                </a:cxn>
                <a:cxn ang="0">
                  <a:pos x="22" y="85"/>
                </a:cxn>
                <a:cxn ang="0">
                  <a:pos x="23" y="89"/>
                </a:cxn>
                <a:cxn ang="0">
                  <a:pos x="29" y="89"/>
                </a:cxn>
                <a:cxn ang="0">
                  <a:pos x="43" y="102"/>
                </a:cxn>
                <a:cxn ang="0">
                  <a:pos x="46" y="99"/>
                </a:cxn>
                <a:cxn ang="0">
                  <a:pos x="52" y="98"/>
                </a:cxn>
                <a:cxn ang="0">
                  <a:pos x="63" y="94"/>
                </a:cxn>
                <a:cxn ang="0">
                  <a:pos x="77" y="94"/>
                </a:cxn>
                <a:cxn ang="0">
                  <a:pos x="85" y="90"/>
                </a:cxn>
                <a:cxn ang="0">
                  <a:pos x="94" y="84"/>
                </a:cxn>
                <a:cxn ang="0">
                  <a:pos x="98" y="76"/>
                </a:cxn>
                <a:cxn ang="0">
                  <a:pos x="106" y="67"/>
                </a:cxn>
                <a:cxn ang="0">
                  <a:pos x="107" y="51"/>
                </a:cxn>
                <a:cxn ang="0">
                  <a:pos x="116" y="40"/>
                </a:cxn>
                <a:cxn ang="0">
                  <a:pos x="126" y="34"/>
                </a:cxn>
                <a:cxn ang="0">
                  <a:pos x="139" y="28"/>
                </a:cxn>
                <a:cxn ang="0">
                  <a:pos x="143" y="18"/>
                </a:cxn>
                <a:cxn ang="0">
                  <a:pos x="144" y="55"/>
                </a:cxn>
                <a:cxn ang="0">
                  <a:pos x="134" y="58"/>
                </a:cxn>
                <a:cxn ang="0">
                  <a:pos x="144" y="55"/>
                </a:cxn>
              </a:cxnLst>
              <a:rect l="0" t="0" r="r" b="b"/>
              <a:pathLst>
                <a:path w="145" h="103">
                  <a:moveTo>
                    <a:pt x="143" y="18"/>
                  </a:moveTo>
                  <a:cubicBezTo>
                    <a:pt x="139" y="18"/>
                    <a:pt x="135" y="18"/>
                    <a:pt x="132" y="18"/>
                  </a:cubicBezTo>
                  <a:cubicBezTo>
                    <a:pt x="128" y="17"/>
                    <a:pt x="120" y="17"/>
                    <a:pt x="118" y="15"/>
                  </a:cubicBezTo>
                  <a:cubicBezTo>
                    <a:pt x="116" y="12"/>
                    <a:pt x="113" y="11"/>
                    <a:pt x="113" y="13"/>
                  </a:cubicBezTo>
                  <a:cubicBezTo>
                    <a:pt x="113" y="16"/>
                    <a:pt x="107" y="16"/>
                    <a:pt x="104" y="14"/>
                  </a:cubicBezTo>
                  <a:cubicBezTo>
                    <a:pt x="101" y="12"/>
                    <a:pt x="96" y="10"/>
                    <a:pt x="93" y="9"/>
                  </a:cubicBezTo>
                  <a:cubicBezTo>
                    <a:pt x="92" y="8"/>
                    <a:pt x="89" y="7"/>
                    <a:pt x="87" y="6"/>
                  </a:cubicBezTo>
                  <a:cubicBezTo>
                    <a:pt x="83" y="6"/>
                    <a:pt x="74" y="3"/>
                    <a:pt x="67" y="4"/>
                  </a:cubicBezTo>
                  <a:cubicBezTo>
                    <a:pt x="60" y="4"/>
                    <a:pt x="39" y="3"/>
                    <a:pt x="30" y="3"/>
                  </a:cubicBezTo>
                  <a:cubicBezTo>
                    <a:pt x="22" y="4"/>
                    <a:pt x="21" y="0"/>
                    <a:pt x="16" y="0"/>
                  </a:cubicBezTo>
                  <a:cubicBezTo>
                    <a:pt x="12" y="0"/>
                    <a:pt x="14" y="5"/>
                    <a:pt x="7" y="6"/>
                  </a:cubicBezTo>
                  <a:cubicBezTo>
                    <a:pt x="0" y="6"/>
                    <a:pt x="0" y="10"/>
                    <a:pt x="5" y="14"/>
                  </a:cubicBezTo>
                  <a:cubicBezTo>
                    <a:pt x="7" y="16"/>
                    <a:pt x="7" y="20"/>
                    <a:pt x="7" y="25"/>
                  </a:cubicBezTo>
                  <a:cubicBezTo>
                    <a:pt x="8" y="25"/>
                    <a:pt x="9" y="24"/>
                    <a:pt x="10" y="23"/>
                  </a:cubicBezTo>
                  <a:cubicBezTo>
                    <a:pt x="12" y="21"/>
                    <a:pt x="14" y="21"/>
                    <a:pt x="14" y="24"/>
                  </a:cubicBezTo>
                  <a:cubicBezTo>
                    <a:pt x="14" y="26"/>
                    <a:pt x="18" y="25"/>
                    <a:pt x="21" y="25"/>
                  </a:cubicBezTo>
                  <a:cubicBezTo>
                    <a:pt x="23" y="25"/>
                    <a:pt x="22" y="27"/>
                    <a:pt x="25" y="25"/>
                  </a:cubicBezTo>
                  <a:cubicBezTo>
                    <a:pt x="28" y="23"/>
                    <a:pt x="32" y="24"/>
                    <a:pt x="32" y="27"/>
                  </a:cubicBezTo>
                  <a:cubicBezTo>
                    <a:pt x="32" y="29"/>
                    <a:pt x="38" y="28"/>
                    <a:pt x="35" y="31"/>
                  </a:cubicBezTo>
                  <a:cubicBezTo>
                    <a:pt x="31" y="34"/>
                    <a:pt x="27" y="35"/>
                    <a:pt x="27" y="38"/>
                  </a:cubicBezTo>
                  <a:cubicBezTo>
                    <a:pt x="27" y="40"/>
                    <a:pt x="31" y="45"/>
                    <a:pt x="28" y="48"/>
                  </a:cubicBezTo>
                  <a:cubicBezTo>
                    <a:pt x="25" y="51"/>
                    <a:pt x="29" y="56"/>
                    <a:pt x="26" y="56"/>
                  </a:cubicBezTo>
                  <a:cubicBezTo>
                    <a:pt x="23" y="56"/>
                    <a:pt x="20" y="57"/>
                    <a:pt x="23" y="60"/>
                  </a:cubicBezTo>
                  <a:cubicBezTo>
                    <a:pt x="27" y="64"/>
                    <a:pt x="29" y="66"/>
                    <a:pt x="27" y="66"/>
                  </a:cubicBezTo>
                  <a:cubicBezTo>
                    <a:pt x="24" y="66"/>
                    <a:pt x="23" y="71"/>
                    <a:pt x="24" y="73"/>
                  </a:cubicBezTo>
                  <a:cubicBezTo>
                    <a:pt x="25" y="74"/>
                    <a:pt x="31" y="77"/>
                    <a:pt x="26" y="78"/>
                  </a:cubicBezTo>
                  <a:cubicBezTo>
                    <a:pt x="22" y="79"/>
                    <a:pt x="22" y="83"/>
                    <a:pt x="22" y="85"/>
                  </a:cubicBezTo>
                  <a:cubicBezTo>
                    <a:pt x="22" y="86"/>
                    <a:pt x="22" y="87"/>
                    <a:pt x="23" y="89"/>
                  </a:cubicBezTo>
                  <a:cubicBezTo>
                    <a:pt x="25" y="88"/>
                    <a:pt x="27" y="88"/>
                    <a:pt x="29" y="89"/>
                  </a:cubicBezTo>
                  <a:cubicBezTo>
                    <a:pt x="34" y="91"/>
                    <a:pt x="37" y="103"/>
                    <a:pt x="43" y="102"/>
                  </a:cubicBezTo>
                  <a:cubicBezTo>
                    <a:pt x="46" y="102"/>
                    <a:pt x="44" y="100"/>
                    <a:pt x="46" y="99"/>
                  </a:cubicBezTo>
                  <a:cubicBezTo>
                    <a:pt x="47" y="97"/>
                    <a:pt x="50" y="98"/>
                    <a:pt x="52" y="98"/>
                  </a:cubicBezTo>
                  <a:cubicBezTo>
                    <a:pt x="55" y="98"/>
                    <a:pt x="56" y="94"/>
                    <a:pt x="63" y="94"/>
                  </a:cubicBezTo>
                  <a:cubicBezTo>
                    <a:pt x="69" y="94"/>
                    <a:pt x="73" y="94"/>
                    <a:pt x="77" y="94"/>
                  </a:cubicBezTo>
                  <a:cubicBezTo>
                    <a:pt x="81" y="94"/>
                    <a:pt x="84" y="93"/>
                    <a:pt x="85" y="90"/>
                  </a:cubicBezTo>
                  <a:cubicBezTo>
                    <a:pt x="86" y="87"/>
                    <a:pt x="89" y="84"/>
                    <a:pt x="94" y="84"/>
                  </a:cubicBezTo>
                  <a:cubicBezTo>
                    <a:pt x="98" y="83"/>
                    <a:pt x="98" y="78"/>
                    <a:pt x="98" y="76"/>
                  </a:cubicBezTo>
                  <a:cubicBezTo>
                    <a:pt x="98" y="73"/>
                    <a:pt x="106" y="69"/>
                    <a:pt x="106" y="67"/>
                  </a:cubicBezTo>
                  <a:cubicBezTo>
                    <a:pt x="107" y="65"/>
                    <a:pt x="102" y="57"/>
                    <a:pt x="107" y="51"/>
                  </a:cubicBezTo>
                  <a:cubicBezTo>
                    <a:pt x="111" y="44"/>
                    <a:pt x="116" y="43"/>
                    <a:pt x="116" y="40"/>
                  </a:cubicBezTo>
                  <a:cubicBezTo>
                    <a:pt x="116" y="36"/>
                    <a:pt x="121" y="35"/>
                    <a:pt x="126" y="34"/>
                  </a:cubicBezTo>
                  <a:cubicBezTo>
                    <a:pt x="132" y="33"/>
                    <a:pt x="134" y="30"/>
                    <a:pt x="139" y="28"/>
                  </a:cubicBezTo>
                  <a:cubicBezTo>
                    <a:pt x="143" y="26"/>
                    <a:pt x="144" y="23"/>
                    <a:pt x="143" y="18"/>
                  </a:cubicBezTo>
                  <a:close/>
                  <a:moveTo>
                    <a:pt x="144" y="55"/>
                  </a:moveTo>
                  <a:cubicBezTo>
                    <a:pt x="143" y="49"/>
                    <a:pt x="132" y="56"/>
                    <a:pt x="134" y="58"/>
                  </a:cubicBezTo>
                  <a:cubicBezTo>
                    <a:pt x="139" y="61"/>
                    <a:pt x="145" y="60"/>
                    <a:pt x="144" y="55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6" name="Freeform 127"/>
            <p:cNvSpPr>
              <a:spLocks noEditPoints="1"/>
            </p:cNvSpPr>
            <p:nvPr/>
          </p:nvSpPr>
          <p:spPr bwMode="auto">
            <a:xfrm>
              <a:off x="4789488" y="2292350"/>
              <a:ext cx="136525" cy="169863"/>
            </a:xfrm>
            <a:custGeom>
              <a:avLst/>
              <a:gdLst/>
              <a:ahLst/>
              <a:cxnLst>
                <a:cxn ang="0">
                  <a:pos x="70" y="0"/>
                </a:cxn>
                <a:cxn ang="0">
                  <a:pos x="65" y="2"/>
                </a:cxn>
                <a:cxn ang="0">
                  <a:pos x="61" y="5"/>
                </a:cxn>
                <a:cxn ang="0">
                  <a:pos x="49" y="3"/>
                </a:cxn>
                <a:cxn ang="0">
                  <a:pos x="34" y="3"/>
                </a:cxn>
                <a:cxn ang="0">
                  <a:pos x="33" y="3"/>
                </a:cxn>
                <a:cxn ang="0">
                  <a:pos x="23" y="8"/>
                </a:cxn>
                <a:cxn ang="0">
                  <a:pos x="18" y="11"/>
                </a:cxn>
                <a:cxn ang="0">
                  <a:pos x="10" y="12"/>
                </a:cxn>
                <a:cxn ang="0">
                  <a:pos x="6" y="19"/>
                </a:cxn>
                <a:cxn ang="0">
                  <a:pos x="3" y="23"/>
                </a:cxn>
                <a:cxn ang="0">
                  <a:pos x="0" y="29"/>
                </a:cxn>
                <a:cxn ang="0">
                  <a:pos x="0" y="29"/>
                </a:cxn>
                <a:cxn ang="0">
                  <a:pos x="6" y="39"/>
                </a:cxn>
                <a:cxn ang="0">
                  <a:pos x="14" y="42"/>
                </a:cxn>
                <a:cxn ang="0">
                  <a:pos x="25" y="45"/>
                </a:cxn>
                <a:cxn ang="0">
                  <a:pos x="13" y="46"/>
                </a:cxn>
                <a:cxn ang="0">
                  <a:pos x="15" y="56"/>
                </a:cxn>
                <a:cxn ang="0">
                  <a:pos x="21" y="64"/>
                </a:cxn>
                <a:cxn ang="0">
                  <a:pos x="31" y="69"/>
                </a:cxn>
                <a:cxn ang="0">
                  <a:pos x="29" y="57"/>
                </a:cxn>
                <a:cxn ang="0">
                  <a:pos x="37" y="57"/>
                </a:cxn>
                <a:cxn ang="0">
                  <a:pos x="32" y="53"/>
                </a:cxn>
                <a:cxn ang="0">
                  <a:pos x="36" y="50"/>
                </a:cxn>
                <a:cxn ang="0">
                  <a:pos x="44" y="49"/>
                </a:cxn>
                <a:cxn ang="0">
                  <a:pos x="40" y="40"/>
                </a:cxn>
                <a:cxn ang="0">
                  <a:pos x="31" y="41"/>
                </a:cxn>
                <a:cxn ang="0">
                  <a:pos x="35" y="35"/>
                </a:cxn>
                <a:cxn ang="0">
                  <a:pos x="26" y="22"/>
                </a:cxn>
                <a:cxn ang="0">
                  <a:pos x="31" y="19"/>
                </a:cxn>
                <a:cxn ang="0">
                  <a:pos x="40" y="20"/>
                </a:cxn>
                <a:cxn ang="0">
                  <a:pos x="43" y="12"/>
                </a:cxn>
                <a:cxn ang="0">
                  <a:pos x="49" y="14"/>
                </a:cxn>
                <a:cxn ang="0">
                  <a:pos x="58" y="10"/>
                </a:cxn>
                <a:cxn ang="0">
                  <a:pos x="65" y="13"/>
                </a:cxn>
                <a:cxn ang="0">
                  <a:pos x="68" y="9"/>
                </a:cxn>
                <a:cxn ang="0">
                  <a:pos x="71" y="4"/>
                </a:cxn>
                <a:cxn ang="0">
                  <a:pos x="70" y="0"/>
                </a:cxn>
                <a:cxn ang="0">
                  <a:pos x="61" y="84"/>
                </a:cxn>
                <a:cxn ang="0">
                  <a:pos x="43" y="82"/>
                </a:cxn>
                <a:cxn ang="0">
                  <a:pos x="36" y="85"/>
                </a:cxn>
                <a:cxn ang="0">
                  <a:pos x="53" y="89"/>
                </a:cxn>
                <a:cxn ang="0">
                  <a:pos x="68" y="84"/>
                </a:cxn>
                <a:cxn ang="0">
                  <a:pos x="61" y="84"/>
                </a:cxn>
              </a:cxnLst>
              <a:rect l="0" t="0" r="r" b="b"/>
              <a:pathLst>
                <a:path w="71" h="89">
                  <a:moveTo>
                    <a:pt x="70" y="0"/>
                  </a:moveTo>
                  <a:cubicBezTo>
                    <a:pt x="68" y="0"/>
                    <a:pt x="64" y="1"/>
                    <a:pt x="65" y="2"/>
                  </a:cubicBezTo>
                  <a:cubicBezTo>
                    <a:pt x="66" y="4"/>
                    <a:pt x="63" y="5"/>
                    <a:pt x="61" y="5"/>
                  </a:cubicBezTo>
                  <a:cubicBezTo>
                    <a:pt x="61" y="5"/>
                    <a:pt x="51" y="4"/>
                    <a:pt x="49" y="3"/>
                  </a:cubicBezTo>
                  <a:cubicBezTo>
                    <a:pt x="47" y="2"/>
                    <a:pt x="38" y="2"/>
                    <a:pt x="34" y="3"/>
                  </a:cubicBezTo>
                  <a:cubicBezTo>
                    <a:pt x="34" y="3"/>
                    <a:pt x="33" y="3"/>
                    <a:pt x="33" y="3"/>
                  </a:cubicBezTo>
                  <a:cubicBezTo>
                    <a:pt x="32" y="5"/>
                    <a:pt x="24" y="9"/>
                    <a:pt x="23" y="8"/>
                  </a:cubicBezTo>
                  <a:cubicBezTo>
                    <a:pt x="21" y="7"/>
                    <a:pt x="21" y="11"/>
                    <a:pt x="18" y="11"/>
                  </a:cubicBezTo>
                  <a:cubicBezTo>
                    <a:pt x="15" y="12"/>
                    <a:pt x="10" y="11"/>
                    <a:pt x="10" y="12"/>
                  </a:cubicBezTo>
                  <a:cubicBezTo>
                    <a:pt x="10" y="14"/>
                    <a:pt x="8" y="17"/>
                    <a:pt x="6" y="19"/>
                  </a:cubicBezTo>
                  <a:cubicBezTo>
                    <a:pt x="4" y="21"/>
                    <a:pt x="6" y="23"/>
                    <a:pt x="3" y="23"/>
                  </a:cubicBezTo>
                  <a:cubicBezTo>
                    <a:pt x="1" y="23"/>
                    <a:pt x="1" y="26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4" y="31"/>
                    <a:pt x="7" y="35"/>
                    <a:pt x="6" y="39"/>
                  </a:cubicBezTo>
                  <a:cubicBezTo>
                    <a:pt x="6" y="43"/>
                    <a:pt x="12" y="45"/>
                    <a:pt x="14" y="42"/>
                  </a:cubicBezTo>
                  <a:cubicBezTo>
                    <a:pt x="17" y="39"/>
                    <a:pt x="25" y="43"/>
                    <a:pt x="25" y="45"/>
                  </a:cubicBezTo>
                  <a:cubicBezTo>
                    <a:pt x="25" y="47"/>
                    <a:pt x="17" y="43"/>
                    <a:pt x="13" y="46"/>
                  </a:cubicBezTo>
                  <a:cubicBezTo>
                    <a:pt x="8" y="50"/>
                    <a:pt x="16" y="53"/>
                    <a:pt x="15" y="56"/>
                  </a:cubicBezTo>
                  <a:cubicBezTo>
                    <a:pt x="14" y="59"/>
                    <a:pt x="17" y="64"/>
                    <a:pt x="21" y="64"/>
                  </a:cubicBezTo>
                  <a:cubicBezTo>
                    <a:pt x="25" y="64"/>
                    <a:pt x="29" y="70"/>
                    <a:pt x="31" y="69"/>
                  </a:cubicBezTo>
                  <a:cubicBezTo>
                    <a:pt x="34" y="68"/>
                    <a:pt x="28" y="59"/>
                    <a:pt x="29" y="57"/>
                  </a:cubicBezTo>
                  <a:cubicBezTo>
                    <a:pt x="30" y="56"/>
                    <a:pt x="35" y="60"/>
                    <a:pt x="37" y="57"/>
                  </a:cubicBezTo>
                  <a:cubicBezTo>
                    <a:pt x="39" y="54"/>
                    <a:pt x="35" y="52"/>
                    <a:pt x="32" y="53"/>
                  </a:cubicBezTo>
                  <a:cubicBezTo>
                    <a:pt x="28" y="53"/>
                    <a:pt x="32" y="48"/>
                    <a:pt x="36" y="50"/>
                  </a:cubicBezTo>
                  <a:cubicBezTo>
                    <a:pt x="40" y="53"/>
                    <a:pt x="42" y="50"/>
                    <a:pt x="44" y="49"/>
                  </a:cubicBezTo>
                  <a:cubicBezTo>
                    <a:pt x="46" y="49"/>
                    <a:pt x="47" y="42"/>
                    <a:pt x="40" y="40"/>
                  </a:cubicBezTo>
                  <a:cubicBezTo>
                    <a:pt x="34" y="39"/>
                    <a:pt x="35" y="45"/>
                    <a:pt x="31" y="41"/>
                  </a:cubicBezTo>
                  <a:cubicBezTo>
                    <a:pt x="27" y="36"/>
                    <a:pt x="35" y="38"/>
                    <a:pt x="35" y="35"/>
                  </a:cubicBezTo>
                  <a:cubicBezTo>
                    <a:pt x="35" y="31"/>
                    <a:pt x="29" y="26"/>
                    <a:pt x="26" y="22"/>
                  </a:cubicBezTo>
                  <a:cubicBezTo>
                    <a:pt x="23" y="18"/>
                    <a:pt x="30" y="16"/>
                    <a:pt x="31" y="19"/>
                  </a:cubicBezTo>
                  <a:cubicBezTo>
                    <a:pt x="33" y="22"/>
                    <a:pt x="38" y="21"/>
                    <a:pt x="40" y="20"/>
                  </a:cubicBezTo>
                  <a:cubicBezTo>
                    <a:pt x="43" y="19"/>
                    <a:pt x="37" y="14"/>
                    <a:pt x="43" y="12"/>
                  </a:cubicBezTo>
                  <a:cubicBezTo>
                    <a:pt x="48" y="10"/>
                    <a:pt x="48" y="13"/>
                    <a:pt x="49" y="14"/>
                  </a:cubicBezTo>
                  <a:cubicBezTo>
                    <a:pt x="51" y="14"/>
                    <a:pt x="53" y="10"/>
                    <a:pt x="58" y="10"/>
                  </a:cubicBezTo>
                  <a:cubicBezTo>
                    <a:pt x="61" y="10"/>
                    <a:pt x="63" y="11"/>
                    <a:pt x="65" y="13"/>
                  </a:cubicBezTo>
                  <a:cubicBezTo>
                    <a:pt x="67" y="12"/>
                    <a:pt x="68" y="11"/>
                    <a:pt x="68" y="9"/>
                  </a:cubicBezTo>
                  <a:cubicBezTo>
                    <a:pt x="68" y="8"/>
                    <a:pt x="71" y="7"/>
                    <a:pt x="71" y="4"/>
                  </a:cubicBezTo>
                  <a:cubicBezTo>
                    <a:pt x="71" y="3"/>
                    <a:pt x="71" y="1"/>
                    <a:pt x="70" y="0"/>
                  </a:cubicBezTo>
                  <a:close/>
                  <a:moveTo>
                    <a:pt x="61" y="84"/>
                  </a:moveTo>
                  <a:cubicBezTo>
                    <a:pt x="58" y="82"/>
                    <a:pt x="46" y="85"/>
                    <a:pt x="43" y="82"/>
                  </a:cubicBezTo>
                  <a:cubicBezTo>
                    <a:pt x="40" y="79"/>
                    <a:pt x="34" y="84"/>
                    <a:pt x="36" y="85"/>
                  </a:cubicBezTo>
                  <a:cubicBezTo>
                    <a:pt x="40" y="85"/>
                    <a:pt x="46" y="89"/>
                    <a:pt x="53" y="89"/>
                  </a:cubicBezTo>
                  <a:cubicBezTo>
                    <a:pt x="59" y="89"/>
                    <a:pt x="68" y="86"/>
                    <a:pt x="68" y="84"/>
                  </a:cubicBezTo>
                  <a:cubicBezTo>
                    <a:pt x="68" y="83"/>
                    <a:pt x="64" y="85"/>
                    <a:pt x="61" y="84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7" name="Freeform 128"/>
            <p:cNvSpPr>
              <a:spLocks/>
            </p:cNvSpPr>
            <p:nvPr/>
          </p:nvSpPr>
          <p:spPr bwMode="auto">
            <a:xfrm>
              <a:off x="5043488" y="2439988"/>
              <a:ext cx="55563" cy="34925"/>
            </a:xfrm>
            <a:custGeom>
              <a:avLst/>
              <a:gdLst/>
              <a:ahLst/>
              <a:cxnLst>
                <a:cxn ang="0">
                  <a:pos x="20" y="11"/>
                </a:cxn>
                <a:cxn ang="0">
                  <a:pos x="26" y="4"/>
                </a:cxn>
                <a:cxn ang="0">
                  <a:pos x="25" y="2"/>
                </a:cxn>
                <a:cxn ang="0">
                  <a:pos x="9" y="7"/>
                </a:cxn>
                <a:cxn ang="0">
                  <a:pos x="4" y="15"/>
                </a:cxn>
                <a:cxn ang="0">
                  <a:pos x="20" y="11"/>
                </a:cxn>
              </a:cxnLst>
              <a:rect l="0" t="0" r="r" b="b"/>
              <a:pathLst>
                <a:path w="29" h="18">
                  <a:moveTo>
                    <a:pt x="20" y="11"/>
                  </a:moveTo>
                  <a:cubicBezTo>
                    <a:pt x="19" y="10"/>
                    <a:pt x="22" y="6"/>
                    <a:pt x="26" y="4"/>
                  </a:cubicBezTo>
                  <a:cubicBezTo>
                    <a:pt x="29" y="3"/>
                    <a:pt x="28" y="0"/>
                    <a:pt x="25" y="2"/>
                  </a:cubicBezTo>
                  <a:cubicBezTo>
                    <a:pt x="23" y="4"/>
                    <a:pt x="17" y="7"/>
                    <a:pt x="9" y="7"/>
                  </a:cubicBezTo>
                  <a:cubicBezTo>
                    <a:pt x="2" y="7"/>
                    <a:pt x="0" y="12"/>
                    <a:pt x="4" y="15"/>
                  </a:cubicBezTo>
                  <a:cubicBezTo>
                    <a:pt x="10" y="18"/>
                    <a:pt x="20" y="13"/>
                    <a:pt x="20" y="11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8" name="Freeform 129"/>
            <p:cNvSpPr>
              <a:spLocks/>
            </p:cNvSpPr>
            <p:nvPr/>
          </p:nvSpPr>
          <p:spPr bwMode="auto">
            <a:xfrm>
              <a:off x="3836988" y="1539875"/>
              <a:ext cx="231775" cy="117475"/>
            </a:xfrm>
            <a:custGeom>
              <a:avLst/>
              <a:gdLst/>
              <a:ahLst/>
              <a:cxnLst>
                <a:cxn ang="0">
                  <a:pos x="102" y="44"/>
                </a:cxn>
                <a:cxn ang="0">
                  <a:pos x="111" y="36"/>
                </a:cxn>
                <a:cxn ang="0">
                  <a:pos x="120" y="28"/>
                </a:cxn>
                <a:cxn ang="0">
                  <a:pos x="114" y="19"/>
                </a:cxn>
                <a:cxn ang="0">
                  <a:pos x="108" y="13"/>
                </a:cxn>
                <a:cxn ang="0">
                  <a:pos x="106" y="6"/>
                </a:cxn>
                <a:cxn ang="0">
                  <a:pos x="98" y="7"/>
                </a:cxn>
                <a:cxn ang="0">
                  <a:pos x="87" y="2"/>
                </a:cxn>
                <a:cxn ang="0">
                  <a:pos x="86" y="8"/>
                </a:cxn>
                <a:cxn ang="0">
                  <a:pos x="79" y="9"/>
                </a:cxn>
                <a:cxn ang="0">
                  <a:pos x="75" y="9"/>
                </a:cxn>
                <a:cxn ang="0">
                  <a:pos x="68" y="10"/>
                </a:cxn>
                <a:cxn ang="0">
                  <a:pos x="62" y="8"/>
                </a:cxn>
                <a:cxn ang="0">
                  <a:pos x="55" y="13"/>
                </a:cxn>
                <a:cxn ang="0">
                  <a:pos x="50" y="11"/>
                </a:cxn>
                <a:cxn ang="0">
                  <a:pos x="45" y="14"/>
                </a:cxn>
                <a:cxn ang="0">
                  <a:pos x="44" y="20"/>
                </a:cxn>
                <a:cxn ang="0">
                  <a:pos x="36" y="23"/>
                </a:cxn>
                <a:cxn ang="0">
                  <a:pos x="33" y="14"/>
                </a:cxn>
                <a:cxn ang="0">
                  <a:pos x="16" y="3"/>
                </a:cxn>
                <a:cxn ang="0">
                  <a:pos x="18" y="9"/>
                </a:cxn>
                <a:cxn ang="0">
                  <a:pos x="14" y="9"/>
                </a:cxn>
                <a:cxn ang="0">
                  <a:pos x="6" y="11"/>
                </a:cxn>
                <a:cxn ang="0">
                  <a:pos x="1" y="19"/>
                </a:cxn>
                <a:cxn ang="0">
                  <a:pos x="12" y="22"/>
                </a:cxn>
                <a:cxn ang="0">
                  <a:pos x="25" y="22"/>
                </a:cxn>
                <a:cxn ang="0">
                  <a:pos x="23" y="27"/>
                </a:cxn>
                <a:cxn ang="0">
                  <a:pos x="17" y="30"/>
                </a:cxn>
                <a:cxn ang="0">
                  <a:pos x="4" y="34"/>
                </a:cxn>
                <a:cxn ang="0">
                  <a:pos x="21" y="34"/>
                </a:cxn>
                <a:cxn ang="0">
                  <a:pos x="25" y="38"/>
                </a:cxn>
                <a:cxn ang="0">
                  <a:pos x="28" y="42"/>
                </a:cxn>
                <a:cxn ang="0">
                  <a:pos x="24" y="47"/>
                </a:cxn>
                <a:cxn ang="0">
                  <a:pos x="19" y="51"/>
                </a:cxn>
                <a:cxn ang="0">
                  <a:pos x="33" y="50"/>
                </a:cxn>
                <a:cxn ang="0">
                  <a:pos x="53" y="59"/>
                </a:cxn>
                <a:cxn ang="0">
                  <a:pos x="73" y="54"/>
                </a:cxn>
                <a:cxn ang="0">
                  <a:pos x="87" y="49"/>
                </a:cxn>
                <a:cxn ang="0">
                  <a:pos x="102" y="44"/>
                </a:cxn>
              </a:cxnLst>
              <a:rect l="0" t="0" r="r" b="b"/>
              <a:pathLst>
                <a:path w="121" h="61">
                  <a:moveTo>
                    <a:pt x="102" y="44"/>
                  </a:moveTo>
                  <a:cubicBezTo>
                    <a:pt x="109" y="43"/>
                    <a:pt x="108" y="36"/>
                    <a:pt x="111" y="36"/>
                  </a:cubicBezTo>
                  <a:cubicBezTo>
                    <a:pt x="114" y="37"/>
                    <a:pt x="118" y="31"/>
                    <a:pt x="120" y="28"/>
                  </a:cubicBezTo>
                  <a:cubicBezTo>
                    <a:pt x="121" y="25"/>
                    <a:pt x="118" y="19"/>
                    <a:pt x="114" y="19"/>
                  </a:cubicBezTo>
                  <a:cubicBezTo>
                    <a:pt x="110" y="19"/>
                    <a:pt x="107" y="16"/>
                    <a:pt x="108" y="13"/>
                  </a:cubicBezTo>
                  <a:cubicBezTo>
                    <a:pt x="109" y="11"/>
                    <a:pt x="106" y="8"/>
                    <a:pt x="106" y="6"/>
                  </a:cubicBezTo>
                  <a:cubicBezTo>
                    <a:pt x="106" y="5"/>
                    <a:pt x="101" y="6"/>
                    <a:pt x="98" y="7"/>
                  </a:cubicBezTo>
                  <a:cubicBezTo>
                    <a:pt x="95" y="7"/>
                    <a:pt x="90" y="0"/>
                    <a:pt x="87" y="2"/>
                  </a:cubicBezTo>
                  <a:cubicBezTo>
                    <a:pt x="85" y="3"/>
                    <a:pt x="87" y="6"/>
                    <a:pt x="86" y="8"/>
                  </a:cubicBezTo>
                  <a:cubicBezTo>
                    <a:pt x="85" y="10"/>
                    <a:pt x="79" y="7"/>
                    <a:pt x="79" y="9"/>
                  </a:cubicBezTo>
                  <a:cubicBezTo>
                    <a:pt x="79" y="11"/>
                    <a:pt x="77" y="12"/>
                    <a:pt x="75" y="9"/>
                  </a:cubicBezTo>
                  <a:cubicBezTo>
                    <a:pt x="73" y="7"/>
                    <a:pt x="68" y="8"/>
                    <a:pt x="68" y="10"/>
                  </a:cubicBezTo>
                  <a:cubicBezTo>
                    <a:pt x="68" y="12"/>
                    <a:pt x="66" y="10"/>
                    <a:pt x="62" y="8"/>
                  </a:cubicBezTo>
                  <a:cubicBezTo>
                    <a:pt x="59" y="6"/>
                    <a:pt x="55" y="11"/>
                    <a:pt x="55" y="13"/>
                  </a:cubicBezTo>
                  <a:cubicBezTo>
                    <a:pt x="55" y="16"/>
                    <a:pt x="54" y="16"/>
                    <a:pt x="50" y="11"/>
                  </a:cubicBezTo>
                  <a:cubicBezTo>
                    <a:pt x="47" y="5"/>
                    <a:pt x="44" y="11"/>
                    <a:pt x="45" y="14"/>
                  </a:cubicBezTo>
                  <a:cubicBezTo>
                    <a:pt x="47" y="17"/>
                    <a:pt x="46" y="21"/>
                    <a:pt x="44" y="20"/>
                  </a:cubicBezTo>
                  <a:cubicBezTo>
                    <a:pt x="41" y="18"/>
                    <a:pt x="38" y="21"/>
                    <a:pt x="36" y="23"/>
                  </a:cubicBezTo>
                  <a:cubicBezTo>
                    <a:pt x="35" y="25"/>
                    <a:pt x="30" y="16"/>
                    <a:pt x="33" y="14"/>
                  </a:cubicBezTo>
                  <a:cubicBezTo>
                    <a:pt x="37" y="12"/>
                    <a:pt x="21" y="3"/>
                    <a:pt x="16" y="3"/>
                  </a:cubicBezTo>
                  <a:cubicBezTo>
                    <a:pt x="11" y="3"/>
                    <a:pt x="15" y="6"/>
                    <a:pt x="18" y="9"/>
                  </a:cubicBezTo>
                  <a:cubicBezTo>
                    <a:pt x="21" y="12"/>
                    <a:pt x="16" y="11"/>
                    <a:pt x="14" y="9"/>
                  </a:cubicBezTo>
                  <a:cubicBezTo>
                    <a:pt x="12" y="6"/>
                    <a:pt x="8" y="8"/>
                    <a:pt x="6" y="11"/>
                  </a:cubicBezTo>
                  <a:cubicBezTo>
                    <a:pt x="4" y="15"/>
                    <a:pt x="1" y="17"/>
                    <a:pt x="1" y="19"/>
                  </a:cubicBezTo>
                  <a:cubicBezTo>
                    <a:pt x="0" y="21"/>
                    <a:pt x="6" y="24"/>
                    <a:pt x="12" y="22"/>
                  </a:cubicBezTo>
                  <a:cubicBezTo>
                    <a:pt x="17" y="19"/>
                    <a:pt x="23" y="19"/>
                    <a:pt x="25" y="22"/>
                  </a:cubicBezTo>
                  <a:cubicBezTo>
                    <a:pt x="28" y="24"/>
                    <a:pt x="20" y="25"/>
                    <a:pt x="23" y="27"/>
                  </a:cubicBezTo>
                  <a:cubicBezTo>
                    <a:pt x="26" y="29"/>
                    <a:pt x="24" y="31"/>
                    <a:pt x="17" y="30"/>
                  </a:cubicBezTo>
                  <a:cubicBezTo>
                    <a:pt x="11" y="30"/>
                    <a:pt x="3" y="32"/>
                    <a:pt x="4" y="34"/>
                  </a:cubicBezTo>
                  <a:cubicBezTo>
                    <a:pt x="6" y="36"/>
                    <a:pt x="21" y="32"/>
                    <a:pt x="21" y="34"/>
                  </a:cubicBezTo>
                  <a:cubicBezTo>
                    <a:pt x="21" y="36"/>
                    <a:pt x="21" y="40"/>
                    <a:pt x="25" y="38"/>
                  </a:cubicBezTo>
                  <a:cubicBezTo>
                    <a:pt x="29" y="37"/>
                    <a:pt x="26" y="41"/>
                    <a:pt x="28" y="42"/>
                  </a:cubicBezTo>
                  <a:cubicBezTo>
                    <a:pt x="30" y="43"/>
                    <a:pt x="30" y="47"/>
                    <a:pt x="24" y="47"/>
                  </a:cubicBezTo>
                  <a:cubicBezTo>
                    <a:pt x="19" y="48"/>
                    <a:pt x="16" y="49"/>
                    <a:pt x="19" y="51"/>
                  </a:cubicBezTo>
                  <a:cubicBezTo>
                    <a:pt x="21" y="54"/>
                    <a:pt x="27" y="52"/>
                    <a:pt x="33" y="50"/>
                  </a:cubicBezTo>
                  <a:cubicBezTo>
                    <a:pt x="39" y="49"/>
                    <a:pt x="47" y="56"/>
                    <a:pt x="53" y="59"/>
                  </a:cubicBezTo>
                  <a:cubicBezTo>
                    <a:pt x="60" y="61"/>
                    <a:pt x="72" y="58"/>
                    <a:pt x="73" y="54"/>
                  </a:cubicBezTo>
                  <a:cubicBezTo>
                    <a:pt x="74" y="51"/>
                    <a:pt x="83" y="52"/>
                    <a:pt x="87" y="49"/>
                  </a:cubicBezTo>
                  <a:cubicBezTo>
                    <a:pt x="91" y="47"/>
                    <a:pt x="96" y="44"/>
                    <a:pt x="102" y="44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9" name="Freeform 130"/>
            <p:cNvSpPr>
              <a:spLocks/>
            </p:cNvSpPr>
            <p:nvPr/>
          </p:nvSpPr>
          <p:spPr bwMode="auto">
            <a:xfrm>
              <a:off x="4135438" y="1917700"/>
              <a:ext cx="98425" cy="107950"/>
            </a:xfrm>
            <a:custGeom>
              <a:avLst/>
              <a:gdLst/>
              <a:ahLst/>
              <a:cxnLst>
                <a:cxn ang="0">
                  <a:pos x="45" y="17"/>
                </a:cxn>
                <a:cxn ang="0">
                  <a:pos x="42" y="14"/>
                </a:cxn>
                <a:cxn ang="0">
                  <a:pos x="35" y="16"/>
                </a:cxn>
                <a:cxn ang="0">
                  <a:pos x="28" y="15"/>
                </a:cxn>
                <a:cxn ang="0">
                  <a:pos x="31" y="8"/>
                </a:cxn>
                <a:cxn ang="0">
                  <a:pos x="34" y="2"/>
                </a:cxn>
                <a:cxn ang="0">
                  <a:pos x="32" y="1"/>
                </a:cxn>
                <a:cxn ang="0">
                  <a:pos x="21" y="4"/>
                </a:cxn>
                <a:cxn ang="0">
                  <a:pos x="26" y="9"/>
                </a:cxn>
                <a:cxn ang="0">
                  <a:pos x="17" y="14"/>
                </a:cxn>
                <a:cxn ang="0">
                  <a:pos x="5" y="14"/>
                </a:cxn>
                <a:cxn ang="0">
                  <a:pos x="6" y="22"/>
                </a:cxn>
                <a:cxn ang="0">
                  <a:pos x="12" y="30"/>
                </a:cxn>
                <a:cxn ang="0">
                  <a:pos x="9" y="40"/>
                </a:cxn>
                <a:cxn ang="0">
                  <a:pos x="1" y="47"/>
                </a:cxn>
                <a:cxn ang="0">
                  <a:pos x="12" y="56"/>
                </a:cxn>
                <a:cxn ang="0">
                  <a:pos x="32" y="48"/>
                </a:cxn>
                <a:cxn ang="0">
                  <a:pos x="46" y="45"/>
                </a:cxn>
                <a:cxn ang="0">
                  <a:pos x="46" y="19"/>
                </a:cxn>
                <a:cxn ang="0">
                  <a:pos x="45" y="17"/>
                </a:cxn>
              </a:cxnLst>
              <a:rect l="0" t="0" r="r" b="b"/>
              <a:pathLst>
                <a:path w="51" h="56">
                  <a:moveTo>
                    <a:pt x="45" y="17"/>
                  </a:moveTo>
                  <a:cubicBezTo>
                    <a:pt x="44" y="16"/>
                    <a:pt x="43" y="15"/>
                    <a:pt x="42" y="14"/>
                  </a:cubicBezTo>
                  <a:cubicBezTo>
                    <a:pt x="37" y="9"/>
                    <a:pt x="36" y="13"/>
                    <a:pt x="35" y="16"/>
                  </a:cubicBezTo>
                  <a:cubicBezTo>
                    <a:pt x="35" y="19"/>
                    <a:pt x="31" y="15"/>
                    <a:pt x="28" y="15"/>
                  </a:cubicBezTo>
                  <a:cubicBezTo>
                    <a:pt x="25" y="14"/>
                    <a:pt x="29" y="9"/>
                    <a:pt x="31" y="8"/>
                  </a:cubicBezTo>
                  <a:cubicBezTo>
                    <a:pt x="32" y="7"/>
                    <a:pt x="33" y="5"/>
                    <a:pt x="34" y="2"/>
                  </a:cubicBezTo>
                  <a:cubicBezTo>
                    <a:pt x="33" y="2"/>
                    <a:pt x="33" y="2"/>
                    <a:pt x="32" y="1"/>
                  </a:cubicBezTo>
                  <a:cubicBezTo>
                    <a:pt x="28" y="0"/>
                    <a:pt x="21" y="0"/>
                    <a:pt x="21" y="4"/>
                  </a:cubicBezTo>
                  <a:cubicBezTo>
                    <a:pt x="21" y="8"/>
                    <a:pt x="26" y="6"/>
                    <a:pt x="26" y="9"/>
                  </a:cubicBezTo>
                  <a:cubicBezTo>
                    <a:pt x="26" y="12"/>
                    <a:pt x="21" y="11"/>
                    <a:pt x="17" y="14"/>
                  </a:cubicBezTo>
                  <a:cubicBezTo>
                    <a:pt x="13" y="16"/>
                    <a:pt x="9" y="12"/>
                    <a:pt x="5" y="14"/>
                  </a:cubicBezTo>
                  <a:cubicBezTo>
                    <a:pt x="1" y="16"/>
                    <a:pt x="9" y="18"/>
                    <a:pt x="6" y="22"/>
                  </a:cubicBezTo>
                  <a:cubicBezTo>
                    <a:pt x="3" y="27"/>
                    <a:pt x="7" y="26"/>
                    <a:pt x="12" y="30"/>
                  </a:cubicBezTo>
                  <a:cubicBezTo>
                    <a:pt x="17" y="34"/>
                    <a:pt x="9" y="35"/>
                    <a:pt x="9" y="40"/>
                  </a:cubicBezTo>
                  <a:cubicBezTo>
                    <a:pt x="9" y="44"/>
                    <a:pt x="2" y="44"/>
                    <a:pt x="1" y="47"/>
                  </a:cubicBezTo>
                  <a:cubicBezTo>
                    <a:pt x="0" y="50"/>
                    <a:pt x="6" y="56"/>
                    <a:pt x="12" y="56"/>
                  </a:cubicBezTo>
                  <a:cubicBezTo>
                    <a:pt x="16" y="56"/>
                    <a:pt x="26" y="54"/>
                    <a:pt x="32" y="48"/>
                  </a:cubicBezTo>
                  <a:cubicBezTo>
                    <a:pt x="37" y="43"/>
                    <a:pt x="40" y="48"/>
                    <a:pt x="46" y="45"/>
                  </a:cubicBezTo>
                  <a:cubicBezTo>
                    <a:pt x="51" y="43"/>
                    <a:pt x="48" y="23"/>
                    <a:pt x="46" y="19"/>
                  </a:cubicBezTo>
                  <a:cubicBezTo>
                    <a:pt x="45" y="18"/>
                    <a:pt x="45" y="18"/>
                    <a:pt x="45" y="17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0" name="Freeform 131"/>
            <p:cNvSpPr>
              <a:spLocks noEditPoints="1"/>
            </p:cNvSpPr>
            <p:nvPr/>
          </p:nvSpPr>
          <p:spPr bwMode="auto">
            <a:xfrm>
              <a:off x="4183063" y="1739900"/>
              <a:ext cx="219075" cy="333375"/>
            </a:xfrm>
            <a:custGeom>
              <a:avLst/>
              <a:gdLst/>
              <a:ahLst/>
              <a:cxnLst>
                <a:cxn ang="0">
                  <a:pos x="9" y="95"/>
                </a:cxn>
                <a:cxn ang="0">
                  <a:pos x="3" y="108"/>
                </a:cxn>
                <a:cxn ang="0">
                  <a:pos x="17" y="107"/>
                </a:cxn>
                <a:cxn ang="0">
                  <a:pos x="29" y="105"/>
                </a:cxn>
                <a:cxn ang="0">
                  <a:pos x="114" y="134"/>
                </a:cxn>
                <a:cxn ang="0">
                  <a:pos x="97" y="127"/>
                </a:cxn>
                <a:cxn ang="0">
                  <a:pos x="93" y="115"/>
                </a:cxn>
                <a:cxn ang="0">
                  <a:pos x="77" y="88"/>
                </a:cxn>
                <a:cxn ang="0">
                  <a:pos x="59" y="80"/>
                </a:cxn>
                <a:cxn ang="0">
                  <a:pos x="72" y="53"/>
                </a:cxn>
                <a:cxn ang="0">
                  <a:pos x="47" y="49"/>
                </a:cxn>
                <a:cxn ang="0">
                  <a:pos x="57" y="33"/>
                </a:cxn>
                <a:cxn ang="0">
                  <a:pos x="40" y="37"/>
                </a:cxn>
                <a:cxn ang="0">
                  <a:pos x="28" y="54"/>
                </a:cxn>
                <a:cxn ang="0">
                  <a:pos x="18" y="55"/>
                </a:cxn>
                <a:cxn ang="0">
                  <a:pos x="22" y="70"/>
                </a:cxn>
                <a:cxn ang="0">
                  <a:pos x="19" y="83"/>
                </a:cxn>
                <a:cxn ang="0">
                  <a:pos x="32" y="87"/>
                </a:cxn>
                <a:cxn ang="0">
                  <a:pos x="39" y="86"/>
                </a:cxn>
                <a:cxn ang="0">
                  <a:pos x="51" y="96"/>
                </a:cxn>
                <a:cxn ang="0">
                  <a:pos x="56" y="106"/>
                </a:cxn>
                <a:cxn ang="0">
                  <a:pos x="58" y="121"/>
                </a:cxn>
                <a:cxn ang="0">
                  <a:pos x="43" y="123"/>
                </a:cxn>
                <a:cxn ang="0">
                  <a:pos x="46" y="134"/>
                </a:cxn>
                <a:cxn ang="0">
                  <a:pos x="40" y="147"/>
                </a:cxn>
                <a:cxn ang="0">
                  <a:pos x="58" y="150"/>
                </a:cxn>
                <a:cxn ang="0">
                  <a:pos x="47" y="154"/>
                </a:cxn>
                <a:cxn ang="0">
                  <a:pos x="41" y="167"/>
                </a:cxn>
                <a:cxn ang="0">
                  <a:pos x="54" y="164"/>
                </a:cxn>
                <a:cxn ang="0">
                  <a:pos x="71" y="160"/>
                </a:cxn>
                <a:cxn ang="0">
                  <a:pos x="93" y="160"/>
                </a:cxn>
                <a:cxn ang="0">
                  <a:pos x="104" y="151"/>
                </a:cxn>
                <a:cxn ang="0">
                  <a:pos x="114" y="134"/>
                </a:cxn>
                <a:cxn ang="0">
                  <a:pos x="21" y="40"/>
                </a:cxn>
                <a:cxn ang="0">
                  <a:pos x="78" y="14"/>
                </a:cxn>
                <a:cxn ang="0">
                  <a:pos x="78" y="14"/>
                </a:cxn>
              </a:cxnLst>
              <a:rect l="0" t="0" r="r" b="b"/>
              <a:pathLst>
                <a:path w="114" h="174">
                  <a:moveTo>
                    <a:pt x="23" y="92"/>
                  </a:moveTo>
                  <a:cubicBezTo>
                    <a:pt x="18" y="88"/>
                    <a:pt x="13" y="95"/>
                    <a:pt x="9" y="95"/>
                  </a:cubicBezTo>
                  <a:cubicBezTo>
                    <a:pt x="8" y="98"/>
                    <a:pt x="7" y="100"/>
                    <a:pt x="6" y="101"/>
                  </a:cubicBezTo>
                  <a:cubicBezTo>
                    <a:pt x="4" y="102"/>
                    <a:pt x="0" y="107"/>
                    <a:pt x="3" y="108"/>
                  </a:cubicBezTo>
                  <a:cubicBezTo>
                    <a:pt x="6" y="108"/>
                    <a:pt x="10" y="112"/>
                    <a:pt x="10" y="109"/>
                  </a:cubicBezTo>
                  <a:cubicBezTo>
                    <a:pt x="11" y="106"/>
                    <a:pt x="12" y="102"/>
                    <a:pt x="17" y="107"/>
                  </a:cubicBezTo>
                  <a:cubicBezTo>
                    <a:pt x="18" y="108"/>
                    <a:pt x="19" y="109"/>
                    <a:pt x="20" y="110"/>
                  </a:cubicBezTo>
                  <a:cubicBezTo>
                    <a:pt x="21" y="108"/>
                    <a:pt x="26" y="108"/>
                    <a:pt x="29" y="105"/>
                  </a:cubicBezTo>
                  <a:cubicBezTo>
                    <a:pt x="32" y="102"/>
                    <a:pt x="27" y="97"/>
                    <a:pt x="23" y="92"/>
                  </a:cubicBezTo>
                  <a:close/>
                  <a:moveTo>
                    <a:pt x="114" y="134"/>
                  </a:moveTo>
                  <a:cubicBezTo>
                    <a:pt x="114" y="129"/>
                    <a:pt x="103" y="125"/>
                    <a:pt x="102" y="128"/>
                  </a:cubicBezTo>
                  <a:cubicBezTo>
                    <a:pt x="101" y="131"/>
                    <a:pt x="98" y="130"/>
                    <a:pt x="97" y="127"/>
                  </a:cubicBezTo>
                  <a:cubicBezTo>
                    <a:pt x="95" y="124"/>
                    <a:pt x="98" y="121"/>
                    <a:pt x="96" y="121"/>
                  </a:cubicBezTo>
                  <a:cubicBezTo>
                    <a:pt x="95" y="121"/>
                    <a:pt x="92" y="117"/>
                    <a:pt x="93" y="115"/>
                  </a:cubicBezTo>
                  <a:cubicBezTo>
                    <a:pt x="93" y="113"/>
                    <a:pt x="90" y="103"/>
                    <a:pt x="84" y="101"/>
                  </a:cubicBezTo>
                  <a:cubicBezTo>
                    <a:pt x="79" y="100"/>
                    <a:pt x="78" y="92"/>
                    <a:pt x="77" y="88"/>
                  </a:cubicBezTo>
                  <a:cubicBezTo>
                    <a:pt x="76" y="83"/>
                    <a:pt x="72" y="86"/>
                    <a:pt x="69" y="82"/>
                  </a:cubicBezTo>
                  <a:cubicBezTo>
                    <a:pt x="66" y="78"/>
                    <a:pt x="62" y="80"/>
                    <a:pt x="59" y="80"/>
                  </a:cubicBezTo>
                  <a:cubicBezTo>
                    <a:pt x="57" y="80"/>
                    <a:pt x="59" y="76"/>
                    <a:pt x="63" y="73"/>
                  </a:cubicBezTo>
                  <a:cubicBezTo>
                    <a:pt x="67" y="70"/>
                    <a:pt x="72" y="56"/>
                    <a:pt x="72" y="53"/>
                  </a:cubicBezTo>
                  <a:cubicBezTo>
                    <a:pt x="72" y="50"/>
                    <a:pt x="54" y="51"/>
                    <a:pt x="51" y="52"/>
                  </a:cubicBezTo>
                  <a:cubicBezTo>
                    <a:pt x="48" y="54"/>
                    <a:pt x="44" y="50"/>
                    <a:pt x="47" y="49"/>
                  </a:cubicBezTo>
                  <a:cubicBezTo>
                    <a:pt x="50" y="47"/>
                    <a:pt x="56" y="42"/>
                    <a:pt x="56" y="39"/>
                  </a:cubicBezTo>
                  <a:cubicBezTo>
                    <a:pt x="55" y="37"/>
                    <a:pt x="60" y="35"/>
                    <a:pt x="57" y="33"/>
                  </a:cubicBezTo>
                  <a:cubicBezTo>
                    <a:pt x="55" y="30"/>
                    <a:pt x="54" y="35"/>
                    <a:pt x="52" y="37"/>
                  </a:cubicBezTo>
                  <a:cubicBezTo>
                    <a:pt x="50" y="39"/>
                    <a:pt x="45" y="38"/>
                    <a:pt x="40" y="37"/>
                  </a:cubicBezTo>
                  <a:cubicBezTo>
                    <a:pt x="35" y="36"/>
                    <a:pt x="33" y="44"/>
                    <a:pt x="33" y="47"/>
                  </a:cubicBezTo>
                  <a:cubicBezTo>
                    <a:pt x="33" y="50"/>
                    <a:pt x="27" y="52"/>
                    <a:pt x="28" y="54"/>
                  </a:cubicBezTo>
                  <a:cubicBezTo>
                    <a:pt x="29" y="57"/>
                    <a:pt x="27" y="59"/>
                    <a:pt x="25" y="58"/>
                  </a:cubicBezTo>
                  <a:cubicBezTo>
                    <a:pt x="24" y="56"/>
                    <a:pt x="22" y="52"/>
                    <a:pt x="18" y="55"/>
                  </a:cubicBezTo>
                  <a:cubicBezTo>
                    <a:pt x="15" y="58"/>
                    <a:pt x="22" y="61"/>
                    <a:pt x="27" y="62"/>
                  </a:cubicBezTo>
                  <a:cubicBezTo>
                    <a:pt x="31" y="62"/>
                    <a:pt x="23" y="65"/>
                    <a:pt x="22" y="70"/>
                  </a:cubicBezTo>
                  <a:cubicBezTo>
                    <a:pt x="22" y="75"/>
                    <a:pt x="28" y="73"/>
                    <a:pt x="28" y="76"/>
                  </a:cubicBezTo>
                  <a:cubicBezTo>
                    <a:pt x="29" y="79"/>
                    <a:pt x="19" y="80"/>
                    <a:pt x="19" y="83"/>
                  </a:cubicBezTo>
                  <a:cubicBezTo>
                    <a:pt x="19" y="86"/>
                    <a:pt x="25" y="82"/>
                    <a:pt x="27" y="80"/>
                  </a:cubicBezTo>
                  <a:cubicBezTo>
                    <a:pt x="30" y="79"/>
                    <a:pt x="26" y="88"/>
                    <a:pt x="32" y="87"/>
                  </a:cubicBezTo>
                  <a:cubicBezTo>
                    <a:pt x="38" y="86"/>
                    <a:pt x="36" y="78"/>
                    <a:pt x="38" y="78"/>
                  </a:cubicBezTo>
                  <a:cubicBezTo>
                    <a:pt x="40" y="79"/>
                    <a:pt x="37" y="83"/>
                    <a:pt x="39" y="86"/>
                  </a:cubicBezTo>
                  <a:cubicBezTo>
                    <a:pt x="41" y="90"/>
                    <a:pt x="35" y="95"/>
                    <a:pt x="35" y="97"/>
                  </a:cubicBezTo>
                  <a:cubicBezTo>
                    <a:pt x="35" y="100"/>
                    <a:pt x="47" y="100"/>
                    <a:pt x="51" y="96"/>
                  </a:cubicBezTo>
                  <a:cubicBezTo>
                    <a:pt x="55" y="92"/>
                    <a:pt x="57" y="96"/>
                    <a:pt x="54" y="99"/>
                  </a:cubicBezTo>
                  <a:cubicBezTo>
                    <a:pt x="52" y="102"/>
                    <a:pt x="53" y="105"/>
                    <a:pt x="56" y="106"/>
                  </a:cubicBezTo>
                  <a:cubicBezTo>
                    <a:pt x="59" y="107"/>
                    <a:pt x="61" y="108"/>
                    <a:pt x="59" y="110"/>
                  </a:cubicBezTo>
                  <a:cubicBezTo>
                    <a:pt x="58" y="113"/>
                    <a:pt x="59" y="118"/>
                    <a:pt x="58" y="121"/>
                  </a:cubicBezTo>
                  <a:cubicBezTo>
                    <a:pt x="57" y="123"/>
                    <a:pt x="47" y="123"/>
                    <a:pt x="47" y="121"/>
                  </a:cubicBezTo>
                  <a:cubicBezTo>
                    <a:pt x="46" y="119"/>
                    <a:pt x="42" y="121"/>
                    <a:pt x="43" y="123"/>
                  </a:cubicBezTo>
                  <a:cubicBezTo>
                    <a:pt x="44" y="125"/>
                    <a:pt x="39" y="128"/>
                    <a:pt x="40" y="130"/>
                  </a:cubicBezTo>
                  <a:cubicBezTo>
                    <a:pt x="40" y="132"/>
                    <a:pt x="46" y="132"/>
                    <a:pt x="46" y="134"/>
                  </a:cubicBezTo>
                  <a:cubicBezTo>
                    <a:pt x="47" y="137"/>
                    <a:pt x="42" y="140"/>
                    <a:pt x="36" y="142"/>
                  </a:cubicBezTo>
                  <a:cubicBezTo>
                    <a:pt x="29" y="144"/>
                    <a:pt x="37" y="149"/>
                    <a:pt x="40" y="147"/>
                  </a:cubicBezTo>
                  <a:cubicBezTo>
                    <a:pt x="43" y="144"/>
                    <a:pt x="42" y="148"/>
                    <a:pt x="47" y="148"/>
                  </a:cubicBezTo>
                  <a:cubicBezTo>
                    <a:pt x="51" y="148"/>
                    <a:pt x="54" y="152"/>
                    <a:pt x="58" y="150"/>
                  </a:cubicBezTo>
                  <a:cubicBezTo>
                    <a:pt x="63" y="148"/>
                    <a:pt x="63" y="150"/>
                    <a:pt x="59" y="153"/>
                  </a:cubicBezTo>
                  <a:cubicBezTo>
                    <a:pt x="56" y="155"/>
                    <a:pt x="50" y="152"/>
                    <a:pt x="47" y="154"/>
                  </a:cubicBezTo>
                  <a:cubicBezTo>
                    <a:pt x="44" y="156"/>
                    <a:pt x="30" y="169"/>
                    <a:pt x="33" y="172"/>
                  </a:cubicBezTo>
                  <a:cubicBezTo>
                    <a:pt x="34" y="174"/>
                    <a:pt x="36" y="169"/>
                    <a:pt x="41" y="167"/>
                  </a:cubicBezTo>
                  <a:cubicBezTo>
                    <a:pt x="46" y="165"/>
                    <a:pt x="47" y="169"/>
                    <a:pt x="49" y="169"/>
                  </a:cubicBezTo>
                  <a:cubicBezTo>
                    <a:pt x="52" y="169"/>
                    <a:pt x="52" y="163"/>
                    <a:pt x="54" y="164"/>
                  </a:cubicBezTo>
                  <a:cubicBezTo>
                    <a:pt x="56" y="164"/>
                    <a:pt x="58" y="162"/>
                    <a:pt x="62" y="163"/>
                  </a:cubicBezTo>
                  <a:cubicBezTo>
                    <a:pt x="66" y="163"/>
                    <a:pt x="69" y="162"/>
                    <a:pt x="71" y="160"/>
                  </a:cubicBezTo>
                  <a:cubicBezTo>
                    <a:pt x="73" y="159"/>
                    <a:pt x="79" y="164"/>
                    <a:pt x="80" y="162"/>
                  </a:cubicBezTo>
                  <a:cubicBezTo>
                    <a:pt x="82" y="161"/>
                    <a:pt x="89" y="160"/>
                    <a:pt x="93" y="160"/>
                  </a:cubicBezTo>
                  <a:cubicBezTo>
                    <a:pt x="97" y="160"/>
                    <a:pt x="106" y="156"/>
                    <a:pt x="109" y="154"/>
                  </a:cubicBezTo>
                  <a:cubicBezTo>
                    <a:pt x="111" y="151"/>
                    <a:pt x="107" y="151"/>
                    <a:pt x="104" y="151"/>
                  </a:cubicBezTo>
                  <a:cubicBezTo>
                    <a:pt x="100" y="152"/>
                    <a:pt x="101" y="148"/>
                    <a:pt x="105" y="145"/>
                  </a:cubicBezTo>
                  <a:cubicBezTo>
                    <a:pt x="108" y="141"/>
                    <a:pt x="114" y="139"/>
                    <a:pt x="114" y="134"/>
                  </a:cubicBezTo>
                  <a:close/>
                  <a:moveTo>
                    <a:pt x="14" y="50"/>
                  </a:moveTo>
                  <a:cubicBezTo>
                    <a:pt x="18" y="50"/>
                    <a:pt x="23" y="42"/>
                    <a:pt x="21" y="40"/>
                  </a:cubicBezTo>
                  <a:cubicBezTo>
                    <a:pt x="19" y="38"/>
                    <a:pt x="10" y="50"/>
                    <a:pt x="14" y="50"/>
                  </a:cubicBezTo>
                  <a:close/>
                  <a:moveTo>
                    <a:pt x="78" y="14"/>
                  </a:moveTo>
                  <a:cubicBezTo>
                    <a:pt x="81" y="11"/>
                    <a:pt x="84" y="0"/>
                    <a:pt x="80" y="1"/>
                  </a:cubicBezTo>
                  <a:cubicBezTo>
                    <a:pt x="76" y="3"/>
                    <a:pt x="77" y="15"/>
                    <a:pt x="78" y="14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1" name="Freeform 132"/>
            <p:cNvSpPr>
              <a:spLocks noEditPoints="1"/>
            </p:cNvSpPr>
            <p:nvPr/>
          </p:nvSpPr>
          <p:spPr bwMode="auto">
            <a:xfrm>
              <a:off x="4183063" y="1739900"/>
              <a:ext cx="219075" cy="333375"/>
            </a:xfrm>
            <a:custGeom>
              <a:avLst/>
              <a:gdLst/>
              <a:ahLst/>
              <a:cxnLst>
                <a:cxn ang="0">
                  <a:pos x="9" y="95"/>
                </a:cxn>
                <a:cxn ang="0">
                  <a:pos x="3" y="108"/>
                </a:cxn>
                <a:cxn ang="0">
                  <a:pos x="17" y="107"/>
                </a:cxn>
                <a:cxn ang="0">
                  <a:pos x="29" y="105"/>
                </a:cxn>
                <a:cxn ang="0">
                  <a:pos x="114" y="134"/>
                </a:cxn>
                <a:cxn ang="0">
                  <a:pos x="97" y="127"/>
                </a:cxn>
                <a:cxn ang="0">
                  <a:pos x="93" y="115"/>
                </a:cxn>
                <a:cxn ang="0">
                  <a:pos x="77" y="88"/>
                </a:cxn>
                <a:cxn ang="0">
                  <a:pos x="59" y="80"/>
                </a:cxn>
                <a:cxn ang="0">
                  <a:pos x="72" y="53"/>
                </a:cxn>
                <a:cxn ang="0">
                  <a:pos x="47" y="49"/>
                </a:cxn>
                <a:cxn ang="0">
                  <a:pos x="57" y="33"/>
                </a:cxn>
                <a:cxn ang="0">
                  <a:pos x="40" y="37"/>
                </a:cxn>
                <a:cxn ang="0">
                  <a:pos x="28" y="54"/>
                </a:cxn>
                <a:cxn ang="0">
                  <a:pos x="18" y="55"/>
                </a:cxn>
                <a:cxn ang="0">
                  <a:pos x="22" y="70"/>
                </a:cxn>
                <a:cxn ang="0">
                  <a:pos x="19" y="83"/>
                </a:cxn>
                <a:cxn ang="0">
                  <a:pos x="32" y="87"/>
                </a:cxn>
                <a:cxn ang="0">
                  <a:pos x="39" y="86"/>
                </a:cxn>
                <a:cxn ang="0">
                  <a:pos x="51" y="96"/>
                </a:cxn>
                <a:cxn ang="0">
                  <a:pos x="56" y="106"/>
                </a:cxn>
                <a:cxn ang="0">
                  <a:pos x="58" y="121"/>
                </a:cxn>
                <a:cxn ang="0">
                  <a:pos x="43" y="123"/>
                </a:cxn>
                <a:cxn ang="0">
                  <a:pos x="46" y="134"/>
                </a:cxn>
                <a:cxn ang="0">
                  <a:pos x="40" y="147"/>
                </a:cxn>
                <a:cxn ang="0">
                  <a:pos x="58" y="150"/>
                </a:cxn>
                <a:cxn ang="0">
                  <a:pos x="47" y="154"/>
                </a:cxn>
                <a:cxn ang="0">
                  <a:pos x="41" y="167"/>
                </a:cxn>
                <a:cxn ang="0">
                  <a:pos x="54" y="164"/>
                </a:cxn>
                <a:cxn ang="0">
                  <a:pos x="71" y="160"/>
                </a:cxn>
                <a:cxn ang="0">
                  <a:pos x="93" y="160"/>
                </a:cxn>
                <a:cxn ang="0">
                  <a:pos x="104" y="151"/>
                </a:cxn>
                <a:cxn ang="0">
                  <a:pos x="114" y="134"/>
                </a:cxn>
                <a:cxn ang="0">
                  <a:pos x="21" y="40"/>
                </a:cxn>
                <a:cxn ang="0">
                  <a:pos x="78" y="14"/>
                </a:cxn>
                <a:cxn ang="0">
                  <a:pos x="78" y="14"/>
                </a:cxn>
              </a:cxnLst>
              <a:rect l="0" t="0" r="r" b="b"/>
              <a:pathLst>
                <a:path w="114" h="174">
                  <a:moveTo>
                    <a:pt x="23" y="92"/>
                  </a:moveTo>
                  <a:cubicBezTo>
                    <a:pt x="18" y="88"/>
                    <a:pt x="13" y="95"/>
                    <a:pt x="9" y="95"/>
                  </a:cubicBezTo>
                  <a:cubicBezTo>
                    <a:pt x="8" y="98"/>
                    <a:pt x="7" y="100"/>
                    <a:pt x="6" y="101"/>
                  </a:cubicBezTo>
                  <a:cubicBezTo>
                    <a:pt x="4" y="102"/>
                    <a:pt x="0" y="107"/>
                    <a:pt x="3" y="108"/>
                  </a:cubicBezTo>
                  <a:cubicBezTo>
                    <a:pt x="6" y="108"/>
                    <a:pt x="10" y="112"/>
                    <a:pt x="10" y="109"/>
                  </a:cubicBezTo>
                  <a:cubicBezTo>
                    <a:pt x="11" y="106"/>
                    <a:pt x="12" y="102"/>
                    <a:pt x="17" y="107"/>
                  </a:cubicBezTo>
                  <a:cubicBezTo>
                    <a:pt x="18" y="108"/>
                    <a:pt x="19" y="109"/>
                    <a:pt x="20" y="110"/>
                  </a:cubicBezTo>
                  <a:cubicBezTo>
                    <a:pt x="21" y="108"/>
                    <a:pt x="26" y="108"/>
                    <a:pt x="29" y="105"/>
                  </a:cubicBezTo>
                  <a:cubicBezTo>
                    <a:pt x="32" y="102"/>
                    <a:pt x="27" y="97"/>
                    <a:pt x="23" y="92"/>
                  </a:cubicBezTo>
                  <a:close/>
                  <a:moveTo>
                    <a:pt x="114" y="134"/>
                  </a:moveTo>
                  <a:cubicBezTo>
                    <a:pt x="114" y="129"/>
                    <a:pt x="103" y="125"/>
                    <a:pt x="102" y="128"/>
                  </a:cubicBezTo>
                  <a:cubicBezTo>
                    <a:pt x="101" y="131"/>
                    <a:pt x="98" y="130"/>
                    <a:pt x="97" y="127"/>
                  </a:cubicBezTo>
                  <a:cubicBezTo>
                    <a:pt x="95" y="124"/>
                    <a:pt x="98" y="121"/>
                    <a:pt x="96" y="121"/>
                  </a:cubicBezTo>
                  <a:cubicBezTo>
                    <a:pt x="95" y="121"/>
                    <a:pt x="92" y="117"/>
                    <a:pt x="93" y="115"/>
                  </a:cubicBezTo>
                  <a:cubicBezTo>
                    <a:pt x="93" y="113"/>
                    <a:pt x="90" y="103"/>
                    <a:pt x="84" y="101"/>
                  </a:cubicBezTo>
                  <a:cubicBezTo>
                    <a:pt x="79" y="100"/>
                    <a:pt x="78" y="92"/>
                    <a:pt x="77" y="88"/>
                  </a:cubicBezTo>
                  <a:cubicBezTo>
                    <a:pt x="76" y="83"/>
                    <a:pt x="72" y="86"/>
                    <a:pt x="69" y="82"/>
                  </a:cubicBezTo>
                  <a:cubicBezTo>
                    <a:pt x="66" y="78"/>
                    <a:pt x="62" y="80"/>
                    <a:pt x="59" y="80"/>
                  </a:cubicBezTo>
                  <a:cubicBezTo>
                    <a:pt x="57" y="80"/>
                    <a:pt x="59" y="76"/>
                    <a:pt x="63" y="73"/>
                  </a:cubicBezTo>
                  <a:cubicBezTo>
                    <a:pt x="67" y="70"/>
                    <a:pt x="72" y="56"/>
                    <a:pt x="72" y="53"/>
                  </a:cubicBezTo>
                  <a:cubicBezTo>
                    <a:pt x="72" y="50"/>
                    <a:pt x="54" y="51"/>
                    <a:pt x="51" y="52"/>
                  </a:cubicBezTo>
                  <a:cubicBezTo>
                    <a:pt x="48" y="54"/>
                    <a:pt x="44" y="50"/>
                    <a:pt x="47" y="49"/>
                  </a:cubicBezTo>
                  <a:cubicBezTo>
                    <a:pt x="50" y="47"/>
                    <a:pt x="56" y="42"/>
                    <a:pt x="56" y="39"/>
                  </a:cubicBezTo>
                  <a:cubicBezTo>
                    <a:pt x="55" y="37"/>
                    <a:pt x="60" y="35"/>
                    <a:pt x="57" y="33"/>
                  </a:cubicBezTo>
                  <a:cubicBezTo>
                    <a:pt x="55" y="30"/>
                    <a:pt x="54" y="35"/>
                    <a:pt x="52" y="37"/>
                  </a:cubicBezTo>
                  <a:cubicBezTo>
                    <a:pt x="50" y="39"/>
                    <a:pt x="45" y="38"/>
                    <a:pt x="40" y="37"/>
                  </a:cubicBezTo>
                  <a:cubicBezTo>
                    <a:pt x="35" y="36"/>
                    <a:pt x="33" y="44"/>
                    <a:pt x="33" y="47"/>
                  </a:cubicBezTo>
                  <a:cubicBezTo>
                    <a:pt x="33" y="50"/>
                    <a:pt x="27" y="52"/>
                    <a:pt x="28" y="54"/>
                  </a:cubicBezTo>
                  <a:cubicBezTo>
                    <a:pt x="29" y="57"/>
                    <a:pt x="27" y="59"/>
                    <a:pt x="25" y="58"/>
                  </a:cubicBezTo>
                  <a:cubicBezTo>
                    <a:pt x="24" y="56"/>
                    <a:pt x="22" y="52"/>
                    <a:pt x="18" y="55"/>
                  </a:cubicBezTo>
                  <a:cubicBezTo>
                    <a:pt x="15" y="58"/>
                    <a:pt x="22" y="61"/>
                    <a:pt x="27" y="62"/>
                  </a:cubicBezTo>
                  <a:cubicBezTo>
                    <a:pt x="31" y="62"/>
                    <a:pt x="23" y="65"/>
                    <a:pt x="22" y="70"/>
                  </a:cubicBezTo>
                  <a:cubicBezTo>
                    <a:pt x="22" y="75"/>
                    <a:pt x="28" y="73"/>
                    <a:pt x="28" y="76"/>
                  </a:cubicBezTo>
                  <a:cubicBezTo>
                    <a:pt x="29" y="79"/>
                    <a:pt x="19" y="80"/>
                    <a:pt x="19" y="83"/>
                  </a:cubicBezTo>
                  <a:cubicBezTo>
                    <a:pt x="19" y="86"/>
                    <a:pt x="25" y="82"/>
                    <a:pt x="27" y="80"/>
                  </a:cubicBezTo>
                  <a:cubicBezTo>
                    <a:pt x="30" y="79"/>
                    <a:pt x="26" y="88"/>
                    <a:pt x="32" y="87"/>
                  </a:cubicBezTo>
                  <a:cubicBezTo>
                    <a:pt x="38" y="86"/>
                    <a:pt x="36" y="78"/>
                    <a:pt x="38" y="78"/>
                  </a:cubicBezTo>
                  <a:cubicBezTo>
                    <a:pt x="40" y="79"/>
                    <a:pt x="37" y="83"/>
                    <a:pt x="39" y="86"/>
                  </a:cubicBezTo>
                  <a:cubicBezTo>
                    <a:pt x="41" y="90"/>
                    <a:pt x="35" y="95"/>
                    <a:pt x="35" y="97"/>
                  </a:cubicBezTo>
                  <a:cubicBezTo>
                    <a:pt x="35" y="100"/>
                    <a:pt x="47" y="100"/>
                    <a:pt x="51" y="96"/>
                  </a:cubicBezTo>
                  <a:cubicBezTo>
                    <a:pt x="55" y="92"/>
                    <a:pt x="57" y="96"/>
                    <a:pt x="54" y="99"/>
                  </a:cubicBezTo>
                  <a:cubicBezTo>
                    <a:pt x="52" y="102"/>
                    <a:pt x="53" y="105"/>
                    <a:pt x="56" y="106"/>
                  </a:cubicBezTo>
                  <a:cubicBezTo>
                    <a:pt x="59" y="107"/>
                    <a:pt x="61" y="108"/>
                    <a:pt x="59" y="110"/>
                  </a:cubicBezTo>
                  <a:cubicBezTo>
                    <a:pt x="58" y="113"/>
                    <a:pt x="59" y="118"/>
                    <a:pt x="58" y="121"/>
                  </a:cubicBezTo>
                  <a:cubicBezTo>
                    <a:pt x="57" y="123"/>
                    <a:pt x="47" y="123"/>
                    <a:pt x="47" y="121"/>
                  </a:cubicBezTo>
                  <a:cubicBezTo>
                    <a:pt x="46" y="119"/>
                    <a:pt x="42" y="121"/>
                    <a:pt x="43" y="123"/>
                  </a:cubicBezTo>
                  <a:cubicBezTo>
                    <a:pt x="44" y="125"/>
                    <a:pt x="39" y="128"/>
                    <a:pt x="40" y="130"/>
                  </a:cubicBezTo>
                  <a:cubicBezTo>
                    <a:pt x="40" y="132"/>
                    <a:pt x="46" y="132"/>
                    <a:pt x="46" y="134"/>
                  </a:cubicBezTo>
                  <a:cubicBezTo>
                    <a:pt x="47" y="137"/>
                    <a:pt x="42" y="140"/>
                    <a:pt x="36" y="142"/>
                  </a:cubicBezTo>
                  <a:cubicBezTo>
                    <a:pt x="29" y="144"/>
                    <a:pt x="37" y="149"/>
                    <a:pt x="40" y="147"/>
                  </a:cubicBezTo>
                  <a:cubicBezTo>
                    <a:pt x="43" y="144"/>
                    <a:pt x="42" y="148"/>
                    <a:pt x="47" y="148"/>
                  </a:cubicBezTo>
                  <a:cubicBezTo>
                    <a:pt x="51" y="148"/>
                    <a:pt x="54" y="152"/>
                    <a:pt x="58" y="150"/>
                  </a:cubicBezTo>
                  <a:cubicBezTo>
                    <a:pt x="63" y="148"/>
                    <a:pt x="63" y="150"/>
                    <a:pt x="59" y="153"/>
                  </a:cubicBezTo>
                  <a:cubicBezTo>
                    <a:pt x="56" y="155"/>
                    <a:pt x="50" y="152"/>
                    <a:pt x="47" y="154"/>
                  </a:cubicBezTo>
                  <a:cubicBezTo>
                    <a:pt x="44" y="156"/>
                    <a:pt x="30" y="169"/>
                    <a:pt x="33" y="172"/>
                  </a:cubicBezTo>
                  <a:cubicBezTo>
                    <a:pt x="34" y="174"/>
                    <a:pt x="36" y="169"/>
                    <a:pt x="41" y="167"/>
                  </a:cubicBezTo>
                  <a:cubicBezTo>
                    <a:pt x="46" y="165"/>
                    <a:pt x="47" y="169"/>
                    <a:pt x="49" y="169"/>
                  </a:cubicBezTo>
                  <a:cubicBezTo>
                    <a:pt x="52" y="169"/>
                    <a:pt x="52" y="163"/>
                    <a:pt x="54" y="164"/>
                  </a:cubicBezTo>
                  <a:cubicBezTo>
                    <a:pt x="56" y="164"/>
                    <a:pt x="58" y="162"/>
                    <a:pt x="62" y="163"/>
                  </a:cubicBezTo>
                  <a:cubicBezTo>
                    <a:pt x="66" y="163"/>
                    <a:pt x="69" y="162"/>
                    <a:pt x="71" y="160"/>
                  </a:cubicBezTo>
                  <a:cubicBezTo>
                    <a:pt x="73" y="159"/>
                    <a:pt x="79" y="164"/>
                    <a:pt x="80" y="162"/>
                  </a:cubicBezTo>
                  <a:cubicBezTo>
                    <a:pt x="82" y="161"/>
                    <a:pt x="89" y="160"/>
                    <a:pt x="93" y="160"/>
                  </a:cubicBezTo>
                  <a:cubicBezTo>
                    <a:pt x="97" y="160"/>
                    <a:pt x="106" y="156"/>
                    <a:pt x="109" y="154"/>
                  </a:cubicBezTo>
                  <a:cubicBezTo>
                    <a:pt x="111" y="151"/>
                    <a:pt x="107" y="151"/>
                    <a:pt x="104" y="151"/>
                  </a:cubicBezTo>
                  <a:cubicBezTo>
                    <a:pt x="100" y="152"/>
                    <a:pt x="101" y="148"/>
                    <a:pt x="105" y="145"/>
                  </a:cubicBezTo>
                  <a:cubicBezTo>
                    <a:pt x="108" y="141"/>
                    <a:pt x="114" y="139"/>
                    <a:pt x="114" y="134"/>
                  </a:cubicBezTo>
                  <a:close/>
                  <a:moveTo>
                    <a:pt x="14" y="50"/>
                  </a:moveTo>
                  <a:cubicBezTo>
                    <a:pt x="18" y="50"/>
                    <a:pt x="23" y="42"/>
                    <a:pt x="21" y="40"/>
                  </a:cubicBezTo>
                  <a:cubicBezTo>
                    <a:pt x="19" y="38"/>
                    <a:pt x="10" y="50"/>
                    <a:pt x="14" y="50"/>
                  </a:cubicBezTo>
                  <a:close/>
                  <a:moveTo>
                    <a:pt x="78" y="14"/>
                  </a:moveTo>
                  <a:cubicBezTo>
                    <a:pt x="81" y="11"/>
                    <a:pt x="84" y="0"/>
                    <a:pt x="80" y="1"/>
                  </a:cubicBezTo>
                  <a:cubicBezTo>
                    <a:pt x="76" y="3"/>
                    <a:pt x="77" y="15"/>
                    <a:pt x="78" y="14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2" name="Freeform 133"/>
            <p:cNvSpPr>
              <a:spLocks noEditPoints="1"/>
            </p:cNvSpPr>
            <p:nvPr/>
          </p:nvSpPr>
          <p:spPr bwMode="auto">
            <a:xfrm>
              <a:off x="4535488" y="1836738"/>
              <a:ext cx="103188" cy="98425"/>
            </a:xfrm>
            <a:custGeom>
              <a:avLst/>
              <a:gdLst/>
              <a:ahLst/>
              <a:cxnLst>
                <a:cxn ang="0">
                  <a:pos x="27" y="20"/>
                </a:cxn>
                <a:cxn ang="0">
                  <a:pos x="27" y="12"/>
                </a:cxn>
                <a:cxn ang="0">
                  <a:pos x="28" y="2"/>
                </a:cxn>
                <a:cxn ang="0">
                  <a:pos x="20" y="7"/>
                </a:cxn>
                <a:cxn ang="0">
                  <a:pos x="13" y="10"/>
                </a:cxn>
                <a:cxn ang="0">
                  <a:pos x="14" y="15"/>
                </a:cxn>
                <a:cxn ang="0">
                  <a:pos x="7" y="12"/>
                </a:cxn>
                <a:cxn ang="0">
                  <a:pos x="2" y="20"/>
                </a:cxn>
                <a:cxn ang="0">
                  <a:pos x="2" y="33"/>
                </a:cxn>
                <a:cxn ang="0">
                  <a:pos x="6" y="43"/>
                </a:cxn>
                <a:cxn ang="0">
                  <a:pos x="8" y="48"/>
                </a:cxn>
                <a:cxn ang="0">
                  <a:pos x="18" y="49"/>
                </a:cxn>
                <a:cxn ang="0">
                  <a:pos x="22" y="48"/>
                </a:cxn>
                <a:cxn ang="0">
                  <a:pos x="18" y="42"/>
                </a:cxn>
                <a:cxn ang="0">
                  <a:pos x="24" y="44"/>
                </a:cxn>
                <a:cxn ang="0">
                  <a:pos x="32" y="43"/>
                </a:cxn>
                <a:cxn ang="0">
                  <a:pos x="28" y="36"/>
                </a:cxn>
                <a:cxn ang="0">
                  <a:pos x="22" y="36"/>
                </a:cxn>
                <a:cxn ang="0">
                  <a:pos x="26" y="29"/>
                </a:cxn>
                <a:cxn ang="0">
                  <a:pos x="33" y="25"/>
                </a:cxn>
                <a:cxn ang="0">
                  <a:pos x="27" y="20"/>
                </a:cxn>
                <a:cxn ang="0">
                  <a:pos x="53" y="30"/>
                </a:cxn>
                <a:cxn ang="0">
                  <a:pos x="49" y="32"/>
                </a:cxn>
                <a:cxn ang="0">
                  <a:pos x="45" y="30"/>
                </a:cxn>
                <a:cxn ang="0">
                  <a:pos x="38" y="33"/>
                </a:cxn>
                <a:cxn ang="0">
                  <a:pos x="42" y="43"/>
                </a:cxn>
                <a:cxn ang="0">
                  <a:pos x="39" y="46"/>
                </a:cxn>
                <a:cxn ang="0">
                  <a:pos x="42" y="51"/>
                </a:cxn>
                <a:cxn ang="0">
                  <a:pos x="50" y="42"/>
                </a:cxn>
                <a:cxn ang="0">
                  <a:pos x="53" y="30"/>
                </a:cxn>
              </a:cxnLst>
              <a:rect l="0" t="0" r="r" b="b"/>
              <a:pathLst>
                <a:path w="54" h="52">
                  <a:moveTo>
                    <a:pt x="27" y="20"/>
                  </a:moveTo>
                  <a:cubicBezTo>
                    <a:pt x="26" y="19"/>
                    <a:pt x="25" y="13"/>
                    <a:pt x="27" y="12"/>
                  </a:cubicBezTo>
                  <a:cubicBezTo>
                    <a:pt x="29" y="10"/>
                    <a:pt x="30" y="4"/>
                    <a:pt x="28" y="2"/>
                  </a:cubicBezTo>
                  <a:cubicBezTo>
                    <a:pt x="27" y="0"/>
                    <a:pt x="21" y="2"/>
                    <a:pt x="20" y="7"/>
                  </a:cubicBezTo>
                  <a:cubicBezTo>
                    <a:pt x="20" y="11"/>
                    <a:pt x="15" y="9"/>
                    <a:pt x="13" y="10"/>
                  </a:cubicBezTo>
                  <a:cubicBezTo>
                    <a:pt x="12" y="11"/>
                    <a:pt x="16" y="13"/>
                    <a:pt x="14" y="15"/>
                  </a:cubicBezTo>
                  <a:cubicBezTo>
                    <a:pt x="12" y="17"/>
                    <a:pt x="11" y="12"/>
                    <a:pt x="7" y="12"/>
                  </a:cubicBezTo>
                  <a:cubicBezTo>
                    <a:pt x="4" y="11"/>
                    <a:pt x="4" y="17"/>
                    <a:pt x="2" y="20"/>
                  </a:cubicBezTo>
                  <a:cubicBezTo>
                    <a:pt x="0" y="23"/>
                    <a:pt x="1" y="29"/>
                    <a:pt x="2" y="33"/>
                  </a:cubicBezTo>
                  <a:cubicBezTo>
                    <a:pt x="2" y="37"/>
                    <a:pt x="7" y="39"/>
                    <a:pt x="6" y="43"/>
                  </a:cubicBezTo>
                  <a:cubicBezTo>
                    <a:pt x="5" y="44"/>
                    <a:pt x="7" y="46"/>
                    <a:pt x="8" y="48"/>
                  </a:cubicBezTo>
                  <a:cubicBezTo>
                    <a:pt x="12" y="48"/>
                    <a:pt x="16" y="48"/>
                    <a:pt x="18" y="49"/>
                  </a:cubicBezTo>
                  <a:cubicBezTo>
                    <a:pt x="19" y="49"/>
                    <a:pt x="20" y="49"/>
                    <a:pt x="22" y="48"/>
                  </a:cubicBezTo>
                  <a:cubicBezTo>
                    <a:pt x="21" y="46"/>
                    <a:pt x="17" y="44"/>
                    <a:pt x="18" y="42"/>
                  </a:cubicBezTo>
                  <a:cubicBezTo>
                    <a:pt x="18" y="40"/>
                    <a:pt x="21" y="42"/>
                    <a:pt x="24" y="44"/>
                  </a:cubicBezTo>
                  <a:cubicBezTo>
                    <a:pt x="26" y="46"/>
                    <a:pt x="31" y="46"/>
                    <a:pt x="32" y="43"/>
                  </a:cubicBezTo>
                  <a:cubicBezTo>
                    <a:pt x="32" y="42"/>
                    <a:pt x="31" y="35"/>
                    <a:pt x="28" y="36"/>
                  </a:cubicBezTo>
                  <a:cubicBezTo>
                    <a:pt x="24" y="38"/>
                    <a:pt x="24" y="37"/>
                    <a:pt x="22" y="36"/>
                  </a:cubicBezTo>
                  <a:cubicBezTo>
                    <a:pt x="21" y="34"/>
                    <a:pt x="25" y="31"/>
                    <a:pt x="26" y="29"/>
                  </a:cubicBezTo>
                  <a:cubicBezTo>
                    <a:pt x="26" y="26"/>
                    <a:pt x="32" y="27"/>
                    <a:pt x="33" y="25"/>
                  </a:cubicBezTo>
                  <a:cubicBezTo>
                    <a:pt x="34" y="23"/>
                    <a:pt x="29" y="20"/>
                    <a:pt x="27" y="20"/>
                  </a:cubicBezTo>
                  <a:close/>
                  <a:moveTo>
                    <a:pt x="53" y="30"/>
                  </a:moveTo>
                  <a:cubicBezTo>
                    <a:pt x="51" y="29"/>
                    <a:pt x="50" y="32"/>
                    <a:pt x="49" y="32"/>
                  </a:cubicBezTo>
                  <a:cubicBezTo>
                    <a:pt x="47" y="33"/>
                    <a:pt x="46" y="26"/>
                    <a:pt x="45" y="30"/>
                  </a:cubicBezTo>
                  <a:cubicBezTo>
                    <a:pt x="44" y="33"/>
                    <a:pt x="41" y="28"/>
                    <a:pt x="38" y="33"/>
                  </a:cubicBezTo>
                  <a:cubicBezTo>
                    <a:pt x="34" y="38"/>
                    <a:pt x="40" y="42"/>
                    <a:pt x="42" y="43"/>
                  </a:cubicBezTo>
                  <a:cubicBezTo>
                    <a:pt x="44" y="45"/>
                    <a:pt x="42" y="47"/>
                    <a:pt x="39" y="46"/>
                  </a:cubicBezTo>
                  <a:cubicBezTo>
                    <a:pt x="36" y="46"/>
                    <a:pt x="38" y="51"/>
                    <a:pt x="42" y="51"/>
                  </a:cubicBezTo>
                  <a:cubicBezTo>
                    <a:pt x="46" y="52"/>
                    <a:pt x="50" y="44"/>
                    <a:pt x="50" y="42"/>
                  </a:cubicBezTo>
                  <a:cubicBezTo>
                    <a:pt x="49" y="40"/>
                    <a:pt x="54" y="31"/>
                    <a:pt x="53" y="30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3" name="Freeform 134"/>
            <p:cNvSpPr>
              <a:spLocks noEditPoints="1"/>
            </p:cNvSpPr>
            <p:nvPr/>
          </p:nvSpPr>
          <p:spPr bwMode="auto">
            <a:xfrm>
              <a:off x="4606925" y="1443038"/>
              <a:ext cx="266700" cy="471488"/>
            </a:xfrm>
            <a:custGeom>
              <a:avLst/>
              <a:gdLst/>
              <a:ahLst/>
              <a:cxnLst>
                <a:cxn ang="0">
                  <a:pos x="137" y="53"/>
                </a:cxn>
                <a:cxn ang="0">
                  <a:pos x="135" y="33"/>
                </a:cxn>
                <a:cxn ang="0">
                  <a:pos x="118" y="12"/>
                </a:cxn>
                <a:cxn ang="0">
                  <a:pos x="98" y="11"/>
                </a:cxn>
                <a:cxn ang="0">
                  <a:pos x="79" y="11"/>
                </a:cxn>
                <a:cxn ang="0">
                  <a:pos x="68" y="23"/>
                </a:cxn>
                <a:cxn ang="0">
                  <a:pos x="56" y="37"/>
                </a:cxn>
                <a:cxn ang="0">
                  <a:pos x="47" y="51"/>
                </a:cxn>
                <a:cxn ang="0">
                  <a:pos x="37" y="60"/>
                </a:cxn>
                <a:cxn ang="0">
                  <a:pos x="29" y="85"/>
                </a:cxn>
                <a:cxn ang="0">
                  <a:pos x="31" y="97"/>
                </a:cxn>
                <a:cxn ang="0">
                  <a:pos x="12" y="105"/>
                </a:cxn>
                <a:cxn ang="0">
                  <a:pos x="11" y="127"/>
                </a:cxn>
                <a:cxn ang="0">
                  <a:pos x="18" y="146"/>
                </a:cxn>
                <a:cxn ang="0">
                  <a:pos x="15" y="157"/>
                </a:cxn>
                <a:cxn ang="0">
                  <a:pos x="8" y="171"/>
                </a:cxn>
                <a:cxn ang="0">
                  <a:pos x="3" y="187"/>
                </a:cxn>
                <a:cxn ang="0">
                  <a:pos x="0" y="188"/>
                </a:cxn>
                <a:cxn ang="0">
                  <a:pos x="9" y="211"/>
                </a:cxn>
                <a:cxn ang="0">
                  <a:pos x="17" y="230"/>
                </a:cxn>
                <a:cxn ang="0">
                  <a:pos x="20" y="244"/>
                </a:cxn>
                <a:cxn ang="0">
                  <a:pos x="33" y="238"/>
                </a:cxn>
                <a:cxn ang="0">
                  <a:pos x="46" y="233"/>
                </a:cxn>
                <a:cxn ang="0">
                  <a:pos x="57" y="230"/>
                </a:cxn>
                <a:cxn ang="0">
                  <a:pos x="59" y="220"/>
                </a:cxn>
                <a:cxn ang="0">
                  <a:pos x="61" y="196"/>
                </a:cxn>
                <a:cxn ang="0">
                  <a:pos x="77" y="179"/>
                </a:cxn>
                <a:cxn ang="0">
                  <a:pos x="73" y="158"/>
                </a:cxn>
                <a:cxn ang="0">
                  <a:pos x="64" y="144"/>
                </a:cxn>
                <a:cxn ang="0">
                  <a:pos x="71" y="124"/>
                </a:cxn>
                <a:cxn ang="0">
                  <a:pos x="84" y="110"/>
                </a:cxn>
                <a:cxn ang="0">
                  <a:pos x="112" y="91"/>
                </a:cxn>
                <a:cxn ang="0">
                  <a:pos x="115" y="71"/>
                </a:cxn>
                <a:cxn ang="0">
                  <a:pos x="134" y="64"/>
                </a:cxn>
                <a:cxn ang="0">
                  <a:pos x="139" y="58"/>
                </a:cxn>
                <a:cxn ang="0">
                  <a:pos x="75" y="220"/>
                </a:cxn>
              </a:cxnLst>
              <a:rect l="0" t="0" r="r" b="b"/>
              <a:pathLst>
                <a:path w="140" h="247">
                  <a:moveTo>
                    <a:pt x="139" y="58"/>
                  </a:moveTo>
                  <a:cubicBezTo>
                    <a:pt x="137" y="57"/>
                    <a:pt x="134" y="53"/>
                    <a:pt x="137" y="53"/>
                  </a:cubicBezTo>
                  <a:cubicBezTo>
                    <a:pt x="139" y="53"/>
                    <a:pt x="140" y="44"/>
                    <a:pt x="137" y="43"/>
                  </a:cubicBezTo>
                  <a:cubicBezTo>
                    <a:pt x="134" y="41"/>
                    <a:pt x="137" y="34"/>
                    <a:pt x="135" y="33"/>
                  </a:cubicBezTo>
                  <a:cubicBezTo>
                    <a:pt x="132" y="31"/>
                    <a:pt x="134" y="26"/>
                    <a:pt x="134" y="22"/>
                  </a:cubicBezTo>
                  <a:cubicBezTo>
                    <a:pt x="135" y="18"/>
                    <a:pt x="124" y="15"/>
                    <a:pt x="118" y="12"/>
                  </a:cubicBezTo>
                  <a:cubicBezTo>
                    <a:pt x="112" y="10"/>
                    <a:pt x="109" y="5"/>
                    <a:pt x="105" y="3"/>
                  </a:cubicBezTo>
                  <a:cubicBezTo>
                    <a:pt x="100" y="0"/>
                    <a:pt x="98" y="7"/>
                    <a:pt x="98" y="11"/>
                  </a:cubicBezTo>
                  <a:cubicBezTo>
                    <a:pt x="98" y="16"/>
                    <a:pt x="94" y="16"/>
                    <a:pt x="91" y="13"/>
                  </a:cubicBezTo>
                  <a:cubicBezTo>
                    <a:pt x="87" y="11"/>
                    <a:pt x="84" y="13"/>
                    <a:pt x="79" y="11"/>
                  </a:cubicBezTo>
                  <a:cubicBezTo>
                    <a:pt x="74" y="9"/>
                    <a:pt x="76" y="16"/>
                    <a:pt x="76" y="19"/>
                  </a:cubicBezTo>
                  <a:cubicBezTo>
                    <a:pt x="76" y="23"/>
                    <a:pt x="71" y="23"/>
                    <a:pt x="68" y="23"/>
                  </a:cubicBezTo>
                  <a:cubicBezTo>
                    <a:pt x="64" y="23"/>
                    <a:pt x="59" y="25"/>
                    <a:pt x="59" y="29"/>
                  </a:cubicBezTo>
                  <a:cubicBezTo>
                    <a:pt x="59" y="33"/>
                    <a:pt x="54" y="35"/>
                    <a:pt x="56" y="37"/>
                  </a:cubicBezTo>
                  <a:cubicBezTo>
                    <a:pt x="57" y="39"/>
                    <a:pt x="55" y="41"/>
                    <a:pt x="53" y="43"/>
                  </a:cubicBezTo>
                  <a:cubicBezTo>
                    <a:pt x="51" y="44"/>
                    <a:pt x="49" y="50"/>
                    <a:pt x="47" y="51"/>
                  </a:cubicBezTo>
                  <a:cubicBezTo>
                    <a:pt x="46" y="53"/>
                    <a:pt x="48" y="56"/>
                    <a:pt x="45" y="58"/>
                  </a:cubicBezTo>
                  <a:cubicBezTo>
                    <a:pt x="42" y="60"/>
                    <a:pt x="38" y="58"/>
                    <a:pt x="37" y="60"/>
                  </a:cubicBezTo>
                  <a:cubicBezTo>
                    <a:pt x="35" y="62"/>
                    <a:pt x="37" y="65"/>
                    <a:pt x="36" y="70"/>
                  </a:cubicBezTo>
                  <a:cubicBezTo>
                    <a:pt x="36" y="75"/>
                    <a:pt x="32" y="80"/>
                    <a:pt x="29" y="85"/>
                  </a:cubicBezTo>
                  <a:cubicBezTo>
                    <a:pt x="25" y="89"/>
                    <a:pt x="30" y="90"/>
                    <a:pt x="31" y="91"/>
                  </a:cubicBezTo>
                  <a:cubicBezTo>
                    <a:pt x="33" y="91"/>
                    <a:pt x="33" y="94"/>
                    <a:pt x="31" y="97"/>
                  </a:cubicBezTo>
                  <a:cubicBezTo>
                    <a:pt x="30" y="100"/>
                    <a:pt x="26" y="98"/>
                    <a:pt x="24" y="97"/>
                  </a:cubicBezTo>
                  <a:cubicBezTo>
                    <a:pt x="22" y="97"/>
                    <a:pt x="16" y="100"/>
                    <a:pt x="12" y="105"/>
                  </a:cubicBezTo>
                  <a:cubicBezTo>
                    <a:pt x="9" y="110"/>
                    <a:pt x="10" y="114"/>
                    <a:pt x="11" y="116"/>
                  </a:cubicBezTo>
                  <a:cubicBezTo>
                    <a:pt x="12" y="119"/>
                    <a:pt x="9" y="122"/>
                    <a:pt x="11" y="127"/>
                  </a:cubicBezTo>
                  <a:cubicBezTo>
                    <a:pt x="14" y="133"/>
                    <a:pt x="10" y="134"/>
                    <a:pt x="11" y="138"/>
                  </a:cubicBezTo>
                  <a:cubicBezTo>
                    <a:pt x="11" y="142"/>
                    <a:pt x="18" y="142"/>
                    <a:pt x="18" y="146"/>
                  </a:cubicBezTo>
                  <a:cubicBezTo>
                    <a:pt x="19" y="151"/>
                    <a:pt x="16" y="152"/>
                    <a:pt x="14" y="152"/>
                  </a:cubicBezTo>
                  <a:cubicBezTo>
                    <a:pt x="12" y="152"/>
                    <a:pt x="12" y="156"/>
                    <a:pt x="15" y="157"/>
                  </a:cubicBezTo>
                  <a:cubicBezTo>
                    <a:pt x="17" y="159"/>
                    <a:pt x="16" y="166"/>
                    <a:pt x="15" y="168"/>
                  </a:cubicBezTo>
                  <a:cubicBezTo>
                    <a:pt x="14" y="170"/>
                    <a:pt x="7" y="168"/>
                    <a:pt x="8" y="171"/>
                  </a:cubicBezTo>
                  <a:cubicBezTo>
                    <a:pt x="8" y="174"/>
                    <a:pt x="6" y="178"/>
                    <a:pt x="6" y="180"/>
                  </a:cubicBezTo>
                  <a:cubicBezTo>
                    <a:pt x="6" y="182"/>
                    <a:pt x="6" y="189"/>
                    <a:pt x="3" y="187"/>
                  </a:cubicBezTo>
                  <a:cubicBezTo>
                    <a:pt x="3" y="187"/>
                    <a:pt x="1" y="187"/>
                    <a:pt x="0" y="187"/>
                  </a:cubicBezTo>
                  <a:cubicBezTo>
                    <a:pt x="0" y="187"/>
                    <a:pt x="0" y="188"/>
                    <a:pt x="0" y="188"/>
                  </a:cubicBezTo>
                  <a:cubicBezTo>
                    <a:pt x="0" y="192"/>
                    <a:pt x="1" y="196"/>
                    <a:pt x="5" y="199"/>
                  </a:cubicBezTo>
                  <a:cubicBezTo>
                    <a:pt x="9" y="202"/>
                    <a:pt x="6" y="207"/>
                    <a:pt x="9" y="211"/>
                  </a:cubicBezTo>
                  <a:cubicBezTo>
                    <a:pt x="12" y="215"/>
                    <a:pt x="11" y="218"/>
                    <a:pt x="15" y="221"/>
                  </a:cubicBezTo>
                  <a:cubicBezTo>
                    <a:pt x="18" y="224"/>
                    <a:pt x="18" y="226"/>
                    <a:pt x="17" y="230"/>
                  </a:cubicBezTo>
                  <a:cubicBezTo>
                    <a:pt x="15" y="234"/>
                    <a:pt x="20" y="233"/>
                    <a:pt x="20" y="235"/>
                  </a:cubicBezTo>
                  <a:cubicBezTo>
                    <a:pt x="20" y="237"/>
                    <a:pt x="19" y="242"/>
                    <a:pt x="20" y="244"/>
                  </a:cubicBezTo>
                  <a:cubicBezTo>
                    <a:pt x="21" y="247"/>
                    <a:pt x="24" y="244"/>
                    <a:pt x="29" y="244"/>
                  </a:cubicBezTo>
                  <a:cubicBezTo>
                    <a:pt x="34" y="244"/>
                    <a:pt x="33" y="241"/>
                    <a:pt x="33" y="238"/>
                  </a:cubicBezTo>
                  <a:cubicBezTo>
                    <a:pt x="33" y="234"/>
                    <a:pt x="36" y="236"/>
                    <a:pt x="37" y="234"/>
                  </a:cubicBezTo>
                  <a:cubicBezTo>
                    <a:pt x="37" y="232"/>
                    <a:pt x="42" y="231"/>
                    <a:pt x="46" y="233"/>
                  </a:cubicBezTo>
                  <a:cubicBezTo>
                    <a:pt x="50" y="235"/>
                    <a:pt x="52" y="232"/>
                    <a:pt x="53" y="228"/>
                  </a:cubicBezTo>
                  <a:cubicBezTo>
                    <a:pt x="53" y="224"/>
                    <a:pt x="55" y="229"/>
                    <a:pt x="57" y="230"/>
                  </a:cubicBezTo>
                  <a:cubicBezTo>
                    <a:pt x="58" y="230"/>
                    <a:pt x="61" y="223"/>
                    <a:pt x="63" y="219"/>
                  </a:cubicBezTo>
                  <a:cubicBezTo>
                    <a:pt x="65" y="214"/>
                    <a:pt x="63" y="215"/>
                    <a:pt x="59" y="220"/>
                  </a:cubicBezTo>
                  <a:cubicBezTo>
                    <a:pt x="55" y="224"/>
                    <a:pt x="57" y="215"/>
                    <a:pt x="59" y="212"/>
                  </a:cubicBezTo>
                  <a:cubicBezTo>
                    <a:pt x="60" y="208"/>
                    <a:pt x="60" y="198"/>
                    <a:pt x="61" y="196"/>
                  </a:cubicBezTo>
                  <a:cubicBezTo>
                    <a:pt x="61" y="193"/>
                    <a:pt x="62" y="190"/>
                    <a:pt x="67" y="189"/>
                  </a:cubicBezTo>
                  <a:cubicBezTo>
                    <a:pt x="72" y="188"/>
                    <a:pt x="78" y="182"/>
                    <a:pt x="77" y="179"/>
                  </a:cubicBezTo>
                  <a:cubicBezTo>
                    <a:pt x="76" y="177"/>
                    <a:pt x="84" y="173"/>
                    <a:pt x="84" y="170"/>
                  </a:cubicBezTo>
                  <a:cubicBezTo>
                    <a:pt x="84" y="168"/>
                    <a:pt x="76" y="160"/>
                    <a:pt x="73" y="158"/>
                  </a:cubicBezTo>
                  <a:cubicBezTo>
                    <a:pt x="70" y="157"/>
                    <a:pt x="65" y="158"/>
                    <a:pt x="65" y="156"/>
                  </a:cubicBezTo>
                  <a:cubicBezTo>
                    <a:pt x="66" y="154"/>
                    <a:pt x="64" y="147"/>
                    <a:pt x="64" y="144"/>
                  </a:cubicBezTo>
                  <a:cubicBezTo>
                    <a:pt x="63" y="140"/>
                    <a:pt x="68" y="136"/>
                    <a:pt x="68" y="133"/>
                  </a:cubicBezTo>
                  <a:cubicBezTo>
                    <a:pt x="68" y="129"/>
                    <a:pt x="68" y="125"/>
                    <a:pt x="71" y="124"/>
                  </a:cubicBezTo>
                  <a:cubicBezTo>
                    <a:pt x="74" y="123"/>
                    <a:pt x="72" y="120"/>
                    <a:pt x="76" y="119"/>
                  </a:cubicBezTo>
                  <a:cubicBezTo>
                    <a:pt x="80" y="118"/>
                    <a:pt x="80" y="112"/>
                    <a:pt x="84" y="110"/>
                  </a:cubicBezTo>
                  <a:cubicBezTo>
                    <a:pt x="89" y="108"/>
                    <a:pt x="89" y="107"/>
                    <a:pt x="95" y="104"/>
                  </a:cubicBezTo>
                  <a:cubicBezTo>
                    <a:pt x="101" y="101"/>
                    <a:pt x="110" y="94"/>
                    <a:pt x="112" y="91"/>
                  </a:cubicBezTo>
                  <a:cubicBezTo>
                    <a:pt x="114" y="87"/>
                    <a:pt x="106" y="84"/>
                    <a:pt x="111" y="80"/>
                  </a:cubicBezTo>
                  <a:cubicBezTo>
                    <a:pt x="116" y="76"/>
                    <a:pt x="112" y="72"/>
                    <a:pt x="115" y="71"/>
                  </a:cubicBezTo>
                  <a:cubicBezTo>
                    <a:pt x="119" y="69"/>
                    <a:pt x="120" y="68"/>
                    <a:pt x="123" y="65"/>
                  </a:cubicBezTo>
                  <a:cubicBezTo>
                    <a:pt x="125" y="62"/>
                    <a:pt x="128" y="65"/>
                    <a:pt x="134" y="64"/>
                  </a:cubicBezTo>
                  <a:cubicBezTo>
                    <a:pt x="137" y="63"/>
                    <a:pt x="139" y="63"/>
                    <a:pt x="140" y="64"/>
                  </a:cubicBezTo>
                  <a:cubicBezTo>
                    <a:pt x="140" y="61"/>
                    <a:pt x="140" y="59"/>
                    <a:pt x="139" y="58"/>
                  </a:cubicBezTo>
                  <a:close/>
                  <a:moveTo>
                    <a:pt x="83" y="205"/>
                  </a:moveTo>
                  <a:cubicBezTo>
                    <a:pt x="76" y="205"/>
                    <a:pt x="73" y="218"/>
                    <a:pt x="75" y="220"/>
                  </a:cubicBezTo>
                  <a:cubicBezTo>
                    <a:pt x="76" y="221"/>
                    <a:pt x="89" y="205"/>
                    <a:pt x="83" y="205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4" name="Freeform 135"/>
            <p:cNvSpPr>
              <a:spLocks noEditPoints="1"/>
            </p:cNvSpPr>
            <p:nvPr/>
          </p:nvSpPr>
          <p:spPr bwMode="auto">
            <a:xfrm>
              <a:off x="4826000" y="1774825"/>
              <a:ext cx="136525" cy="66675"/>
            </a:xfrm>
            <a:custGeom>
              <a:avLst/>
              <a:gdLst/>
              <a:ahLst/>
              <a:cxnLst>
                <a:cxn ang="0">
                  <a:pos x="66" y="10"/>
                </a:cxn>
                <a:cxn ang="0">
                  <a:pos x="69" y="2"/>
                </a:cxn>
                <a:cxn ang="0">
                  <a:pos x="66" y="4"/>
                </a:cxn>
                <a:cxn ang="0">
                  <a:pos x="45" y="1"/>
                </a:cxn>
                <a:cxn ang="0">
                  <a:pos x="24" y="6"/>
                </a:cxn>
                <a:cxn ang="0">
                  <a:pos x="17" y="12"/>
                </a:cxn>
                <a:cxn ang="0">
                  <a:pos x="19" y="19"/>
                </a:cxn>
                <a:cxn ang="0">
                  <a:pos x="26" y="23"/>
                </a:cxn>
                <a:cxn ang="0">
                  <a:pos x="28" y="28"/>
                </a:cxn>
                <a:cxn ang="0">
                  <a:pos x="28" y="28"/>
                </a:cxn>
                <a:cxn ang="0">
                  <a:pos x="40" y="28"/>
                </a:cxn>
                <a:cxn ang="0">
                  <a:pos x="52" y="34"/>
                </a:cxn>
                <a:cxn ang="0">
                  <a:pos x="62" y="35"/>
                </a:cxn>
                <a:cxn ang="0">
                  <a:pos x="63" y="32"/>
                </a:cxn>
                <a:cxn ang="0">
                  <a:pos x="66" y="28"/>
                </a:cxn>
                <a:cxn ang="0">
                  <a:pos x="63" y="22"/>
                </a:cxn>
                <a:cxn ang="0">
                  <a:pos x="63" y="16"/>
                </a:cxn>
                <a:cxn ang="0">
                  <a:pos x="66" y="10"/>
                </a:cxn>
                <a:cxn ang="0">
                  <a:pos x="7" y="18"/>
                </a:cxn>
                <a:cxn ang="0">
                  <a:pos x="3" y="28"/>
                </a:cxn>
                <a:cxn ang="0">
                  <a:pos x="15" y="20"/>
                </a:cxn>
                <a:cxn ang="0">
                  <a:pos x="7" y="18"/>
                </a:cxn>
                <a:cxn ang="0">
                  <a:pos x="12" y="13"/>
                </a:cxn>
                <a:cxn ang="0">
                  <a:pos x="5" y="14"/>
                </a:cxn>
                <a:cxn ang="0">
                  <a:pos x="12" y="13"/>
                </a:cxn>
              </a:cxnLst>
              <a:rect l="0" t="0" r="r" b="b"/>
              <a:pathLst>
                <a:path w="71" h="35">
                  <a:moveTo>
                    <a:pt x="66" y="10"/>
                  </a:moveTo>
                  <a:cubicBezTo>
                    <a:pt x="68" y="7"/>
                    <a:pt x="71" y="6"/>
                    <a:pt x="69" y="2"/>
                  </a:cubicBezTo>
                  <a:cubicBezTo>
                    <a:pt x="68" y="3"/>
                    <a:pt x="67" y="3"/>
                    <a:pt x="66" y="4"/>
                  </a:cubicBezTo>
                  <a:cubicBezTo>
                    <a:pt x="61" y="5"/>
                    <a:pt x="51" y="0"/>
                    <a:pt x="45" y="1"/>
                  </a:cubicBezTo>
                  <a:cubicBezTo>
                    <a:pt x="39" y="3"/>
                    <a:pt x="27" y="3"/>
                    <a:pt x="24" y="6"/>
                  </a:cubicBezTo>
                  <a:cubicBezTo>
                    <a:pt x="21" y="9"/>
                    <a:pt x="14" y="9"/>
                    <a:pt x="17" y="12"/>
                  </a:cubicBezTo>
                  <a:cubicBezTo>
                    <a:pt x="20" y="15"/>
                    <a:pt x="17" y="16"/>
                    <a:pt x="19" y="19"/>
                  </a:cubicBezTo>
                  <a:cubicBezTo>
                    <a:pt x="22" y="22"/>
                    <a:pt x="23" y="24"/>
                    <a:pt x="26" y="23"/>
                  </a:cubicBezTo>
                  <a:cubicBezTo>
                    <a:pt x="29" y="22"/>
                    <a:pt x="32" y="24"/>
                    <a:pt x="28" y="28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34" y="27"/>
                    <a:pt x="39" y="27"/>
                    <a:pt x="40" y="28"/>
                  </a:cubicBezTo>
                  <a:cubicBezTo>
                    <a:pt x="42" y="29"/>
                    <a:pt x="50" y="35"/>
                    <a:pt x="52" y="34"/>
                  </a:cubicBezTo>
                  <a:cubicBezTo>
                    <a:pt x="53" y="34"/>
                    <a:pt x="58" y="34"/>
                    <a:pt x="62" y="35"/>
                  </a:cubicBezTo>
                  <a:cubicBezTo>
                    <a:pt x="62" y="34"/>
                    <a:pt x="62" y="32"/>
                    <a:pt x="63" y="32"/>
                  </a:cubicBezTo>
                  <a:cubicBezTo>
                    <a:pt x="64" y="31"/>
                    <a:pt x="68" y="31"/>
                    <a:pt x="66" y="28"/>
                  </a:cubicBezTo>
                  <a:cubicBezTo>
                    <a:pt x="64" y="26"/>
                    <a:pt x="64" y="25"/>
                    <a:pt x="63" y="22"/>
                  </a:cubicBezTo>
                  <a:cubicBezTo>
                    <a:pt x="63" y="19"/>
                    <a:pt x="62" y="18"/>
                    <a:pt x="63" y="16"/>
                  </a:cubicBezTo>
                  <a:cubicBezTo>
                    <a:pt x="63" y="14"/>
                    <a:pt x="65" y="13"/>
                    <a:pt x="66" y="10"/>
                  </a:cubicBezTo>
                  <a:close/>
                  <a:moveTo>
                    <a:pt x="7" y="18"/>
                  </a:moveTo>
                  <a:cubicBezTo>
                    <a:pt x="1" y="20"/>
                    <a:pt x="0" y="28"/>
                    <a:pt x="3" y="28"/>
                  </a:cubicBezTo>
                  <a:cubicBezTo>
                    <a:pt x="6" y="28"/>
                    <a:pt x="13" y="22"/>
                    <a:pt x="15" y="20"/>
                  </a:cubicBezTo>
                  <a:cubicBezTo>
                    <a:pt x="16" y="18"/>
                    <a:pt x="13" y="16"/>
                    <a:pt x="7" y="18"/>
                  </a:cubicBezTo>
                  <a:close/>
                  <a:moveTo>
                    <a:pt x="12" y="13"/>
                  </a:moveTo>
                  <a:cubicBezTo>
                    <a:pt x="14" y="11"/>
                    <a:pt x="3" y="12"/>
                    <a:pt x="5" y="14"/>
                  </a:cubicBezTo>
                  <a:cubicBezTo>
                    <a:pt x="7" y="16"/>
                    <a:pt x="11" y="16"/>
                    <a:pt x="12" y="13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5" name="Freeform 136"/>
            <p:cNvSpPr>
              <a:spLocks/>
            </p:cNvSpPr>
            <p:nvPr/>
          </p:nvSpPr>
          <p:spPr bwMode="auto">
            <a:xfrm>
              <a:off x="5076825" y="3148013"/>
              <a:ext cx="173038" cy="211138"/>
            </a:xfrm>
            <a:custGeom>
              <a:avLst/>
              <a:gdLst/>
              <a:ahLst/>
              <a:cxnLst>
                <a:cxn ang="0">
                  <a:pos x="80" y="25"/>
                </a:cxn>
                <a:cxn ang="0">
                  <a:pos x="85" y="17"/>
                </a:cxn>
                <a:cxn ang="0">
                  <a:pos x="91" y="9"/>
                </a:cxn>
                <a:cxn ang="0">
                  <a:pos x="85" y="11"/>
                </a:cxn>
                <a:cxn ang="0">
                  <a:pos x="80" y="8"/>
                </a:cxn>
                <a:cxn ang="0">
                  <a:pos x="70" y="10"/>
                </a:cxn>
                <a:cxn ang="0">
                  <a:pos x="62" y="16"/>
                </a:cxn>
                <a:cxn ang="0">
                  <a:pos x="49" y="14"/>
                </a:cxn>
                <a:cxn ang="0">
                  <a:pos x="36" y="7"/>
                </a:cxn>
                <a:cxn ang="0">
                  <a:pos x="25" y="4"/>
                </a:cxn>
                <a:cxn ang="0">
                  <a:pos x="18" y="1"/>
                </a:cxn>
                <a:cxn ang="0">
                  <a:pos x="12" y="0"/>
                </a:cxn>
                <a:cxn ang="0">
                  <a:pos x="3" y="6"/>
                </a:cxn>
                <a:cxn ang="0">
                  <a:pos x="1" y="8"/>
                </a:cxn>
                <a:cxn ang="0">
                  <a:pos x="6" y="13"/>
                </a:cxn>
                <a:cxn ang="0">
                  <a:pos x="7" y="21"/>
                </a:cxn>
                <a:cxn ang="0">
                  <a:pos x="12" y="25"/>
                </a:cxn>
                <a:cxn ang="0">
                  <a:pos x="11" y="34"/>
                </a:cxn>
                <a:cxn ang="0">
                  <a:pos x="4" y="47"/>
                </a:cxn>
                <a:cxn ang="0">
                  <a:pos x="1" y="54"/>
                </a:cxn>
                <a:cxn ang="0">
                  <a:pos x="8" y="59"/>
                </a:cxn>
                <a:cxn ang="0">
                  <a:pos x="0" y="66"/>
                </a:cxn>
                <a:cxn ang="0">
                  <a:pos x="0" y="67"/>
                </a:cxn>
                <a:cxn ang="0">
                  <a:pos x="43" y="90"/>
                </a:cxn>
                <a:cxn ang="0">
                  <a:pos x="42" y="96"/>
                </a:cxn>
                <a:cxn ang="0">
                  <a:pos x="61" y="110"/>
                </a:cxn>
                <a:cxn ang="0">
                  <a:pos x="72" y="85"/>
                </a:cxn>
                <a:cxn ang="0">
                  <a:pos x="79" y="80"/>
                </a:cxn>
                <a:cxn ang="0">
                  <a:pos x="85" y="76"/>
                </a:cxn>
                <a:cxn ang="0">
                  <a:pos x="86" y="74"/>
                </a:cxn>
                <a:cxn ang="0">
                  <a:pos x="81" y="65"/>
                </a:cxn>
                <a:cxn ang="0">
                  <a:pos x="80" y="25"/>
                </a:cxn>
              </a:cxnLst>
              <a:rect l="0" t="0" r="r" b="b"/>
              <a:pathLst>
                <a:path w="91" h="110">
                  <a:moveTo>
                    <a:pt x="80" y="25"/>
                  </a:moveTo>
                  <a:cubicBezTo>
                    <a:pt x="85" y="17"/>
                    <a:pt x="85" y="17"/>
                    <a:pt x="85" y="17"/>
                  </a:cubicBezTo>
                  <a:cubicBezTo>
                    <a:pt x="91" y="9"/>
                    <a:pt x="91" y="9"/>
                    <a:pt x="91" y="9"/>
                  </a:cubicBezTo>
                  <a:cubicBezTo>
                    <a:pt x="88" y="10"/>
                    <a:pt x="86" y="10"/>
                    <a:pt x="85" y="11"/>
                  </a:cubicBezTo>
                  <a:cubicBezTo>
                    <a:pt x="83" y="12"/>
                    <a:pt x="80" y="10"/>
                    <a:pt x="80" y="8"/>
                  </a:cubicBezTo>
                  <a:cubicBezTo>
                    <a:pt x="79" y="7"/>
                    <a:pt x="74" y="8"/>
                    <a:pt x="70" y="10"/>
                  </a:cubicBezTo>
                  <a:cubicBezTo>
                    <a:pt x="66" y="13"/>
                    <a:pt x="64" y="17"/>
                    <a:pt x="62" y="16"/>
                  </a:cubicBezTo>
                  <a:cubicBezTo>
                    <a:pt x="61" y="15"/>
                    <a:pt x="52" y="14"/>
                    <a:pt x="49" y="14"/>
                  </a:cubicBezTo>
                  <a:cubicBezTo>
                    <a:pt x="47" y="14"/>
                    <a:pt x="39" y="9"/>
                    <a:pt x="36" y="7"/>
                  </a:cubicBezTo>
                  <a:cubicBezTo>
                    <a:pt x="34" y="4"/>
                    <a:pt x="27" y="5"/>
                    <a:pt x="25" y="4"/>
                  </a:cubicBezTo>
                  <a:cubicBezTo>
                    <a:pt x="23" y="3"/>
                    <a:pt x="20" y="3"/>
                    <a:pt x="18" y="1"/>
                  </a:cubicBezTo>
                  <a:cubicBezTo>
                    <a:pt x="17" y="0"/>
                    <a:pt x="14" y="0"/>
                    <a:pt x="12" y="0"/>
                  </a:cubicBezTo>
                  <a:cubicBezTo>
                    <a:pt x="9" y="1"/>
                    <a:pt x="3" y="4"/>
                    <a:pt x="3" y="6"/>
                  </a:cubicBezTo>
                  <a:cubicBezTo>
                    <a:pt x="2" y="7"/>
                    <a:pt x="2" y="8"/>
                    <a:pt x="1" y="8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2" y="25"/>
                    <a:pt x="12" y="30"/>
                    <a:pt x="11" y="34"/>
                  </a:cubicBezTo>
                  <a:cubicBezTo>
                    <a:pt x="11" y="39"/>
                    <a:pt x="7" y="45"/>
                    <a:pt x="4" y="47"/>
                  </a:cubicBezTo>
                  <a:cubicBezTo>
                    <a:pt x="3" y="48"/>
                    <a:pt x="2" y="51"/>
                    <a:pt x="1" y="54"/>
                  </a:cubicBezTo>
                  <a:cubicBezTo>
                    <a:pt x="5" y="56"/>
                    <a:pt x="8" y="57"/>
                    <a:pt x="8" y="59"/>
                  </a:cubicBezTo>
                  <a:cubicBezTo>
                    <a:pt x="8" y="61"/>
                    <a:pt x="0" y="60"/>
                    <a:pt x="0" y="66"/>
                  </a:cubicBezTo>
                  <a:cubicBezTo>
                    <a:pt x="0" y="66"/>
                    <a:pt x="0" y="67"/>
                    <a:pt x="0" y="67"/>
                  </a:cubicBezTo>
                  <a:cubicBezTo>
                    <a:pt x="43" y="90"/>
                    <a:pt x="43" y="90"/>
                    <a:pt x="43" y="90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96"/>
                    <a:pt x="52" y="103"/>
                    <a:pt x="61" y="110"/>
                  </a:cubicBezTo>
                  <a:cubicBezTo>
                    <a:pt x="65" y="99"/>
                    <a:pt x="71" y="88"/>
                    <a:pt x="72" y="85"/>
                  </a:cubicBezTo>
                  <a:cubicBezTo>
                    <a:pt x="75" y="82"/>
                    <a:pt x="77" y="82"/>
                    <a:pt x="79" y="80"/>
                  </a:cubicBezTo>
                  <a:cubicBezTo>
                    <a:pt x="81" y="77"/>
                    <a:pt x="82" y="81"/>
                    <a:pt x="85" y="76"/>
                  </a:cubicBezTo>
                  <a:cubicBezTo>
                    <a:pt x="86" y="75"/>
                    <a:pt x="86" y="75"/>
                    <a:pt x="86" y="74"/>
                  </a:cubicBezTo>
                  <a:cubicBezTo>
                    <a:pt x="81" y="65"/>
                    <a:pt x="81" y="65"/>
                    <a:pt x="81" y="65"/>
                  </a:cubicBezTo>
                  <a:lnTo>
                    <a:pt x="80" y="25"/>
                  </a:ln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6" name="Freeform 137"/>
            <p:cNvSpPr>
              <a:spLocks/>
            </p:cNvSpPr>
            <p:nvPr/>
          </p:nvSpPr>
          <p:spPr bwMode="auto">
            <a:xfrm>
              <a:off x="4981575" y="3163888"/>
              <a:ext cx="117475" cy="122238"/>
            </a:xfrm>
            <a:custGeom>
              <a:avLst/>
              <a:gdLst/>
              <a:ahLst/>
              <a:cxnLst>
                <a:cxn ang="0">
                  <a:pos x="57" y="13"/>
                </a:cxn>
                <a:cxn ang="0">
                  <a:pos x="56" y="5"/>
                </a:cxn>
                <a:cxn ang="0">
                  <a:pos x="51" y="0"/>
                </a:cxn>
                <a:cxn ang="0">
                  <a:pos x="47" y="4"/>
                </a:cxn>
                <a:cxn ang="0">
                  <a:pos x="40" y="4"/>
                </a:cxn>
                <a:cxn ang="0">
                  <a:pos x="32" y="7"/>
                </a:cxn>
                <a:cxn ang="0">
                  <a:pos x="25" y="5"/>
                </a:cxn>
                <a:cxn ang="0">
                  <a:pos x="17" y="7"/>
                </a:cxn>
                <a:cxn ang="0">
                  <a:pos x="16" y="17"/>
                </a:cxn>
                <a:cxn ang="0">
                  <a:pos x="19" y="22"/>
                </a:cxn>
                <a:cxn ang="0">
                  <a:pos x="16" y="28"/>
                </a:cxn>
                <a:cxn ang="0">
                  <a:pos x="11" y="31"/>
                </a:cxn>
                <a:cxn ang="0">
                  <a:pos x="7" y="38"/>
                </a:cxn>
                <a:cxn ang="0">
                  <a:pos x="4" y="46"/>
                </a:cxn>
                <a:cxn ang="0">
                  <a:pos x="2" y="55"/>
                </a:cxn>
                <a:cxn ang="0">
                  <a:pos x="0" y="63"/>
                </a:cxn>
                <a:cxn ang="0">
                  <a:pos x="6" y="62"/>
                </a:cxn>
                <a:cxn ang="0">
                  <a:pos x="18" y="59"/>
                </a:cxn>
                <a:cxn ang="0">
                  <a:pos x="27" y="58"/>
                </a:cxn>
                <a:cxn ang="0">
                  <a:pos x="36" y="46"/>
                </a:cxn>
                <a:cxn ang="0">
                  <a:pos x="51" y="46"/>
                </a:cxn>
                <a:cxn ang="0">
                  <a:pos x="54" y="39"/>
                </a:cxn>
                <a:cxn ang="0">
                  <a:pos x="61" y="26"/>
                </a:cxn>
                <a:cxn ang="0">
                  <a:pos x="62" y="17"/>
                </a:cxn>
                <a:cxn ang="0">
                  <a:pos x="57" y="13"/>
                </a:cxn>
              </a:cxnLst>
              <a:rect l="0" t="0" r="r" b="b"/>
              <a:pathLst>
                <a:path w="62" h="64">
                  <a:moveTo>
                    <a:pt x="57" y="13"/>
                  </a:moveTo>
                  <a:cubicBezTo>
                    <a:pt x="56" y="5"/>
                    <a:pt x="56" y="5"/>
                    <a:pt x="56" y="5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0" y="1"/>
                    <a:pt x="48" y="3"/>
                    <a:pt x="47" y="4"/>
                  </a:cubicBezTo>
                  <a:cubicBezTo>
                    <a:pt x="47" y="6"/>
                    <a:pt x="42" y="5"/>
                    <a:pt x="40" y="4"/>
                  </a:cubicBezTo>
                  <a:cubicBezTo>
                    <a:pt x="38" y="3"/>
                    <a:pt x="33" y="6"/>
                    <a:pt x="32" y="7"/>
                  </a:cubicBezTo>
                  <a:cubicBezTo>
                    <a:pt x="31" y="9"/>
                    <a:pt x="28" y="4"/>
                    <a:pt x="25" y="5"/>
                  </a:cubicBezTo>
                  <a:cubicBezTo>
                    <a:pt x="23" y="5"/>
                    <a:pt x="17" y="7"/>
                    <a:pt x="17" y="7"/>
                  </a:cubicBezTo>
                  <a:cubicBezTo>
                    <a:pt x="17" y="7"/>
                    <a:pt x="16" y="14"/>
                    <a:pt x="16" y="17"/>
                  </a:cubicBezTo>
                  <a:cubicBezTo>
                    <a:pt x="16" y="20"/>
                    <a:pt x="19" y="20"/>
                    <a:pt x="19" y="22"/>
                  </a:cubicBezTo>
                  <a:cubicBezTo>
                    <a:pt x="19" y="25"/>
                    <a:pt x="16" y="27"/>
                    <a:pt x="16" y="28"/>
                  </a:cubicBezTo>
                  <a:cubicBezTo>
                    <a:pt x="16" y="30"/>
                    <a:pt x="14" y="31"/>
                    <a:pt x="11" y="31"/>
                  </a:cubicBezTo>
                  <a:cubicBezTo>
                    <a:pt x="9" y="32"/>
                    <a:pt x="9" y="36"/>
                    <a:pt x="7" y="38"/>
                  </a:cubicBezTo>
                  <a:cubicBezTo>
                    <a:pt x="5" y="39"/>
                    <a:pt x="6" y="43"/>
                    <a:pt x="4" y="46"/>
                  </a:cubicBezTo>
                  <a:cubicBezTo>
                    <a:pt x="3" y="48"/>
                    <a:pt x="2" y="52"/>
                    <a:pt x="2" y="55"/>
                  </a:cubicBezTo>
                  <a:cubicBezTo>
                    <a:pt x="2" y="58"/>
                    <a:pt x="2" y="62"/>
                    <a:pt x="0" y="63"/>
                  </a:cubicBezTo>
                  <a:cubicBezTo>
                    <a:pt x="4" y="64"/>
                    <a:pt x="5" y="63"/>
                    <a:pt x="6" y="62"/>
                  </a:cubicBezTo>
                  <a:cubicBezTo>
                    <a:pt x="8" y="61"/>
                    <a:pt x="18" y="59"/>
                    <a:pt x="18" y="59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9" y="52"/>
                    <a:pt x="32" y="47"/>
                    <a:pt x="36" y="46"/>
                  </a:cubicBezTo>
                  <a:cubicBezTo>
                    <a:pt x="40" y="45"/>
                    <a:pt x="46" y="45"/>
                    <a:pt x="51" y="46"/>
                  </a:cubicBezTo>
                  <a:cubicBezTo>
                    <a:pt x="52" y="43"/>
                    <a:pt x="53" y="40"/>
                    <a:pt x="54" y="39"/>
                  </a:cubicBezTo>
                  <a:cubicBezTo>
                    <a:pt x="57" y="37"/>
                    <a:pt x="61" y="31"/>
                    <a:pt x="61" y="26"/>
                  </a:cubicBezTo>
                  <a:cubicBezTo>
                    <a:pt x="62" y="22"/>
                    <a:pt x="62" y="17"/>
                    <a:pt x="62" y="17"/>
                  </a:cubicBezTo>
                  <a:lnTo>
                    <a:pt x="57" y="13"/>
                  </a:ln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7" name="Freeform 138"/>
            <p:cNvSpPr>
              <a:spLocks/>
            </p:cNvSpPr>
            <p:nvPr/>
          </p:nvSpPr>
          <p:spPr bwMode="auto">
            <a:xfrm>
              <a:off x="5562600" y="2193925"/>
              <a:ext cx="382588" cy="220663"/>
            </a:xfrm>
            <a:custGeom>
              <a:avLst/>
              <a:gdLst/>
              <a:ahLst/>
              <a:cxnLst>
                <a:cxn ang="0">
                  <a:pos x="194" y="65"/>
                </a:cxn>
                <a:cxn ang="0">
                  <a:pos x="179" y="58"/>
                </a:cxn>
                <a:cxn ang="0">
                  <a:pos x="170" y="59"/>
                </a:cxn>
                <a:cxn ang="0">
                  <a:pos x="159" y="55"/>
                </a:cxn>
                <a:cxn ang="0">
                  <a:pos x="148" y="64"/>
                </a:cxn>
                <a:cxn ang="0">
                  <a:pos x="142" y="66"/>
                </a:cxn>
                <a:cxn ang="0">
                  <a:pos x="133" y="60"/>
                </a:cxn>
                <a:cxn ang="0">
                  <a:pos x="123" y="58"/>
                </a:cxn>
                <a:cxn ang="0">
                  <a:pos x="117" y="46"/>
                </a:cxn>
                <a:cxn ang="0">
                  <a:pos x="114" y="35"/>
                </a:cxn>
                <a:cxn ang="0">
                  <a:pos x="105" y="29"/>
                </a:cxn>
                <a:cxn ang="0">
                  <a:pos x="83" y="28"/>
                </a:cxn>
                <a:cxn ang="0">
                  <a:pos x="68" y="29"/>
                </a:cxn>
                <a:cxn ang="0">
                  <a:pos x="55" y="14"/>
                </a:cxn>
                <a:cxn ang="0">
                  <a:pos x="51" y="19"/>
                </a:cxn>
                <a:cxn ang="0">
                  <a:pos x="38" y="17"/>
                </a:cxn>
                <a:cxn ang="0">
                  <a:pos x="36" y="1"/>
                </a:cxn>
                <a:cxn ang="0">
                  <a:pos x="32" y="17"/>
                </a:cxn>
                <a:cxn ang="0">
                  <a:pos x="30" y="0"/>
                </a:cxn>
                <a:cxn ang="0">
                  <a:pos x="2" y="7"/>
                </a:cxn>
                <a:cxn ang="0">
                  <a:pos x="0" y="57"/>
                </a:cxn>
                <a:cxn ang="0">
                  <a:pos x="0" y="57"/>
                </a:cxn>
                <a:cxn ang="0">
                  <a:pos x="8" y="59"/>
                </a:cxn>
                <a:cxn ang="0">
                  <a:pos x="12" y="54"/>
                </a:cxn>
                <a:cxn ang="0">
                  <a:pos x="20" y="48"/>
                </a:cxn>
                <a:cxn ang="0">
                  <a:pos x="24" y="44"/>
                </a:cxn>
                <a:cxn ang="0">
                  <a:pos x="29" y="41"/>
                </a:cxn>
                <a:cxn ang="0">
                  <a:pos x="37" y="43"/>
                </a:cxn>
                <a:cxn ang="0">
                  <a:pos x="45" y="46"/>
                </a:cxn>
                <a:cxn ang="0">
                  <a:pos x="49" y="58"/>
                </a:cxn>
                <a:cxn ang="0">
                  <a:pos x="66" y="60"/>
                </a:cxn>
                <a:cxn ang="0">
                  <a:pos x="71" y="68"/>
                </a:cxn>
                <a:cxn ang="0">
                  <a:pos x="76" y="77"/>
                </a:cxn>
                <a:cxn ang="0">
                  <a:pos x="87" y="85"/>
                </a:cxn>
                <a:cxn ang="0">
                  <a:pos x="100" y="93"/>
                </a:cxn>
                <a:cxn ang="0">
                  <a:pos x="112" y="101"/>
                </a:cxn>
                <a:cxn ang="0">
                  <a:pos x="122" y="104"/>
                </a:cxn>
                <a:cxn ang="0">
                  <a:pos x="123" y="111"/>
                </a:cxn>
                <a:cxn ang="0">
                  <a:pos x="124" y="111"/>
                </a:cxn>
                <a:cxn ang="0">
                  <a:pos x="133" y="114"/>
                </a:cxn>
                <a:cxn ang="0">
                  <a:pos x="137" y="116"/>
                </a:cxn>
                <a:cxn ang="0">
                  <a:pos x="142" y="105"/>
                </a:cxn>
                <a:cxn ang="0">
                  <a:pos x="141" y="95"/>
                </a:cxn>
                <a:cxn ang="0">
                  <a:pos x="134" y="86"/>
                </a:cxn>
                <a:cxn ang="0">
                  <a:pos x="144" y="82"/>
                </a:cxn>
                <a:cxn ang="0">
                  <a:pos x="148" y="76"/>
                </a:cxn>
                <a:cxn ang="0">
                  <a:pos x="153" y="70"/>
                </a:cxn>
                <a:cxn ang="0">
                  <a:pos x="162" y="68"/>
                </a:cxn>
                <a:cxn ang="0">
                  <a:pos x="170" y="66"/>
                </a:cxn>
                <a:cxn ang="0">
                  <a:pos x="166" y="75"/>
                </a:cxn>
                <a:cxn ang="0">
                  <a:pos x="179" y="73"/>
                </a:cxn>
                <a:cxn ang="0">
                  <a:pos x="189" y="71"/>
                </a:cxn>
                <a:cxn ang="0">
                  <a:pos x="194" y="65"/>
                </a:cxn>
              </a:cxnLst>
              <a:rect l="0" t="0" r="r" b="b"/>
              <a:pathLst>
                <a:path w="200" h="116">
                  <a:moveTo>
                    <a:pt x="194" y="65"/>
                  </a:moveTo>
                  <a:cubicBezTo>
                    <a:pt x="189" y="61"/>
                    <a:pt x="180" y="55"/>
                    <a:pt x="179" y="58"/>
                  </a:cubicBezTo>
                  <a:cubicBezTo>
                    <a:pt x="178" y="61"/>
                    <a:pt x="172" y="61"/>
                    <a:pt x="170" y="59"/>
                  </a:cubicBezTo>
                  <a:cubicBezTo>
                    <a:pt x="168" y="56"/>
                    <a:pt x="166" y="53"/>
                    <a:pt x="159" y="55"/>
                  </a:cubicBezTo>
                  <a:cubicBezTo>
                    <a:pt x="152" y="58"/>
                    <a:pt x="148" y="62"/>
                    <a:pt x="148" y="64"/>
                  </a:cubicBezTo>
                  <a:cubicBezTo>
                    <a:pt x="147" y="67"/>
                    <a:pt x="143" y="70"/>
                    <a:pt x="142" y="66"/>
                  </a:cubicBezTo>
                  <a:cubicBezTo>
                    <a:pt x="142" y="63"/>
                    <a:pt x="136" y="61"/>
                    <a:pt x="133" y="60"/>
                  </a:cubicBezTo>
                  <a:cubicBezTo>
                    <a:pt x="129" y="59"/>
                    <a:pt x="124" y="61"/>
                    <a:pt x="123" y="58"/>
                  </a:cubicBezTo>
                  <a:cubicBezTo>
                    <a:pt x="123" y="54"/>
                    <a:pt x="117" y="50"/>
                    <a:pt x="117" y="46"/>
                  </a:cubicBezTo>
                  <a:cubicBezTo>
                    <a:pt x="116" y="42"/>
                    <a:pt x="118" y="36"/>
                    <a:pt x="114" y="35"/>
                  </a:cubicBezTo>
                  <a:cubicBezTo>
                    <a:pt x="111" y="35"/>
                    <a:pt x="108" y="29"/>
                    <a:pt x="105" y="29"/>
                  </a:cubicBezTo>
                  <a:cubicBezTo>
                    <a:pt x="102" y="29"/>
                    <a:pt x="85" y="29"/>
                    <a:pt x="83" y="28"/>
                  </a:cubicBezTo>
                  <a:cubicBezTo>
                    <a:pt x="80" y="27"/>
                    <a:pt x="69" y="31"/>
                    <a:pt x="68" y="29"/>
                  </a:cubicBezTo>
                  <a:cubicBezTo>
                    <a:pt x="67" y="27"/>
                    <a:pt x="59" y="18"/>
                    <a:pt x="55" y="14"/>
                  </a:cubicBezTo>
                  <a:cubicBezTo>
                    <a:pt x="54" y="16"/>
                    <a:pt x="53" y="18"/>
                    <a:pt x="51" y="19"/>
                  </a:cubicBezTo>
                  <a:cubicBezTo>
                    <a:pt x="43" y="25"/>
                    <a:pt x="35" y="24"/>
                    <a:pt x="38" y="17"/>
                  </a:cubicBezTo>
                  <a:cubicBezTo>
                    <a:pt x="40" y="10"/>
                    <a:pt x="41" y="1"/>
                    <a:pt x="36" y="1"/>
                  </a:cubicBezTo>
                  <a:cubicBezTo>
                    <a:pt x="32" y="1"/>
                    <a:pt x="35" y="16"/>
                    <a:pt x="32" y="17"/>
                  </a:cubicBezTo>
                  <a:cubicBezTo>
                    <a:pt x="29" y="18"/>
                    <a:pt x="28" y="6"/>
                    <a:pt x="30" y="0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3" y="59"/>
                    <a:pt x="6" y="59"/>
                    <a:pt x="8" y="59"/>
                  </a:cubicBezTo>
                  <a:cubicBezTo>
                    <a:pt x="12" y="60"/>
                    <a:pt x="12" y="56"/>
                    <a:pt x="12" y="54"/>
                  </a:cubicBezTo>
                  <a:cubicBezTo>
                    <a:pt x="12" y="52"/>
                    <a:pt x="17" y="48"/>
                    <a:pt x="20" y="48"/>
                  </a:cubicBezTo>
                  <a:cubicBezTo>
                    <a:pt x="23" y="48"/>
                    <a:pt x="23" y="44"/>
                    <a:pt x="24" y="44"/>
                  </a:cubicBezTo>
                  <a:cubicBezTo>
                    <a:pt x="25" y="44"/>
                    <a:pt x="28" y="43"/>
                    <a:pt x="29" y="41"/>
                  </a:cubicBezTo>
                  <a:cubicBezTo>
                    <a:pt x="30" y="40"/>
                    <a:pt x="35" y="42"/>
                    <a:pt x="37" y="43"/>
                  </a:cubicBezTo>
                  <a:cubicBezTo>
                    <a:pt x="38" y="45"/>
                    <a:pt x="42" y="46"/>
                    <a:pt x="45" y="46"/>
                  </a:cubicBezTo>
                  <a:cubicBezTo>
                    <a:pt x="48" y="47"/>
                    <a:pt x="49" y="56"/>
                    <a:pt x="49" y="58"/>
                  </a:cubicBezTo>
                  <a:cubicBezTo>
                    <a:pt x="49" y="60"/>
                    <a:pt x="64" y="60"/>
                    <a:pt x="66" y="60"/>
                  </a:cubicBezTo>
                  <a:cubicBezTo>
                    <a:pt x="68" y="61"/>
                    <a:pt x="68" y="65"/>
                    <a:pt x="71" y="68"/>
                  </a:cubicBezTo>
                  <a:cubicBezTo>
                    <a:pt x="73" y="71"/>
                    <a:pt x="75" y="75"/>
                    <a:pt x="76" y="77"/>
                  </a:cubicBezTo>
                  <a:cubicBezTo>
                    <a:pt x="77" y="79"/>
                    <a:pt x="85" y="82"/>
                    <a:pt x="87" y="85"/>
                  </a:cubicBezTo>
                  <a:cubicBezTo>
                    <a:pt x="89" y="88"/>
                    <a:pt x="95" y="91"/>
                    <a:pt x="100" y="93"/>
                  </a:cubicBezTo>
                  <a:cubicBezTo>
                    <a:pt x="105" y="95"/>
                    <a:pt x="109" y="101"/>
                    <a:pt x="112" y="101"/>
                  </a:cubicBezTo>
                  <a:cubicBezTo>
                    <a:pt x="114" y="100"/>
                    <a:pt x="122" y="104"/>
                    <a:pt x="122" y="104"/>
                  </a:cubicBezTo>
                  <a:cubicBezTo>
                    <a:pt x="123" y="111"/>
                    <a:pt x="123" y="111"/>
                    <a:pt x="123" y="111"/>
                  </a:cubicBezTo>
                  <a:cubicBezTo>
                    <a:pt x="123" y="111"/>
                    <a:pt x="123" y="111"/>
                    <a:pt x="124" y="111"/>
                  </a:cubicBezTo>
                  <a:cubicBezTo>
                    <a:pt x="128" y="110"/>
                    <a:pt x="130" y="114"/>
                    <a:pt x="133" y="114"/>
                  </a:cubicBezTo>
                  <a:cubicBezTo>
                    <a:pt x="134" y="114"/>
                    <a:pt x="136" y="115"/>
                    <a:pt x="137" y="116"/>
                  </a:cubicBezTo>
                  <a:cubicBezTo>
                    <a:pt x="137" y="110"/>
                    <a:pt x="139" y="107"/>
                    <a:pt x="142" y="105"/>
                  </a:cubicBezTo>
                  <a:cubicBezTo>
                    <a:pt x="145" y="102"/>
                    <a:pt x="140" y="98"/>
                    <a:pt x="141" y="95"/>
                  </a:cubicBezTo>
                  <a:cubicBezTo>
                    <a:pt x="141" y="91"/>
                    <a:pt x="133" y="89"/>
                    <a:pt x="134" y="86"/>
                  </a:cubicBezTo>
                  <a:cubicBezTo>
                    <a:pt x="134" y="83"/>
                    <a:pt x="141" y="83"/>
                    <a:pt x="144" y="82"/>
                  </a:cubicBezTo>
                  <a:cubicBezTo>
                    <a:pt x="147" y="81"/>
                    <a:pt x="145" y="76"/>
                    <a:pt x="148" y="76"/>
                  </a:cubicBezTo>
                  <a:cubicBezTo>
                    <a:pt x="151" y="76"/>
                    <a:pt x="152" y="73"/>
                    <a:pt x="153" y="70"/>
                  </a:cubicBezTo>
                  <a:cubicBezTo>
                    <a:pt x="154" y="67"/>
                    <a:pt x="159" y="70"/>
                    <a:pt x="162" y="68"/>
                  </a:cubicBezTo>
                  <a:cubicBezTo>
                    <a:pt x="165" y="66"/>
                    <a:pt x="169" y="64"/>
                    <a:pt x="170" y="66"/>
                  </a:cubicBezTo>
                  <a:cubicBezTo>
                    <a:pt x="170" y="67"/>
                    <a:pt x="167" y="73"/>
                    <a:pt x="166" y="75"/>
                  </a:cubicBezTo>
                  <a:cubicBezTo>
                    <a:pt x="170" y="75"/>
                    <a:pt x="177" y="74"/>
                    <a:pt x="179" y="73"/>
                  </a:cubicBezTo>
                  <a:cubicBezTo>
                    <a:pt x="180" y="71"/>
                    <a:pt x="187" y="75"/>
                    <a:pt x="189" y="71"/>
                  </a:cubicBezTo>
                  <a:cubicBezTo>
                    <a:pt x="192" y="67"/>
                    <a:pt x="200" y="70"/>
                    <a:pt x="194" y="65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8" name="Freeform 139"/>
            <p:cNvSpPr>
              <a:spLocks noEditPoints="1"/>
            </p:cNvSpPr>
            <p:nvPr/>
          </p:nvSpPr>
          <p:spPr bwMode="auto">
            <a:xfrm>
              <a:off x="4468813" y="946150"/>
              <a:ext cx="558800" cy="882650"/>
            </a:xfrm>
            <a:custGeom>
              <a:avLst/>
              <a:gdLst/>
              <a:ahLst/>
              <a:cxnLst>
                <a:cxn ang="0">
                  <a:pos x="276" y="242"/>
                </a:cxn>
                <a:cxn ang="0">
                  <a:pos x="277" y="228"/>
                </a:cxn>
                <a:cxn ang="0">
                  <a:pos x="261" y="226"/>
                </a:cxn>
                <a:cxn ang="0">
                  <a:pos x="243" y="225"/>
                </a:cxn>
                <a:cxn ang="0">
                  <a:pos x="234" y="224"/>
                </a:cxn>
                <a:cxn ang="0">
                  <a:pos x="216" y="228"/>
                </a:cxn>
                <a:cxn ang="0">
                  <a:pos x="202" y="243"/>
                </a:cxn>
                <a:cxn ang="0">
                  <a:pos x="202" y="226"/>
                </a:cxn>
                <a:cxn ang="0">
                  <a:pos x="182" y="238"/>
                </a:cxn>
                <a:cxn ang="0">
                  <a:pos x="174" y="242"/>
                </a:cxn>
                <a:cxn ang="0">
                  <a:pos x="165" y="240"/>
                </a:cxn>
                <a:cxn ang="0">
                  <a:pos x="150" y="251"/>
                </a:cxn>
                <a:cxn ang="0">
                  <a:pos x="139" y="260"/>
                </a:cxn>
                <a:cxn ang="0">
                  <a:pos x="129" y="265"/>
                </a:cxn>
                <a:cxn ang="0">
                  <a:pos x="112" y="269"/>
                </a:cxn>
                <a:cxn ang="0">
                  <a:pos x="105" y="279"/>
                </a:cxn>
                <a:cxn ang="0">
                  <a:pos x="129" y="279"/>
                </a:cxn>
                <a:cxn ang="0">
                  <a:pos x="111" y="292"/>
                </a:cxn>
                <a:cxn ang="0">
                  <a:pos x="86" y="319"/>
                </a:cxn>
                <a:cxn ang="0">
                  <a:pos x="70" y="341"/>
                </a:cxn>
                <a:cxn ang="0">
                  <a:pos x="56" y="361"/>
                </a:cxn>
                <a:cxn ang="0">
                  <a:pos x="36" y="374"/>
                </a:cxn>
                <a:cxn ang="0">
                  <a:pos x="16" y="387"/>
                </a:cxn>
                <a:cxn ang="0">
                  <a:pos x="6" y="404"/>
                </a:cxn>
                <a:cxn ang="0">
                  <a:pos x="2" y="425"/>
                </a:cxn>
                <a:cxn ang="0">
                  <a:pos x="12" y="432"/>
                </a:cxn>
                <a:cxn ang="0">
                  <a:pos x="10" y="440"/>
                </a:cxn>
                <a:cxn ang="0">
                  <a:pos x="20" y="458"/>
                </a:cxn>
                <a:cxn ang="0">
                  <a:pos x="65" y="436"/>
                </a:cxn>
                <a:cxn ang="0">
                  <a:pos x="78" y="440"/>
                </a:cxn>
                <a:cxn ang="0">
                  <a:pos x="86" y="412"/>
                </a:cxn>
                <a:cxn ang="0">
                  <a:pos x="83" y="376"/>
                </a:cxn>
                <a:cxn ang="0">
                  <a:pos x="103" y="351"/>
                </a:cxn>
                <a:cxn ang="0">
                  <a:pos x="117" y="318"/>
                </a:cxn>
                <a:cxn ang="0">
                  <a:pos x="131" y="289"/>
                </a:cxn>
                <a:cxn ang="0">
                  <a:pos x="163" y="273"/>
                </a:cxn>
                <a:cxn ang="0">
                  <a:pos x="185" y="258"/>
                </a:cxn>
                <a:cxn ang="0">
                  <a:pos x="225" y="270"/>
                </a:cxn>
                <a:cxn ang="0">
                  <a:pos x="250" y="243"/>
                </a:cxn>
                <a:cxn ang="0">
                  <a:pos x="276" y="255"/>
                </a:cxn>
                <a:cxn ang="0">
                  <a:pos x="81" y="34"/>
                </a:cxn>
                <a:cxn ang="0">
                  <a:pos x="108" y="49"/>
                </a:cxn>
                <a:cxn ang="0">
                  <a:pos x="129" y="54"/>
                </a:cxn>
                <a:cxn ang="0">
                  <a:pos x="131" y="69"/>
                </a:cxn>
                <a:cxn ang="0">
                  <a:pos x="111" y="87"/>
                </a:cxn>
                <a:cxn ang="0">
                  <a:pos x="133" y="96"/>
                </a:cxn>
                <a:cxn ang="0">
                  <a:pos x="160" y="52"/>
                </a:cxn>
                <a:cxn ang="0">
                  <a:pos x="181" y="63"/>
                </a:cxn>
                <a:cxn ang="0">
                  <a:pos x="210" y="75"/>
                </a:cxn>
                <a:cxn ang="0">
                  <a:pos x="201" y="60"/>
                </a:cxn>
                <a:cxn ang="0">
                  <a:pos x="176" y="39"/>
                </a:cxn>
                <a:cxn ang="0">
                  <a:pos x="150" y="26"/>
                </a:cxn>
                <a:cxn ang="0">
                  <a:pos x="126" y="12"/>
                </a:cxn>
                <a:cxn ang="0">
                  <a:pos x="117" y="26"/>
                </a:cxn>
                <a:cxn ang="0">
                  <a:pos x="93" y="24"/>
                </a:cxn>
                <a:cxn ang="0">
                  <a:pos x="78" y="19"/>
                </a:cxn>
                <a:cxn ang="0">
                  <a:pos x="71" y="54"/>
                </a:cxn>
                <a:cxn ang="0">
                  <a:pos x="71" y="54"/>
                </a:cxn>
                <a:cxn ang="0">
                  <a:pos x="167" y="27"/>
                </a:cxn>
                <a:cxn ang="0">
                  <a:pos x="234" y="25"/>
                </a:cxn>
                <a:cxn ang="0">
                  <a:pos x="204" y="10"/>
                </a:cxn>
                <a:cxn ang="0">
                  <a:pos x="177" y="8"/>
                </a:cxn>
                <a:cxn ang="0">
                  <a:pos x="158" y="10"/>
                </a:cxn>
              </a:cxnLst>
              <a:rect l="0" t="0" r="r" b="b"/>
              <a:pathLst>
                <a:path w="292" h="462">
                  <a:moveTo>
                    <a:pt x="283" y="247"/>
                  </a:moveTo>
                  <a:cubicBezTo>
                    <a:pt x="282" y="250"/>
                    <a:pt x="278" y="249"/>
                    <a:pt x="278" y="247"/>
                  </a:cubicBezTo>
                  <a:cubicBezTo>
                    <a:pt x="278" y="244"/>
                    <a:pt x="271" y="242"/>
                    <a:pt x="270" y="241"/>
                  </a:cubicBezTo>
                  <a:cubicBezTo>
                    <a:pt x="270" y="240"/>
                    <a:pt x="273" y="240"/>
                    <a:pt x="276" y="242"/>
                  </a:cubicBezTo>
                  <a:cubicBezTo>
                    <a:pt x="279" y="243"/>
                    <a:pt x="281" y="242"/>
                    <a:pt x="284" y="239"/>
                  </a:cubicBezTo>
                  <a:cubicBezTo>
                    <a:pt x="287" y="236"/>
                    <a:pt x="291" y="239"/>
                    <a:pt x="291" y="236"/>
                  </a:cubicBezTo>
                  <a:cubicBezTo>
                    <a:pt x="292" y="234"/>
                    <a:pt x="286" y="232"/>
                    <a:pt x="285" y="231"/>
                  </a:cubicBezTo>
                  <a:cubicBezTo>
                    <a:pt x="284" y="229"/>
                    <a:pt x="281" y="227"/>
                    <a:pt x="277" y="228"/>
                  </a:cubicBezTo>
                  <a:cubicBezTo>
                    <a:pt x="273" y="228"/>
                    <a:pt x="273" y="227"/>
                    <a:pt x="271" y="225"/>
                  </a:cubicBezTo>
                  <a:cubicBezTo>
                    <a:pt x="269" y="223"/>
                    <a:pt x="262" y="226"/>
                    <a:pt x="262" y="231"/>
                  </a:cubicBezTo>
                  <a:cubicBezTo>
                    <a:pt x="262" y="236"/>
                    <a:pt x="258" y="234"/>
                    <a:pt x="259" y="232"/>
                  </a:cubicBezTo>
                  <a:cubicBezTo>
                    <a:pt x="261" y="229"/>
                    <a:pt x="257" y="226"/>
                    <a:pt x="261" y="226"/>
                  </a:cubicBezTo>
                  <a:cubicBezTo>
                    <a:pt x="264" y="225"/>
                    <a:pt x="262" y="220"/>
                    <a:pt x="256" y="219"/>
                  </a:cubicBezTo>
                  <a:cubicBezTo>
                    <a:pt x="250" y="219"/>
                    <a:pt x="248" y="224"/>
                    <a:pt x="249" y="226"/>
                  </a:cubicBezTo>
                  <a:cubicBezTo>
                    <a:pt x="251" y="227"/>
                    <a:pt x="245" y="234"/>
                    <a:pt x="242" y="234"/>
                  </a:cubicBezTo>
                  <a:cubicBezTo>
                    <a:pt x="240" y="234"/>
                    <a:pt x="243" y="228"/>
                    <a:pt x="243" y="225"/>
                  </a:cubicBezTo>
                  <a:cubicBezTo>
                    <a:pt x="242" y="222"/>
                    <a:pt x="240" y="223"/>
                    <a:pt x="235" y="229"/>
                  </a:cubicBezTo>
                  <a:cubicBezTo>
                    <a:pt x="231" y="234"/>
                    <a:pt x="227" y="239"/>
                    <a:pt x="225" y="239"/>
                  </a:cubicBezTo>
                  <a:cubicBezTo>
                    <a:pt x="222" y="240"/>
                    <a:pt x="222" y="235"/>
                    <a:pt x="227" y="232"/>
                  </a:cubicBezTo>
                  <a:cubicBezTo>
                    <a:pt x="231" y="230"/>
                    <a:pt x="231" y="224"/>
                    <a:pt x="234" y="224"/>
                  </a:cubicBezTo>
                  <a:cubicBezTo>
                    <a:pt x="237" y="224"/>
                    <a:pt x="237" y="220"/>
                    <a:pt x="233" y="219"/>
                  </a:cubicBezTo>
                  <a:cubicBezTo>
                    <a:pt x="228" y="218"/>
                    <a:pt x="228" y="223"/>
                    <a:pt x="226" y="224"/>
                  </a:cubicBezTo>
                  <a:cubicBezTo>
                    <a:pt x="225" y="226"/>
                    <a:pt x="218" y="222"/>
                    <a:pt x="218" y="223"/>
                  </a:cubicBezTo>
                  <a:cubicBezTo>
                    <a:pt x="219" y="225"/>
                    <a:pt x="215" y="225"/>
                    <a:pt x="216" y="228"/>
                  </a:cubicBezTo>
                  <a:cubicBezTo>
                    <a:pt x="218" y="230"/>
                    <a:pt x="216" y="232"/>
                    <a:pt x="214" y="229"/>
                  </a:cubicBezTo>
                  <a:cubicBezTo>
                    <a:pt x="212" y="226"/>
                    <a:pt x="208" y="229"/>
                    <a:pt x="206" y="232"/>
                  </a:cubicBezTo>
                  <a:cubicBezTo>
                    <a:pt x="204" y="235"/>
                    <a:pt x="201" y="235"/>
                    <a:pt x="203" y="236"/>
                  </a:cubicBezTo>
                  <a:cubicBezTo>
                    <a:pt x="205" y="237"/>
                    <a:pt x="205" y="242"/>
                    <a:pt x="202" y="243"/>
                  </a:cubicBezTo>
                  <a:cubicBezTo>
                    <a:pt x="199" y="244"/>
                    <a:pt x="200" y="235"/>
                    <a:pt x="198" y="235"/>
                  </a:cubicBezTo>
                  <a:cubicBezTo>
                    <a:pt x="196" y="236"/>
                    <a:pt x="197" y="231"/>
                    <a:pt x="200" y="231"/>
                  </a:cubicBezTo>
                  <a:cubicBezTo>
                    <a:pt x="204" y="231"/>
                    <a:pt x="207" y="226"/>
                    <a:pt x="206" y="225"/>
                  </a:cubicBezTo>
                  <a:cubicBezTo>
                    <a:pt x="206" y="223"/>
                    <a:pt x="202" y="224"/>
                    <a:pt x="202" y="226"/>
                  </a:cubicBezTo>
                  <a:cubicBezTo>
                    <a:pt x="202" y="229"/>
                    <a:pt x="197" y="228"/>
                    <a:pt x="193" y="228"/>
                  </a:cubicBezTo>
                  <a:cubicBezTo>
                    <a:pt x="189" y="228"/>
                    <a:pt x="189" y="233"/>
                    <a:pt x="194" y="236"/>
                  </a:cubicBezTo>
                  <a:cubicBezTo>
                    <a:pt x="199" y="238"/>
                    <a:pt x="193" y="240"/>
                    <a:pt x="191" y="238"/>
                  </a:cubicBezTo>
                  <a:cubicBezTo>
                    <a:pt x="188" y="236"/>
                    <a:pt x="185" y="237"/>
                    <a:pt x="182" y="238"/>
                  </a:cubicBezTo>
                  <a:cubicBezTo>
                    <a:pt x="180" y="239"/>
                    <a:pt x="188" y="242"/>
                    <a:pt x="189" y="244"/>
                  </a:cubicBezTo>
                  <a:cubicBezTo>
                    <a:pt x="189" y="245"/>
                    <a:pt x="184" y="242"/>
                    <a:pt x="183" y="243"/>
                  </a:cubicBezTo>
                  <a:cubicBezTo>
                    <a:pt x="182" y="244"/>
                    <a:pt x="178" y="242"/>
                    <a:pt x="177" y="239"/>
                  </a:cubicBezTo>
                  <a:cubicBezTo>
                    <a:pt x="177" y="237"/>
                    <a:pt x="169" y="241"/>
                    <a:pt x="174" y="242"/>
                  </a:cubicBezTo>
                  <a:cubicBezTo>
                    <a:pt x="178" y="243"/>
                    <a:pt x="176" y="245"/>
                    <a:pt x="176" y="249"/>
                  </a:cubicBezTo>
                  <a:cubicBezTo>
                    <a:pt x="176" y="253"/>
                    <a:pt x="171" y="250"/>
                    <a:pt x="172" y="247"/>
                  </a:cubicBezTo>
                  <a:cubicBezTo>
                    <a:pt x="173" y="243"/>
                    <a:pt x="169" y="244"/>
                    <a:pt x="166" y="246"/>
                  </a:cubicBezTo>
                  <a:cubicBezTo>
                    <a:pt x="163" y="248"/>
                    <a:pt x="167" y="242"/>
                    <a:pt x="165" y="240"/>
                  </a:cubicBezTo>
                  <a:cubicBezTo>
                    <a:pt x="164" y="237"/>
                    <a:pt x="161" y="240"/>
                    <a:pt x="157" y="240"/>
                  </a:cubicBezTo>
                  <a:cubicBezTo>
                    <a:pt x="154" y="241"/>
                    <a:pt x="152" y="241"/>
                    <a:pt x="154" y="243"/>
                  </a:cubicBezTo>
                  <a:cubicBezTo>
                    <a:pt x="156" y="246"/>
                    <a:pt x="156" y="249"/>
                    <a:pt x="153" y="249"/>
                  </a:cubicBezTo>
                  <a:cubicBezTo>
                    <a:pt x="150" y="248"/>
                    <a:pt x="149" y="249"/>
                    <a:pt x="150" y="251"/>
                  </a:cubicBezTo>
                  <a:cubicBezTo>
                    <a:pt x="150" y="254"/>
                    <a:pt x="146" y="254"/>
                    <a:pt x="146" y="252"/>
                  </a:cubicBezTo>
                  <a:cubicBezTo>
                    <a:pt x="145" y="249"/>
                    <a:pt x="140" y="250"/>
                    <a:pt x="138" y="253"/>
                  </a:cubicBezTo>
                  <a:cubicBezTo>
                    <a:pt x="136" y="255"/>
                    <a:pt x="132" y="257"/>
                    <a:pt x="132" y="260"/>
                  </a:cubicBezTo>
                  <a:cubicBezTo>
                    <a:pt x="133" y="263"/>
                    <a:pt x="136" y="259"/>
                    <a:pt x="139" y="260"/>
                  </a:cubicBezTo>
                  <a:cubicBezTo>
                    <a:pt x="142" y="261"/>
                    <a:pt x="139" y="262"/>
                    <a:pt x="141" y="264"/>
                  </a:cubicBezTo>
                  <a:cubicBezTo>
                    <a:pt x="142" y="265"/>
                    <a:pt x="142" y="269"/>
                    <a:pt x="140" y="267"/>
                  </a:cubicBezTo>
                  <a:cubicBezTo>
                    <a:pt x="137" y="265"/>
                    <a:pt x="134" y="264"/>
                    <a:pt x="134" y="268"/>
                  </a:cubicBezTo>
                  <a:cubicBezTo>
                    <a:pt x="133" y="271"/>
                    <a:pt x="131" y="267"/>
                    <a:pt x="129" y="265"/>
                  </a:cubicBezTo>
                  <a:cubicBezTo>
                    <a:pt x="127" y="262"/>
                    <a:pt x="125" y="269"/>
                    <a:pt x="123" y="268"/>
                  </a:cubicBezTo>
                  <a:cubicBezTo>
                    <a:pt x="121" y="266"/>
                    <a:pt x="127" y="261"/>
                    <a:pt x="125" y="258"/>
                  </a:cubicBezTo>
                  <a:cubicBezTo>
                    <a:pt x="124" y="256"/>
                    <a:pt x="123" y="260"/>
                    <a:pt x="119" y="264"/>
                  </a:cubicBezTo>
                  <a:cubicBezTo>
                    <a:pt x="115" y="267"/>
                    <a:pt x="110" y="267"/>
                    <a:pt x="112" y="269"/>
                  </a:cubicBezTo>
                  <a:cubicBezTo>
                    <a:pt x="113" y="271"/>
                    <a:pt x="108" y="272"/>
                    <a:pt x="107" y="275"/>
                  </a:cubicBezTo>
                  <a:cubicBezTo>
                    <a:pt x="106" y="278"/>
                    <a:pt x="98" y="279"/>
                    <a:pt x="93" y="283"/>
                  </a:cubicBezTo>
                  <a:cubicBezTo>
                    <a:pt x="88" y="286"/>
                    <a:pt x="94" y="286"/>
                    <a:pt x="97" y="283"/>
                  </a:cubicBezTo>
                  <a:cubicBezTo>
                    <a:pt x="100" y="280"/>
                    <a:pt x="101" y="282"/>
                    <a:pt x="105" y="279"/>
                  </a:cubicBezTo>
                  <a:cubicBezTo>
                    <a:pt x="110" y="276"/>
                    <a:pt x="114" y="274"/>
                    <a:pt x="116" y="275"/>
                  </a:cubicBezTo>
                  <a:cubicBezTo>
                    <a:pt x="118" y="276"/>
                    <a:pt x="121" y="277"/>
                    <a:pt x="123" y="274"/>
                  </a:cubicBezTo>
                  <a:cubicBezTo>
                    <a:pt x="125" y="271"/>
                    <a:pt x="128" y="272"/>
                    <a:pt x="130" y="273"/>
                  </a:cubicBezTo>
                  <a:cubicBezTo>
                    <a:pt x="132" y="275"/>
                    <a:pt x="126" y="277"/>
                    <a:pt x="129" y="279"/>
                  </a:cubicBezTo>
                  <a:cubicBezTo>
                    <a:pt x="131" y="282"/>
                    <a:pt x="126" y="284"/>
                    <a:pt x="126" y="281"/>
                  </a:cubicBezTo>
                  <a:cubicBezTo>
                    <a:pt x="126" y="279"/>
                    <a:pt x="122" y="277"/>
                    <a:pt x="121" y="279"/>
                  </a:cubicBezTo>
                  <a:cubicBezTo>
                    <a:pt x="120" y="281"/>
                    <a:pt x="118" y="284"/>
                    <a:pt x="116" y="284"/>
                  </a:cubicBezTo>
                  <a:cubicBezTo>
                    <a:pt x="114" y="284"/>
                    <a:pt x="111" y="288"/>
                    <a:pt x="111" y="292"/>
                  </a:cubicBezTo>
                  <a:cubicBezTo>
                    <a:pt x="111" y="296"/>
                    <a:pt x="107" y="292"/>
                    <a:pt x="107" y="295"/>
                  </a:cubicBezTo>
                  <a:cubicBezTo>
                    <a:pt x="107" y="299"/>
                    <a:pt x="101" y="305"/>
                    <a:pt x="97" y="310"/>
                  </a:cubicBezTo>
                  <a:cubicBezTo>
                    <a:pt x="92" y="314"/>
                    <a:pt x="96" y="315"/>
                    <a:pt x="95" y="318"/>
                  </a:cubicBezTo>
                  <a:cubicBezTo>
                    <a:pt x="93" y="321"/>
                    <a:pt x="88" y="318"/>
                    <a:pt x="86" y="319"/>
                  </a:cubicBezTo>
                  <a:cubicBezTo>
                    <a:pt x="84" y="321"/>
                    <a:pt x="87" y="328"/>
                    <a:pt x="85" y="330"/>
                  </a:cubicBezTo>
                  <a:cubicBezTo>
                    <a:pt x="82" y="332"/>
                    <a:pt x="85" y="335"/>
                    <a:pt x="85" y="337"/>
                  </a:cubicBezTo>
                  <a:cubicBezTo>
                    <a:pt x="85" y="340"/>
                    <a:pt x="78" y="336"/>
                    <a:pt x="78" y="338"/>
                  </a:cubicBezTo>
                  <a:cubicBezTo>
                    <a:pt x="77" y="341"/>
                    <a:pt x="71" y="340"/>
                    <a:pt x="70" y="341"/>
                  </a:cubicBezTo>
                  <a:cubicBezTo>
                    <a:pt x="68" y="342"/>
                    <a:pt x="73" y="346"/>
                    <a:pt x="76" y="348"/>
                  </a:cubicBezTo>
                  <a:cubicBezTo>
                    <a:pt x="79" y="350"/>
                    <a:pt x="73" y="352"/>
                    <a:pt x="73" y="349"/>
                  </a:cubicBezTo>
                  <a:cubicBezTo>
                    <a:pt x="72" y="347"/>
                    <a:pt x="68" y="351"/>
                    <a:pt x="63" y="353"/>
                  </a:cubicBezTo>
                  <a:cubicBezTo>
                    <a:pt x="57" y="356"/>
                    <a:pt x="60" y="360"/>
                    <a:pt x="56" y="361"/>
                  </a:cubicBezTo>
                  <a:cubicBezTo>
                    <a:pt x="52" y="361"/>
                    <a:pt x="53" y="367"/>
                    <a:pt x="50" y="369"/>
                  </a:cubicBezTo>
                  <a:cubicBezTo>
                    <a:pt x="47" y="371"/>
                    <a:pt x="48" y="364"/>
                    <a:pt x="44" y="364"/>
                  </a:cubicBezTo>
                  <a:cubicBezTo>
                    <a:pt x="40" y="364"/>
                    <a:pt x="40" y="367"/>
                    <a:pt x="43" y="371"/>
                  </a:cubicBezTo>
                  <a:cubicBezTo>
                    <a:pt x="45" y="374"/>
                    <a:pt x="39" y="371"/>
                    <a:pt x="36" y="374"/>
                  </a:cubicBezTo>
                  <a:cubicBezTo>
                    <a:pt x="34" y="377"/>
                    <a:pt x="27" y="376"/>
                    <a:pt x="26" y="378"/>
                  </a:cubicBezTo>
                  <a:cubicBezTo>
                    <a:pt x="24" y="381"/>
                    <a:pt x="31" y="381"/>
                    <a:pt x="32" y="383"/>
                  </a:cubicBezTo>
                  <a:cubicBezTo>
                    <a:pt x="33" y="385"/>
                    <a:pt x="26" y="384"/>
                    <a:pt x="22" y="383"/>
                  </a:cubicBezTo>
                  <a:cubicBezTo>
                    <a:pt x="18" y="382"/>
                    <a:pt x="19" y="388"/>
                    <a:pt x="16" y="387"/>
                  </a:cubicBezTo>
                  <a:cubicBezTo>
                    <a:pt x="13" y="386"/>
                    <a:pt x="8" y="390"/>
                    <a:pt x="11" y="392"/>
                  </a:cubicBezTo>
                  <a:cubicBezTo>
                    <a:pt x="13" y="395"/>
                    <a:pt x="9" y="395"/>
                    <a:pt x="7" y="393"/>
                  </a:cubicBezTo>
                  <a:cubicBezTo>
                    <a:pt x="4" y="392"/>
                    <a:pt x="2" y="396"/>
                    <a:pt x="1" y="398"/>
                  </a:cubicBezTo>
                  <a:cubicBezTo>
                    <a:pt x="1" y="401"/>
                    <a:pt x="6" y="403"/>
                    <a:pt x="6" y="404"/>
                  </a:cubicBezTo>
                  <a:cubicBezTo>
                    <a:pt x="6" y="405"/>
                    <a:pt x="1" y="408"/>
                    <a:pt x="4" y="408"/>
                  </a:cubicBezTo>
                  <a:cubicBezTo>
                    <a:pt x="7" y="409"/>
                    <a:pt x="5" y="412"/>
                    <a:pt x="3" y="412"/>
                  </a:cubicBezTo>
                  <a:cubicBezTo>
                    <a:pt x="1" y="413"/>
                    <a:pt x="1" y="415"/>
                    <a:pt x="3" y="418"/>
                  </a:cubicBezTo>
                  <a:cubicBezTo>
                    <a:pt x="5" y="420"/>
                    <a:pt x="0" y="421"/>
                    <a:pt x="2" y="425"/>
                  </a:cubicBezTo>
                  <a:cubicBezTo>
                    <a:pt x="5" y="428"/>
                    <a:pt x="7" y="424"/>
                    <a:pt x="8" y="426"/>
                  </a:cubicBezTo>
                  <a:cubicBezTo>
                    <a:pt x="9" y="429"/>
                    <a:pt x="13" y="427"/>
                    <a:pt x="16" y="423"/>
                  </a:cubicBezTo>
                  <a:cubicBezTo>
                    <a:pt x="20" y="420"/>
                    <a:pt x="21" y="427"/>
                    <a:pt x="18" y="427"/>
                  </a:cubicBezTo>
                  <a:cubicBezTo>
                    <a:pt x="15" y="427"/>
                    <a:pt x="12" y="429"/>
                    <a:pt x="12" y="432"/>
                  </a:cubicBezTo>
                  <a:cubicBezTo>
                    <a:pt x="13" y="435"/>
                    <a:pt x="8" y="434"/>
                    <a:pt x="8" y="430"/>
                  </a:cubicBezTo>
                  <a:cubicBezTo>
                    <a:pt x="8" y="427"/>
                    <a:pt x="2" y="431"/>
                    <a:pt x="4" y="434"/>
                  </a:cubicBezTo>
                  <a:cubicBezTo>
                    <a:pt x="6" y="436"/>
                    <a:pt x="3" y="438"/>
                    <a:pt x="3" y="440"/>
                  </a:cubicBezTo>
                  <a:cubicBezTo>
                    <a:pt x="3" y="443"/>
                    <a:pt x="8" y="442"/>
                    <a:pt x="10" y="440"/>
                  </a:cubicBezTo>
                  <a:cubicBezTo>
                    <a:pt x="11" y="437"/>
                    <a:pt x="14" y="437"/>
                    <a:pt x="16" y="440"/>
                  </a:cubicBezTo>
                  <a:cubicBezTo>
                    <a:pt x="17" y="443"/>
                    <a:pt x="13" y="441"/>
                    <a:pt x="13" y="445"/>
                  </a:cubicBezTo>
                  <a:cubicBezTo>
                    <a:pt x="13" y="449"/>
                    <a:pt x="10" y="445"/>
                    <a:pt x="8" y="448"/>
                  </a:cubicBezTo>
                  <a:cubicBezTo>
                    <a:pt x="6" y="451"/>
                    <a:pt x="17" y="457"/>
                    <a:pt x="20" y="458"/>
                  </a:cubicBezTo>
                  <a:cubicBezTo>
                    <a:pt x="23" y="458"/>
                    <a:pt x="26" y="462"/>
                    <a:pt x="33" y="461"/>
                  </a:cubicBezTo>
                  <a:cubicBezTo>
                    <a:pt x="40" y="460"/>
                    <a:pt x="52" y="448"/>
                    <a:pt x="54" y="446"/>
                  </a:cubicBezTo>
                  <a:cubicBezTo>
                    <a:pt x="56" y="443"/>
                    <a:pt x="59" y="446"/>
                    <a:pt x="62" y="444"/>
                  </a:cubicBezTo>
                  <a:cubicBezTo>
                    <a:pt x="64" y="442"/>
                    <a:pt x="63" y="437"/>
                    <a:pt x="65" y="436"/>
                  </a:cubicBezTo>
                  <a:cubicBezTo>
                    <a:pt x="67" y="435"/>
                    <a:pt x="68" y="441"/>
                    <a:pt x="69" y="442"/>
                  </a:cubicBezTo>
                  <a:cubicBezTo>
                    <a:pt x="71" y="442"/>
                    <a:pt x="72" y="444"/>
                    <a:pt x="72" y="447"/>
                  </a:cubicBezTo>
                  <a:cubicBezTo>
                    <a:pt x="73" y="447"/>
                    <a:pt x="75" y="447"/>
                    <a:pt x="75" y="447"/>
                  </a:cubicBezTo>
                  <a:cubicBezTo>
                    <a:pt x="78" y="449"/>
                    <a:pt x="78" y="442"/>
                    <a:pt x="78" y="440"/>
                  </a:cubicBezTo>
                  <a:cubicBezTo>
                    <a:pt x="78" y="438"/>
                    <a:pt x="80" y="434"/>
                    <a:pt x="80" y="431"/>
                  </a:cubicBezTo>
                  <a:cubicBezTo>
                    <a:pt x="79" y="428"/>
                    <a:pt x="86" y="430"/>
                    <a:pt x="87" y="428"/>
                  </a:cubicBezTo>
                  <a:cubicBezTo>
                    <a:pt x="88" y="426"/>
                    <a:pt x="89" y="419"/>
                    <a:pt x="87" y="417"/>
                  </a:cubicBezTo>
                  <a:cubicBezTo>
                    <a:pt x="84" y="416"/>
                    <a:pt x="84" y="412"/>
                    <a:pt x="86" y="412"/>
                  </a:cubicBezTo>
                  <a:cubicBezTo>
                    <a:pt x="88" y="412"/>
                    <a:pt x="91" y="411"/>
                    <a:pt x="90" y="406"/>
                  </a:cubicBezTo>
                  <a:cubicBezTo>
                    <a:pt x="90" y="402"/>
                    <a:pt x="83" y="402"/>
                    <a:pt x="83" y="398"/>
                  </a:cubicBezTo>
                  <a:cubicBezTo>
                    <a:pt x="82" y="394"/>
                    <a:pt x="86" y="393"/>
                    <a:pt x="83" y="387"/>
                  </a:cubicBezTo>
                  <a:cubicBezTo>
                    <a:pt x="81" y="382"/>
                    <a:pt x="84" y="379"/>
                    <a:pt x="83" y="376"/>
                  </a:cubicBezTo>
                  <a:cubicBezTo>
                    <a:pt x="82" y="374"/>
                    <a:pt x="81" y="370"/>
                    <a:pt x="84" y="365"/>
                  </a:cubicBezTo>
                  <a:cubicBezTo>
                    <a:pt x="88" y="360"/>
                    <a:pt x="94" y="357"/>
                    <a:pt x="96" y="357"/>
                  </a:cubicBezTo>
                  <a:cubicBezTo>
                    <a:pt x="98" y="358"/>
                    <a:pt x="102" y="360"/>
                    <a:pt x="103" y="357"/>
                  </a:cubicBezTo>
                  <a:cubicBezTo>
                    <a:pt x="105" y="354"/>
                    <a:pt x="105" y="351"/>
                    <a:pt x="103" y="351"/>
                  </a:cubicBezTo>
                  <a:cubicBezTo>
                    <a:pt x="102" y="350"/>
                    <a:pt x="97" y="349"/>
                    <a:pt x="101" y="345"/>
                  </a:cubicBezTo>
                  <a:cubicBezTo>
                    <a:pt x="104" y="340"/>
                    <a:pt x="108" y="335"/>
                    <a:pt x="108" y="330"/>
                  </a:cubicBezTo>
                  <a:cubicBezTo>
                    <a:pt x="109" y="325"/>
                    <a:pt x="107" y="322"/>
                    <a:pt x="109" y="320"/>
                  </a:cubicBezTo>
                  <a:cubicBezTo>
                    <a:pt x="110" y="318"/>
                    <a:pt x="114" y="320"/>
                    <a:pt x="117" y="318"/>
                  </a:cubicBezTo>
                  <a:cubicBezTo>
                    <a:pt x="120" y="316"/>
                    <a:pt x="118" y="313"/>
                    <a:pt x="119" y="311"/>
                  </a:cubicBezTo>
                  <a:cubicBezTo>
                    <a:pt x="121" y="310"/>
                    <a:pt x="123" y="304"/>
                    <a:pt x="125" y="303"/>
                  </a:cubicBezTo>
                  <a:cubicBezTo>
                    <a:pt x="127" y="301"/>
                    <a:pt x="129" y="299"/>
                    <a:pt x="128" y="297"/>
                  </a:cubicBezTo>
                  <a:cubicBezTo>
                    <a:pt x="126" y="295"/>
                    <a:pt x="131" y="293"/>
                    <a:pt x="131" y="289"/>
                  </a:cubicBezTo>
                  <a:cubicBezTo>
                    <a:pt x="131" y="285"/>
                    <a:pt x="136" y="283"/>
                    <a:pt x="140" y="283"/>
                  </a:cubicBezTo>
                  <a:cubicBezTo>
                    <a:pt x="143" y="283"/>
                    <a:pt x="148" y="283"/>
                    <a:pt x="148" y="279"/>
                  </a:cubicBezTo>
                  <a:cubicBezTo>
                    <a:pt x="148" y="276"/>
                    <a:pt x="146" y="269"/>
                    <a:pt x="151" y="271"/>
                  </a:cubicBezTo>
                  <a:cubicBezTo>
                    <a:pt x="156" y="273"/>
                    <a:pt x="159" y="271"/>
                    <a:pt x="163" y="273"/>
                  </a:cubicBezTo>
                  <a:cubicBezTo>
                    <a:pt x="166" y="276"/>
                    <a:pt x="170" y="276"/>
                    <a:pt x="170" y="271"/>
                  </a:cubicBezTo>
                  <a:cubicBezTo>
                    <a:pt x="170" y="267"/>
                    <a:pt x="172" y="260"/>
                    <a:pt x="177" y="263"/>
                  </a:cubicBezTo>
                  <a:cubicBezTo>
                    <a:pt x="177" y="263"/>
                    <a:pt x="177" y="263"/>
                    <a:pt x="178" y="263"/>
                  </a:cubicBezTo>
                  <a:cubicBezTo>
                    <a:pt x="179" y="260"/>
                    <a:pt x="182" y="258"/>
                    <a:pt x="185" y="258"/>
                  </a:cubicBezTo>
                  <a:cubicBezTo>
                    <a:pt x="189" y="258"/>
                    <a:pt x="192" y="266"/>
                    <a:pt x="197" y="267"/>
                  </a:cubicBezTo>
                  <a:cubicBezTo>
                    <a:pt x="203" y="268"/>
                    <a:pt x="208" y="270"/>
                    <a:pt x="210" y="268"/>
                  </a:cubicBezTo>
                  <a:cubicBezTo>
                    <a:pt x="211" y="265"/>
                    <a:pt x="215" y="269"/>
                    <a:pt x="218" y="268"/>
                  </a:cubicBezTo>
                  <a:cubicBezTo>
                    <a:pt x="222" y="267"/>
                    <a:pt x="222" y="274"/>
                    <a:pt x="225" y="270"/>
                  </a:cubicBezTo>
                  <a:cubicBezTo>
                    <a:pt x="228" y="265"/>
                    <a:pt x="224" y="263"/>
                    <a:pt x="230" y="263"/>
                  </a:cubicBezTo>
                  <a:cubicBezTo>
                    <a:pt x="235" y="264"/>
                    <a:pt x="232" y="257"/>
                    <a:pt x="232" y="254"/>
                  </a:cubicBezTo>
                  <a:cubicBezTo>
                    <a:pt x="232" y="250"/>
                    <a:pt x="239" y="249"/>
                    <a:pt x="239" y="246"/>
                  </a:cubicBezTo>
                  <a:cubicBezTo>
                    <a:pt x="239" y="243"/>
                    <a:pt x="248" y="246"/>
                    <a:pt x="250" y="243"/>
                  </a:cubicBezTo>
                  <a:cubicBezTo>
                    <a:pt x="252" y="241"/>
                    <a:pt x="257" y="240"/>
                    <a:pt x="259" y="243"/>
                  </a:cubicBezTo>
                  <a:cubicBezTo>
                    <a:pt x="261" y="247"/>
                    <a:pt x="270" y="248"/>
                    <a:pt x="271" y="251"/>
                  </a:cubicBezTo>
                  <a:cubicBezTo>
                    <a:pt x="271" y="253"/>
                    <a:pt x="271" y="255"/>
                    <a:pt x="271" y="258"/>
                  </a:cubicBezTo>
                  <a:cubicBezTo>
                    <a:pt x="272" y="256"/>
                    <a:pt x="274" y="255"/>
                    <a:pt x="276" y="255"/>
                  </a:cubicBezTo>
                  <a:cubicBezTo>
                    <a:pt x="279" y="255"/>
                    <a:pt x="282" y="250"/>
                    <a:pt x="285" y="251"/>
                  </a:cubicBezTo>
                  <a:cubicBezTo>
                    <a:pt x="288" y="251"/>
                    <a:pt x="290" y="251"/>
                    <a:pt x="291" y="247"/>
                  </a:cubicBezTo>
                  <a:cubicBezTo>
                    <a:pt x="288" y="245"/>
                    <a:pt x="283" y="245"/>
                    <a:pt x="283" y="247"/>
                  </a:cubicBezTo>
                  <a:close/>
                  <a:moveTo>
                    <a:pt x="81" y="34"/>
                  </a:moveTo>
                  <a:cubicBezTo>
                    <a:pt x="86" y="35"/>
                    <a:pt x="76" y="40"/>
                    <a:pt x="75" y="45"/>
                  </a:cubicBezTo>
                  <a:cubicBezTo>
                    <a:pt x="73" y="49"/>
                    <a:pt x="82" y="54"/>
                    <a:pt x="86" y="57"/>
                  </a:cubicBezTo>
                  <a:cubicBezTo>
                    <a:pt x="90" y="61"/>
                    <a:pt x="99" y="60"/>
                    <a:pt x="102" y="58"/>
                  </a:cubicBezTo>
                  <a:cubicBezTo>
                    <a:pt x="105" y="56"/>
                    <a:pt x="104" y="49"/>
                    <a:pt x="108" y="49"/>
                  </a:cubicBezTo>
                  <a:cubicBezTo>
                    <a:pt x="113" y="50"/>
                    <a:pt x="110" y="46"/>
                    <a:pt x="114" y="44"/>
                  </a:cubicBezTo>
                  <a:cubicBezTo>
                    <a:pt x="117" y="43"/>
                    <a:pt x="118" y="48"/>
                    <a:pt x="115" y="51"/>
                  </a:cubicBezTo>
                  <a:cubicBezTo>
                    <a:pt x="112" y="55"/>
                    <a:pt x="120" y="54"/>
                    <a:pt x="125" y="50"/>
                  </a:cubicBezTo>
                  <a:cubicBezTo>
                    <a:pt x="129" y="46"/>
                    <a:pt x="130" y="50"/>
                    <a:pt x="129" y="54"/>
                  </a:cubicBezTo>
                  <a:cubicBezTo>
                    <a:pt x="128" y="58"/>
                    <a:pt x="119" y="56"/>
                    <a:pt x="116" y="60"/>
                  </a:cubicBezTo>
                  <a:cubicBezTo>
                    <a:pt x="112" y="65"/>
                    <a:pt x="102" y="61"/>
                    <a:pt x="98" y="66"/>
                  </a:cubicBezTo>
                  <a:cubicBezTo>
                    <a:pt x="93" y="71"/>
                    <a:pt x="102" y="71"/>
                    <a:pt x="108" y="70"/>
                  </a:cubicBezTo>
                  <a:cubicBezTo>
                    <a:pt x="114" y="69"/>
                    <a:pt x="126" y="68"/>
                    <a:pt x="131" y="69"/>
                  </a:cubicBezTo>
                  <a:cubicBezTo>
                    <a:pt x="135" y="70"/>
                    <a:pt x="128" y="72"/>
                    <a:pt x="120" y="72"/>
                  </a:cubicBezTo>
                  <a:cubicBezTo>
                    <a:pt x="113" y="72"/>
                    <a:pt x="110" y="74"/>
                    <a:pt x="111" y="76"/>
                  </a:cubicBezTo>
                  <a:cubicBezTo>
                    <a:pt x="111" y="78"/>
                    <a:pt x="100" y="74"/>
                    <a:pt x="100" y="78"/>
                  </a:cubicBezTo>
                  <a:cubicBezTo>
                    <a:pt x="99" y="83"/>
                    <a:pt x="110" y="84"/>
                    <a:pt x="111" y="87"/>
                  </a:cubicBezTo>
                  <a:cubicBezTo>
                    <a:pt x="112" y="90"/>
                    <a:pt x="119" y="87"/>
                    <a:pt x="122" y="88"/>
                  </a:cubicBezTo>
                  <a:cubicBezTo>
                    <a:pt x="125" y="89"/>
                    <a:pt x="117" y="91"/>
                    <a:pt x="116" y="93"/>
                  </a:cubicBezTo>
                  <a:cubicBezTo>
                    <a:pt x="115" y="94"/>
                    <a:pt x="124" y="96"/>
                    <a:pt x="126" y="98"/>
                  </a:cubicBezTo>
                  <a:cubicBezTo>
                    <a:pt x="127" y="101"/>
                    <a:pt x="133" y="99"/>
                    <a:pt x="133" y="96"/>
                  </a:cubicBezTo>
                  <a:cubicBezTo>
                    <a:pt x="133" y="91"/>
                    <a:pt x="139" y="78"/>
                    <a:pt x="146" y="76"/>
                  </a:cubicBezTo>
                  <a:cubicBezTo>
                    <a:pt x="154" y="73"/>
                    <a:pt x="149" y="70"/>
                    <a:pt x="150" y="66"/>
                  </a:cubicBezTo>
                  <a:cubicBezTo>
                    <a:pt x="151" y="62"/>
                    <a:pt x="157" y="65"/>
                    <a:pt x="156" y="62"/>
                  </a:cubicBezTo>
                  <a:cubicBezTo>
                    <a:pt x="154" y="58"/>
                    <a:pt x="155" y="57"/>
                    <a:pt x="160" y="52"/>
                  </a:cubicBezTo>
                  <a:cubicBezTo>
                    <a:pt x="164" y="48"/>
                    <a:pt x="167" y="51"/>
                    <a:pt x="173" y="48"/>
                  </a:cubicBezTo>
                  <a:cubicBezTo>
                    <a:pt x="179" y="46"/>
                    <a:pt x="182" y="50"/>
                    <a:pt x="175" y="51"/>
                  </a:cubicBezTo>
                  <a:cubicBezTo>
                    <a:pt x="170" y="51"/>
                    <a:pt x="173" y="58"/>
                    <a:pt x="177" y="59"/>
                  </a:cubicBezTo>
                  <a:cubicBezTo>
                    <a:pt x="182" y="61"/>
                    <a:pt x="178" y="63"/>
                    <a:pt x="181" y="63"/>
                  </a:cubicBezTo>
                  <a:cubicBezTo>
                    <a:pt x="185" y="64"/>
                    <a:pt x="184" y="69"/>
                    <a:pt x="179" y="74"/>
                  </a:cubicBezTo>
                  <a:cubicBezTo>
                    <a:pt x="175" y="79"/>
                    <a:pt x="180" y="80"/>
                    <a:pt x="190" y="76"/>
                  </a:cubicBezTo>
                  <a:cubicBezTo>
                    <a:pt x="199" y="73"/>
                    <a:pt x="193" y="79"/>
                    <a:pt x="196" y="82"/>
                  </a:cubicBezTo>
                  <a:cubicBezTo>
                    <a:pt x="199" y="85"/>
                    <a:pt x="206" y="80"/>
                    <a:pt x="210" y="75"/>
                  </a:cubicBezTo>
                  <a:cubicBezTo>
                    <a:pt x="214" y="71"/>
                    <a:pt x="220" y="71"/>
                    <a:pt x="220" y="69"/>
                  </a:cubicBezTo>
                  <a:cubicBezTo>
                    <a:pt x="220" y="66"/>
                    <a:pt x="216" y="65"/>
                    <a:pt x="212" y="67"/>
                  </a:cubicBezTo>
                  <a:cubicBezTo>
                    <a:pt x="209" y="68"/>
                    <a:pt x="200" y="67"/>
                    <a:pt x="203" y="65"/>
                  </a:cubicBezTo>
                  <a:cubicBezTo>
                    <a:pt x="206" y="62"/>
                    <a:pt x="205" y="60"/>
                    <a:pt x="201" y="60"/>
                  </a:cubicBezTo>
                  <a:cubicBezTo>
                    <a:pt x="196" y="61"/>
                    <a:pt x="188" y="58"/>
                    <a:pt x="192" y="57"/>
                  </a:cubicBezTo>
                  <a:cubicBezTo>
                    <a:pt x="196" y="55"/>
                    <a:pt x="189" y="50"/>
                    <a:pt x="186" y="51"/>
                  </a:cubicBezTo>
                  <a:cubicBezTo>
                    <a:pt x="182" y="51"/>
                    <a:pt x="183" y="47"/>
                    <a:pt x="184" y="44"/>
                  </a:cubicBezTo>
                  <a:cubicBezTo>
                    <a:pt x="184" y="41"/>
                    <a:pt x="174" y="40"/>
                    <a:pt x="176" y="39"/>
                  </a:cubicBezTo>
                  <a:cubicBezTo>
                    <a:pt x="178" y="38"/>
                    <a:pt x="171" y="36"/>
                    <a:pt x="170" y="38"/>
                  </a:cubicBezTo>
                  <a:cubicBezTo>
                    <a:pt x="168" y="40"/>
                    <a:pt x="165" y="39"/>
                    <a:pt x="165" y="36"/>
                  </a:cubicBezTo>
                  <a:cubicBezTo>
                    <a:pt x="165" y="33"/>
                    <a:pt x="158" y="34"/>
                    <a:pt x="155" y="34"/>
                  </a:cubicBezTo>
                  <a:cubicBezTo>
                    <a:pt x="152" y="35"/>
                    <a:pt x="153" y="28"/>
                    <a:pt x="150" y="26"/>
                  </a:cubicBezTo>
                  <a:cubicBezTo>
                    <a:pt x="147" y="23"/>
                    <a:pt x="143" y="30"/>
                    <a:pt x="141" y="30"/>
                  </a:cubicBezTo>
                  <a:cubicBezTo>
                    <a:pt x="139" y="29"/>
                    <a:pt x="143" y="25"/>
                    <a:pt x="144" y="22"/>
                  </a:cubicBezTo>
                  <a:cubicBezTo>
                    <a:pt x="145" y="19"/>
                    <a:pt x="134" y="15"/>
                    <a:pt x="132" y="18"/>
                  </a:cubicBezTo>
                  <a:cubicBezTo>
                    <a:pt x="131" y="21"/>
                    <a:pt x="129" y="13"/>
                    <a:pt x="126" y="12"/>
                  </a:cubicBezTo>
                  <a:cubicBezTo>
                    <a:pt x="124" y="12"/>
                    <a:pt x="126" y="17"/>
                    <a:pt x="124" y="18"/>
                  </a:cubicBezTo>
                  <a:cubicBezTo>
                    <a:pt x="121" y="18"/>
                    <a:pt x="118" y="21"/>
                    <a:pt x="122" y="23"/>
                  </a:cubicBezTo>
                  <a:cubicBezTo>
                    <a:pt x="126" y="26"/>
                    <a:pt x="130" y="38"/>
                    <a:pt x="129" y="40"/>
                  </a:cubicBezTo>
                  <a:cubicBezTo>
                    <a:pt x="129" y="42"/>
                    <a:pt x="117" y="31"/>
                    <a:pt x="117" y="26"/>
                  </a:cubicBezTo>
                  <a:cubicBezTo>
                    <a:pt x="116" y="21"/>
                    <a:pt x="110" y="16"/>
                    <a:pt x="109" y="20"/>
                  </a:cubicBezTo>
                  <a:cubicBezTo>
                    <a:pt x="107" y="24"/>
                    <a:pt x="103" y="25"/>
                    <a:pt x="104" y="29"/>
                  </a:cubicBezTo>
                  <a:cubicBezTo>
                    <a:pt x="106" y="33"/>
                    <a:pt x="101" y="34"/>
                    <a:pt x="101" y="31"/>
                  </a:cubicBezTo>
                  <a:cubicBezTo>
                    <a:pt x="101" y="28"/>
                    <a:pt x="95" y="25"/>
                    <a:pt x="93" y="24"/>
                  </a:cubicBezTo>
                  <a:cubicBezTo>
                    <a:pt x="91" y="24"/>
                    <a:pt x="99" y="23"/>
                    <a:pt x="102" y="21"/>
                  </a:cubicBezTo>
                  <a:cubicBezTo>
                    <a:pt x="106" y="19"/>
                    <a:pt x="99" y="17"/>
                    <a:pt x="96" y="19"/>
                  </a:cubicBezTo>
                  <a:cubicBezTo>
                    <a:pt x="93" y="21"/>
                    <a:pt x="88" y="17"/>
                    <a:pt x="86" y="20"/>
                  </a:cubicBezTo>
                  <a:cubicBezTo>
                    <a:pt x="84" y="23"/>
                    <a:pt x="82" y="20"/>
                    <a:pt x="78" y="19"/>
                  </a:cubicBezTo>
                  <a:cubicBezTo>
                    <a:pt x="75" y="19"/>
                    <a:pt x="72" y="24"/>
                    <a:pt x="69" y="23"/>
                  </a:cubicBezTo>
                  <a:cubicBezTo>
                    <a:pt x="67" y="22"/>
                    <a:pt x="65" y="28"/>
                    <a:pt x="69" y="35"/>
                  </a:cubicBezTo>
                  <a:cubicBezTo>
                    <a:pt x="73" y="41"/>
                    <a:pt x="76" y="33"/>
                    <a:pt x="81" y="34"/>
                  </a:cubicBezTo>
                  <a:close/>
                  <a:moveTo>
                    <a:pt x="71" y="54"/>
                  </a:moveTo>
                  <a:cubicBezTo>
                    <a:pt x="74" y="55"/>
                    <a:pt x="76" y="60"/>
                    <a:pt x="79" y="59"/>
                  </a:cubicBezTo>
                  <a:cubicBezTo>
                    <a:pt x="80" y="59"/>
                    <a:pt x="75" y="53"/>
                    <a:pt x="71" y="50"/>
                  </a:cubicBezTo>
                  <a:cubicBezTo>
                    <a:pt x="68" y="46"/>
                    <a:pt x="68" y="43"/>
                    <a:pt x="64" y="44"/>
                  </a:cubicBezTo>
                  <a:cubicBezTo>
                    <a:pt x="59" y="45"/>
                    <a:pt x="68" y="53"/>
                    <a:pt x="71" y="54"/>
                  </a:cubicBezTo>
                  <a:close/>
                  <a:moveTo>
                    <a:pt x="150" y="13"/>
                  </a:moveTo>
                  <a:cubicBezTo>
                    <a:pt x="153" y="15"/>
                    <a:pt x="147" y="15"/>
                    <a:pt x="149" y="18"/>
                  </a:cubicBezTo>
                  <a:cubicBezTo>
                    <a:pt x="157" y="25"/>
                    <a:pt x="186" y="17"/>
                    <a:pt x="190" y="19"/>
                  </a:cubicBezTo>
                  <a:cubicBezTo>
                    <a:pt x="194" y="21"/>
                    <a:pt x="165" y="24"/>
                    <a:pt x="167" y="27"/>
                  </a:cubicBezTo>
                  <a:cubicBezTo>
                    <a:pt x="168" y="30"/>
                    <a:pt x="191" y="32"/>
                    <a:pt x="193" y="30"/>
                  </a:cubicBezTo>
                  <a:cubicBezTo>
                    <a:pt x="195" y="28"/>
                    <a:pt x="199" y="34"/>
                    <a:pt x="207" y="35"/>
                  </a:cubicBezTo>
                  <a:cubicBezTo>
                    <a:pt x="214" y="35"/>
                    <a:pt x="214" y="32"/>
                    <a:pt x="219" y="32"/>
                  </a:cubicBezTo>
                  <a:cubicBezTo>
                    <a:pt x="225" y="31"/>
                    <a:pt x="234" y="29"/>
                    <a:pt x="234" y="25"/>
                  </a:cubicBezTo>
                  <a:cubicBezTo>
                    <a:pt x="234" y="22"/>
                    <a:pt x="251" y="18"/>
                    <a:pt x="249" y="13"/>
                  </a:cubicBezTo>
                  <a:cubicBezTo>
                    <a:pt x="248" y="7"/>
                    <a:pt x="232" y="11"/>
                    <a:pt x="227" y="9"/>
                  </a:cubicBezTo>
                  <a:cubicBezTo>
                    <a:pt x="223" y="6"/>
                    <a:pt x="212" y="3"/>
                    <a:pt x="210" y="7"/>
                  </a:cubicBezTo>
                  <a:cubicBezTo>
                    <a:pt x="209" y="10"/>
                    <a:pt x="206" y="11"/>
                    <a:pt x="204" y="10"/>
                  </a:cubicBezTo>
                  <a:cubicBezTo>
                    <a:pt x="203" y="8"/>
                    <a:pt x="205" y="0"/>
                    <a:pt x="198" y="3"/>
                  </a:cubicBezTo>
                  <a:cubicBezTo>
                    <a:pt x="190" y="5"/>
                    <a:pt x="197" y="13"/>
                    <a:pt x="196" y="14"/>
                  </a:cubicBezTo>
                  <a:cubicBezTo>
                    <a:pt x="194" y="15"/>
                    <a:pt x="187" y="12"/>
                    <a:pt x="187" y="9"/>
                  </a:cubicBezTo>
                  <a:cubicBezTo>
                    <a:pt x="186" y="5"/>
                    <a:pt x="178" y="12"/>
                    <a:pt x="177" y="8"/>
                  </a:cubicBezTo>
                  <a:cubicBezTo>
                    <a:pt x="176" y="4"/>
                    <a:pt x="167" y="1"/>
                    <a:pt x="165" y="1"/>
                  </a:cubicBezTo>
                  <a:cubicBezTo>
                    <a:pt x="163" y="1"/>
                    <a:pt x="167" y="4"/>
                    <a:pt x="166" y="6"/>
                  </a:cubicBezTo>
                  <a:cubicBezTo>
                    <a:pt x="165" y="8"/>
                    <a:pt x="160" y="4"/>
                    <a:pt x="158" y="4"/>
                  </a:cubicBezTo>
                  <a:cubicBezTo>
                    <a:pt x="156" y="4"/>
                    <a:pt x="159" y="8"/>
                    <a:pt x="158" y="10"/>
                  </a:cubicBezTo>
                  <a:cubicBezTo>
                    <a:pt x="157" y="12"/>
                    <a:pt x="153" y="4"/>
                    <a:pt x="149" y="4"/>
                  </a:cubicBezTo>
                  <a:cubicBezTo>
                    <a:pt x="146" y="4"/>
                    <a:pt x="147" y="8"/>
                    <a:pt x="145" y="8"/>
                  </a:cubicBezTo>
                  <a:cubicBezTo>
                    <a:pt x="142" y="9"/>
                    <a:pt x="148" y="12"/>
                    <a:pt x="150" y="13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9" name="Freeform 140"/>
            <p:cNvSpPr>
              <a:spLocks/>
            </p:cNvSpPr>
            <p:nvPr/>
          </p:nvSpPr>
          <p:spPr bwMode="auto">
            <a:xfrm>
              <a:off x="8408988" y="1651000"/>
              <a:ext cx="73025" cy="26988"/>
            </a:xfrm>
            <a:custGeom>
              <a:avLst/>
              <a:gdLst/>
              <a:ahLst/>
              <a:cxnLst>
                <a:cxn ang="0">
                  <a:pos x="17" y="2"/>
                </a:cxn>
                <a:cxn ang="0">
                  <a:pos x="3" y="6"/>
                </a:cxn>
                <a:cxn ang="0">
                  <a:pos x="24" y="11"/>
                </a:cxn>
                <a:cxn ang="0">
                  <a:pos x="38" y="9"/>
                </a:cxn>
                <a:cxn ang="0">
                  <a:pos x="17" y="2"/>
                </a:cxn>
              </a:cxnLst>
              <a:rect l="0" t="0" r="r" b="b"/>
              <a:pathLst>
                <a:path w="38" h="14">
                  <a:moveTo>
                    <a:pt x="17" y="2"/>
                  </a:moveTo>
                  <a:cubicBezTo>
                    <a:pt x="15" y="3"/>
                    <a:pt x="0" y="2"/>
                    <a:pt x="3" y="6"/>
                  </a:cubicBezTo>
                  <a:cubicBezTo>
                    <a:pt x="6" y="9"/>
                    <a:pt x="18" y="7"/>
                    <a:pt x="24" y="11"/>
                  </a:cubicBezTo>
                  <a:cubicBezTo>
                    <a:pt x="30" y="14"/>
                    <a:pt x="38" y="11"/>
                    <a:pt x="38" y="9"/>
                  </a:cubicBezTo>
                  <a:cubicBezTo>
                    <a:pt x="38" y="6"/>
                    <a:pt x="19" y="0"/>
                    <a:pt x="17" y="2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0" name="Freeform 141"/>
            <p:cNvSpPr>
              <a:spLocks noEditPoints="1"/>
            </p:cNvSpPr>
            <p:nvPr/>
          </p:nvSpPr>
          <p:spPr bwMode="auto">
            <a:xfrm>
              <a:off x="7131050" y="2195513"/>
              <a:ext cx="369888" cy="368300"/>
            </a:xfrm>
            <a:custGeom>
              <a:avLst/>
              <a:gdLst/>
              <a:ahLst/>
              <a:cxnLst>
                <a:cxn ang="0">
                  <a:pos x="171" y="24"/>
                </a:cxn>
                <a:cxn ang="0">
                  <a:pos x="139" y="9"/>
                </a:cxn>
                <a:cxn ang="0">
                  <a:pos x="135" y="31"/>
                </a:cxn>
                <a:cxn ang="0">
                  <a:pos x="121" y="41"/>
                </a:cxn>
                <a:cxn ang="0">
                  <a:pos x="119" y="57"/>
                </a:cxn>
                <a:cxn ang="0">
                  <a:pos x="131" y="53"/>
                </a:cxn>
                <a:cxn ang="0">
                  <a:pos x="134" y="44"/>
                </a:cxn>
                <a:cxn ang="0">
                  <a:pos x="158" y="45"/>
                </a:cxn>
                <a:cxn ang="0">
                  <a:pos x="180" y="32"/>
                </a:cxn>
                <a:cxn ang="0">
                  <a:pos x="182" y="21"/>
                </a:cxn>
                <a:cxn ang="0">
                  <a:pos x="119" y="82"/>
                </a:cxn>
                <a:cxn ang="0">
                  <a:pos x="106" y="108"/>
                </a:cxn>
                <a:cxn ang="0">
                  <a:pos x="89" y="112"/>
                </a:cxn>
                <a:cxn ang="0">
                  <a:pos x="73" y="132"/>
                </a:cxn>
                <a:cxn ang="0">
                  <a:pos x="53" y="136"/>
                </a:cxn>
                <a:cxn ang="0">
                  <a:pos x="19" y="150"/>
                </a:cxn>
                <a:cxn ang="0">
                  <a:pos x="31" y="154"/>
                </a:cxn>
                <a:cxn ang="0">
                  <a:pos x="64" y="157"/>
                </a:cxn>
                <a:cxn ang="0">
                  <a:pos x="81" y="149"/>
                </a:cxn>
                <a:cxn ang="0">
                  <a:pos x="99" y="146"/>
                </a:cxn>
                <a:cxn ang="0">
                  <a:pos x="114" y="140"/>
                </a:cxn>
                <a:cxn ang="0">
                  <a:pos x="128" y="122"/>
                </a:cxn>
                <a:cxn ang="0">
                  <a:pos x="141" y="93"/>
                </a:cxn>
                <a:cxn ang="0">
                  <a:pos x="121" y="67"/>
                </a:cxn>
                <a:cxn ang="0">
                  <a:pos x="37" y="156"/>
                </a:cxn>
                <a:cxn ang="0">
                  <a:pos x="42" y="168"/>
                </a:cxn>
                <a:cxn ang="0">
                  <a:pos x="59" y="155"/>
                </a:cxn>
                <a:cxn ang="0">
                  <a:pos x="25" y="166"/>
                </a:cxn>
                <a:cxn ang="0">
                  <a:pos x="7" y="163"/>
                </a:cxn>
                <a:cxn ang="0">
                  <a:pos x="8" y="168"/>
                </a:cxn>
                <a:cxn ang="0">
                  <a:pos x="14" y="193"/>
                </a:cxn>
                <a:cxn ang="0">
                  <a:pos x="25" y="166"/>
                </a:cxn>
              </a:cxnLst>
              <a:rect l="0" t="0" r="r" b="b"/>
              <a:pathLst>
                <a:path w="193" h="193">
                  <a:moveTo>
                    <a:pt x="182" y="21"/>
                  </a:moveTo>
                  <a:cubicBezTo>
                    <a:pt x="180" y="18"/>
                    <a:pt x="176" y="23"/>
                    <a:pt x="171" y="24"/>
                  </a:cubicBezTo>
                  <a:cubicBezTo>
                    <a:pt x="166" y="25"/>
                    <a:pt x="150" y="12"/>
                    <a:pt x="146" y="6"/>
                  </a:cubicBezTo>
                  <a:cubicBezTo>
                    <a:pt x="142" y="0"/>
                    <a:pt x="136" y="5"/>
                    <a:pt x="139" y="9"/>
                  </a:cubicBezTo>
                  <a:cubicBezTo>
                    <a:pt x="142" y="13"/>
                    <a:pt x="138" y="15"/>
                    <a:pt x="138" y="21"/>
                  </a:cubicBezTo>
                  <a:cubicBezTo>
                    <a:pt x="138" y="27"/>
                    <a:pt x="134" y="27"/>
                    <a:pt x="135" y="31"/>
                  </a:cubicBezTo>
                  <a:cubicBezTo>
                    <a:pt x="136" y="35"/>
                    <a:pt x="130" y="34"/>
                    <a:pt x="126" y="35"/>
                  </a:cubicBezTo>
                  <a:cubicBezTo>
                    <a:pt x="122" y="35"/>
                    <a:pt x="126" y="39"/>
                    <a:pt x="121" y="41"/>
                  </a:cubicBezTo>
                  <a:cubicBezTo>
                    <a:pt x="117" y="43"/>
                    <a:pt x="117" y="47"/>
                    <a:pt x="119" y="48"/>
                  </a:cubicBezTo>
                  <a:cubicBezTo>
                    <a:pt x="122" y="49"/>
                    <a:pt x="120" y="54"/>
                    <a:pt x="119" y="57"/>
                  </a:cubicBezTo>
                  <a:cubicBezTo>
                    <a:pt x="119" y="60"/>
                    <a:pt x="122" y="57"/>
                    <a:pt x="125" y="54"/>
                  </a:cubicBezTo>
                  <a:cubicBezTo>
                    <a:pt x="128" y="51"/>
                    <a:pt x="130" y="56"/>
                    <a:pt x="131" y="53"/>
                  </a:cubicBezTo>
                  <a:cubicBezTo>
                    <a:pt x="132" y="50"/>
                    <a:pt x="124" y="48"/>
                    <a:pt x="124" y="45"/>
                  </a:cubicBezTo>
                  <a:cubicBezTo>
                    <a:pt x="125" y="41"/>
                    <a:pt x="130" y="46"/>
                    <a:pt x="134" y="44"/>
                  </a:cubicBezTo>
                  <a:cubicBezTo>
                    <a:pt x="138" y="42"/>
                    <a:pt x="146" y="43"/>
                    <a:pt x="151" y="48"/>
                  </a:cubicBezTo>
                  <a:cubicBezTo>
                    <a:pt x="156" y="52"/>
                    <a:pt x="157" y="50"/>
                    <a:pt x="158" y="45"/>
                  </a:cubicBezTo>
                  <a:cubicBezTo>
                    <a:pt x="159" y="40"/>
                    <a:pt x="167" y="37"/>
                    <a:pt x="174" y="37"/>
                  </a:cubicBezTo>
                  <a:cubicBezTo>
                    <a:pt x="182" y="37"/>
                    <a:pt x="183" y="34"/>
                    <a:pt x="180" y="32"/>
                  </a:cubicBezTo>
                  <a:cubicBezTo>
                    <a:pt x="178" y="30"/>
                    <a:pt x="193" y="21"/>
                    <a:pt x="193" y="18"/>
                  </a:cubicBezTo>
                  <a:cubicBezTo>
                    <a:pt x="192" y="15"/>
                    <a:pt x="185" y="24"/>
                    <a:pt x="182" y="21"/>
                  </a:cubicBezTo>
                  <a:close/>
                  <a:moveTo>
                    <a:pt x="121" y="67"/>
                  </a:moveTo>
                  <a:cubicBezTo>
                    <a:pt x="118" y="68"/>
                    <a:pt x="115" y="79"/>
                    <a:pt x="119" y="82"/>
                  </a:cubicBezTo>
                  <a:cubicBezTo>
                    <a:pt x="123" y="85"/>
                    <a:pt x="113" y="90"/>
                    <a:pt x="113" y="97"/>
                  </a:cubicBezTo>
                  <a:cubicBezTo>
                    <a:pt x="114" y="103"/>
                    <a:pt x="107" y="103"/>
                    <a:pt x="106" y="108"/>
                  </a:cubicBezTo>
                  <a:cubicBezTo>
                    <a:pt x="105" y="112"/>
                    <a:pt x="102" y="111"/>
                    <a:pt x="96" y="116"/>
                  </a:cubicBezTo>
                  <a:cubicBezTo>
                    <a:pt x="90" y="120"/>
                    <a:pt x="87" y="115"/>
                    <a:pt x="89" y="112"/>
                  </a:cubicBezTo>
                  <a:cubicBezTo>
                    <a:pt x="90" y="109"/>
                    <a:pt x="80" y="114"/>
                    <a:pt x="80" y="121"/>
                  </a:cubicBezTo>
                  <a:cubicBezTo>
                    <a:pt x="81" y="128"/>
                    <a:pt x="71" y="129"/>
                    <a:pt x="73" y="132"/>
                  </a:cubicBezTo>
                  <a:cubicBezTo>
                    <a:pt x="76" y="136"/>
                    <a:pt x="66" y="138"/>
                    <a:pt x="66" y="135"/>
                  </a:cubicBezTo>
                  <a:cubicBezTo>
                    <a:pt x="67" y="132"/>
                    <a:pt x="60" y="133"/>
                    <a:pt x="53" y="136"/>
                  </a:cubicBezTo>
                  <a:cubicBezTo>
                    <a:pt x="45" y="139"/>
                    <a:pt x="40" y="133"/>
                    <a:pt x="36" y="137"/>
                  </a:cubicBezTo>
                  <a:cubicBezTo>
                    <a:pt x="32" y="142"/>
                    <a:pt x="24" y="149"/>
                    <a:pt x="19" y="150"/>
                  </a:cubicBezTo>
                  <a:cubicBezTo>
                    <a:pt x="13" y="151"/>
                    <a:pt x="16" y="158"/>
                    <a:pt x="19" y="157"/>
                  </a:cubicBezTo>
                  <a:cubicBezTo>
                    <a:pt x="23" y="155"/>
                    <a:pt x="29" y="157"/>
                    <a:pt x="31" y="154"/>
                  </a:cubicBezTo>
                  <a:cubicBezTo>
                    <a:pt x="33" y="151"/>
                    <a:pt x="49" y="147"/>
                    <a:pt x="59" y="147"/>
                  </a:cubicBezTo>
                  <a:cubicBezTo>
                    <a:pt x="69" y="147"/>
                    <a:pt x="63" y="152"/>
                    <a:pt x="64" y="157"/>
                  </a:cubicBezTo>
                  <a:cubicBezTo>
                    <a:pt x="65" y="162"/>
                    <a:pt x="73" y="161"/>
                    <a:pt x="77" y="156"/>
                  </a:cubicBezTo>
                  <a:cubicBezTo>
                    <a:pt x="82" y="151"/>
                    <a:pt x="85" y="152"/>
                    <a:pt x="81" y="149"/>
                  </a:cubicBezTo>
                  <a:cubicBezTo>
                    <a:pt x="78" y="146"/>
                    <a:pt x="82" y="143"/>
                    <a:pt x="85" y="147"/>
                  </a:cubicBezTo>
                  <a:cubicBezTo>
                    <a:pt x="87" y="151"/>
                    <a:pt x="96" y="151"/>
                    <a:pt x="99" y="146"/>
                  </a:cubicBezTo>
                  <a:cubicBezTo>
                    <a:pt x="102" y="141"/>
                    <a:pt x="103" y="147"/>
                    <a:pt x="107" y="147"/>
                  </a:cubicBezTo>
                  <a:cubicBezTo>
                    <a:pt x="111" y="146"/>
                    <a:pt x="114" y="136"/>
                    <a:pt x="114" y="140"/>
                  </a:cubicBezTo>
                  <a:cubicBezTo>
                    <a:pt x="114" y="144"/>
                    <a:pt x="121" y="143"/>
                    <a:pt x="125" y="138"/>
                  </a:cubicBezTo>
                  <a:cubicBezTo>
                    <a:pt x="129" y="134"/>
                    <a:pt x="125" y="126"/>
                    <a:pt x="128" y="122"/>
                  </a:cubicBezTo>
                  <a:cubicBezTo>
                    <a:pt x="130" y="118"/>
                    <a:pt x="133" y="110"/>
                    <a:pt x="130" y="105"/>
                  </a:cubicBezTo>
                  <a:cubicBezTo>
                    <a:pt x="128" y="100"/>
                    <a:pt x="136" y="97"/>
                    <a:pt x="141" y="93"/>
                  </a:cubicBezTo>
                  <a:cubicBezTo>
                    <a:pt x="145" y="89"/>
                    <a:pt x="136" y="69"/>
                    <a:pt x="135" y="63"/>
                  </a:cubicBezTo>
                  <a:cubicBezTo>
                    <a:pt x="135" y="57"/>
                    <a:pt x="124" y="65"/>
                    <a:pt x="121" y="67"/>
                  </a:cubicBezTo>
                  <a:close/>
                  <a:moveTo>
                    <a:pt x="48" y="153"/>
                  </a:moveTo>
                  <a:cubicBezTo>
                    <a:pt x="46" y="157"/>
                    <a:pt x="42" y="155"/>
                    <a:pt x="37" y="156"/>
                  </a:cubicBezTo>
                  <a:cubicBezTo>
                    <a:pt x="32" y="157"/>
                    <a:pt x="32" y="170"/>
                    <a:pt x="35" y="171"/>
                  </a:cubicBezTo>
                  <a:cubicBezTo>
                    <a:pt x="38" y="172"/>
                    <a:pt x="41" y="172"/>
                    <a:pt x="42" y="168"/>
                  </a:cubicBezTo>
                  <a:cubicBezTo>
                    <a:pt x="43" y="164"/>
                    <a:pt x="48" y="163"/>
                    <a:pt x="51" y="165"/>
                  </a:cubicBezTo>
                  <a:cubicBezTo>
                    <a:pt x="55" y="166"/>
                    <a:pt x="59" y="160"/>
                    <a:pt x="59" y="155"/>
                  </a:cubicBezTo>
                  <a:cubicBezTo>
                    <a:pt x="59" y="150"/>
                    <a:pt x="49" y="150"/>
                    <a:pt x="48" y="153"/>
                  </a:cubicBezTo>
                  <a:close/>
                  <a:moveTo>
                    <a:pt x="25" y="166"/>
                  </a:moveTo>
                  <a:cubicBezTo>
                    <a:pt x="25" y="163"/>
                    <a:pt x="17" y="164"/>
                    <a:pt x="17" y="161"/>
                  </a:cubicBezTo>
                  <a:cubicBezTo>
                    <a:pt x="17" y="158"/>
                    <a:pt x="12" y="159"/>
                    <a:pt x="7" y="163"/>
                  </a:cubicBezTo>
                  <a:cubicBezTo>
                    <a:pt x="2" y="167"/>
                    <a:pt x="0" y="167"/>
                    <a:pt x="2" y="171"/>
                  </a:cubicBezTo>
                  <a:cubicBezTo>
                    <a:pt x="4" y="175"/>
                    <a:pt x="7" y="171"/>
                    <a:pt x="8" y="168"/>
                  </a:cubicBezTo>
                  <a:cubicBezTo>
                    <a:pt x="10" y="164"/>
                    <a:pt x="13" y="173"/>
                    <a:pt x="10" y="179"/>
                  </a:cubicBezTo>
                  <a:cubicBezTo>
                    <a:pt x="7" y="185"/>
                    <a:pt x="10" y="193"/>
                    <a:pt x="14" y="193"/>
                  </a:cubicBezTo>
                  <a:cubicBezTo>
                    <a:pt x="18" y="192"/>
                    <a:pt x="22" y="180"/>
                    <a:pt x="27" y="174"/>
                  </a:cubicBezTo>
                  <a:cubicBezTo>
                    <a:pt x="32" y="167"/>
                    <a:pt x="25" y="170"/>
                    <a:pt x="25" y="166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1" name="Freeform 142"/>
            <p:cNvSpPr>
              <a:spLocks noEditPoints="1"/>
            </p:cNvSpPr>
            <p:nvPr/>
          </p:nvSpPr>
          <p:spPr bwMode="auto">
            <a:xfrm>
              <a:off x="5954713" y="1971675"/>
              <a:ext cx="1293813" cy="896938"/>
            </a:xfrm>
            <a:custGeom>
              <a:avLst/>
              <a:gdLst/>
              <a:ahLst/>
              <a:cxnLst>
                <a:cxn ang="0">
                  <a:pos x="643" y="87"/>
                </a:cxn>
                <a:cxn ang="0">
                  <a:pos x="610" y="63"/>
                </a:cxn>
                <a:cxn ang="0">
                  <a:pos x="583" y="26"/>
                </a:cxn>
                <a:cxn ang="0">
                  <a:pos x="544" y="1"/>
                </a:cxn>
                <a:cxn ang="0">
                  <a:pos x="517" y="21"/>
                </a:cxn>
                <a:cxn ang="0">
                  <a:pos x="495" y="54"/>
                </a:cxn>
                <a:cxn ang="0">
                  <a:pos x="461" y="73"/>
                </a:cxn>
                <a:cxn ang="0">
                  <a:pos x="482" y="86"/>
                </a:cxn>
                <a:cxn ang="0">
                  <a:pos x="481" y="105"/>
                </a:cxn>
                <a:cxn ang="0">
                  <a:pos x="422" y="126"/>
                </a:cxn>
                <a:cxn ang="0">
                  <a:pos x="380" y="162"/>
                </a:cxn>
                <a:cxn ang="0">
                  <a:pos x="315" y="166"/>
                </a:cxn>
                <a:cxn ang="0">
                  <a:pos x="241" y="156"/>
                </a:cxn>
                <a:cxn ang="0">
                  <a:pos x="210" y="125"/>
                </a:cxn>
                <a:cxn ang="0">
                  <a:pos x="182" y="90"/>
                </a:cxn>
                <a:cxn ang="0">
                  <a:pos x="153" y="65"/>
                </a:cxn>
                <a:cxn ang="0">
                  <a:pos x="137" y="76"/>
                </a:cxn>
                <a:cxn ang="0">
                  <a:pos x="111" y="96"/>
                </a:cxn>
                <a:cxn ang="0">
                  <a:pos x="88" y="121"/>
                </a:cxn>
                <a:cxn ang="0">
                  <a:pos x="78" y="150"/>
                </a:cxn>
                <a:cxn ang="0">
                  <a:pos x="52" y="175"/>
                </a:cxn>
                <a:cxn ang="0">
                  <a:pos x="19" y="186"/>
                </a:cxn>
                <a:cxn ang="0">
                  <a:pos x="0" y="200"/>
                </a:cxn>
                <a:cxn ang="0">
                  <a:pos x="15" y="232"/>
                </a:cxn>
                <a:cxn ang="0">
                  <a:pos x="39" y="254"/>
                </a:cxn>
                <a:cxn ang="0">
                  <a:pos x="59" y="247"/>
                </a:cxn>
                <a:cxn ang="0">
                  <a:pos x="56" y="276"/>
                </a:cxn>
                <a:cxn ang="0">
                  <a:pos x="56" y="304"/>
                </a:cxn>
                <a:cxn ang="0">
                  <a:pos x="77" y="322"/>
                </a:cxn>
                <a:cxn ang="0">
                  <a:pos x="138" y="347"/>
                </a:cxn>
                <a:cxn ang="0">
                  <a:pos x="162" y="353"/>
                </a:cxn>
                <a:cxn ang="0">
                  <a:pos x="183" y="347"/>
                </a:cxn>
                <a:cxn ang="0">
                  <a:pos x="210" y="340"/>
                </a:cxn>
                <a:cxn ang="0">
                  <a:pos x="243" y="340"/>
                </a:cxn>
                <a:cxn ang="0">
                  <a:pos x="261" y="352"/>
                </a:cxn>
                <a:cxn ang="0">
                  <a:pos x="256" y="395"/>
                </a:cxn>
                <a:cxn ang="0">
                  <a:pos x="274" y="419"/>
                </a:cxn>
                <a:cxn ang="0">
                  <a:pos x="298" y="430"/>
                </a:cxn>
                <a:cxn ang="0">
                  <a:pos x="316" y="412"/>
                </a:cxn>
                <a:cxn ang="0">
                  <a:pos x="352" y="410"/>
                </a:cxn>
                <a:cxn ang="0">
                  <a:pos x="375" y="425"/>
                </a:cxn>
                <a:cxn ang="0">
                  <a:pos x="393" y="440"/>
                </a:cxn>
                <a:cxn ang="0">
                  <a:pos x="445" y="413"/>
                </a:cxn>
                <a:cxn ang="0">
                  <a:pos x="484" y="392"/>
                </a:cxn>
                <a:cxn ang="0">
                  <a:pos x="504" y="368"/>
                </a:cxn>
                <a:cxn ang="0">
                  <a:pos x="523" y="345"/>
                </a:cxn>
                <a:cxn ang="0">
                  <a:pos x="527" y="323"/>
                </a:cxn>
                <a:cxn ang="0">
                  <a:pos x="522" y="306"/>
                </a:cxn>
                <a:cxn ang="0">
                  <a:pos x="519" y="290"/>
                </a:cxn>
                <a:cxn ang="0">
                  <a:pos x="505" y="252"/>
                </a:cxn>
                <a:cxn ang="0">
                  <a:pos x="536" y="234"/>
                </a:cxn>
                <a:cxn ang="0">
                  <a:pos x="496" y="223"/>
                </a:cxn>
                <a:cxn ang="0">
                  <a:pos x="512" y="192"/>
                </a:cxn>
                <a:cxn ang="0">
                  <a:pos x="529" y="208"/>
                </a:cxn>
                <a:cxn ang="0">
                  <a:pos x="580" y="179"/>
                </a:cxn>
                <a:cxn ang="0">
                  <a:pos x="606" y="168"/>
                </a:cxn>
                <a:cxn ang="0">
                  <a:pos x="633" y="157"/>
                </a:cxn>
                <a:cxn ang="0">
                  <a:pos x="636" y="127"/>
                </a:cxn>
                <a:cxn ang="0">
                  <a:pos x="667" y="107"/>
                </a:cxn>
                <a:cxn ang="0">
                  <a:pos x="516" y="418"/>
                </a:cxn>
                <a:cxn ang="0">
                  <a:pos x="380" y="460"/>
                </a:cxn>
              </a:cxnLst>
              <a:rect l="0" t="0" r="r" b="b"/>
              <a:pathLst>
                <a:path w="677" h="469">
                  <a:moveTo>
                    <a:pt x="673" y="83"/>
                  </a:moveTo>
                  <a:cubicBezTo>
                    <a:pt x="673" y="77"/>
                    <a:pt x="666" y="79"/>
                    <a:pt x="664" y="81"/>
                  </a:cubicBezTo>
                  <a:cubicBezTo>
                    <a:pt x="662" y="83"/>
                    <a:pt x="655" y="81"/>
                    <a:pt x="653" y="85"/>
                  </a:cubicBezTo>
                  <a:cubicBezTo>
                    <a:pt x="651" y="89"/>
                    <a:pt x="648" y="87"/>
                    <a:pt x="643" y="87"/>
                  </a:cubicBezTo>
                  <a:cubicBezTo>
                    <a:pt x="638" y="88"/>
                    <a:pt x="632" y="86"/>
                    <a:pt x="632" y="83"/>
                  </a:cubicBezTo>
                  <a:cubicBezTo>
                    <a:pt x="632" y="80"/>
                    <a:pt x="629" y="77"/>
                    <a:pt x="630" y="73"/>
                  </a:cubicBezTo>
                  <a:cubicBezTo>
                    <a:pt x="630" y="70"/>
                    <a:pt x="625" y="71"/>
                    <a:pt x="622" y="68"/>
                  </a:cubicBezTo>
                  <a:cubicBezTo>
                    <a:pt x="618" y="65"/>
                    <a:pt x="612" y="62"/>
                    <a:pt x="610" y="63"/>
                  </a:cubicBezTo>
                  <a:cubicBezTo>
                    <a:pt x="609" y="64"/>
                    <a:pt x="605" y="59"/>
                    <a:pt x="599" y="59"/>
                  </a:cubicBezTo>
                  <a:cubicBezTo>
                    <a:pt x="594" y="59"/>
                    <a:pt x="594" y="55"/>
                    <a:pt x="595" y="53"/>
                  </a:cubicBezTo>
                  <a:cubicBezTo>
                    <a:pt x="596" y="50"/>
                    <a:pt x="590" y="43"/>
                    <a:pt x="589" y="39"/>
                  </a:cubicBezTo>
                  <a:cubicBezTo>
                    <a:pt x="588" y="35"/>
                    <a:pt x="584" y="34"/>
                    <a:pt x="583" y="26"/>
                  </a:cubicBezTo>
                  <a:cubicBezTo>
                    <a:pt x="581" y="17"/>
                    <a:pt x="576" y="19"/>
                    <a:pt x="577" y="15"/>
                  </a:cubicBezTo>
                  <a:cubicBezTo>
                    <a:pt x="578" y="11"/>
                    <a:pt x="572" y="9"/>
                    <a:pt x="570" y="7"/>
                  </a:cubicBezTo>
                  <a:cubicBezTo>
                    <a:pt x="568" y="5"/>
                    <a:pt x="561" y="6"/>
                    <a:pt x="556" y="3"/>
                  </a:cubicBezTo>
                  <a:cubicBezTo>
                    <a:pt x="551" y="0"/>
                    <a:pt x="548" y="2"/>
                    <a:pt x="544" y="1"/>
                  </a:cubicBezTo>
                  <a:cubicBezTo>
                    <a:pt x="539" y="0"/>
                    <a:pt x="528" y="2"/>
                    <a:pt x="527" y="2"/>
                  </a:cubicBezTo>
                  <a:cubicBezTo>
                    <a:pt x="526" y="2"/>
                    <a:pt x="517" y="1"/>
                    <a:pt x="513" y="7"/>
                  </a:cubicBezTo>
                  <a:cubicBezTo>
                    <a:pt x="508" y="13"/>
                    <a:pt x="512" y="13"/>
                    <a:pt x="514" y="13"/>
                  </a:cubicBezTo>
                  <a:cubicBezTo>
                    <a:pt x="516" y="13"/>
                    <a:pt x="517" y="19"/>
                    <a:pt x="517" y="21"/>
                  </a:cubicBezTo>
                  <a:cubicBezTo>
                    <a:pt x="517" y="23"/>
                    <a:pt x="514" y="26"/>
                    <a:pt x="512" y="27"/>
                  </a:cubicBezTo>
                  <a:cubicBezTo>
                    <a:pt x="510" y="27"/>
                    <a:pt x="506" y="35"/>
                    <a:pt x="505" y="37"/>
                  </a:cubicBezTo>
                  <a:cubicBezTo>
                    <a:pt x="504" y="40"/>
                    <a:pt x="499" y="47"/>
                    <a:pt x="500" y="49"/>
                  </a:cubicBezTo>
                  <a:cubicBezTo>
                    <a:pt x="500" y="51"/>
                    <a:pt x="497" y="54"/>
                    <a:pt x="495" y="54"/>
                  </a:cubicBezTo>
                  <a:cubicBezTo>
                    <a:pt x="492" y="54"/>
                    <a:pt x="486" y="59"/>
                    <a:pt x="484" y="60"/>
                  </a:cubicBezTo>
                  <a:cubicBezTo>
                    <a:pt x="482" y="60"/>
                    <a:pt x="474" y="59"/>
                    <a:pt x="473" y="57"/>
                  </a:cubicBezTo>
                  <a:cubicBezTo>
                    <a:pt x="473" y="56"/>
                    <a:pt x="472" y="55"/>
                    <a:pt x="471" y="55"/>
                  </a:cubicBezTo>
                  <a:cubicBezTo>
                    <a:pt x="461" y="73"/>
                    <a:pt x="461" y="73"/>
                    <a:pt x="461" y="73"/>
                  </a:cubicBezTo>
                  <a:cubicBezTo>
                    <a:pt x="461" y="78"/>
                    <a:pt x="461" y="78"/>
                    <a:pt x="461" y="78"/>
                  </a:cubicBezTo>
                  <a:cubicBezTo>
                    <a:pt x="461" y="78"/>
                    <a:pt x="455" y="80"/>
                    <a:pt x="459" y="84"/>
                  </a:cubicBezTo>
                  <a:cubicBezTo>
                    <a:pt x="464" y="89"/>
                    <a:pt x="464" y="85"/>
                    <a:pt x="471" y="85"/>
                  </a:cubicBezTo>
                  <a:cubicBezTo>
                    <a:pt x="477" y="85"/>
                    <a:pt x="480" y="90"/>
                    <a:pt x="482" y="86"/>
                  </a:cubicBezTo>
                  <a:cubicBezTo>
                    <a:pt x="483" y="83"/>
                    <a:pt x="489" y="81"/>
                    <a:pt x="493" y="85"/>
                  </a:cubicBezTo>
                  <a:cubicBezTo>
                    <a:pt x="496" y="89"/>
                    <a:pt x="508" y="97"/>
                    <a:pt x="507" y="100"/>
                  </a:cubicBezTo>
                  <a:cubicBezTo>
                    <a:pt x="507" y="104"/>
                    <a:pt x="500" y="103"/>
                    <a:pt x="496" y="102"/>
                  </a:cubicBezTo>
                  <a:cubicBezTo>
                    <a:pt x="491" y="100"/>
                    <a:pt x="485" y="105"/>
                    <a:pt x="481" y="105"/>
                  </a:cubicBezTo>
                  <a:cubicBezTo>
                    <a:pt x="477" y="105"/>
                    <a:pt x="472" y="106"/>
                    <a:pt x="467" y="110"/>
                  </a:cubicBezTo>
                  <a:cubicBezTo>
                    <a:pt x="463" y="115"/>
                    <a:pt x="464" y="119"/>
                    <a:pt x="457" y="120"/>
                  </a:cubicBezTo>
                  <a:cubicBezTo>
                    <a:pt x="451" y="121"/>
                    <a:pt x="448" y="120"/>
                    <a:pt x="440" y="125"/>
                  </a:cubicBezTo>
                  <a:cubicBezTo>
                    <a:pt x="433" y="130"/>
                    <a:pt x="425" y="128"/>
                    <a:pt x="422" y="126"/>
                  </a:cubicBezTo>
                  <a:cubicBezTo>
                    <a:pt x="419" y="125"/>
                    <a:pt x="414" y="124"/>
                    <a:pt x="411" y="129"/>
                  </a:cubicBezTo>
                  <a:cubicBezTo>
                    <a:pt x="408" y="134"/>
                    <a:pt x="415" y="137"/>
                    <a:pt x="414" y="142"/>
                  </a:cubicBezTo>
                  <a:cubicBezTo>
                    <a:pt x="414" y="148"/>
                    <a:pt x="406" y="147"/>
                    <a:pt x="400" y="153"/>
                  </a:cubicBezTo>
                  <a:cubicBezTo>
                    <a:pt x="395" y="160"/>
                    <a:pt x="385" y="163"/>
                    <a:pt x="380" y="162"/>
                  </a:cubicBezTo>
                  <a:cubicBezTo>
                    <a:pt x="375" y="161"/>
                    <a:pt x="364" y="158"/>
                    <a:pt x="355" y="163"/>
                  </a:cubicBezTo>
                  <a:cubicBezTo>
                    <a:pt x="345" y="167"/>
                    <a:pt x="339" y="174"/>
                    <a:pt x="335" y="173"/>
                  </a:cubicBezTo>
                  <a:cubicBezTo>
                    <a:pt x="332" y="172"/>
                    <a:pt x="332" y="168"/>
                    <a:pt x="326" y="169"/>
                  </a:cubicBezTo>
                  <a:cubicBezTo>
                    <a:pt x="321" y="169"/>
                    <a:pt x="318" y="168"/>
                    <a:pt x="315" y="166"/>
                  </a:cubicBezTo>
                  <a:cubicBezTo>
                    <a:pt x="311" y="163"/>
                    <a:pt x="308" y="167"/>
                    <a:pt x="302" y="163"/>
                  </a:cubicBezTo>
                  <a:cubicBezTo>
                    <a:pt x="297" y="158"/>
                    <a:pt x="286" y="159"/>
                    <a:pt x="282" y="158"/>
                  </a:cubicBezTo>
                  <a:cubicBezTo>
                    <a:pt x="278" y="158"/>
                    <a:pt x="261" y="158"/>
                    <a:pt x="255" y="158"/>
                  </a:cubicBezTo>
                  <a:cubicBezTo>
                    <a:pt x="249" y="157"/>
                    <a:pt x="241" y="159"/>
                    <a:pt x="241" y="156"/>
                  </a:cubicBezTo>
                  <a:cubicBezTo>
                    <a:pt x="240" y="153"/>
                    <a:pt x="236" y="151"/>
                    <a:pt x="234" y="145"/>
                  </a:cubicBezTo>
                  <a:cubicBezTo>
                    <a:pt x="233" y="138"/>
                    <a:pt x="229" y="136"/>
                    <a:pt x="225" y="135"/>
                  </a:cubicBezTo>
                  <a:cubicBezTo>
                    <a:pt x="222" y="134"/>
                    <a:pt x="221" y="131"/>
                    <a:pt x="218" y="130"/>
                  </a:cubicBezTo>
                  <a:cubicBezTo>
                    <a:pt x="217" y="130"/>
                    <a:pt x="215" y="125"/>
                    <a:pt x="210" y="125"/>
                  </a:cubicBezTo>
                  <a:cubicBezTo>
                    <a:pt x="205" y="125"/>
                    <a:pt x="187" y="123"/>
                    <a:pt x="184" y="119"/>
                  </a:cubicBezTo>
                  <a:cubicBezTo>
                    <a:pt x="182" y="115"/>
                    <a:pt x="187" y="114"/>
                    <a:pt x="187" y="109"/>
                  </a:cubicBezTo>
                  <a:cubicBezTo>
                    <a:pt x="187" y="105"/>
                    <a:pt x="190" y="100"/>
                    <a:pt x="188" y="98"/>
                  </a:cubicBezTo>
                  <a:cubicBezTo>
                    <a:pt x="186" y="97"/>
                    <a:pt x="182" y="93"/>
                    <a:pt x="182" y="90"/>
                  </a:cubicBezTo>
                  <a:cubicBezTo>
                    <a:pt x="181" y="86"/>
                    <a:pt x="176" y="82"/>
                    <a:pt x="172" y="82"/>
                  </a:cubicBezTo>
                  <a:cubicBezTo>
                    <a:pt x="168" y="82"/>
                    <a:pt x="165" y="79"/>
                    <a:pt x="162" y="76"/>
                  </a:cubicBezTo>
                  <a:cubicBezTo>
                    <a:pt x="158" y="73"/>
                    <a:pt x="155" y="73"/>
                    <a:pt x="154" y="66"/>
                  </a:cubicBezTo>
                  <a:cubicBezTo>
                    <a:pt x="154" y="65"/>
                    <a:pt x="153" y="65"/>
                    <a:pt x="153" y="65"/>
                  </a:cubicBezTo>
                  <a:cubicBezTo>
                    <a:pt x="152" y="64"/>
                    <a:pt x="150" y="64"/>
                    <a:pt x="149" y="64"/>
                  </a:cubicBezTo>
                  <a:cubicBezTo>
                    <a:pt x="148" y="64"/>
                    <a:pt x="147" y="63"/>
                    <a:pt x="146" y="62"/>
                  </a:cubicBezTo>
                  <a:cubicBezTo>
                    <a:pt x="145" y="65"/>
                    <a:pt x="142" y="67"/>
                    <a:pt x="142" y="69"/>
                  </a:cubicBezTo>
                  <a:cubicBezTo>
                    <a:pt x="142" y="72"/>
                    <a:pt x="141" y="76"/>
                    <a:pt x="137" y="76"/>
                  </a:cubicBezTo>
                  <a:cubicBezTo>
                    <a:pt x="134" y="76"/>
                    <a:pt x="130" y="78"/>
                    <a:pt x="130" y="84"/>
                  </a:cubicBezTo>
                  <a:cubicBezTo>
                    <a:pt x="130" y="90"/>
                    <a:pt x="133" y="91"/>
                    <a:pt x="132" y="93"/>
                  </a:cubicBezTo>
                  <a:cubicBezTo>
                    <a:pt x="130" y="96"/>
                    <a:pt x="123" y="98"/>
                    <a:pt x="121" y="97"/>
                  </a:cubicBezTo>
                  <a:cubicBezTo>
                    <a:pt x="119" y="96"/>
                    <a:pt x="114" y="97"/>
                    <a:pt x="111" y="96"/>
                  </a:cubicBezTo>
                  <a:cubicBezTo>
                    <a:pt x="107" y="96"/>
                    <a:pt x="104" y="91"/>
                    <a:pt x="103" y="96"/>
                  </a:cubicBezTo>
                  <a:cubicBezTo>
                    <a:pt x="102" y="101"/>
                    <a:pt x="94" y="116"/>
                    <a:pt x="96" y="118"/>
                  </a:cubicBezTo>
                  <a:cubicBezTo>
                    <a:pt x="98" y="119"/>
                    <a:pt x="99" y="123"/>
                    <a:pt x="96" y="123"/>
                  </a:cubicBezTo>
                  <a:cubicBezTo>
                    <a:pt x="93" y="123"/>
                    <a:pt x="90" y="123"/>
                    <a:pt x="88" y="121"/>
                  </a:cubicBezTo>
                  <a:cubicBezTo>
                    <a:pt x="86" y="119"/>
                    <a:pt x="81" y="123"/>
                    <a:pt x="77" y="123"/>
                  </a:cubicBezTo>
                  <a:cubicBezTo>
                    <a:pt x="76" y="123"/>
                    <a:pt x="68" y="126"/>
                    <a:pt x="71" y="128"/>
                  </a:cubicBezTo>
                  <a:cubicBezTo>
                    <a:pt x="73" y="129"/>
                    <a:pt x="73" y="135"/>
                    <a:pt x="73" y="137"/>
                  </a:cubicBezTo>
                  <a:cubicBezTo>
                    <a:pt x="73" y="140"/>
                    <a:pt x="79" y="147"/>
                    <a:pt x="78" y="150"/>
                  </a:cubicBezTo>
                  <a:cubicBezTo>
                    <a:pt x="77" y="152"/>
                    <a:pt x="72" y="155"/>
                    <a:pt x="72" y="158"/>
                  </a:cubicBezTo>
                  <a:cubicBezTo>
                    <a:pt x="72" y="162"/>
                    <a:pt x="73" y="165"/>
                    <a:pt x="71" y="165"/>
                  </a:cubicBezTo>
                  <a:cubicBezTo>
                    <a:pt x="69" y="166"/>
                    <a:pt x="64" y="168"/>
                    <a:pt x="61" y="170"/>
                  </a:cubicBezTo>
                  <a:cubicBezTo>
                    <a:pt x="58" y="172"/>
                    <a:pt x="54" y="172"/>
                    <a:pt x="52" y="175"/>
                  </a:cubicBezTo>
                  <a:cubicBezTo>
                    <a:pt x="51" y="178"/>
                    <a:pt x="49" y="181"/>
                    <a:pt x="43" y="180"/>
                  </a:cubicBezTo>
                  <a:cubicBezTo>
                    <a:pt x="39" y="180"/>
                    <a:pt x="37" y="179"/>
                    <a:pt x="33" y="183"/>
                  </a:cubicBezTo>
                  <a:cubicBezTo>
                    <a:pt x="30" y="188"/>
                    <a:pt x="29" y="186"/>
                    <a:pt x="26" y="188"/>
                  </a:cubicBezTo>
                  <a:cubicBezTo>
                    <a:pt x="24" y="190"/>
                    <a:pt x="21" y="186"/>
                    <a:pt x="19" y="186"/>
                  </a:cubicBezTo>
                  <a:cubicBezTo>
                    <a:pt x="17" y="185"/>
                    <a:pt x="15" y="188"/>
                    <a:pt x="13" y="188"/>
                  </a:cubicBezTo>
                  <a:cubicBezTo>
                    <a:pt x="11" y="188"/>
                    <a:pt x="9" y="191"/>
                    <a:pt x="6" y="192"/>
                  </a:cubicBezTo>
                  <a:cubicBezTo>
                    <a:pt x="4" y="193"/>
                    <a:pt x="1" y="192"/>
                    <a:pt x="1" y="195"/>
                  </a:cubicBezTo>
                  <a:cubicBezTo>
                    <a:pt x="1" y="197"/>
                    <a:pt x="1" y="199"/>
                    <a:pt x="0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1" y="210"/>
                    <a:pt x="1" y="210"/>
                    <a:pt x="1" y="210"/>
                  </a:cubicBezTo>
                  <a:cubicBezTo>
                    <a:pt x="1" y="210"/>
                    <a:pt x="12" y="214"/>
                    <a:pt x="12" y="217"/>
                  </a:cubicBezTo>
                  <a:cubicBezTo>
                    <a:pt x="13" y="221"/>
                    <a:pt x="15" y="232"/>
                    <a:pt x="15" y="232"/>
                  </a:cubicBezTo>
                  <a:cubicBezTo>
                    <a:pt x="15" y="232"/>
                    <a:pt x="15" y="232"/>
                    <a:pt x="14" y="232"/>
                  </a:cubicBezTo>
                  <a:cubicBezTo>
                    <a:pt x="19" y="236"/>
                    <a:pt x="25" y="239"/>
                    <a:pt x="25" y="241"/>
                  </a:cubicBezTo>
                  <a:cubicBezTo>
                    <a:pt x="25" y="242"/>
                    <a:pt x="25" y="247"/>
                    <a:pt x="30" y="249"/>
                  </a:cubicBezTo>
                  <a:cubicBezTo>
                    <a:pt x="34" y="251"/>
                    <a:pt x="37" y="253"/>
                    <a:pt x="39" y="254"/>
                  </a:cubicBezTo>
                  <a:cubicBezTo>
                    <a:pt x="39" y="253"/>
                    <a:pt x="40" y="253"/>
                    <a:pt x="40" y="253"/>
                  </a:cubicBezTo>
                  <a:cubicBezTo>
                    <a:pt x="44" y="252"/>
                    <a:pt x="44" y="252"/>
                    <a:pt x="44" y="252"/>
                  </a:cubicBezTo>
                  <a:cubicBezTo>
                    <a:pt x="44" y="252"/>
                    <a:pt x="45" y="253"/>
                    <a:pt x="47" y="255"/>
                  </a:cubicBezTo>
                  <a:cubicBezTo>
                    <a:pt x="48" y="251"/>
                    <a:pt x="55" y="247"/>
                    <a:pt x="59" y="247"/>
                  </a:cubicBezTo>
                  <a:cubicBezTo>
                    <a:pt x="64" y="248"/>
                    <a:pt x="73" y="255"/>
                    <a:pt x="72" y="258"/>
                  </a:cubicBezTo>
                  <a:cubicBezTo>
                    <a:pt x="71" y="261"/>
                    <a:pt x="64" y="271"/>
                    <a:pt x="61" y="272"/>
                  </a:cubicBezTo>
                  <a:cubicBezTo>
                    <a:pt x="60" y="272"/>
                    <a:pt x="58" y="272"/>
                    <a:pt x="56" y="272"/>
                  </a:cubicBezTo>
                  <a:cubicBezTo>
                    <a:pt x="56" y="274"/>
                    <a:pt x="56" y="275"/>
                    <a:pt x="56" y="276"/>
                  </a:cubicBezTo>
                  <a:cubicBezTo>
                    <a:pt x="56" y="278"/>
                    <a:pt x="60" y="282"/>
                    <a:pt x="62" y="286"/>
                  </a:cubicBezTo>
                  <a:cubicBezTo>
                    <a:pt x="64" y="290"/>
                    <a:pt x="58" y="292"/>
                    <a:pt x="55" y="290"/>
                  </a:cubicBezTo>
                  <a:cubicBezTo>
                    <a:pt x="52" y="287"/>
                    <a:pt x="51" y="292"/>
                    <a:pt x="52" y="295"/>
                  </a:cubicBezTo>
                  <a:cubicBezTo>
                    <a:pt x="54" y="297"/>
                    <a:pt x="53" y="303"/>
                    <a:pt x="56" y="304"/>
                  </a:cubicBezTo>
                  <a:cubicBezTo>
                    <a:pt x="60" y="304"/>
                    <a:pt x="62" y="310"/>
                    <a:pt x="66" y="310"/>
                  </a:cubicBezTo>
                  <a:cubicBezTo>
                    <a:pt x="69" y="310"/>
                    <a:pt x="73" y="316"/>
                    <a:pt x="73" y="316"/>
                  </a:cubicBezTo>
                  <a:cubicBezTo>
                    <a:pt x="73" y="316"/>
                    <a:pt x="77" y="319"/>
                    <a:pt x="77" y="321"/>
                  </a:cubicBezTo>
                  <a:cubicBezTo>
                    <a:pt x="77" y="321"/>
                    <a:pt x="77" y="321"/>
                    <a:pt x="77" y="322"/>
                  </a:cubicBezTo>
                  <a:cubicBezTo>
                    <a:pt x="81" y="321"/>
                    <a:pt x="84" y="321"/>
                    <a:pt x="84" y="320"/>
                  </a:cubicBezTo>
                  <a:cubicBezTo>
                    <a:pt x="85" y="318"/>
                    <a:pt x="90" y="318"/>
                    <a:pt x="93" y="321"/>
                  </a:cubicBezTo>
                  <a:cubicBezTo>
                    <a:pt x="97" y="325"/>
                    <a:pt x="111" y="334"/>
                    <a:pt x="116" y="338"/>
                  </a:cubicBezTo>
                  <a:cubicBezTo>
                    <a:pt x="121" y="342"/>
                    <a:pt x="134" y="347"/>
                    <a:pt x="138" y="347"/>
                  </a:cubicBezTo>
                  <a:cubicBezTo>
                    <a:pt x="142" y="347"/>
                    <a:pt x="146" y="350"/>
                    <a:pt x="153" y="350"/>
                  </a:cubicBezTo>
                  <a:cubicBezTo>
                    <a:pt x="154" y="349"/>
                    <a:pt x="154" y="350"/>
                    <a:pt x="155" y="350"/>
                  </a:cubicBezTo>
                  <a:cubicBezTo>
                    <a:pt x="156" y="349"/>
                    <a:pt x="158" y="349"/>
                    <a:pt x="159" y="347"/>
                  </a:cubicBezTo>
                  <a:cubicBezTo>
                    <a:pt x="161" y="344"/>
                    <a:pt x="163" y="349"/>
                    <a:pt x="162" y="353"/>
                  </a:cubicBezTo>
                  <a:cubicBezTo>
                    <a:pt x="162" y="354"/>
                    <a:pt x="162" y="356"/>
                    <a:pt x="163" y="358"/>
                  </a:cubicBezTo>
                  <a:cubicBezTo>
                    <a:pt x="164" y="356"/>
                    <a:pt x="165" y="355"/>
                    <a:pt x="166" y="353"/>
                  </a:cubicBezTo>
                  <a:cubicBezTo>
                    <a:pt x="168" y="347"/>
                    <a:pt x="171" y="348"/>
                    <a:pt x="174" y="346"/>
                  </a:cubicBezTo>
                  <a:cubicBezTo>
                    <a:pt x="176" y="344"/>
                    <a:pt x="178" y="345"/>
                    <a:pt x="183" y="347"/>
                  </a:cubicBezTo>
                  <a:cubicBezTo>
                    <a:pt x="187" y="350"/>
                    <a:pt x="189" y="345"/>
                    <a:pt x="196" y="351"/>
                  </a:cubicBezTo>
                  <a:cubicBezTo>
                    <a:pt x="197" y="350"/>
                    <a:pt x="199" y="349"/>
                    <a:pt x="200" y="349"/>
                  </a:cubicBezTo>
                  <a:cubicBezTo>
                    <a:pt x="201" y="349"/>
                    <a:pt x="203" y="347"/>
                    <a:pt x="205" y="345"/>
                  </a:cubicBezTo>
                  <a:cubicBezTo>
                    <a:pt x="207" y="342"/>
                    <a:pt x="207" y="340"/>
                    <a:pt x="210" y="340"/>
                  </a:cubicBezTo>
                  <a:cubicBezTo>
                    <a:pt x="212" y="341"/>
                    <a:pt x="214" y="337"/>
                    <a:pt x="219" y="334"/>
                  </a:cubicBezTo>
                  <a:cubicBezTo>
                    <a:pt x="225" y="331"/>
                    <a:pt x="230" y="336"/>
                    <a:pt x="233" y="333"/>
                  </a:cubicBezTo>
                  <a:cubicBezTo>
                    <a:pt x="235" y="331"/>
                    <a:pt x="239" y="330"/>
                    <a:pt x="239" y="333"/>
                  </a:cubicBezTo>
                  <a:cubicBezTo>
                    <a:pt x="239" y="335"/>
                    <a:pt x="242" y="337"/>
                    <a:pt x="243" y="340"/>
                  </a:cubicBezTo>
                  <a:cubicBezTo>
                    <a:pt x="244" y="342"/>
                    <a:pt x="248" y="343"/>
                    <a:pt x="249" y="344"/>
                  </a:cubicBezTo>
                  <a:cubicBezTo>
                    <a:pt x="250" y="343"/>
                    <a:pt x="251" y="343"/>
                    <a:pt x="251" y="343"/>
                  </a:cubicBezTo>
                  <a:cubicBezTo>
                    <a:pt x="254" y="341"/>
                    <a:pt x="259" y="343"/>
                    <a:pt x="259" y="346"/>
                  </a:cubicBezTo>
                  <a:cubicBezTo>
                    <a:pt x="259" y="349"/>
                    <a:pt x="259" y="352"/>
                    <a:pt x="261" y="352"/>
                  </a:cubicBezTo>
                  <a:cubicBezTo>
                    <a:pt x="264" y="352"/>
                    <a:pt x="266" y="352"/>
                    <a:pt x="266" y="358"/>
                  </a:cubicBezTo>
                  <a:cubicBezTo>
                    <a:pt x="266" y="363"/>
                    <a:pt x="268" y="369"/>
                    <a:pt x="263" y="374"/>
                  </a:cubicBezTo>
                  <a:cubicBezTo>
                    <a:pt x="258" y="379"/>
                    <a:pt x="253" y="387"/>
                    <a:pt x="254" y="390"/>
                  </a:cubicBezTo>
                  <a:cubicBezTo>
                    <a:pt x="255" y="392"/>
                    <a:pt x="252" y="397"/>
                    <a:pt x="256" y="395"/>
                  </a:cubicBezTo>
                  <a:cubicBezTo>
                    <a:pt x="259" y="394"/>
                    <a:pt x="267" y="395"/>
                    <a:pt x="266" y="397"/>
                  </a:cubicBezTo>
                  <a:cubicBezTo>
                    <a:pt x="265" y="399"/>
                    <a:pt x="266" y="406"/>
                    <a:pt x="270" y="407"/>
                  </a:cubicBezTo>
                  <a:cubicBezTo>
                    <a:pt x="273" y="407"/>
                    <a:pt x="275" y="409"/>
                    <a:pt x="274" y="412"/>
                  </a:cubicBezTo>
                  <a:cubicBezTo>
                    <a:pt x="273" y="415"/>
                    <a:pt x="271" y="419"/>
                    <a:pt x="274" y="419"/>
                  </a:cubicBezTo>
                  <a:cubicBezTo>
                    <a:pt x="277" y="419"/>
                    <a:pt x="281" y="419"/>
                    <a:pt x="280" y="422"/>
                  </a:cubicBezTo>
                  <a:cubicBezTo>
                    <a:pt x="280" y="425"/>
                    <a:pt x="282" y="428"/>
                    <a:pt x="287" y="426"/>
                  </a:cubicBezTo>
                  <a:cubicBezTo>
                    <a:pt x="290" y="425"/>
                    <a:pt x="292" y="424"/>
                    <a:pt x="292" y="425"/>
                  </a:cubicBezTo>
                  <a:cubicBezTo>
                    <a:pt x="294" y="425"/>
                    <a:pt x="294" y="429"/>
                    <a:pt x="298" y="430"/>
                  </a:cubicBezTo>
                  <a:cubicBezTo>
                    <a:pt x="301" y="431"/>
                    <a:pt x="300" y="422"/>
                    <a:pt x="298" y="421"/>
                  </a:cubicBezTo>
                  <a:cubicBezTo>
                    <a:pt x="297" y="420"/>
                    <a:pt x="299" y="414"/>
                    <a:pt x="300" y="415"/>
                  </a:cubicBezTo>
                  <a:cubicBezTo>
                    <a:pt x="301" y="417"/>
                    <a:pt x="305" y="415"/>
                    <a:pt x="308" y="413"/>
                  </a:cubicBezTo>
                  <a:cubicBezTo>
                    <a:pt x="310" y="410"/>
                    <a:pt x="314" y="415"/>
                    <a:pt x="316" y="412"/>
                  </a:cubicBezTo>
                  <a:cubicBezTo>
                    <a:pt x="318" y="409"/>
                    <a:pt x="322" y="414"/>
                    <a:pt x="326" y="412"/>
                  </a:cubicBezTo>
                  <a:cubicBezTo>
                    <a:pt x="330" y="410"/>
                    <a:pt x="332" y="414"/>
                    <a:pt x="333" y="410"/>
                  </a:cubicBezTo>
                  <a:cubicBezTo>
                    <a:pt x="335" y="407"/>
                    <a:pt x="341" y="403"/>
                    <a:pt x="342" y="405"/>
                  </a:cubicBezTo>
                  <a:cubicBezTo>
                    <a:pt x="344" y="406"/>
                    <a:pt x="344" y="409"/>
                    <a:pt x="352" y="410"/>
                  </a:cubicBezTo>
                  <a:cubicBezTo>
                    <a:pt x="359" y="410"/>
                    <a:pt x="355" y="414"/>
                    <a:pt x="355" y="416"/>
                  </a:cubicBezTo>
                  <a:cubicBezTo>
                    <a:pt x="355" y="418"/>
                    <a:pt x="363" y="424"/>
                    <a:pt x="366" y="425"/>
                  </a:cubicBezTo>
                  <a:cubicBezTo>
                    <a:pt x="366" y="425"/>
                    <a:pt x="367" y="425"/>
                    <a:pt x="368" y="427"/>
                  </a:cubicBezTo>
                  <a:cubicBezTo>
                    <a:pt x="370" y="425"/>
                    <a:pt x="374" y="427"/>
                    <a:pt x="375" y="425"/>
                  </a:cubicBezTo>
                  <a:cubicBezTo>
                    <a:pt x="376" y="422"/>
                    <a:pt x="380" y="423"/>
                    <a:pt x="381" y="425"/>
                  </a:cubicBezTo>
                  <a:cubicBezTo>
                    <a:pt x="383" y="428"/>
                    <a:pt x="384" y="428"/>
                    <a:pt x="388" y="425"/>
                  </a:cubicBezTo>
                  <a:cubicBezTo>
                    <a:pt x="391" y="422"/>
                    <a:pt x="393" y="428"/>
                    <a:pt x="391" y="430"/>
                  </a:cubicBezTo>
                  <a:cubicBezTo>
                    <a:pt x="389" y="431"/>
                    <a:pt x="390" y="437"/>
                    <a:pt x="393" y="440"/>
                  </a:cubicBezTo>
                  <a:cubicBezTo>
                    <a:pt x="396" y="443"/>
                    <a:pt x="397" y="438"/>
                    <a:pt x="396" y="435"/>
                  </a:cubicBezTo>
                  <a:cubicBezTo>
                    <a:pt x="396" y="432"/>
                    <a:pt x="402" y="429"/>
                    <a:pt x="412" y="425"/>
                  </a:cubicBezTo>
                  <a:cubicBezTo>
                    <a:pt x="423" y="422"/>
                    <a:pt x="434" y="414"/>
                    <a:pt x="434" y="412"/>
                  </a:cubicBezTo>
                  <a:cubicBezTo>
                    <a:pt x="434" y="411"/>
                    <a:pt x="442" y="415"/>
                    <a:pt x="445" y="413"/>
                  </a:cubicBezTo>
                  <a:cubicBezTo>
                    <a:pt x="449" y="410"/>
                    <a:pt x="461" y="410"/>
                    <a:pt x="465" y="410"/>
                  </a:cubicBezTo>
                  <a:cubicBezTo>
                    <a:pt x="468" y="409"/>
                    <a:pt x="468" y="407"/>
                    <a:pt x="471" y="404"/>
                  </a:cubicBezTo>
                  <a:cubicBezTo>
                    <a:pt x="475" y="401"/>
                    <a:pt x="474" y="400"/>
                    <a:pt x="478" y="398"/>
                  </a:cubicBezTo>
                  <a:cubicBezTo>
                    <a:pt x="482" y="397"/>
                    <a:pt x="484" y="394"/>
                    <a:pt x="484" y="392"/>
                  </a:cubicBezTo>
                  <a:cubicBezTo>
                    <a:pt x="484" y="390"/>
                    <a:pt x="492" y="389"/>
                    <a:pt x="492" y="387"/>
                  </a:cubicBezTo>
                  <a:cubicBezTo>
                    <a:pt x="492" y="385"/>
                    <a:pt x="498" y="384"/>
                    <a:pt x="498" y="381"/>
                  </a:cubicBezTo>
                  <a:cubicBezTo>
                    <a:pt x="498" y="379"/>
                    <a:pt x="501" y="379"/>
                    <a:pt x="503" y="377"/>
                  </a:cubicBezTo>
                  <a:cubicBezTo>
                    <a:pt x="504" y="375"/>
                    <a:pt x="501" y="369"/>
                    <a:pt x="504" y="368"/>
                  </a:cubicBezTo>
                  <a:cubicBezTo>
                    <a:pt x="507" y="368"/>
                    <a:pt x="503" y="364"/>
                    <a:pt x="503" y="363"/>
                  </a:cubicBezTo>
                  <a:cubicBezTo>
                    <a:pt x="502" y="361"/>
                    <a:pt x="508" y="361"/>
                    <a:pt x="510" y="359"/>
                  </a:cubicBezTo>
                  <a:cubicBezTo>
                    <a:pt x="513" y="357"/>
                    <a:pt x="515" y="355"/>
                    <a:pt x="516" y="351"/>
                  </a:cubicBezTo>
                  <a:cubicBezTo>
                    <a:pt x="516" y="348"/>
                    <a:pt x="521" y="345"/>
                    <a:pt x="523" y="345"/>
                  </a:cubicBezTo>
                  <a:cubicBezTo>
                    <a:pt x="525" y="344"/>
                    <a:pt x="526" y="339"/>
                    <a:pt x="525" y="335"/>
                  </a:cubicBezTo>
                  <a:cubicBezTo>
                    <a:pt x="525" y="332"/>
                    <a:pt x="529" y="333"/>
                    <a:pt x="527" y="331"/>
                  </a:cubicBezTo>
                  <a:cubicBezTo>
                    <a:pt x="525" y="330"/>
                    <a:pt x="528" y="325"/>
                    <a:pt x="532" y="324"/>
                  </a:cubicBezTo>
                  <a:cubicBezTo>
                    <a:pt x="536" y="323"/>
                    <a:pt x="529" y="321"/>
                    <a:pt x="527" y="323"/>
                  </a:cubicBezTo>
                  <a:cubicBezTo>
                    <a:pt x="525" y="325"/>
                    <a:pt x="523" y="318"/>
                    <a:pt x="521" y="321"/>
                  </a:cubicBezTo>
                  <a:cubicBezTo>
                    <a:pt x="519" y="323"/>
                    <a:pt x="513" y="319"/>
                    <a:pt x="517" y="318"/>
                  </a:cubicBezTo>
                  <a:cubicBezTo>
                    <a:pt x="520" y="317"/>
                    <a:pt x="526" y="313"/>
                    <a:pt x="529" y="312"/>
                  </a:cubicBezTo>
                  <a:cubicBezTo>
                    <a:pt x="531" y="312"/>
                    <a:pt x="525" y="306"/>
                    <a:pt x="522" y="306"/>
                  </a:cubicBezTo>
                  <a:cubicBezTo>
                    <a:pt x="519" y="306"/>
                    <a:pt x="515" y="299"/>
                    <a:pt x="512" y="299"/>
                  </a:cubicBezTo>
                  <a:cubicBezTo>
                    <a:pt x="508" y="299"/>
                    <a:pt x="514" y="297"/>
                    <a:pt x="518" y="299"/>
                  </a:cubicBezTo>
                  <a:cubicBezTo>
                    <a:pt x="522" y="301"/>
                    <a:pt x="526" y="302"/>
                    <a:pt x="528" y="301"/>
                  </a:cubicBezTo>
                  <a:cubicBezTo>
                    <a:pt x="530" y="299"/>
                    <a:pt x="522" y="292"/>
                    <a:pt x="519" y="290"/>
                  </a:cubicBezTo>
                  <a:cubicBezTo>
                    <a:pt x="516" y="288"/>
                    <a:pt x="518" y="284"/>
                    <a:pt x="517" y="283"/>
                  </a:cubicBezTo>
                  <a:cubicBezTo>
                    <a:pt x="515" y="282"/>
                    <a:pt x="511" y="273"/>
                    <a:pt x="509" y="269"/>
                  </a:cubicBezTo>
                  <a:cubicBezTo>
                    <a:pt x="508" y="266"/>
                    <a:pt x="501" y="265"/>
                    <a:pt x="499" y="262"/>
                  </a:cubicBezTo>
                  <a:cubicBezTo>
                    <a:pt x="498" y="260"/>
                    <a:pt x="500" y="254"/>
                    <a:pt x="505" y="252"/>
                  </a:cubicBezTo>
                  <a:cubicBezTo>
                    <a:pt x="510" y="250"/>
                    <a:pt x="508" y="245"/>
                    <a:pt x="510" y="246"/>
                  </a:cubicBezTo>
                  <a:cubicBezTo>
                    <a:pt x="512" y="246"/>
                    <a:pt x="514" y="245"/>
                    <a:pt x="516" y="242"/>
                  </a:cubicBezTo>
                  <a:cubicBezTo>
                    <a:pt x="518" y="238"/>
                    <a:pt x="521" y="240"/>
                    <a:pt x="523" y="238"/>
                  </a:cubicBezTo>
                  <a:cubicBezTo>
                    <a:pt x="525" y="236"/>
                    <a:pt x="533" y="236"/>
                    <a:pt x="536" y="234"/>
                  </a:cubicBezTo>
                  <a:cubicBezTo>
                    <a:pt x="539" y="232"/>
                    <a:pt x="533" y="226"/>
                    <a:pt x="529" y="227"/>
                  </a:cubicBezTo>
                  <a:cubicBezTo>
                    <a:pt x="526" y="228"/>
                    <a:pt x="521" y="227"/>
                    <a:pt x="518" y="223"/>
                  </a:cubicBezTo>
                  <a:cubicBezTo>
                    <a:pt x="516" y="219"/>
                    <a:pt x="509" y="230"/>
                    <a:pt x="503" y="232"/>
                  </a:cubicBezTo>
                  <a:cubicBezTo>
                    <a:pt x="498" y="235"/>
                    <a:pt x="495" y="228"/>
                    <a:pt x="496" y="223"/>
                  </a:cubicBezTo>
                  <a:cubicBezTo>
                    <a:pt x="498" y="219"/>
                    <a:pt x="492" y="219"/>
                    <a:pt x="485" y="219"/>
                  </a:cubicBezTo>
                  <a:cubicBezTo>
                    <a:pt x="477" y="220"/>
                    <a:pt x="480" y="206"/>
                    <a:pt x="485" y="205"/>
                  </a:cubicBezTo>
                  <a:cubicBezTo>
                    <a:pt x="489" y="205"/>
                    <a:pt x="496" y="210"/>
                    <a:pt x="499" y="201"/>
                  </a:cubicBezTo>
                  <a:cubicBezTo>
                    <a:pt x="501" y="193"/>
                    <a:pt x="505" y="199"/>
                    <a:pt x="512" y="192"/>
                  </a:cubicBezTo>
                  <a:cubicBezTo>
                    <a:pt x="518" y="185"/>
                    <a:pt x="525" y="180"/>
                    <a:pt x="531" y="185"/>
                  </a:cubicBezTo>
                  <a:cubicBezTo>
                    <a:pt x="536" y="189"/>
                    <a:pt x="525" y="196"/>
                    <a:pt x="523" y="200"/>
                  </a:cubicBezTo>
                  <a:cubicBezTo>
                    <a:pt x="521" y="204"/>
                    <a:pt x="525" y="205"/>
                    <a:pt x="522" y="209"/>
                  </a:cubicBezTo>
                  <a:cubicBezTo>
                    <a:pt x="518" y="212"/>
                    <a:pt x="523" y="213"/>
                    <a:pt x="529" y="208"/>
                  </a:cubicBezTo>
                  <a:cubicBezTo>
                    <a:pt x="536" y="204"/>
                    <a:pt x="544" y="199"/>
                    <a:pt x="550" y="197"/>
                  </a:cubicBezTo>
                  <a:cubicBezTo>
                    <a:pt x="552" y="196"/>
                    <a:pt x="554" y="196"/>
                    <a:pt x="556" y="196"/>
                  </a:cubicBezTo>
                  <a:cubicBezTo>
                    <a:pt x="557" y="194"/>
                    <a:pt x="558" y="192"/>
                    <a:pt x="559" y="191"/>
                  </a:cubicBezTo>
                  <a:cubicBezTo>
                    <a:pt x="563" y="189"/>
                    <a:pt x="578" y="182"/>
                    <a:pt x="580" y="179"/>
                  </a:cubicBezTo>
                  <a:cubicBezTo>
                    <a:pt x="582" y="177"/>
                    <a:pt x="584" y="171"/>
                    <a:pt x="587" y="171"/>
                  </a:cubicBezTo>
                  <a:cubicBezTo>
                    <a:pt x="590" y="171"/>
                    <a:pt x="590" y="174"/>
                    <a:pt x="594" y="174"/>
                  </a:cubicBezTo>
                  <a:cubicBezTo>
                    <a:pt x="599" y="174"/>
                    <a:pt x="604" y="176"/>
                    <a:pt x="602" y="172"/>
                  </a:cubicBezTo>
                  <a:cubicBezTo>
                    <a:pt x="599" y="169"/>
                    <a:pt x="601" y="169"/>
                    <a:pt x="606" y="168"/>
                  </a:cubicBezTo>
                  <a:cubicBezTo>
                    <a:pt x="611" y="167"/>
                    <a:pt x="610" y="162"/>
                    <a:pt x="614" y="162"/>
                  </a:cubicBezTo>
                  <a:cubicBezTo>
                    <a:pt x="618" y="162"/>
                    <a:pt x="617" y="153"/>
                    <a:pt x="621" y="153"/>
                  </a:cubicBezTo>
                  <a:cubicBezTo>
                    <a:pt x="624" y="153"/>
                    <a:pt x="626" y="158"/>
                    <a:pt x="630" y="157"/>
                  </a:cubicBezTo>
                  <a:cubicBezTo>
                    <a:pt x="631" y="157"/>
                    <a:pt x="632" y="157"/>
                    <a:pt x="633" y="157"/>
                  </a:cubicBezTo>
                  <a:cubicBezTo>
                    <a:pt x="634" y="157"/>
                    <a:pt x="635" y="156"/>
                    <a:pt x="636" y="155"/>
                  </a:cubicBezTo>
                  <a:cubicBezTo>
                    <a:pt x="635" y="151"/>
                    <a:pt x="636" y="147"/>
                    <a:pt x="635" y="145"/>
                  </a:cubicBezTo>
                  <a:cubicBezTo>
                    <a:pt x="633" y="141"/>
                    <a:pt x="635" y="138"/>
                    <a:pt x="634" y="135"/>
                  </a:cubicBezTo>
                  <a:cubicBezTo>
                    <a:pt x="634" y="133"/>
                    <a:pt x="633" y="127"/>
                    <a:pt x="636" y="127"/>
                  </a:cubicBezTo>
                  <a:cubicBezTo>
                    <a:pt x="639" y="127"/>
                    <a:pt x="642" y="121"/>
                    <a:pt x="645" y="123"/>
                  </a:cubicBezTo>
                  <a:cubicBezTo>
                    <a:pt x="649" y="125"/>
                    <a:pt x="655" y="126"/>
                    <a:pt x="655" y="123"/>
                  </a:cubicBezTo>
                  <a:cubicBezTo>
                    <a:pt x="655" y="120"/>
                    <a:pt x="660" y="120"/>
                    <a:pt x="661" y="116"/>
                  </a:cubicBezTo>
                  <a:cubicBezTo>
                    <a:pt x="661" y="112"/>
                    <a:pt x="666" y="111"/>
                    <a:pt x="667" y="107"/>
                  </a:cubicBezTo>
                  <a:cubicBezTo>
                    <a:pt x="668" y="103"/>
                    <a:pt x="670" y="95"/>
                    <a:pt x="673" y="93"/>
                  </a:cubicBezTo>
                  <a:cubicBezTo>
                    <a:pt x="677" y="91"/>
                    <a:pt x="673" y="89"/>
                    <a:pt x="673" y="83"/>
                  </a:cubicBezTo>
                  <a:close/>
                  <a:moveTo>
                    <a:pt x="510" y="399"/>
                  </a:moveTo>
                  <a:cubicBezTo>
                    <a:pt x="506" y="412"/>
                    <a:pt x="515" y="419"/>
                    <a:pt x="516" y="418"/>
                  </a:cubicBezTo>
                  <a:cubicBezTo>
                    <a:pt x="519" y="416"/>
                    <a:pt x="533" y="387"/>
                    <a:pt x="530" y="383"/>
                  </a:cubicBezTo>
                  <a:cubicBezTo>
                    <a:pt x="527" y="379"/>
                    <a:pt x="513" y="386"/>
                    <a:pt x="510" y="399"/>
                  </a:cubicBezTo>
                  <a:close/>
                  <a:moveTo>
                    <a:pt x="391" y="444"/>
                  </a:moveTo>
                  <a:cubicBezTo>
                    <a:pt x="386" y="444"/>
                    <a:pt x="375" y="451"/>
                    <a:pt x="380" y="460"/>
                  </a:cubicBezTo>
                  <a:cubicBezTo>
                    <a:pt x="384" y="469"/>
                    <a:pt x="398" y="463"/>
                    <a:pt x="399" y="459"/>
                  </a:cubicBezTo>
                  <a:cubicBezTo>
                    <a:pt x="399" y="455"/>
                    <a:pt x="406" y="448"/>
                    <a:pt x="405" y="445"/>
                  </a:cubicBezTo>
                  <a:cubicBezTo>
                    <a:pt x="404" y="443"/>
                    <a:pt x="395" y="444"/>
                    <a:pt x="391" y="444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2" name="Freeform 143"/>
            <p:cNvSpPr>
              <a:spLocks noEditPoints="1"/>
            </p:cNvSpPr>
            <p:nvPr/>
          </p:nvSpPr>
          <p:spPr bwMode="auto">
            <a:xfrm>
              <a:off x="6862763" y="2851150"/>
              <a:ext cx="207963" cy="292100"/>
            </a:xfrm>
            <a:custGeom>
              <a:avLst/>
              <a:gdLst/>
              <a:ahLst/>
              <a:cxnLst>
                <a:cxn ang="0">
                  <a:pos x="58" y="59"/>
                </a:cxn>
                <a:cxn ang="0">
                  <a:pos x="72" y="69"/>
                </a:cxn>
                <a:cxn ang="0">
                  <a:pos x="75" y="79"/>
                </a:cxn>
                <a:cxn ang="0">
                  <a:pos x="80" y="84"/>
                </a:cxn>
                <a:cxn ang="0">
                  <a:pos x="85" y="98"/>
                </a:cxn>
                <a:cxn ang="0">
                  <a:pos x="89" y="95"/>
                </a:cxn>
                <a:cxn ang="0">
                  <a:pos x="94" y="88"/>
                </a:cxn>
                <a:cxn ang="0">
                  <a:pos x="91" y="75"/>
                </a:cxn>
                <a:cxn ang="0">
                  <a:pos x="78" y="66"/>
                </a:cxn>
                <a:cxn ang="0">
                  <a:pos x="71" y="56"/>
                </a:cxn>
                <a:cxn ang="0">
                  <a:pos x="55" y="53"/>
                </a:cxn>
                <a:cxn ang="0">
                  <a:pos x="49" y="43"/>
                </a:cxn>
                <a:cxn ang="0">
                  <a:pos x="57" y="27"/>
                </a:cxn>
                <a:cxn ang="0">
                  <a:pos x="56" y="8"/>
                </a:cxn>
                <a:cxn ang="0">
                  <a:pos x="54" y="4"/>
                </a:cxn>
                <a:cxn ang="0">
                  <a:pos x="38" y="3"/>
                </a:cxn>
                <a:cxn ang="0">
                  <a:pos x="36" y="29"/>
                </a:cxn>
                <a:cxn ang="0">
                  <a:pos x="30" y="28"/>
                </a:cxn>
                <a:cxn ang="0">
                  <a:pos x="33" y="43"/>
                </a:cxn>
                <a:cxn ang="0">
                  <a:pos x="36" y="52"/>
                </a:cxn>
                <a:cxn ang="0">
                  <a:pos x="48" y="56"/>
                </a:cxn>
                <a:cxn ang="0">
                  <a:pos x="58" y="59"/>
                </a:cxn>
                <a:cxn ang="0">
                  <a:pos x="37" y="62"/>
                </a:cxn>
                <a:cxn ang="0">
                  <a:pos x="47" y="74"/>
                </a:cxn>
                <a:cxn ang="0">
                  <a:pos x="37" y="62"/>
                </a:cxn>
                <a:cxn ang="0">
                  <a:pos x="55" y="94"/>
                </a:cxn>
                <a:cxn ang="0">
                  <a:pos x="61" y="91"/>
                </a:cxn>
                <a:cxn ang="0">
                  <a:pos x="62" y="100"/>
                </a:cxn>
                <a:cxn ang="0">
                  <a:pos x="64" y="112"/>
                </a:cxn>
                <a:cxn ang="0">
                  <a:pos x="76" y="94"/>
                </a:cxn>
                <a:cxn ang="0">
                  <a:pos x="72" y="92"/>
                </a:cxn>
                <a:cxn ang="0">
                  <a:pos x="55" y="79"/>
                </a:cxn>
                <a:cxn ang="0">
                  <a:pos x="55" y="94"/>
                </a:cxn>
                <a:cxn ang="0">
                  <a:pos x="16" y="101"/>
                </a:cxn>
                <a:cxn ang="0">
                  <a:pos x="2" y="119"/>
                </a:cxn>
                <a:cxn ang="0">
                  <a:pos x="22" y="100"/>
                </a:cxn>
                <a:cxn ang="0">
                  <a:pos x="25" y="88"/>
                </a:cxn>
                <a:cxn ang="0">
                  <a:pos x="16" y="101"/>
                </a:cxn>
                <a:cxn ang="0">
                  <a:pos x="75" y="107"/>
                </a:cxn>
                <a:cxn ang="0">
                  <a:pos x="84" y="102"/>
                </a:cxn>
                <a:cxn ang="0">
                  <a:pos x="75" y="107"/>
                </a:cxn>
                <a:cxn ang="0">
                  <a:pos x="105" y="133"/>
                </a:cxn>
                <a:cxn ang="0">
                  <a:pos x="103" y="108"/>
                </a:cxn>
                <a:cxn ang="0">
                  <a:pos x="95" y="108"/>
                </a:cxn>
                <a:cxn ang="0">
                  <a:pos x="88" y="114"/>
                </a:cxn>
                <a:cxn ang="0">
                  <a:pos x="82" y="119"/>
                </a:cxn>
                <a:cxn ang="0">
                  <a:pos x="72" y="116"/>
                </a:cxn>
                <a:cxn ang="0">
                  <a:pos x="59" y="124"/>
                </a:cxn>
                <a:cxn ang="0">
                  <a:pos x="54" y="136"/>
                </a:cxn>
                <a:cxn ang="0">
                  <a:pos x="64" y="130"/>
                </a:cxn>
                <a:cxn ang="0">
                  <a:pos x="73" y="127"/>
                </a:cxn>
                <a:cxn ang="0">
                  <a:pos x="82" y="147"/>
                </a:cxn>
                <a:cxn ang="0">
                  <a:pos x="94" y="153"/>
                </a:cxn>
                <a:cxn ang="0">
                  <a:pos x="93" y="138"/>
                </a:cxn>
                <a:cxn ang="0">
                  <a:pos x="105" y="133"/>
                </a:cxn>
              </a:cxnLst>
              <a:rect l="0" t="0" r="r" b="b"/>
              <a:pathLst>
                <a:path w="109" h="153">
                  <a:moveTo>
                    <a:pt x="58" y="59"/>
                  </a:moveTo>
                  <a:cubicBezTo>
                    <a:pt x="64" y="58"/>
                    <a:pt x="73" y="66"/>
                    <a:pt x="72" y="69"/>
                  </a:cubicBezTo>
                  <a:cubicBezTo>
                    <a:pt x="70" y="72"/>
                    <a:pt x="72" y="82"/>
                    <a:pt x="75" y="79"/>
                  </a:cubicBezTo>
                  <a:cubicBezTo>
                    <a:pt x="78" y="76"/>
                    <a:pt x="83" y="80"/>
                    <a:pt x="80" y="84"/>
                  </a:cubicBezTo>
                  <a:cubicBezTo>
                    <a:pt x="77" y="88"/>
                    <a:pt x="84" y="93"/>
                    <a:pt x="85" y="98"/>
                  </a:cubicBezTo>
                  <a:cubicBezTo>
                    <a:pt x="86" y="103"/>
                    <a:pt x="90" y="99"/>
                    <a:pt x="89" y="95"/>
                  </a:cubicBezTo>
                  <a:cubicBezTo>
                    <a:pt x="88" y="91"/>
                    <a:pt x="90" y="91"/>
                    <a:pt x="94" y="88"/>
                  </a:cubicBezTo>
                  <a:cubicBezTo>
                    <a:pt x="98" y="85"/>
                    <a:pt x="94" y="80"/>
                    <a:pt x="91" y="75"/>
                  </a:cubicBezTo>
                  <a:cubicBezTo>
                    <a:pt x="88" y="69"/>
                    <a:pt x="78" y="71"/>
                    <a:pt x="78" y="66"/>
                  </a:cubicBezTo>
                  <a:cubicBezTo>
                    <a:pt x="78" y="60"/>
                    <a:pt x="71" y="59"/>
                    <a:pt x="71" y="56"/>
                  </a:cubicBezTo>
                  <a:cubicBezTo>
                    <a:pt x="70" y="53"/>
                    <a:pt x="61" y="50"/>
                    <a:pt x="55" y="53"/>
                  </a:cubicBezTo>
                  <a:cubicBezTo>
                    <a:pt x="49" y="56"/>
                    <a:pt x="53" y="47"/>
                    <a:pt x="49" y="43"/>
                  </a:cubicBezTo>
                  <a:cubicBezTo>
                    <a:pt x="45" y="38"/>
                    <a:pt x="52" y="32"/>
                    <a:pt x="57" y="27"/>
                  </a:cubicBezTo>
                  <a:cubicBezTo>
                    <a:pt x="62" y="21"/>
                    <a:pt x="56" y="12"/>
                    <a:pt x="56" y="8"/>
                  </a:cubicBezTo>
                  <a:cubicBezTo>
                    <a:pt x="57" y="4"/>
                    <a:pt x="57" y="3"/>
                    <a:pt x="54" y="4"/>
                  </a:cubicBezTo>
                  <a:cubicBezTo>
                    <a:pt x="52" y="6"/>
                    <a:pt x="42" y="0"/>
                    <a:pt x="38" y="3"/>
                  </a:cubicBezTo>
                  <a:cubicBezTo>
                    <a:pt x="34" y="6"/>
                    <a:pt x="38" y="28"/>
                    <a:pt x="36" y="29"/>
                  </a:cubicBezTo>
                  <a:cubicBezTo>
                    <a:pt x="34" y="31"/>
                    <a:pt x="31" y="26"/>
                    <a:pt x="30" y="28"/>
                  </a:cubicBezTo>
                  <a:cubicBezTo>
                    <a:pt x="29" y="31"/>
                    <a:pt x="31" y="43"/>
                    <a:pt x="33" y="43"/>
                  </a:cubicBezTo>
                  <a:cubicBezTo>
                    <a:pt x="36" y="43"/>
                    <a:pt x="38" y="47"/>
                    <a:pt x="36" y="52"/>
                  </a:cubicBezTo>
                  <a:cubicBezTo>
                    <a:pt x="35" y="57"/>
                    <a:pt x="41" y="58"/>
                    <a:pt x="48" y="56"/>
                  </a:cubicBezTo>
                  <a:cubicBezTo>
                    <a:pt x="54" y="53"/>
                    <a:pt x="52" y="60"/>
                    <a:pt x="58" y="59"/>
                  </a:cubicBezTo>
                  <a:close/>
                  <a:moveTo>
                    <a:pt x="37" y="62"/>
                  </a:moveTo>
                  <a:cubicBezTo>
                    <a:pt x="38" y="67"/>
                    <a:pt x="40" y="76"/>
                    <a:pt x="47" y="74"/>
                  </a:cubicBezTo>
                  <a:cubicBezTo>
                    <a:pt x="55" y="72"/>
                    <a:pt x="36" y="58"/>
                    <a:pt x="37" y="62"/>
                  </a:cubicBezTo>
                  <a:close/>
                  <a:moveTo>
                    <a:pt x="55" y="94"/>
                  </a:moveTo>
                  <a:cubicBezTo>
                    <a:pt x="57" y="94"/>
                    <a:pt x="61" y="94"/>
                    <a:pt x="61" y="91"/>
                  </a:cubicBezTo>
                  <a:cubicBezTo>
                    <a:pt x="62" y="88"/>
                    <a:pt x="65" y="97"/>
                    <a:pt x="62" y="100"/>
                  </a:cubicBezTo>
                  <a:cubicBezTo>
                    <a:pt x="59" y="103"/>
                    <a:pt x="59" y="111"/>
                    <a:pt x="64" y="112"/>
                  </a:cubicBezTo>
                  <a:cubicBezTo>
                    <a:pt x="69" y="113"/>
                    <a:pt x="77" y="97"/>
                    <a:pt x="76" y="94"/>
                  </a:cubicBezTo>
                  <a:cubicBezTo>
                    <a:pt x="75" y="91"/>
                    <a:pt x="71" y="96"/>
                    <a:pt x="72" y="92"/>
                  </a:cubicBezTo>
                  <a:cubicBezTo>
                    <a:pt x="73" y="88"/>
                    <a:pt x="60" y="78"/>
                    <a:pt x="55" y="79"/>
                  </a:cubicBezTo>
                  <a:cubicBezTo>
                    <a:pt x="50" y="80"/>
                    <a:pt x="51" y="95"/>
                    <a:pt x="55" y="94"/>
                  </a:cubicBezTo>
                  <a:close/>
                  <a:moveTo>
                    <a:pt x="16" y="101"/>
                  </a:moveTo>
                  <a:cubicBezTo>
                    <a:pt x="11" y="107"/>
                    <a:pt x="0" y="116"/>
                    <a:pt x="2" y="119"/>
                  </a:cubicBezTo>
                  <a:cubicBezTo>
                    <a:pt x="4" y="123"/>
                    <a:pt x="16" y="105"/>
                    <a:pt x="22" y="100"/>
                  </a:cubicBezTo>
                  <a:cubicBezTo>
                    <a:pt x="28" y="96"/>
                    <a:pt x="27" y="92"/>
                    <a:pt x="25" y="88"/>
                  </a:cubicBezTo>
                  <a:cubicBezTo>
                    <a:pt x="23" y="84"/>
                    <a:pt x="21" y="95"/>
                    <a:pt x="16" y="101"/>
                  </a:cubicBezTo>
                  <a:close/>
                  <a:moveTo>
                    <a:pt x="75" y="107"/>
                  </a:moveTo>
                  <a:cubicBezTo>
                    <a:pt x="77" y="111"/>
                    <a:pt x="86" y="105"/>
                    <a:pt x="84" y="102"/>
                  </a:cubicBezTo>
                  <a:cubicBezTo>
                    <a:pt x="81" y="99"/>
                    <a:pt x="74" y="105"/>
                    <a:pt x="75" y="107"/>
                  </a:cubicBezTo>
                  <a:close/>
                  <a:moveTo>
                    <a:pt x="105" y="133"/>
                  </a:moveTo>
                  <a:cubicBezTo>
                    <a:pt x="109" y="129"/>
                    <a:pt x="103" y="116"/>
                    <a:pt x="103" y="108"/>
                  </a:cubicBezTo>
                  <a:cubicBezTo>
                    <a:pt x="103" y="100"/>
                    <a:pt x="92" y="103"/>
                    <a:pt x="95" y="108"/>
                  </a:cubicBezTo>
                  <a:cubicBezTo>
                    <a:pt x="98" y="113"/>
                    <a:pt x="89" y="109"/>
                    <a:pt x="88" y="114"/>
                  </a:cubicBezTo>
                  <a:cubicBezTo>
                    <a:pt x="88" y="119"/>
                    <a:pt x="81" y="115"/>
                    <a:pt x="82" y="119"/>
                  </a:cubicBezTo>
                  <a:cubicBezTo>
                    <a:pt x="82" y="123"/>
                    <a:pt x="75" y="119"/>
                    <a:pt x="72" y="116"/>
                  </a:cubicBezTo>
                  <a:cubicBezTo>
                    <a:pt x="68" y="114"/>
                    <a:pt x="64" y="123"/>
                    <a:pt x="59" y="124"/>
                  </a:cubicBezTo>
                  <a:cubicBezTo>
                    <a:pt x="54" y="125"/>
                    <a:pt x="51" y="136"/>
                    <a:pt x="54" y="136"/>
                  </a:cubicBezTo>
                  <a:cubicBezTo>
                    <a:pt x="58" y="135"/>
                    <a:pt x="60" y="130"/>
                    <a:pt x="64" y="130"/>
                  </a:cubicBezTo>
                  <a:cubicBezTo>
                    <a:pt x="68" y="131"/>
                    <a:pt x="67" y="126"/>
                    <a:pt x="73" y="127"/>
                  </a:cubicBezTo>
                  <a:cubicBezTo>
                    <a:pt x="78" y="128"/>
                    <a:pt x="74" y="145"/>
                    <a:pt x="82" y="147"/>
                  </a:cubicBezTo>
                  <a:cubicBezTo>
                    <a:pt x="90" y="148"/>
                    <a:pt x="90" y="153"/>
                    <a:pt x="94" y="153"/>
                  </a:cubicBezTo>
                  <a:cubicBezTo>
                    <a:pt x="97" y="153"/>
                    <a:pt x="93" y="142"/>
                    <a:pt x="93" y="138"/>
                  </a:cubicBezTo>
                  <a:cubicBezTo>
                    <a:pt x="94" y="135"/>
                    <a:pt x="101" y="138"/>
                    <a:pt x="105" y="133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3" name="Freeform 144"/>
            <p:cNvSpPr>
              <a:spLocks noEditPoints="1"/>
            </p:cNvSpPr>
            <p:nvPr/>
          </p:nvSpPr>
          <p:spPr bwMode="auto">
            <a:xfrm>
              <a:off x="7378700" y="3321050"/>
              <a:ext cx="273050" cy="173038"/>
            </a:xfrm>
            <a:custGeom>
              <a:avLst/>
              <a:gdLst/>
              <a:ahLst/>
              <a:cxnLst>
                <a:cxn ang="0">
                  <a:pos x="102" y="84"/>
                </a:cxn>
                <a:cxn ang="0">
                  <a:pos x="94" y="76"/>
                </a:cxn>
                <a:cxn ang="0">
                  <a:pos x="83" y="71"/>
                </a:cxn>
                <a:cxn ang="0">
                  <a:pos x="75" y="56"/>
                </a:cxn>
                <a:cxn ang="0">
                  <a:pos x="72" y="47"/>
                </a:cxn>
                <a:cxn ang="0">
                  <a:pos x="75" y="39"/>
                </a:cxn>
                <a:cxn ang="0">
                  <a:pos x="52" y="27"/>
                </a:cxn>
                <a:cxn ang="0">
                  <a:pos x="8" y="3"/>
                </a:cxn>
                <a:cxn ang="0">
                  <a:pos x="0" y="0"/>
                </a:cxn>
                <a:cxn ang="0">
                  <a:pos x="0" y="71"/>
                </a:cxn>
                <a:cxn ang="0">
                  <a:pos x="12" y="75"/>
                </a:cxn>
                <a:cxn ang="0">
                  <a:pos x="25" y="68"/>
                </a:cxn>
                <a:cxn ang="0">
                  <a:pos x="32" y="59"/>
                </a:cxn>
                <a:cxn ang="0">
                  <a:pos x="56" y="65"/>
                </a:cxn>
                <a:cxn ang="0">
                  <a:pos x="80" y="87"/>
                </a:cxn>
                <a:cxn ang="0">
                  <a:pos x="104" y="91"/>
                </a:cxn>
                <a:cxn ang="0">
                  <a:pos x="102" y="84"/>
                </a:cxn>
                <a:cxn ang="0">
                  <a:pos x="121" y="25"/>
                </a:cxn>
                <a:cxn ang="0">
                  <a:pos x="108" y="33"/>
                </a:cxn>
                <a:cxn ang="0">
                  <a:pos x="84" y="34"/>
                </a:cxn>
                <a:cxn ang="0">
                  <a:pos x="102" y="42"/>
                </a:cxn>
                <a:cxn ang="0">
                  <a:pos x="125" y="30"/>
                </a:cxn>
                <a:cxn ang="0">
                  <a:pos x="129" y="20"/>
                </a:cxn>
                <a:cxn ang="0">
                  <a:pos x="121" y="25"/>
                </a:cxn>
                <a:cxn ang="0">
                  <a:pos x="133" y="12"/>
                </a:cxn>
                <a:cxn ang="0">
                  <a:pos x="129" y="13"/>
                </a:cxn>
                <a:cxn ang="0">
                  <a:pos x="136" y="23"/>
                </a:cxn>
                <a:cxn ang="0">
                  <a:pos x="133" y="12"/>
                </a:cxn>
              </a:cxnLst>
              <a:rect l="0" t="0" r="r" b="b"/>
              <a:pathLst>
                <a:path w="143" h="91">
                  <a:moveTo>
                    <a:pt x="102" y="84"/>
                  </a:moveTo>
                  <a:cubicBezTo>
                    <a:pt x="100" y="83"/>
                    <a:pt x="94" y="79"/>
                    <a:pt x="94" y="76"/>
                  </a:cubicBezTo>
                  <a:cubicBezTo>
                    <a:pt x="95" y="74"/>
                    <a:pt x="88" y="74"/>
                    <a:pt x="83" y="71"/>
                  </a:cubicBezTo>
                  <a:cubicBezTo>
                    <a:pt x="78" y="68"/>
                    <a:pt x="80" y="58"/>
                    <a:pt x="75" y="56"/>
                  </a:cubicBezTo>
                  <a:cubicBezTo>
                    <a:pt x="70" y="54"/>
                    <a:pt x="66" y="46"/>
                    <a:pt x="72" y="47"/>
                  </a:cubicBezTo>
                  <a:cubicBezTo>
                    <a:pt x="78" y="47"/>
                    <a:pt x="79" y="44"/>
                    <a:pt x="75" y="39"/>
                  </a:cubicBezTo>
                  <a:cubicBezTo>
                    <a:pt x="70" y="35"/>
                    <a:pt x="53" y="33"/>
                    <a:pt x="52" y="27"/>
                  </a:cubicBezTo>
                  <a:cubicBezTo>
                    <a:pt x="52" y="21"/>
                    <a:pt x="21" y="6"/>
                    <a:pt x="8" y="3"/>
                  </a:cubicBezTo>
                  <a:cubicBezTo>
                    <a:pt x="6" y="2"/>
                    <a:pt x="3" y="1"/>
                    <a:pt x="0" y="0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3" y="73"/>
                    <a:pt x="7" y="75"/>
                    <a:pt x="12" y="75"/>
                  </a:cubicBezTo>
                  <a:cubicBezTo>
                    <a:pt x="26" y="76"/>
                    <a:pt x="23" y="68"/>
                    <a:pt x="25" y="68"/>
                  </a:cubicBezTo>
                  <a:cubicBezTo>
                    <a:pt x="28" y="68"/>
                    <a:pt x="29" y="63"/>
                    <a:pt x="32" y="59"/>
                  </a:cubicBezTo>
                  <a:cubicBezTo>
                    <a:pt x="35" y="56"/>
                    <a:pt x="48" y="59"/>
                    <a:pt x="56" y="65"/>
                  </a:cubicBezTo>
                  <a:cubicBezTo>
                    <a:pt x="63" y="71"/>
                    <a:pt x="72" y="88"/>
                    <a:pt x="80" y="87"/>
                  </a:cubicBezTo>
                  <a:cubicBezTo>
                    <a:pt x="88" y="85"/>
                    <a:pt x="97" y="91"/>
                    <a:pt x="104" y="91"/>
                  </a:cubicBezTo>
                  <a:cubicBezTo>
                    <a:pt x="111" y="91"/>
                    <a:pt x="105" y="85"/>
                    <a:pt x="102" y="84"/>
                  </a:cubicBezTo>
                  <a:close/>
                  <a:moveTo>
                    <a:pt x="121" y="25"/>
                  </a:moveTo>
                  <a:cubicBezTo>
                    <a:pt x="121" y="28"/>
                    <a:pt x="116" y="29"/>
                    <a:pt x="108" y="33"/>
                  </a:cubicBezTo>
                  <a:cubicBezTo>
                    <a:pt x="99" y="36"/>
                    <a:pt x="84" y="29"/>
                    <a:pt x="84" y="34"/>
                  </a:cubicBezTo>
                  <a:cubicBezTo>
                    <a:pt x="83" y="37"/>
                    <a:pt x="93" y="42"/>
                    <a:pt x="102" y="42"/>
                  </a:cubicBezTo>
                  <a:cubicBezTo>
                    <a:pt x="111" y="42"/>
                    <a:pt x="125" y="33"/>
                    <a:pt x="125" y="30"/>
                  </a:cubicBezTo>
                  <a:cubicBezTo>
                    <a:pt x="125" y="28"/>
                    <a:pt x="131" y="23"/>
                    <a:pt x="129" y="20"/>
                  </a:cubicBezTo>
                  <a:cubicBezTo>
                    <a:pt x="126" y="18"/>
                    <a:pt x="121" y="22"/>
                    <a:pt x="121" y="25"/>
                  </a:cubicBezTo>
                  <a:close/>
                  <a:moveTo>
                    <a:pt x="133" y="12"/>
                  </a:moveTo>
                  <a:cubicBezTo>
                    <a:pt x="127" y="9"/>
                    <a:pt x="123" y="6"/>
                    <a:pt x="129" y="13"/>
                  </a:cubicBezTo>
                  <a:cubicBezTo>
                    <a:pt x="136" y="19"/>
                    <a:pt x="132" y="24"/>
                    <a:pt x="136" y="23"/>
                  </a:cubicBezTo>
                  <a:cubicBezTo>
                    <a:pt x="143" y="22"/>
                    <a:pt x="138" y="15"/>
                    <a:pt x="133" y="12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4" name="Freeform 145"/>
            <p:cNvSpPr>
              <a:spLocks/>
            </p:cNvSpPr>
            <p:nvPr/>
          </p:nvSpPr>
          <p:spPr bwMode="auto">
            <a:xfrm>
              <a:off x="6076950" y="3049588"/>
              <a:ext cx="46038" cy="8890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" y="11"/>
                </a:cxn>
                <a:cxn ang="0">
                  <a:pos x="1" y="26"/>
                </a:cxn>
                <a:cxn ang="0">
                  <a:pos x="6" y="43"/>
                </a:cxn>
                <a:cxn ang="0">
                  <a:pos x="24" y="27"/>
                </a:cxn>
                <a:cxn ang="0">
                  <a:pos x="5" y="0"/>
                </a:cxn>
              </a:cxnLst>
              <a:rect l="0" t="0" r="r" b="b"/>
              <a:pathLst>
                <a:path w="24" h="47">
                  <a:moveTo>
                    <a:pt x="5" y="0"/>
                  </a:moveTo>
                  <a:cubicBezTo>
                    <a:pt x="2" y="1"/>
                    <a:pt x="3" y="7"/>
                    <a:pt x="1" y="11"/>
                  </a:cubicBezTo>
                  <a:cubicBezTo>
                    <a:pt x="0" y="15"/>
                    <a:pt x="0" y="20"/>
                    <a:pt x="1" y="26"/>
                  </a:cubicBezTo>
                  <a:cubicBezTo>
                    <a:pt x="1" y="32"/>
                    <a:pt x="1" y="39"/>
                    <a:pt x="6" y="43"/>
                  </a:cubicBezTo>
                  <a:cubicBezTo>
                    <a:pt x="13" y="47"/>
                    <a:pt x="23" y="36"/>
                    <a:pt x="24" y="27"/>
                  </a:cubicBezTo>
                  <a:cubicBezTo>
                    <a:pt x="24" y="17"/>
                    <a:pt x="8" y="0"/>
                    <a:pt x="5" y="0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5" name="Freeform 146"/>
            <p:cNvSpPr>
              <a:spLocks/>
            </p:cNvSpPr>
            <p:nvPr/>
          </p:nvSpPr>
          <p:spPr bwMode="auto">
            <a:xfrm>
              <a:off x="5273675" y="3509963"/>
              <a:ext cx="160338" cy="317500"/>
            </a:xfrm>
            <a:custGeom>
              <a:avLst/>
              <a:gdLst/>
              <a:ahLst/>
              <a:cxnLst>
                <a:cxn ang="0">
                  <a:pos x="71" y="5"/>
                </a:cxn>
                <a:cxn ang="0">
                  <a:pos x="67" y="9"/>
                </a:cxn>
                <a:cxn ang="0">
                  <a:pos x="65" y="17"/>
                </a:cxn>
                <a:cxn ang="0">
                  <a:pos x="59" y="22"/>
                </a:cxn>
                <a:cxn ang="0">
                  <a:pos x="53" y="27"/>
                </a:cxn>
                <a:cxn ang="0">
                  <a:pos x="53" y="33"/>
                </a:cxn>
                <a:cxn ang="0">
                  <a:pos x="44" y="40"/>
                </a:cxn>
                <a:cxn ang="0">
                  <a:pos x="29" y="48"/>
                </a:cxn>
                <a:cxn ang="0">
                  <a:pos x="14" y="50"/>
                </a:cxn>
                <a:cxn ang="0">
                  <a:pos x="10" y="65"/>
                </a:cxn>
                <a:cxn ang="0">
                  <a:pos x="11" y="86"/>
                </a:cxn>
                <a:cxn ang="0">
                  <a:pos x="8" y="109"/>
                </a:cxn>
                <a:cxn ang="0">
                  <a:pos x="4" y="136"/>
                </a:cxn>
                <a:cxn ang="0">
                  <a:pos x="11" y="157"/>
                </a:cxn>
                <a:cxn ang="0">
                  <a:pos x="31" y="162"/>
                </a:cxn>
                <a:cxn ang="0">
                  <a:pos x="43" y="158"/>
                </a:cxn>
                <a:cxn ang="0">
                  <a:pos x="59" y="110"/>
                </a:cxn>
                <a:cxn ang="0">
                  <a:pos x="72" y="66"/>
                </a:cxn>
                <a:cxn ang="0">
                  <a:pos x="74" y="54"/>
                </a:cxn>
                <a:cxn ang="0">
                  <a:pos x="77" y="47"/>
                </a:cxn>
                <a:cxn ang="0">
                  <a:pos x="83" y="45"/>
                </a:cxn>
                <a:cxn ang="0">
                  <a:pos x="79" y="24"/>
                </a:cxn>
                <a:cxn ang="0">
                  <a:pos x="71" y="5"/>
                </a:cxn>
              </a:cxnLst>
              <a:rect l="0" t="0" r="r" b="b"/>
              <a:pathLst>
                <a:path w="84" h="166">
                  <a:moveTo>
                    <a:pt x="71" y="5"/>
                  </a:moveTo>
                  <a:cubicBezTo>
                    <a:pt x="70" y="0"/>
                    <a:pt x="68" y="7"/>
                    <a:pt x="67" y="9"/>
                  </a:cubicBezTo>
                  <a:cubicBezTo>
                    <a:pt x="66" y="10"/>
                    <a:pt x="65" y="14"/>
                    <a:pt x="65" y="17"/>
                  </a:cubicBezTo>
                  <a:cubicBezTo>
                    <a:pt x="66" y="19"/>
                    <a:pt x="61" y="22"/>
                    <a:pt x="59" y="22"/>
                  </a:cubicBezTo>
                  <a:cubicBezTo>
                    <a:pt x="56" y="21"/>
                    <a:pt x="52" y="23"/>
                    <a:pt x="53" y="27"/>
                  </a:cubicBezTo>
                  <a:cubicBezTo>
                    <a:pt x="54" y="30"/>
                    <a:pt x="51" y="30"/>
                    <a:pt x="53" y="33"/>
                  </a:cubicBezTo>
                  <a:cubicBezTo>
                    <a:pt x="54" y="36"/>
                    <a:pt x="49" y="39"/>
                    <a:pt x="44" y="40"/>
                  </a:cubicBezTo>
                  <a:cubicBezTo>
                    <a:pt x="40" y="40"/>
                    <a:pt x="34" y="48"/>
                    <a:pt x="29" y="48"/>
                  </a:cubicBezTo>
                  <a:cubicBezTo>
                    <a:pt x="24" y="47"/>
                    <a:pt x="19" y="51"/>
                    <a:pt x="14" y="50"/>
                  </a:cubicBezTo>
                  <a:cubicBezTo>
                    <a:pt x="10" y="50"/>
                    <a:pt x="13" y="59"/>
                    <a:pt x="10" y="65"/>
                  </a:cubicBezTo>
                  <a:cubicBezTo>
                    <a:pt x="6" y="71"/>
                    <a:pt x="8" y="78"/>
                    <a:pt x="11" y="86"/>
                  </a:cubicBezTo>
                  <a:cubicBezTo>
                    <a:pt x="14" y="93"/>
                    <a:pt x="16" y="99"/>
                    <a:pt x="8" y="109"/>
                  </a:cubicBezTo>
                  <a:cubicBezTo>
                    <a:pt x="0" y="118"/>
                    <a:pt x="1" y="129"/>
                    <a:pt x="4" y="136"/>
                  </a:cubicBezTo>
                  <a:cubicBezTo>
                    <a:pt x="7" y="142"/>
                    <a:pt x="7" y="152"/>
                    <a:pt x="11" y="157"/>
                  </a:cubicBezTo>
                  <a:cubicBezTo>
                    <a:pt x="16" y="162"/>
                    <a:pt x="28" y="166"/>
                    <a:pt x="31" y="162"/>
                  </a:cubicBezTo>
                  <a:cubicBezTo>
                    <a:pt x="35" y="158"/>
                    <a:pt x="39" y="162"/>
                    <a:pt x="43" y="158"/>
                  </a:cubicBezTo>
                  <a:cubicBezTo>
                    <a:pt x="47" y="153"/>
                    <a:pt x="54" y="127"/>
                    <a:pt x="59" y="110"/>
                  </a:cubicBezTo>
                  <a:cubicBezTo>
                    <a:pt x="65" y="93"/>
                    <a:pt x="72" y="71"/>
                    <a:pt x="72" y="66"/>
                  </a:cubicBezTo>
                  <a:cubicBezTo>
                    <a:pt x="71" y="62"/>
                    <a:pt x="76" y="59"/>
                    <a:pt x="74" y="54"/>
                  </a:cubicBezTo>
                  <a:cubicBezTo>
                    <a:pt x="72" y="49"/>
                    <a:pt x="74" y="43"/>
                    <a:pt x="77" y="47"/>
                  </a:cubicBezTo>
                  <a:cubicBezTo>
                    <a:pt x="79" y="51"/>
                    <a:pt x="82" y="51"/>
                    <a:pt x="83" y="45"/>
                  </a:cubicBezTo>
                  <a:cubicBezTo>
                    <a:pt x="84" y="40"/>
                    <a:pt x="79" y="32"/>
                    <a:pt x="79" y="24"/>
                  </a:cubicBezTo>
                  <a:cubicBezTo>
                    <a:pt x="79" y="16"/>
                    <a:pt x="72" y="9"/>
                    <a:pt x="71" y="5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6" name="Freeform 147"/>
            <p:cNvSpPr>
              <a:spLocks noEditPoints="1"/>
            </p:cNvSpPr>
            <p:nvPr/>
          </p:nvSpPr>
          <p:spPr bwMode="auto">
            <a:xfrm>
              <a:off x="5267325" y="2838450"/>
              <a:ext cx="258763" cy="157163"/>
            </a:xfrm>
            <a:custGeom>
              <a:avLst/>
              <a:gdLst/>
              <a:ahLst/>
              <a:cxnLst>
                <a:cxn ang="0">
                  <a:pos x="95" y="3"/>
                </a:cxn>
                <a:cxn ang="0">
                  <a:pos x="73" y="4"/>
                </a:cxn>
                <a:cxn ang="0">
                  <a:pos x="56" y="19"/>
                </a:cxn>
                <a:cxn ang="0">
                  <a:pos x="48" y="22"/>
                </a:cxn>
                <a:cxn ang="0">
                  <a:pos x="32" y="20"/>
                </a:cxn>
                <a:cxn ang="0">
                  <a:pos x="18" y="19"/>
                </a:cxn>
                <a:cxn ang="0">
                  <a:pos x="10" y="17"/>
                </a:cxn>
                <a:cxn ang="0">
                  <a:pos x="5" y="21"/>
                </a:cxn>
                <a:cxn ang="0">
                  <a:pos x="6" y="28"/>
                </a:cxn>
                <a:cxn ang="0">
                  <a:pos x="0" y="30"/>
                </a:cxn>
                <a:cxn ang="0">
                  <a:pos x="1" y="37"/>
                </a:cxn>
                <a:cxn ang="0">
                  <a:pos x="5" y="55"/>
                </a:cxn>
                <a:cxn ang="0">
                  <a:pos x="9" y="72"/>
                </a:cxn>
                <a:cxn ang="0">
                  <a:pos x="29" y="70"/>
                </a:cxn>
                <a:cxn ang="0">
                  <a:pos x="44" y="65"/>
                </a:cxn>
                <a:cxn ang="0">
                  <a:pos x="56" y="59"/>
                </a:cxn>
                <a:cxn ang="0">
                  <a:pos x="67" y="57"/>
                </a:cxn>
                <a:cxn ang="0">
                  <a:pos x="76" y="51"/>
                </a:cxn>
                <a:cxn ang="0">
                  <a:pos x="100" y="43"/>
                </a:cxn>
                <a:cxn ang="0">
                  <a:pos x="111" y="32"/>
                </a:cxn>
                <a:cxn ang="0">
                  <a:pos x="120" y="28"/>
                </a:cxn>
                <a:cxn ang="0">
                  <a:pos x="106" y="0"/>
                </a:cxn>
                <a:cxn ang="0">
                  <a:pos x="95" y="3"/>
                </a:cxn>
                <a:cxn ang="0">
                  <a:pos x="123" y="78"/>
                </a:cxn>
                <a:cxn ang="0">
                  <a:pos x="134" y="76"/>
                </a:cxn>
                <a:cxn ang="0">
                  <a:pos x="123" y="78"/>
                </a:cxn>
              </a:cxnLst>
              <a:rect l="0" t="0" r="r" b="b"/>
              <a:pathLst>
                <a:path w="135" h="82">
                  <a:moveTo>
                    <a:pt x="95" y="3"/>
                  </a:moveTo>
                  <a:cubicBezTo>
                    <a:pt x="90" y="4"/>
                    <a:pt x="75" y="3"/>
                    <a:pt x="73" y="4"/>
                  </a:cubicBezTo>
                  <a:cubicBezTo>
                    <a:pt x="71" y="5"/>
                    <a:pt x="58" y="15"/>
                    <a:pt x="56" y="19"/>
                  </a:cubicBezTo>
                  <a:cubicBezTo>
                    <a:pt x="54" y="24"/>
                    <a:pt x="51" y="25"/>
                    <a:pt x="48" y="22"/>
                  </a:cubicBezTo>
                  <a:cubicBezTo>
                    <a:pt x="45" y="20"/>
                    <a:pt x="33" y="21"/>
                    <a:pt x="32" y="20"/>
                  </a:cubicBezTo>
                  <a:cubicBezTo>
                    <a:pt x="31" y="19"/>
                    <a:pt x="23" y="18"/>
                    <a:pt x="18" y="19"/>
                  </a:cubicBezTo>
                  <a:cubicBezTo>
                    <a:pt x="14" y="19"/>
                    <a:pt x="12" y="17"/>
                    <a:pt x="10" y="17"/>
                  </a:cubicBezTo>
                  <a:cubicBezTo>
                    <a:pt x="8" y="18"/>
                    <a:pt x="6" y="20"/>
                    <a:pt x="5" y="21"/>
                  </a:cubicBezTo>
                  <a:cubicBezTo>
                    <a:pt x="4" y="23"/>
                    <a:pt x="6" y="26"/>
                    <a:pt x="6" y="28"/>
                  </a:cubicBezTo>
                  <a:cubicBezTo>
                    <a:pt x="5" y="28"/>
                    <a:pt x="3" y="29"/>
                    <a:pt x="0" y="30"/>
                  </a:cubicBezTo>
                  <a:cubicBezTo>
                    <a:pt x="1" y="33"/>
                    <a:pt x="2" y="35"/>
                    <a:pt x="1" y="37"/>
                  </a:cubicBezTo>
                  <a:cubicBezTo>
                    <a:pt x="0" y="41"/>
                    <a:pt x="1" y="50"/>
                    <a:pt x="5" y="55"/>
                  </a:cubicBezTo>
                  <a:cubicBezTo>
                    <a:pt x="8" y="61"/>
                    <a:pt x="7" y="70"/>
                    <a:pt x="9" y="72"/>
                  </a:cubicBezTo>
                  <a:cubicBezTo>
                    <a:pt x="10" y="74"/>
                    <a:pt x="23" y="73"/>
                    <a:pt x="29" y="70"/>
                  </a:cubicBezTo>
                  <a:cubicBezTo>
                    <a:pt x="35" y="66"/>
                    <a:pt x="39" y="65"/>
                    <a:pt x="44" y="65"/>
                  </a:cubicBezTo>
                  <a:cubicBezTo>
                    <a:pt x="48" y="65"/>
                    <a:pt x="54" y="61"/>
                    <a:pt x="56" y="59"/>
                  </a:cubicBezTo>
                  <a:cubicBezTo>
                    <a:pt x="57" y="57"/>
                    <a:pt x="64" y="57"/>
                    <a:pt x="67" y="57"/>
                  </a:cubicBezTo>
                  <a:cubicBezTo>
                    <a:pt x="70" y="58"/>
                    <a:pt x="73" y="54"/>
                    <a:pt x="76" y="51"/>
                  </a:cubicBezTo>
                  <a:cubicBezTo>
                    <a:pt x="79" y="48"/>
                    <a:pt x="89" y="47"/>
                    <a:pt x="100" y="43"/>
                  </a:cubicBezTo>
                  <a:cubicBezTo>
                    <a:pt x="110" y="40"/>
                    <a:pt x="108" y="35"/>
                    <a:pt x="111" y="32"/>
                  </a:cubicBezTo>
                  <a:cubicBezTo>
                    <a:pt x="113" y="30"/>
                    <a:pt x="116" y="30"/>
                    <a:pt x="120" y="28"/>
                  </a:cubicBezTo>
                  <a:cubicBezTo>
                    <a:pt x="115" y="18"/>
                    <a:pt x="109" y="6"/>
                    <a:pt x="106" y="0"/>
                  </a:cubicBezTo>
                  <a:cubicBezTo>
                    <a:pt x="101" y="1"/>
                    <a:pt x="97" y="3"/>
                    <a:pt x="95" y="3"/>
                  </a:cubicBezTo>
                  <a:close/>
                  <a:moveTo>
                    <a:pt x="123" y="78"/>
                  </a:moveTo>
                  <a:cubicBezTo>
                    <a:pt x="127" y="82"/>
                    <a:pt x="134" y="77"/>
                    <a:pt x="134" y="76"/>
                  </a:cubicBezTo>
                  <a:cubicBezTo>
                    <a:pt x="135" y="74"/>
                    <a:pt x="119" y="73"/>
                    <a:pt x="123" y="78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7" name="Freeform 148"/>
            <p:cNvSpPr>
              <a:spLocks noEditPoints="1"/>
            </p:cNvSpPr>
            <p:nvPr/>
          </p:nvSpPr>
          <p:spPr bwMode="auto">
            <a:xfrm>
              <a:off x="7675563" y="3378200"/>
              <a:ext cx="174625" cy="125413"/>
            </a:xfrm>
            <a:custGeom>
              <a:avLst/>
              <a:gdLst/>
              <a:ahLst/>
              <a:cxnLst>
                <a:cxn ang="0">
                  <a:pos x="1" y="3"/>
                </a:cxn>
                <a:cxn ang="0">
                  <a:pos x="15" y="19"/>
                </a:cxn>
                <a:cxn ang="0">
                  <a:pos x="1" y="3"/>
                </a:cxn>
                <a:cxn ang="0">
                  <a:pos x="22" y="17"/>
                </a:cxn>
                <a:cxn ang="0">
                  <a:pos x="32" y="24"/>
                </a:cxn>
                <a:cxn ang="0">
                  <a:pos x="22" y="17"/>
                </a:cxn>
                <a:cxn ang="0">
                  <a:pos x="60" y="37"/>
                </a:cxn>
                <a:cxn ang="0">
                  <a:pos x="44" y="28"/>
                </a:cxn>
                <a:cxn ang="0">
                  <a:pos x="60" y="37"/>
                </a:cxn>
                <a:cxn ang="0">
                  <a:pos x="58" y="47"/>
                </a:cxn>
                <a:cxn ang="0">
                  <a:pos x="69" y="54"/>
                </a:cxn>
                <a:cxn ang="0">
                  <a:pos x="58" y="47"/>
                </a:cxn>
                <a:cxn ang="0">
                  <a:pos x="78" y="58"/>
                </a:cxn>
                <a:cxn ang="0">
                  <a:pos x="89" y="63"/>
                </a:cxn>
                <a:cxn ang="0">
                  <a:pos x="78" y="58"/>
                </a:cxn>
                <a:cxn ang="0">
                  <a:pos x="70" y="36"/>
                </a:cxn>
                <a:cxn ang="0">
                  <a:pos x="79" y="51"/>
                </a:cxn>
                <a:cxn ang="0">
                  <a:pos x="70" y="36"/>
                </a:cxn>
              </a:cxnLst>
              <a:rect l="0" t="0" r="r" b="b"/>
              <a:pathLst>
                <a:path w="92" h="66">
                  <a:moveTo>
                    <a:pt x="1" y="3"/>
                  </a:moveTo>
                  <a:cubicBezTo>
                    <a:pt x="0" y="6"/>
                    <a:pt x="11" y="21"/>
                    <a:pt x="15" y="19"/>
                  </a:cubicBezTo>
                  <a:cubicBezTo>
                    <a:pt x="22" y="14"/>
                    <a:pt x="2" y="0"/>
                    <a:pt x="1" y="3"/>
                  </a:cubicBezTo>
                  <a:close/>
                  <a:moveTo>
                    <a:pt x="22" y="17"/>
                  </a:moveTo>
                  <a:cubicBezTo>
                    <a:pt x="22" y="18"/>
                    <a:pt x="30" y="26"/>
                    <a:pt x="32" y="24"/>
                  </a:cubicBezTo>
                  <a:cubicBezTo>
                    <a:pt x="34" y="23"/>
                    <a:pt x="23" y="14"/>
                    <a:pt x="22" y="17"/>
                  </a:cubicBezTo>
                  <a:close/>
                  <a:moveTo>
                    <a:pt x="60" y="37"/>
                  </a:moveTo>
                  <a:cubicBezTo>
                    <a:pt x="63" y="35"/>
                    <a:pt x="44" y="25"/>
                    <a:pt x="44" y="28"/>
                  </a:cubicBezTo>
                  <a:cubicBezTo>
                    <a:pt x="44" y="31"/>
                    <a:pt x="57" y="38"/>
                    <a:pt x="60" y="37"/>
                  </a:cubicBezTo>
                  <a:close/>
                  <a:moveTo>
                    <a:pt x="58" y="47"/>
                  </a:moveTo>
                  <a:cubicBezTo>
                    <a:pt x="59" y="52"/>
                    <a:pt x="66" y="55"/>
                    <a:pt x="69" y="54"/>
                  </a:cubicBezTo>
                  <a:cubicBezTo>
                    <a:pt x="72" y="52"/>
                    <a:pt x="57" y="42"/>
                    <a:pt x="58" y="47"/>
                  </a:cubicBezTo>
                  <a:close/>
                  <a:moveTo>
                    <a:pt x="78" y="58"/>
                  </a:moveTo>
                  <a:cubicBezTo>
                    <a:pt x="79" y="60"/>
                    <a:pt x="85" y="66"/>
                    <a:pt x="89" y="63"/>
                  </a:cubicBezTo>
                  <a:cubicBezTo>
                    <a:pt x="92" y="61"/>
                    <a:pt x="78" y="56"/>
                    <a:pt x="78" y="58"/>
                  </a:cubicBezTo>
                  <a:close/>
                  <a:moveTo>
                    <a:pt x="70" y="36"/>
                  </a:moveTo>
                  <a:cubicBezTo>
                    <a:pt x="67" y="42"/>
                    <a:pt x="77" y="51"/>
                    <a:pt x="79" y="51"/>
                  </a:cubicBezTo>
                  <a:cubicBezTo>
                    <a:pt x="80" y="52"/>
                    <a:pt x="72" y="32"/>
                    <a:pt x="70" y="36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8" name="Freeform 149"/>
            <p:cNvSpPr>
              <a:spLocks noEditPoints="1"/>
            </p:cNvSpPr>
            <p:nvPr/>
          </p:nvSpPr>
          <p:spPr bwMode="auto">
            <a:xfrm>
              <a:off x="7675563" y="3378200"/>
              <a:ext cx="174625" cy="125413"/>
            </a:xfrm>
            <a:custGeom>
              <a:avLst/>
              <a:gdLst/>
              <a:ahLst/>
              <a:cxnLst>
                <a:cxn ang="0">
                  <a:pos x="1" y="3"/>
                </a:cxn>
                <a:cxn ang="0">
                  <a:pos x="15" y="19"/>
                </a:cxn>
                <a:cxn ang="0">
                  <a:pos x="1" y="3"/>
                </a:cxn>
                <a:cxn ang="0">
                  <a:pos x="22" y="17"/>
                </a:cxn>
                <a:cxn ang="0">
                  <a:pos x="32" y="24"/>
                </a:cxn>
                <a:cxn ang="0">
                  <a:pos x="22" y="17"/>
                </a:cxn>
                <a:cxn ang="0">
                  <a:pos x="60" y="37"/>
                </a:cxn>
                <a:cxn ang="0">
                  <a:pos x="44" y="28"/>
                </a:cxn>
                <a:cxn ang="0">
                  <a:pos x="60" y="37"/>
                </a:cxn>
                <a:cxn ang="0">
                  <a:pos x="58" y="47"/>
                </a:cxn>
                <a:cxn ang="0">
                  <a:pos x="69" y="54"/>
                </a:cxn>
                <a:cxn ang="0">
                  <a:pos x="58" y="47"/>
                </a:cxn>
                <a:cxn ang="0">
                  <a:pos x="78" y="58"/>
                </a:cxn>
                <a:cxn ang="0">
                  <a:pos x="89" y="63"/>
                </a:cxn>
                <a:cxn ang="0">
                  <a:pos x="78" y="58"/>
                </a:cxn>
                <a:cxn ang="0">
                  <a:pos x="70" y="36"/>
                </a:cxn>
                <a:cxn ang="0">
                  <a:pos x="79" y="51"/>
                </a:cxn>
                <a:cxn ang="0">
                  <a:pos x="70" y="36"/>
                </a:cxn>
              </a:cxnLst>
              <a:rect l="0" t="0" r="r" b="b"/>
              <a:pathLst>
                <a:path w="92" h="66">
                  <a:moveTo>
                    <a:pt x="1" y="3"/>
                  </a:moveTo>
                  <a:cubicBezTo>
                    <a:pt x="0" y="6"/>
                    <a:pt x="11" y="21"/>
                    <a:pt x="15" y="19"/>
                  </a:cubicBezTo>
                  <a:cubicBezTo>
                    <a:pt x="22" y="14"/>
                    <a:pt x="2" y="0"/>
                    <a:pt x="1" y="3"/>
                  </a:cubicBezTo>
                  <a:close/>
                  <a:moveTo>
                    <a:pt x="22" y="17"/>
                  </a:moveTo>
                  <a:cubicBezTo>
                    <a:pt x="22" y="18"/>
                    <a:pt x="30" y="26"/>
                    <a:pt x="32" y="24"/>
                  </a:cubicBezTo>
                  <a:cubicBezTo>
                    <a:pt x="34" y="23"/>
                    <a:pt x="23" y="14"/>
                    <a:pt x="22" y="17"/>
                  </a:cubicBezTo>
                  <a:close/>
                  <a:moveTo>
                    <a:pt x="60" y="37"/>
                  </a:moveTo>
                  <a:cubicBezTo>
                    <a:pt x="63" y="35"/>
                    <a:pt x="44" y="25"/>
                    <a:pt x="44" y="28"/>
                  </a:cubicBezTo>
                  <a:cubicBezTo>
                    <a:pt x="44" y="31"/>
                    <a:pt x="57" y="38"/>
                    <a:pt x="60" y="37"/>
                  </a:cubicBezTo>
                  <a:close/>
                  <a:moveTo>
                    <a:pt x="58" y="47"/>
                  </a:moveTo>
                  <a:cubicBezTo>
                    <a:pt x="59" y="52"/>
                    <a:pt x="66" y="55"/>
                    <a:pt x="69" y="54"/>
                  </a:cubicBezTo>
                  <a:cubicBezTo>
                    <a:pt x="72" y="52"/>
                    <a:pt x="57" y="42"/>
                    <a:pt x="58" y="47"/>
                  </a:cubicBezTo>
                  <a:close/>
                  <a:moveTo>
                    <a:pt x="78" y="58"/>
                  </a:moveTo>
                  <a:cubicBezTo>
                    <a:pt x="79" y="60"/>
                    <a:pt x="85" y="66"/>
                    <a:pt x="89" y="63"/>
                  </a:cubicBezTo>
                  <a:cubicBezTo>
                    <a:pt x="92" y="61"/>
                    <a:pt x="78" y="56"/>
                    <a:pt x="78" y="58"/>
                  </a:cubicBezTo>
                  <a:close/>
                  <a:moveTo>
                    <a:pt x="70" y="36"/>
                  </a:moveTo>
                  <a:cubicBezTo>
                    <a:pt x="67" y="42"/>
                    <a:pt x="77" y="51"/>
                    <a:pt x="79" y="51"/>
                  </a:cubicBezTo>
                  <a:cubicBezTo>
                    <a:pt x="80" y="52"/>
                    <a:pt x="72" y="32"/>
                    <a:pt x="70" y="36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9" name="Freeform 150"/>
            <p:cNvSpPr>
              <a:spLocks noEditPoints="1"/>
            </p:cNvSpPr>
            <p:nvPr/>
          </p:nvSpPr>
          <p:spPr bwMode="auto">
            <a:xfrm>
              <a:off x="6769100" y="3492500"/>
              <a:ext cx="884238" cy="787400"/>
            </a:xfrm>
            <a:custGeom>
              <a:avLst/>
              <a:gdLst/>
              <a:ahLst/>
              <a:cxnLst>
                <a:cxn ang="0">
                  <a:pos x="457" y="180"/>
                </a:cxn>
                <a:cxn ang="0">
                  <a:pos x="438" y="160"/>
                </a:cxn>
                <a:cxn ang="0">
                  <a:pos x="424" y="139"/>
                </a:cxn>
                <a:cxn ang="0">
                  <a:pos x="410" y="124"/>
                </a:cxn>
                <a:cxn ang="0">
                  <a:pos x="378" y="93"/>
                </a:cxn>
                <a:cxn ang="0">
                  <a:pos x="367" y="53"/>
                </a:cxn>
                <a:cxn ang="0">
                  <a:pos x="347" y="33"/>
                </a:cxn>
                <a:cxn ang="0">
                  <a:pos x="329" y="10"/>
                </a:cxn>
                <a:cxn ang="0">
                  <a:pos x="324" y="51"/>
                </a:cxn>
                <a:cxn ang="0">
                  <a:pos x="297" y="76"/>
                </a:cxn>
                <a:cxn ang="0">
                  <a:pos x="265" y="59"/>
                </a:cxn>
                <a:cxn ang="0">
                  <a:pos x="259" y="35"/>
                </a:cxn>
                <a:cxn ang="0">
                  <a:pos x="268" y="17"/>
                </a:cxn>
                <a:cxn ang="0">
                  <a:pos x="251" y="19"/>
                </a:cxn>
                <a:cxn ang="0">
                  <a:pos x="222" y="13"/>
                </a:cxn>
                <a:cxn ang="0">
                  <a:pos x="194" y="32"/>
                </a:cxn>
                <a:cxn ang="0">
                  <a:pos x="184" y="51"/>
                </a:cxn>
                <a:cxn ang="0">
                  <a:pos x="167" y="44"/>
                </a:cxn>
                <a:cxn ang="0">
                  <a:pos x="147" y="46"/>
                </a:cxn>
                <a:cxn ang="0">
                  <a:pos x="131" y="55"/>
                </a:cxn>
                <a:cxn ang="0">
                  <a:pos x="123" y="73"/>
                </a:cxn>
                <a:cxn ang="0">
                  <a:pos x="106" y="75"/>
                </a:cxn>
                <a:cxn ang="0">
                  <a:pos x="69" y="110"/>
                </a:cxn>
                <a:cxn ang="0">
                  <a:pos x="34" y="121"/>
                </a:cxn>
                <a:cxn ang="0">
                  <a:pos x="13" y="130"/>
                </a:cxn>
                <a:cxn ang="0">
                  <a:pos x="6" y="169"/>
                </a:cxn>
                <a:cxn ang="0">
                  <a:pos x="9" y="187"/>
                </a:cxn>
                <a:cxn ang="0">
                  <a:pos x="22" y="227"/>
                </a:cxn>
                <a:cxn ang="0">
                  <a:pos x="23" y="277"/>
                </a:cxn>
                <a:cxn ang="0">
                  <a:pos x="56" y="294"/>
                </a:cxn>
                <a:cxn ang="0">
                  <a:pos x="104" y="280"/>
                </a:cxn>
                <a:cxn ang="0">
                  <a:pos x="157" y="260"/>
                </a:cxn>
                <a:cxn ang="0">
                  <a:pos x="219" y="256"/>
                </a:cxn>
                <a:cxn ang="0">
                  <a:pos x="240" y="268"/>
                </a:cxn>
                <a:cxn ang="0">
                  <a:pos x="262" y="287"/>
                </a:cxn>
                <a:cxn ang="0">
                  <a:pos x="278" y="285"/>
                </a:cxn>
                <a:cxn ang="0">
                  <a:pos x="288" y="289"/>
                </a:cxn>
                <a:cxn ang="0">
                  <a:pos x="304" y="317"/>
                </a:cxn>
                <a:cxn ang="0">
                  <a:pos x="344" y="344"/>
                </a:cxn>
                <a:cxn ang="0">
                  <a:pos x="365" y="341"/>
                </a:cxn>
                <a:cxn ang="0">
                  <a:pos x="379" y="348"/>
                </a:cxn>
                <a:cxn ang="0">
                  <a:pos x="419" y="330"/>
                </a:cxn>
                <a:cxn ang="0">
                  <a:pos x="443" y="266"/>
                </a:cxn>
                <a:cxn ang="0">
                  <a:pos x="458" y="228"/>
                </a:cxn>
                <a:cxn ang="0">
                  <a:pos x="210" y="11"/>
                </a:cxn>
                <a:cxn ang="0">
                  <a:pos x="266" y="307"/>
                </a:cxn>
                <a:cxn ang="0">
                  <a:pos x="379" y="376"/>
                </a:cxn>
                <a:cxn ang="0">
                  <a:pos x="380" y="411"/>
                </a:cxn>
                <a:cxn ang="0">
                  <a:pos x="395" y="402"/>
                </a:cxn>
                <a:cxn ang="0">
                  <a:pos x="379" y="376"/>
                </a:cxn>
              </a:cxnLst>
              <a:rect l="0" t="0" r="r" b="b"/>
              <a:pathLst>
                <a:path w="463" h="412">
                  <a:moveTo>
                    <a:pt x="460" y="207"/>
                  </a:moveTo>
                  <a:cubicBezTo>
                    <a:pt x="462" y="205"/>
                    <a:pt x="459" y="197"/>
                    <a:pt x="457" y="198"/>
                  </a:cubicBezTo>
                  <a:cubicBezTo>
                    <a:pt x="456" y="200"/>
                    <a:pt x="456" y="186"/>
                    <a:pt x="457" y="180"/>
                  </a:cubicBezTo>
                  <a:cubicBezTo>
                    <a:pt x="458" y="173"/>
                    <a:pt x="457" y="174"/>
                    <a:pt x="454" y="177"/>
                  </a:cubicBezTo>
                  <a:cubicBezTo>
                    <a:pt x="451" y="181"/>
                    <a:pt x="447" y="171"/>
                    <a:pt x="447" y="169"/>
                  </a:cubicBezTo>
                  <a:cubicBezTo>
                    <a:pt x="446" y="166"/>
                    <a:pt x="442" y="159"/>
                    <a:pt x="438" y="160"/>
                  </a:cubicBezTo>
                  <a:cubicBezTo>
                    <a:pt x="434" y="161"/>
                    <a:pt x="436" y="154"/>
                    <a:pt x="432" y="155"/>
                  </a:cubicBezTo>
                  <a:cubicBezTo>
                    <a:pt x="428" y="156"/>
                    <a:pt x="428" y="149"/>
                    <a:pt x="428" y="143"/>
                  </a:cubicBezTo>
                  <a:cubicBezTo>
                    <a:pt x="429" y="137"/>
                    <a:pt x="426" y="142"/>
                    <a:pt x="424" y="139"/>
                  </a:cubicBezTo>
                  <a:cubicBezTo>
                    <a:pt x="422" y="137"/>
                    <a:pt x="420" y="139"/>
                    <a:pt x="417" y="140"/>
                  </a:cubicBezTo>
                  <a:cubicBezTo>
                    <a:pt x="415" y="141"/>
                    <a:pt x="414" y="135"/>
                    <a:pt x="415" y="132"/>
                  </a:cubicBezTo>
                  <a:cubicBezTo>
                    <a:pt x="415" y="130"/>
                    <a:pt x="414" y="127"/>
                    <a:pt x="410" y="124"/>
                  </a:cubicBezTo>
                  <a:cubicBezTo>
                    <a:pt x="407" y="121"/>
                    <a:pt x="406" y="119"/>
                    <a:pt x="407" y="116"/>
                  </a:cubicBezTo>
                  <a:cubicBezTo>
                    <a:pt x="407" y="112"/>
                    <a:pt x="385" y="101"/>
                    <a:pt x="381" y="100"/>
                  </a:cubicBezTo>
                  <a:cubicBezTo>
                    <a:pt x="376" y="99"/>
                    <a:pt x="380" y="94"/>
                    <a:pt x="378" y="93"/>
                  </a:cubicBezTo>
                  <a:cubicBezTo>
                    <a:pt x="376" y="91"/>
                    <a:pt x="375" y="84"/>
                    <a:pt x="375" y="79"/>
                  </a:cubicBezTo>
                  <a:cubicBezTo>
                    <a:pt x="375" y="73"/>
                    <a:pt x="368" y="72"/>
                    <a:pt x="368" y="67"/>
                  </a:cubicBezTo>
                  <a:cubicBezTo>
                    <a:pt x="369" y="63"/>
                    <a:pt x="366" y="58"/>
                    <a:pt x="367" y="53"/>
                  </a:cubicBezTo>
                  <a:cubicBezTo>
                    <a:pt x="367" y="48"/>
                    <a:pt x="360" y="47"/>
                    <a:pt x="359" y="44"/>
                  </a:cubicBezTo>
                  <a:cubicBezTo>
                    <a:pt x="359" y="42"/>
                    <a:pt x="355" y="44"/>
                    <a:pt x="351" y="45"/>
                  </a:cubicBezTo>
                  <a:cubicBezTo>
                    <a:pt x="346" y="45"/>
                    <a:pt x="347" y="39"/>
                    <a:pt x="347" y="33"/>
                  </a:cubicBezTo>
                  <a:cubicBezTo>
                    <a:pt x="348" y="28"/>
                    <a:pt x="345" y="18"/>
                    <a:pt x="342" y="15"/>
                  </a:cubicBezTo>
                  <a:cubicBezTo>
                    <a:pt x="338" y="13"/>
                    <a:pt x="338" y="3"/>
                    <a:pt x="336" y="2"/>
                  </a:cubicBezTo>
                  <a:cubicBezTo>
                    <a:pt x="335" y="0"/>
                    <a:pt x="329" y="7"/>
                    <a:pt x="329" y="10"/>
                  </a:cubicBezTo>
                  <a:cubicBezTo>
                    <a:pt x="329" y="13"/>
                    <a:pt x="329" y="17"/>
                    <a:pt x="326" y="19"/>
                  </a:cubicBezTo>
                  <a:cubicBezTo>
                    <a:pt x="324" y="21"/>
                    <a:pt x="328" y="29"/>
                    <a:pt x="325" y="31"/>
                  </a:cubicBezTo>
                  <a:cubicBezTo>
                    <a:pt x="322" y="34"/>
                    <a:pt x="325" y="45"/>
                    <a:pt x="324" y="51"/>
                  </a:cubicBezTo>
                  <a:cubicBezTo>
                    <a:pt x="323" y="58"/>
                    <a:pt x="323" y="64"/>
                    <a:pt x="320" y="69"/>
                  </a:cubicBezTo>
                  <a:cubicBezTo>
                    <a:pt x="317" y="73"/>
                    <a:pt x="317" y="80"/>
                    <a:pt x="311" y="82"/>
                  </a:cubicBezTo>
                  <a:cubicBezTo>
                    <a:pt x="305" y="84"/>
                    <a:pt x="297" y="79"/>
                    <a:pt x="297" y="76"/>
                  </a:cubicBezTo>
                  <a:cubicBezTo>
                    <a:pt x="297" y="73"/>
                    <a:pt x="291" y="71"/>
                    <a:pt x="287" y="71"/>
                  </a:cubicBezTo>
                  <a:cubicBezTo>
                    <a:pt x="284" y="72"/>
                    <a:pt x="282" y="67"/>
                    <a:pt x="276" y="63"/>
                  </a:cubicBezTo>
                  <a:cubicBezTo>
                    <a:pt x="271" y="58"/>
                    <a:pt x="266" y="64"/>
                    <a:pt x="265" y="59"/>
                  </a:cubicBezTo>
                  <a:cubicBezTo>
                    <a:pt x="263" y="54"/>
                    <a:pt x="261" y="53"/>
                    <a:pt x="257" y="50"/>
                  </a:cubicBezTo>
                  <a:cubicBezTo>
                    <a:pt x="253" y="47"/>
                    <a:pt x="254" y="47"/>
                    <a:pt x="258" y="45"/>
                  </a:cubicBezTo>
                  <a:cubicBezTo>
                    <a:pt x="262" y="42"/>
                    <a:pt x="261" y="38"/>
                    <a:pt x="259" y="35"/>
                  </a:cubicBezTo>
                  <a:cubicBezTo>
                    <a:pt x="257" y="32"/>
                    <a:pt x="261" y="33"/>
                    <a:pt x="266" y="30"/>
                  </a:cubicBezTo>
                  <a:cubicBezTo>
                    <a:pt x="271" y="27"/>
                    <a:pt x="266" y="24"/>
                    <a:pt x="270" y="22"/>
                  </a:cubicBezTo>
                  <a:cubicBezTo>
                    <a:pt x="274" y="21"/>
                    <a:pt x="272" y="18"/>
                    <a:pt x="268" y="17"/>
                  </a:cubicBezTo>
                  <a:cubicBezTo>
                    <a:pt x="264" y="16"/>
                    <a:pt x="265" y="21"/>
                    <a:pt x="263" y="21"/>
                  </a:cubicBezTo>
                  <a:cubicBezTo>
                    <a:pt x="262" y="22"/>
                    <a:pt x="260" y="15"/>
                    <a:pt x="259" y="15"/>
                  </a:cubicBezTo>
                  <a:cubicBezTo>
                    <a:pt x="258" y="16"/>
                    <a:pt x="253" y="22"/>
                    <a:pt x="251" y="19"/>
                  </a:cubicBezTo>
                  <a:cubicBezTo>
                    <a:pt x="248" y="16"/>
                    <a:pt x="234" y="13"/>
                    <a:pt x="229" y="12"/>
                  </a:cubicBezTo>
                  <a:cubicBezTo>
                    <a:pt x="223" y="11"/>
                    <a:pt x="221" y="4"/>
                    <a:pt x="218" y="6"/>
                  </a:cubicBezTo>
                  <a:cubicBezTo>
                    <a:pt x="215" y="7"/>
                    <a:pt x="219" y="9"/>
                    <a:pt x="222" y="13"/>
                  </a:cubicBezTo>
                  <a:cubicBezTo>
                    <a:pt x="226" y="17"/>
                    <a:pt x="210" y="20"/>
                    <a:pt x="205" y="18"/>
                  </a:cubicBezTo>
                  <a:cubicBezTo>
                    <a:pt x="200" y="17"/>
                    <a:pt x="206" y="22"/>
                    <a:pt x="202" y="22"/>
                  </a:cubicBezTo>
                  <a:cubicBezTo>
                    <a:pt x="198" y="21"/>
                    <a:pt x="197" y="28"/>
                    <a:pt x="194" y="32"/>
                  </a:cubicBezTo>
                  <a:cubicBezTo>
                    <a:pt x="191" y="35"/>
                    <a:pt x="193" y="38"/>
                    <a:pt x="189" y="40"/>
                  </a:cubicBezTo>
                  <a:cubicBezTo>
                    <a:pt x="186" y="42"/>
                    <a:pt x="186" y="45"/>
                    <a:pt x="190" y="50"/>
                  </a:cubicBezTo>
                  <a:cubicBezTo>
                    <a:pt x="194" y="54"/>
                    <a:pt x="188" y="55"/>
                    <a:pt x="184" y="51"/>
                  </a:cubicBezTo>
                  <a:cubicBezTo>
                    <a:pt x="180" y="47"/>
                    <a:pt x="177" y="47"/>
                    <a:pt x="177" y="51"/>
                  </a:cubicBezTo>
                  <a:cubicBezTo>
                    <a:pt x="177" y="56"/>
                    <a:pt x="172" y="54"/>
                    <a:pt x="173" y="49"/>
                  </a:cubicBezTo>
                  <a:cubicBezTo>
                    <a:pt x="174" y="44"/>
                    <a:pt x="168" y="46"/>
                    <a:pt x="167" y="44"/>
                  </a:cubicBezTo>
                  <a:cubicBezTo>
                    <a:pt x="166" y="41"/>
                    <a:pt x="161" y="36"/>
                    <a:pt x="157" y="37"/>
                  </a:cubicBezTo>
                  <a:cubicBezTo>
                    <a:pt x="154" y="37"/>
                    <a:pt x="154" y="40"/>
                    <a:pt x="151" y="40"/>
                  </a:cubicBezTo>
                  <a:cubicBezTo>
                    <a:pt x="148" y="40"/>
                    <a:pt x="147" y="42"/>
                    <a:pt x="147" y="46"/>
                  </a:cubicBezTo>
                  <a:cubicBezTo>
                    <a:pt x="148" y="49"/>
                    <a:pt x="142" y="45"/>
                    <a:pt x="139" y="46"/>
                  </a:cubicBezTo>
                  <a:cubicBezTo>
                    <a:pt x="135" y="46"/>
                    <a:pt x="139" y="51"/>
                    <a:pt x="137" y="51"/>
                  </a:cubicBezTo>
                  <a:cubicBezTo>
                    <a:pt x="135" y="51"/>
                    <a:pt x="135" y="55"/>
                    <a:pt x="131" y="55"/>
                  </a:cubicBezTo>
                  <a:cubicBezTo>
                    <a:pt x="128" y="55"/>
                    <a:pt x="129" y="62"/>
                    <a:pt x="129" y="66"/>
                  </a:cubicBezTo>
                  <a:cubicBezTo>
                    <a:pt x="130" y="69"/>
                    <a:pt x="124" y="64"/>
                    <a:pt x="121" y="65"/>
                  </a:cubicBezTo>
                  <a:cubicBezTo>
                    <a:pt x="118" y="66"/>
                    <a:pt x="122" y="69"/>
                    <a:pt x="123" y="73"/>
                  </a:cubicBezTo>
                  <a:cubicBezTo>
                    <a:pt x="124" y="78"/>
                    <a:pt x="121" y="77"/>
                    <a:pt x="119" y="79"/>
                  </a:cubicBezTo>
                  <a:cubicBezTo>
                    <a:pt x="117" y="81"/>
                    <a:pt x="115" y="74"/>
                    <a:pt x="115" y="71"/>
                  </a:cubicBezTo>
                  <a:cubicBezTo>
                    <a:pt x="115" y="67"/>
                    <a:pt x="110" y="70"/>
                    <a:pt x="106" y="75"/>
                  </a:cubicBezTo>
                  <a:cubicBezTo>
                    <a:pt x="101" y="80"/>
                    <a:pt x="107" y="87"/>
                    <a:pt x="105" y="88"/>
                  </a:cubicBezTo>
                  <a:cubicBezTo>
                    <a:pt x="103" y="90"/>
                    <a:pt x="94" y="98"/>
                    <a:pt x="89" y="104"/>
                  </a:cubicBezTo>
                  <a:cubicBezTo>
                    <a:pt x="84" y="111"/>
                    <a:pt x="73" y="107"/>
                    <a:pt x="69" y="110"/>
                  </a:cubicBezTo>
                  <a:cubicBezTo>
                    <a:pt x="66" y="113"/>
                    <a:pt x="62" y="111"/>
                    <a:pt x="58" y="113"/>
                  </a:cubicBezTo>
                  <a:cubicBezTo>
                    <a:pt x="55" y="116"/>
                    <a:pt x="48" y="121"/>
                    <a:pt x="48" y="118"/>
                  </a:cubicBezTo>
                  <a:cubicBezTo>
                    <a:pt x="47" y="115"/>
                    <a:pt x="38" y="117"/>
                    <a:pt x="34" y="121"/>
                  </a:cubicBezTo>
                  <a:cubicBezTo>
                    <a:pt x="30" y="125"/>
                    <a:pt x="24" y="129"/>
                    <a:pt x="20" y="129"/>
                  </a:cubicBezTo>
                  <a:cubicBezTo>
                    <a:pt x="16" y="129"/>
                    <a:pt x="16" y="136"/>
                    <a:pt x="14" y="137"/>
                  </a:cubicBezTo>
                  <a:cubicBezTo>
                    <a:pt x="12" y="139"/>
                    <a:pt x="13" y="132"/>
                    <a:pt x="13" y="130"/>
                  </a:cubicBezTo>
                  <a:cubicBezTo>
                    <a:pt x="13" y="129"/>
                    <a:pt x="9" y="133"/>
                    <a:pt x="7" y="139"/>
                  </a:cubicBezTo>
                  <a:cubicBezTo>
                    <a:pt x="5" y="144"/>
                    <a:pt x="11" y="146"/>
                    <a:pt x="8" y="151"/>
                  </a:cubicBezTo>
                  <a:cubicBezTo>
                    <a:pt x="4" y="157"/>
                    <a:pt x="0" y="162"/>
                    <a:pt x="6" y="169"/>
                  </a:cubicBezTo>
                  <a:cubicBezTo>
                    <a:pt x="11" y="176"/>
                    <a:pt x="14" y="181"/>
                    <a:pt x="12" y="184"/>
                  </a:cubicBezTo>
                  <a:cubicBezTo>
                    <a:pt x="10" y="188"/>
                    <a:pt x="7" y="177"/>
                    <a:pt x="5" y="179"/>
                  </a:cubicBezTo>
                  <a:cubicBezTo>
                    <a:pt x="4" y="180"/>
                    <a:pt x="10" y="184"/>
                    <a:pt x="9" y="187"/>
                  </a:cubicBezTo>
                  <a:cubicBezTo>
                    <a:pt x="7" y="189"/>
                    <a:pt x="2" y="178"/>
                    <a:pt x="1" y="181"/>
                  </a:cubicBezTo>
                  <a:cubicBezTo>
                    <a:pt x="0" y="183"/>
                    <a:pt x="12" y="200"/>
                    <a:pt x="12" y="206"/>
                  </a:cubicBezTo>
                  <a:cubicBezTo>
                    <a:pt x="12" y="212"/>
                    <a:pt x="22" y="218"/>
                    <a:pt x="22" y="227"/>
                  </a:cubicBezTo>
                  <a:cubicBezTo>
                    <a:pt x="21" y="236"/>
                    <a:pt x="30" y="251"/>
                    <a:pt x="32" y="253"/>
                  </a:cubicBezTo>
                  <a:cubicBezTo>
                    <a:pt x="33" y="255"/>
                    <a:pt x="28" y="261"/>
                    <a:pt x="29" y="268"/>
                  </a:cubicBezTo>
                  <a:cubicBezTo>
                    <a:pt x="30" y="275"/>
                    <a:pt x="27" y="277"/>
                    <a:pt x="23" y="277"/>
                  </a:cubicBezTo>
                  <a:cubicBezTo>
                    <a:pt x="18" y="277"/>
                    <a:pt x="21" y="284"/>
                    <a:pt x="26" y="285"/>
                  </a:cubicBezTo>
                  <a:cubicBezTo>
                    <a:pt x="30" y="285"/>
                    <a:pt x="29" y="289"/>
                    <a:pt x="34" y="292"/>
                  </a:cubicBezTo>
                  <a:cubicBezTo>
                    <a:pt x="39" y="296"/>
                    <a:pt x="52" y="294"/>
                    <a:pt x="56" y="294"/>
                  </a:cubicBezTo>
                  <a:cubicBezTo>
                    <a:pt x="60" y="294"/>
                    <a:pt x="61" y="288"/>
                    <a:pt x="67" y="288"/>
                  </a:cubicBezTo>
                  <a:cubicBezTo>
                    <a:pt x="73" y="287"/>
                    <a:pt x="72" y="286"/>
                    <a:pt x="75" y="282"/>
                  </a:cubicBezTo>
                  <a:cubicBezTo>
                    <a:pt x="78" y="279"/>
                    <a:pt x="91" y="280"/>
                    <a:pt x="104" y="280"/>
                  </a:cubicBezTo>
                  <a:cubicBezTo>
                    <a:pt x="117" y="281"/>
                    <a:pt x="123" y="277"/>
                    <a:pt x="125" y="272"/>
                  </a:cubicBezTo>
                  <a:cubicBezTo>
                    <a:pt x="127" y="267"/>
                    <a:pt x="136" y="267"/>
                    <a:pt x="140" y="263"/>
                  </a:cubicBezTo>
                  <a:cubicBezTo>
                    <a:pt x="144" y="260"/>
                    <a:pt x="147" y="259"/>
                    <a:pt x="157" y="260"/>
                  </a:cubicBezTo>
                  <a:cubicBezTo>
                    <a:pt x="167" y="260"/>
                    <a:pt x="176" y="255"/>
                    <a:pt x="182" y="253"/>
                  </a:cubicBezTo>
                  <a:cubicBezTo>
                    <a:pt x="188" y="250"/>
                    <a:pt x="200" y="251"/>
                    <a:pt x="206" y="250"/>
                  </a:cubicBezTo>
                  <a:cubicBezTo>
                    <a:pt x="212" y="248"/>
                    <a:pt x="213" y="257"/>
                    <a:pt x="219" y="256"/>
                  </a:cubicBezTo>
                  <a:cubicBezTo>
                    <a:pt x="226" y="256"/>
                    <a:pt x="229" y="258"/>
                    <a:pt x="233" y="258"/>
                  </a:cubicBezTo>
                  <a:cubicBezTo>
                    <a:pt x="236" y="258"/>
                    <a:pt x="236" y="261"/>
                    <a:pt x="239" y="261"/>
                  </a:cubicBezTo>
                  <a:cubicBezTo>
                    <a:pt x="243" y="262"/>
                    <a:pt x="242" y="265"/>
                    <a:pt x="240" y="268"/>
                  </a:cubicBezTo>
                  <a:cubicBezTo>
                    <a:pt x="238" y="272"/>
                    <a:pt x="245" y="271"/>
                    <a:pt x="250" y="278"/>
                  </a:cubicBezTo>
                  <a:cubicBezTo>
                    <a:pt x="255" y="284"/>
                    <a:pt x="250" y="285"/>
                    <a:pt x="253" y="290"/>
                  </a:cubicBezTo>
                  <a:cubicBezTo>
                    <a:pt x="255" y="295"/>
                    <a:pt x="257" y="294"/>
                    <a:pt x="262" y="287"/>
                  </a:cubicBezTo>
                  <a:cubicBezTo>
                    <a:pt x="267" y="280"/>
                    <a:pt x="272" y="285"/>
                    <a:pt x="273" y="279"/>
                  </a:cubicBezTo>
                  <a:cubicBezTo>
                    <a:pt x="274" y="273"/>
                    <a:pt x="279" y="266"/>
                    <a:pt x="283" y="269"/>
                  </a:cubicBezTo>
                  <a:cubicBezTo>
                    <a:pt x="286" y="272"/>
                    <a:pt x="280" y="273"/>
                    <a:pt x="278" y="285"/>
                  </a:cubicBezTo>
                  <a:cubicBezTo>
                    <a:pt x="276" y="296"/>
                    <a:pt x="272" y="290"/>
                    <a:pt x="271" y="293"/>
                  </a:cubicBezTo>
                  <a:cubicBezTo>
                    <a:pt x="270" y="297"/>
                    <a:pt x="281" y="298"/>
                    <a:pt x="281" y="292"/>
                  </a:cubicBezTo>
                  <a:cubicBezTo>
                    <a:pt x="281" y="286"/>
                    <a:pt x="283" y="284"/>
                    <a:pt x="288" y="289"/>
                  </a:cubicBezTo>
                  <a:cubicBezTo>
                    <a:pt x="292" y="295"/>
                    <a:pt x="285" y="299"/>
                    <a:pt x="286" y="302"/>
                  </a:cubicBezTo>
                  <a:cubicBezTo>
                    <a:pt x="287" y="304"/>
                    <a:pt x="292" y="301"/>
                    <a:pt x="294" y="301"/>
                  </a:cubicBezTo>
                  <a:cubicBezTo>
                    <a:pt x="299" y="301"/>
                    <a:pt x="305" y="311"/>
                    <a:pt x="304" y="317"/>
                  </a:cubicBezTo>
                  <a:cubicBezTo>
                    <a:pt x="303" y="322"/>
                    <a:pt x="301" y="327"/>
                    <a:pt x="310" y="331"/>
                  </a:cubicBezTo>
                  <a:cubicBezTo>
                    <a:pt x="318" y="335"/>
                    <a:pt x="315" y="336"/>
                    <a:pt x="321" y="336"/>
                  </a:cubicBezTo>
                  <a:cubicBezTo>
                    <a:pt x="328" y="336"/>
                    <a:pt x="341" y="341"/>
                    <a:pt x="344" y="344"/>
                  </a:cubicBezTo>
                  <a:cubicBezTo>
                    <a:pt x="348" y="347"/>
                    <a:pt x="357" y="342"/>
                    <a:pt x="358" y="336"/>
                  </a:cubicBezTo>
                  <a:cubicBezTo>
                    <a:pt x="360" y="330"/>
                    <a:pt x="367" y="336"/>
                    <a:pt x="363" y="338"/>
                  </a:cubicBezTo>
                  <a:cubicBezTo>
                    <a:pt x="360" y="340"/>
                    <a:pt x="365" y="344"/>
                    <a:pt x="365" y="341"/>
                  </a:cubicBezTo>
                  <a:cubicBezTo>
                    <a:pt x="365" y="338"/>
                    <a:pt x="367" y="335"/>
                    <a:pt x="368" y="339"/>
                  </a:cubicBezTo>
                  <a:cubicBezTo>
                    <a:pt x="369" y="343"/>
                    <a:pt x="374" y="343"/>
                    <a:pt x="376" y="346"/>
                  </a:cubicBezTo>
                  <a:cubicBezTo>
                    <a:pt x="377" y="349"/>
                    <a:pt x="379" y="351"/>
                    <a:pt x="379" y="348"/>
                  </a:cubicBezTo>
                  <a:cubicBezTo>
                    <a:pt x="379" y="346"/>
                    <a:pt x="380" y="344"/>
                    <a:pt x="384" y="342"/>
                  </a:cubicBezTo>
                  <a:cubicBezTo>
                    <a:pt x="388" y="341"/>
                    <a:pt x="391" y="338"/>
                    <a:pt x="395" y="334"/>
                  </a:cubicBezTo>
                  <a:cubicBezTo>
                    <a:pt x="399" y="331"/>
                    <a:pt x="417" y="330"/>
                    <a:pt x="419" y="330"/>
                  </a:cubicBezTo>
                  <a:cubicBezTo>
                    <a:pt x="420" y="330"/>
                    <a:pt x="421" y="315"/>
                    <a:pt x="422" y="307"/>
                  </a:cubicBezTo>
                  <a:cubicBezTo>
                    <a:pt x="423" y="300"/>
                    <a:pt x="430" y="298"/>
                    <a:pt x="431" y="290"/>
                  </a:cubicBezTo>
                  <a:cubicBezTo>
                    <a:pt x="432" y="282"/>
                    <a:pt x="441" y="267"/>
                    <a:pt x="443" y="266"/>
                  </a:cubicBezTo>
                  <a:cubicBezTo>
                    <a:pt x="445" y="265"/>
                    <a:pt x="449" y="263"/>
                    <a:pt x="450" y="258"/>
                  </a:cubicBezTo>
                  <a:cubicBezTo>
                    <a:pt x="450" y="253"/>
                    <a:pt x="456" y="248"/>
                    <a:pt x="456" y="242"/>
                  </a:cubicBezTo>
                  <a:cubicBezTo>
                    <a:pt x="456" y="237"/>
                    <a:pt x="459" y="230"/>
                    <a:pt x="458" y="228"/>
                  </a:cubicBezTo>
                  <a:cubicBezTo>
                    <a:pt x="458" y="226"/>
                    <a:pt x="456" y="221"/>
                    <a:pt x="460" y="217"/>
                  </a:cubicBezTo>
                  <a:cubicBezTo>
                    <a:pt x="463" y="213"/>
                    <a:pt x="458" y="208"/>
                    <a:pt x="460" y="207"/>
                  </a:cubicBezTo>
                  <a:close/>
                  <a:moveTo>
                    <a:pt x="210" y="11"/>
                  </a:moveTo>
                  <a:cubicBezTo>
                    <a:pt x="209" y="8"/>
                    <a:pt x="191" y="11"/>
                    <a:pt x="195" y="14"/>
                  </a:cubicBezTo>
                  <a:cubicBezTo>
                    <a:pt x="198" y="16"/>
                    <a:pt x="210" y="14"/>
                    <a:pt x="210" y="11"/>
                  </a:cubicBezTo>
                  <a:close/>
                  <a:moveTo>
                    <a:pt x="266" y="307"/>
                  </a:moveTo>
                  <a:cubicBezTo>
                    <a:pt x="269" y="309"/>
                    <a:pt x="278" y="309"/>
                    <a:pt x="279" y="305"/>
                  </a:cubicBezTo>
                  <a:cubicBezTo>
                    <a:pt x="281" y="302"/>
                    <a:pt x="263" y="305"/>
                    <a:pt x="266" y="307"/>
                  </a:cubicBezTo>
                  <a:close/>
                  <a:moveTo>
                    <a:pt x="379" y="376"/>
                  </a:moveTo>
                  <a:cubicBezTo>
                    <a:pt x="372" y="377"/>
                    <a:pt x="362" y="370"/>
                    <a:pt x="360" y="371"/>
                  </a:cubicBezTo>
                  <a:cubicBezTo>
                    <a:pt x="357" y="372"/>
                    <a:pt x="368" y="389"/>
                    <a:pt x="365" y="393"/>
                  </a:cubicBezTo>
                  <a:cubicBezTo>
                    <a:pt x="361" y="398"/>
                    <a:pt x="375" y="410"/>
                    <a:pt x="380" y="411"/>
                  </a:cubicBezTo>
                  <a:cubicBezTo>
                    <a:pt x="385" y="412"/>
                    <a:pt x="383" y="406"/>
                    <a:pt x="386" y="406"/>
                  </a:cubicBezTo>
                  <a:cubicBezTo>
                    <a:pt x="389" y="407"/>
                    <a:pt x="388" y="403"/>
                    <a:pt x="389" y="401"/>
                  </a:cubicBezTo>
                  <a:cubicBezTo>
                    <a:pt x="389" y="398"/>
                    <a:pt x="392" y="403"/>
                    <a:pt x="395" y="402"/>
                  </a:cubicBezTo>
                  <a:cubicBezTo>
                    <a:pt x="398" y="400"/>
                    <a:pt x="394" y="390"/>
                    <a:pt x="398" y="390"/>
                  </a:cubicBezTo>
                  <a:cubicBezTo>
                    <a:pt x="402" y="390"/>
                    <a:pt x="399" y="377"/>
                    <a:pt x="398" y="372"/>
                  </a:cubicBezTo>
                  <a:cubicBezTo>
                    <a:pt x="397" y="368"/>
                    <a:pt x="386" y="376"/>
                    <a:pt x="379" y="376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0" name="Freeform 151"/>
            <p:cNvSpPr>
              <a:spLocks noEditPoints="1"/>
            </p:cNvSpPr>
            <p:nvPr/>
          </p:nvSpPr>
          <p:spPr bwMode="auto">
            <a:xfrm>
              <a:off x="7926388" y="4052888"/>
              <a:ext cx="269875" cy="320675"/>
            </a:xfrm>
            <a:custGeom>
              <a:avLst/>
              <a:gdLst/>
              <a:ahLst/>
              <a:cxnLst>
                <a:cxn ang="0">
                  <a:pos x="87" y="81"/>
                </a:cxn>
                <a:cxn ang="0">
                  <a:pos x="78" y="84"/>
                </a:cxn>
                <a:cxn ang="0">
                  <a:pos x="67" y="79"/>
                </a:cxn>
                <a:cxn ang="0">
                  <a:pos x="61" y="89"/>
                </a:cxn>
                <a:cxn ang="0">
                  <a:pos x="52" y="105"/>
                </a:cxn>
                <a:cxn ang="0">
                  <a:pos x="21" y="125"/>
                </a:cxn>
                <a:cxn ang="0">
                  <a:pos x="7" y="139"/>
                </a:cxn>
                <a:cxn ang="0">
                  <a:pos x="4" y="151"/>
                </a:cxn>
                <a:cxn ang="0">
                  <a:pos x="14" y="156"/>
                </a:cxn>
                <a:cxn ang="0">
                  <a:pos x="22" y="159"/>
                </a:cxn>
                <a:cxn ang="0">
                  <a:pos x="43" y="154"/>
                </a:cxn>
                <a:cxn ang="0">
                  <a:pos x="50" y="141"/>
                </a:cxn>
                <a:cxn ang="0">
                  <a:pos x="56" y="129"/>
                </a:cxn>
                <a:cxn ang="0">
                  <a:pos x="69" y="122"/>
                </a:cxn>
                <a:cxn ang="0">
                  <a:pos x="72" y="116"/>
                </a:cxn>
                <a:cxn ang="0">
                  <a:pos x="80" y="105"/>
                </a:cxn>
                <a:cxn ang="0">
                  <a:pos x="89" y="90"/>
                </a:cxn>
                <a:cxn ang="0">
                  <a:pos x="87" y="81"/>
                </a:cxn>
                <a:cxn ang="0">
                  <a:pos x="15" y="167"/>
                </a:cxn>
                <a:cxn ang="0">
                  <a:pos x="19" y="162"/>
                </a:cxn>
                <a:cxn ang="0">
                  <a:pos x="15" y="167"/>
                </a:cxn>
                <a:cxn ang="0">
                  <a:pos x="128" y="41"/>
                </a:cxn>
                <a:cxn ang="0">
                  <a:pos x="117" y="40"/>
                </a:cxn>
                <a:cxn ang="0">
                  <a:pos x="110" y="33"/>
                </a:cxn>
                <a:cxn ang="0">
                  <a:pos x="105" y="24"/>
                </a:cxn>
                <a:cxn ang="0">
                  <a:pos x="105" y="30"/>
                </a:cxn>
                <a:cxn ang="0">
                  <a:pos x="100" y="28"/>
                </a:cxn>
                <a:cxn ang="0">
                  <a:pos x="96" y="20"/>
                </a:cxn>
                <a:cxn ang="0">
                  <a:pos x="92" y="10"/>
                </a:cxn>
                <a:cxn ang="0">
                  <a:pos x="78" y="0"/>
                </a:cxn>
                <a:cxn ang="0">
                  <a:pos x="81" y="12"/>
                </a:cxn>
                <a:cxn ang="0">
                  <a:pos x="89" y="20"/>
                </a:cxn>
                <a:cxn ang="0">
                  <a:pos x="96" y="29"/>
                </a:cxn>
                <a:cxn ang="0">
                  <a:pos x="94" y="46"/>
                </a:cxn>
                <a:cxn ang="0">
                  <a:pos x="85" y="56"/>
                </a:cxn>
                <a:cxn ang="0">
                  <a:pos x="100" y="69"/>
                </a:cxn>
                <a:cxn ang="0">
                  <a:pos x="97" y="87"/>
                </a:cxn>
                <a:cxn ang="0">
                  <a:pos x="107" y="89"/>
                </a:cxn>
                <a:cxn ang="0">
                  <a:pos x="119" y="71"/>
                </a:cxn>
                <a:cxn ang="0">
                  <a:pos x="123" y="60"/>
                </a:cxn>
                <a:cxn ang="0">
                  <a:pos x="130" y="57"/>
                </a:cxn>
                <a:cxn ang="0">
                  <a:pos x="135" y="50"/>
                </a:cxn>
                <a:cxn ang="0">
                  <a:pos x="139" y="40"/>
                </a:cxn>
                <a:cxn ang="0">
                  <a:pos x="128" y="41"/>
                </a:cxn>
              </a:cxnLst>
              <a:rect l="0" t="0" r="r" b="b"/>
              <a:pathLst>
                <a:path w="141" h="168">
                  <a:moveTo>
                    <a:pt x="87" y="81"/>
                  </a:moveTo>
                  <a:cubicBezTo>
                    <a:pt x="84" y="79"/>
                    <a:pt x="82" y="82"/>
                    <a:pt x="78" y="84"/>
                  </a:cubicBezTo>
                  <a:cubicBezTo>
                    <a:pt x="74" y="86"/>
                    <a:pt x="72" y="76"/>
                    <a:pt x="67" y="79"/>
                  </a:cubicBezTo>
                  <a:cubicBezTo>
                    <a:pt x="62" y="83"/>
                    <a:pt x="67" y="85"/>
                    <a:pt x="61" y="89"/>
                  </a:cubicBezTo>
                  <a:cubicBezTo>
                    <a:pt x="56" y="94"/>
                    <a:pt x="58" y="95"/>
                    <a:pt x="52" y="105"/>
                  </a:cubicBezTo>
                  <a:cubicBezTo>
                    <a:pt x="46" y="115"/>
                    <a:pt x="24" y="120"/>
                    <a:pt x="21" y="125"/>
                  </a:cubicBezTo>
                  <a:cubicBezTo>
                    <a:pt x="18" y="131"/>
                    <a:pt x="7" y="135"/>
                    <a:pt x="7" y="139"/>
                  </a:cubicBezTo>
                  <a:cubicBezTo>
                    <a:pt x="7" y="143"/>
                    <a:pt x="0" y="146"/>
                    <a:pt x="4" y="151"/>
                  </a:cubicBezTo>
                  <a:cubicBezTo>
                    <a:pt x="7" y="155"/>
                    <a:pt x="11" y="152"/>
                    <a:pt x="14" y="156"/>
                  </a:cubicBezTo>
                  <a:cubicBezTo>
                    <a:pt x="17" y="159"/>
                    <a:pt x="21" y="156"/>
                    <a:pt x="22" y="159"/>
                  </a:cubicBezTo>
                  <a:cubicBezTo>
                    <a:pt x="24" y="162"/>
                    <a:pt x="35" y="162"/>
                    <a:pt x="43" y="154"/>
                  </a:cubicBezTo>
                  <a:cubicBezTo>
                    <a:pt x="51" y="147"/>
                    <a:pt x="47" y="143"/>
                    <a:pt x="50" y="141"/>
                  </a:cubicBezTo>
                  <a:cubicBezTo>
                    <a:pt x="54" y="139"/>
                    <a:pt x="54" y="133"/>
                    <a:pt x="56" y="129"/>
                  </a:cubicBezTo>
                  <a:cubicBezTo>
                    <a:pt x="58" y="126"/>
                    <a:pt x="60" y="122"/>
                    <a:pt x="69" y="122"/>
                  </a:cubicBezTo>
                  <a:cubicBezTo>
                    <a:pt x="78" y="122"/>
                    <a:pt x="73" y="120"/>
                    <a:pt x="72" y="116"/>
                  </a:cubicBezTo>
                  <a:cubicBezTo>
                    <a:pt x="72" y="111"/>
                    <a:pt x="80" y="111"/>
                    <a:pt x="80" y="105"/>
                  </a:cubicBezTo>
                  <a:cubicBezTo>
                    <a:pt x="80" y="100"/>
                    <a:pt x="91" y="95"/>
                    <a:pt x="89" y="90"/>
                  </a:cubicBezTo>
                  <a:cubicBezTo>
                    <a:pt x="86" y="86"/>
                    <a:pt x="91" y="84"/>
                    <a:pt x="87" y="81"/>
                  </a:cubicBezTo>
                  <a:close/>
                  <a:moveTo>
                    <a:pt x="15" y="167"/>
                  </a:moveTo>
                  <a:cubicBezTo>
                    <a:pt x="17" y="168"/>
                    <a:pt x="22" y="166"/>
                    <a:pt x="19" y="162"/>
                  </a:cubicBezTo>
                  <a:cubicBezTo>
                    <a:pt x="16" y="158"/>
                    <a:pt x="11" y="166"/>
                    <a:pt x="15" y="167"/>
                  </a:cubicBezTo>
                  <a:close/>
                  <a:moveTo>
                    <a:pt x="128" y="41"/>
                  </a:moveTo>
                  <a:cubicBezTo>
                    <a:pt x="126" y="45"/>
                    <a:pt x="121" y="40"/>
                    <a:pt x="117" y="40"/>
                  </a:cubicBezTo>
                  <a:cubicBezTo>
                    <a:pt x="113" y="40"/>
                    <a:pt x="110" y="37"/>
                    <a:pt x="110" y="33"/>
                  </a:cubicBezTo>
                  <a:cubicBezTo>
                    <a:pt x="110" y="29"/>
                    <a:pt x="109" y="24"/>
                    <a:pt x="105" y="24"/>
                  </a:cubicBezTo>
                  <a:cubicBezTo>
                    <a:pt x="101" y="24"/>
                    <a:pt x="106" y="28"/>
                    <a:pt x="105" y="30"/>
                  </a:cubicBezTo>
                  <a:cubicBezTo>
                    <a:pt x="103" y="32"/>
                    <a:pt x="102" y="28"/>
                    <a:pt x="100" y="28"/>
                  </a:cubicBezTo>
                  <a:cubicBezTo>
                    <a:pt x="98" y="28"/>
                    <a:pt x="96" y="25"/>
                    <a:pt x="96" y="20"/>
                  </a:cubicBezTo>
                  <a:cubicBezTo>
                    <a:pt x="96" y="15"/>
                    <a:pt x="92" y="16"/>
                    <a:pt x="92" y="10"/>
                  </a:cubicBezTo>
                  <a:cubicBezTo>
                    <a:pt x="92" y="4"/>
                    <a:pt x="83" y="0"/>
                    <a:pt x="78" y="0"/>
                  </a:cubicBezTo>
                  <a:cubicBezTo>
                    <a:pt x="73" y="0"/>
                    <a:pt x="79" y="9"/>
                    <a:pt x="81" y="12"/>
                  </a:cubicBezTo>
                  <a:cubicBezTo>
                    <a:pt x="84" y="15"/>
                    <a:pt x="89" y="18"/>
                    <a:pt x="89" y="20"/>
                  </a:cubicBezTo>
                  <a:cubicBezTo>
                    <a:pt x="89" y="22"/>
                    <a:pt x="93" y="28"/>
                    <a:pt x="96" y="29"/>
                  </a:cubicBezTo>
                  <a:cubicBezTo>
                    <a:pt x="99" y="30"/>
                    <a:pt x="94" y="39"/>
                    <a:pt x="94" y="46"/>
                  </a:cubicBezTo>
                  <a:cubicBezTo>
                    <a:pt x="94" y="53"/>
                    <a:pt x="89" y="51"/>
                    <a:pt x="85" y="56"/>
                  </a:cubicBezTo>
                  <a:cubicBezTo>
                    <a:pt x="81" y="60"/>
                    <a:pt x="94" y="65"/>
                    <a:pt x="100" y="69"/>
                  </a:cubicBezTo>
                  <a:cubicBezTo>
                    <a:pt x="105" y="74"/>
                    <a:pt x="95" y="85"/>
                    <a:pt x="97" y="87"/>
                  </a:cubicBezTo>
                  <a:cubicBezTo>
                    <a:pt x="97" y="89"/>
                    <a:pt x="101" y="90"/>
                    <a:pt x="107" y="89"/>
                  </a:cubicBezTo>
                  <a:cubicBezTo>
                    <a:pt x="113" y="87"/>
                    <a:pt x="115" y="75"/>
                    <a:pt x="119" y="71"/>
                  </a:cubicBezTo>
                  <a:cubicBezTo>
                    <a:pt x="123" y="68"/>
                    <a:pt x="121" y="62"/>
                    <a:pt x="123" y="60"/>
                  </a:cubicBezTo>
                  <a:cubicBezTo>
                    <a:pt x="125" y="57"/>
                    <a:pt x="128" y="57"/>
                    <a:pt x="130" y="57"/>
                  </a:cubicBezTo>
                  <a:cubicBezTo>
                    <a:pt x="133" y="57"/>
                    <a:pt x="132" y="50"/>
                    <a:pt x="135" y="50"/>
                  </a:cubicBezTo>
                  <a:cubicBezTo>
                    <a:pt x="139" y="50"/>
                    <a:pt x="137" y="46"/>
                    <a:pt x="139" y="40"/>
                  </a:cubicBezTo>
                  <a:cubicBezTo>
                    <a:pt x="141" y="35"/>
                    <a:pt x="130" y="37"/>
                    <a:pt x="128" y="41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1" name="Freeform 152"/>
            <p:cNvSpPr>
              <a:spLocks noEditPoints="1"/>
            </p:cNvSpPr>
            <p:nvPr/>
          </p:nvSpPr>
          <p:spPr bwMode="auto">
            <a:xfrm>
              <a:off x="8162925" y="3616325"/>
              <a:ext cx="58738" cy="53975"/>
            </a:xfrm>
            <a:custGeom>
              <a:avLst/>
              <a:gdLst/>
              <a:ahLst/>
              <a:cxnLst>
                <a:cxn ang="0">
                  <a:pos x="4" y="24"/>
                </a:cxn>
                <a:cxn ang="0">
                  <a:pos x="17" y="20"/>
                </a:cxn>
                <a:cxn ang="0">
                  <a:pos x="4" y="24"/>
                </a:cxn>
                <a:cxn ang="0">
                  <a:pos x="20" y="10"/>
                </a:cxn>
                <a:cxn ang="0">
                  <a:pos x="31" y="4"/>
                </a:cxn>
                <a:cxn ang="0">
                  <a:pos x="20" y="10"/>
                </a:cxn>
              </a:cxnLst>
              <a:rect l="0" t="0" r="r" b="b"/>
              <a:pathLst>
                <a:path w="31" h="28">
                  <a:moveTo>
                    <a:pt x="4" y="24"/>
                  </a:moveTo>
                  <a:cubicBezTo>
                    <a:pt x="8" y="28"/>
                    <a:pt x="17" y="27"/>
                    <a:pt x="17" y="20"/>
                  </a:cubicBezTo>
                  <a:cubicBezTo>
                    <a:pt x="17" y="13"/>
                    <a:pt x="0" y="20"/>
                    <a:pt x="4" y="24"/>
                  </a:cubicBezTo>
                  <a:close/>
                  <a:moveTo>
                    <a:pt x="20" y="10"/>
                  </a:moveTo>
                  <a:cubicBezTo>
                    <a:pt x="22" y="11"/>
                    <a:pt x="31" y="8"/>
                    <a:pt x="31" y="4"/>
                  </a:cubicBezTo>
                  <a:cubicBezTo>
                    <a:pt x="31" y="0"/>
                    <a:pt x="15" y="9"/>
                    <a:pt x="20" y="10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2" name="Freeform 153"/>
            <p:cNvSpPr>
              <a:spLocks/>
            </p:cNvSpPr>
            <p:nvPr/>
          </p:nvSpPr>
          <p:spPr bwMode="auto">
            <a:xfrm>
              <a:off x="5487988" y="2270125"/>
              <a:ext cx="309563" cy="195263"/>
            </a:xfrm>
            <a:custGeom>
              <a:avLst/>
              <a:gdLst/>
              <a:ahLst/>
              <a:cxnLst>
                <a:cxn ang="0">
                  <a:pos x="161" y="64"/>
                </a:cxn>
                <a:cxn ang="0">
                  <a:pos x="151" y="61"/>
                </a:cxn>
                <a:cxn ang="0">
                  <a:pos x="139" y="53"/>
                </a:cxn>
                <a:cxn ang="0">
                  <a:pos x="126" y="45"/>
                </a:cxn>
                <a:cxn ang="0">
                  <a:pos x="115" y="37"/>
                </a:cxn>
                <a:cxn ang="0">
                  <a:pos x="110" y="28"/>
                </a:cxn>
                <a:cxn ang="0">
                  <a:pos x="105" y="20"/>
                </a:cxn>
                <a:cxn ang="0">
                  <a:pos x="88" y="18"/>
                </a:cxn>
                <a:cxn ang="0">
                  <a:pos x="84" y="6"/>
                </a:cxn>
                <a:cxn ang="0">
                  <a:pos x="76" y="3"/>
                </a:cxn>
                <a:cxn ang="0">
                  <a:pos x="68" y="1"/>
                </a:cxn>
                <a:cxn ang="0">
                  <a:pos x="63" y="4"/>
                </a:cxn>
                <a:cxn ang="0">
                  <a:pos x="59" y="8"/>
                </a:cxn>
                <a:cxn ang="0">
                  <a:pos x="51" y="14"/>
                </a:cxn>
                <a:cxn ang="0">
                  <a:pos x="47" y="19"/>
                </a:cxn>
                <a:cxn ang="0">
                  <a:pos x="39" y="17"/>
                </a:cxn>
                <a:cxn ang="0">
                  <a:pos x="31" y="15"/>
                </a:cxn>
                <a:cxn ang="0">
                  <a:pos x="17" y="5"/>
                </a:cxn>
                <a:cxn ang="0">
                  <a:pos x="6" y="11"/>
                </a:cxn>
                <a:cxn ang="0">
                  <a:pos x="11" y="9"/>
                </a:cxn>
                <a:cxn ang="0">
                  <a:pos x="20" y="19"/>
                </a:cxn>
                <a:cxn ang="0">
                  <a:pos x="25" y="26"/>
                </a:cxn>
                <a:cxn ang="0">
                  <a:pos x="14" y="28"/>
                </a:cxn>
                <a:cxn ang="0">
                  <a:pos x="3" y="28"/>
                </a:cxn>
                <a:cxn ang="0">
                  <a:pos x="6" y="38"/>
                </a:cxn>
                <a:cxn ang="0">
                  <a:pos x="6" y="45"/>
                </a:cxn>
                <a:cxn ang="0">
                  <a:pos x="13" y="47"/>
                </a:cxn>
                <a:cxn ang="0">
                  <a:pos x="15" y="56"/>
                </a:cxn>
                <a:cxn ang="0">
                  <a:pos x="15" y="71"/>
                </a:cxn>
                <a:cxn ang="0">
                  <a:pos x="24" y="70"/>
                </a:cxn>
                <a:cxn ang="0">
                  <a:pos x="34" y="63"/>
                </a:cxn>
                <a:cxn ang="0">
                  <a:pos x="42" y="62"/>
                </a:cxn>
                <a:cxn ang="0">
                  <a:pos x="55" y="62"/>
                </a:cxn>
                <a:cxn ang="0">
                  <a:pos x="64" y="66"/>
                </a:cxn>
                <a:cxn ang="0">
                  <a:pos x="69" y="68"/>
                </a:cxn>
                <a:cxn ang="0">
                  <a:pos x="79" y="71"/>
                </a:cxn>
                <a:cxn ang="0">
                  <a:pos x="84" y="75"/>
                </a:cxn>
                <a:cxn ang="0">
                  <a:pos x="91" y="82"/>
                </a:cxn>
                <a:cxn ang="0">
                  <a:pos x="99" y="83"/>
                </a:cxn>
                <a:cxn ang="0">
                  <a:pos x="101" y="97"/>
                </a:cxn>
                <a:cxn ang="0">
                  <a:pos x="104" y="96"/>
                </a:cxn>
                <a:cxn ang="0">
                  <a:pos x="112" y="99"/>
                </a:cxn>
                <a:cxn ang="0">
                  <a:pos x="122" y="95"/>
                </a:cxn>
                <a:cxn ang="0">
                  <a:pos x="138" y="86"/>
                </a:cxn>
                <a:cxn ang="0">
                  <a:pos x="144" y="75"/>
                </a:cxn>
                <a:cxn ang="0">
                  <a:pos x="153" y="69"/>
                </a:cxn>
                <a:cxn ang="0">
                  <a:pos x="162" y="71"/>
                </a:cxn>
                <a:cxn ang="0">
                  <a:pos x="161" y="64"/>
                </a:cxn>
              </a:cxnLst>
              <a:rect l="0" t="0" r="r" b="b"/>
              <a:pathLst>
                <a:path w="162" h="102">
                  <a:moveTo>
                    <a:pt x="161" y="64"/>
                  </a:moveTo>
                  <a:cubicBezTo>
                    <a:pt x="161" y="64"/>
                    <a:pt x="153" y="60"/>
                    <a:pt x="151" y="61"/>
                  </a:cubicBezTo>
                  <a:cubicBezTo>
                    <a:pt x="148" y="61"/>
                    <a:pt x="144" y="55"/>
                    <a:pt x="139" y="53"/>
                  </a:cubicBezTo>
                  <a:cubicBezTo>
                    <a:pt x="134" y="51"/>
                    <a:pt x="128" y="48"/>
                    <a:pt x="126" y="45"/>
                  </a:cubicBezTo>
                  <a:cubicBezTo>
                    <a:pt x="124" y="42"/>
                    <a:pt x="116" y="39"/>
                    <a:pt x="115" y="37"/>
                  </a:cubicBezTo>
                  <a:cubicBezTo>
                    <a:pt x="114" y="35"/>
                    <a:pt x="112" y="31"/>
                    <a:pt x="110" y="28"/>
                  </a:cubicBezTo>
                  <a:cubicBezTo>
                    <a:pt x="107" y="25"/>
                    <a:pt x="107" y="21"/>
                    <a:pt x="105" y="20"/>
                  </a:cubicBezTo>
                  <a:cubicBezTo>
                    <a:pt x="103" y="20"/>
                    <a:pt x="88" y="20"/>
                    <a:pt x="88" y="18"/>
                  </a:cubicBezTo>
                  <a:cubicBezTo>
                    <a:pt x="88" y="16"/>
                    <a:pt x="87" y="7"/>
                    <a:pt x="84" y="6"/>
                  </a:cubicBezTo>
                  <a:cubicBezTo>
                    <a:pt x="81" y="6"/>
                    <a:pt x="77" y="5"/>
                    <a:pt x="76" y="3"/>
                  </a:cubicBezTo>
                  <a:cubicBezTo>
                    <a:pt x="74" y="2"/>
                    <a:pt x="69" y="0"/>
                    <a:pt x="68" y="1"/>
                  </a:cubicBezTo>
                  <a:cubicBezTo>
                    <a:pt x="67" y="3"/>
                    <a:pt x="64" y="4"/>
                    <a:pt x="63" y="4"/>
                  </a:cubicBezTo>
                  <a:cubicBezTo>
                    <a:pt x="62" y="4"/>
                    <a:pt x="62" y="8"/>
                    <a:pt x="59" y="8"/>
                  </a:cubicBezTo>
                  <a:cubicBezTo>
                    <a:pt x="56" y="8"/>
                    <a:pt x="51" y="12"/>
                    <a:pt x="51" y="14"/>
                  </a:cubicBezTo>
                  <a:cubicBezTo>
                    <a:pt x="51" y="16"/>
                    <a:pt x="51" y="20"/>
                    <a:pt x="47" y="19"/>
                  </a:cubicBezTo>
                  <a:cubicBezTo>
                    <a:pt x="45" y="19"/>
                    <a:pt x="42" y="19"/>
                    <a:pt x="39" y="17"/>
                  </a:cubicBezTo>
                  <a:cubicBezTo>
                    <a:pt x="38" y="18"/>
                    <a:pt x="35" y="20"/>
                    <a:pt x="31" y="15"/>
                  </a:cubicBezTo>
                  <a:cubicBezTo>
                    <a:pt x="27" y="10"/>
                    <a:pt x="21" y="5"/>
                    <a:pt x="17" y="5"/>
                  </a:cubicBezTo>
                  <a:cubicBezTo>
                    <a:pt x="14" y="5"/>
                    <a:pt x="3" y="5"/>
                    <a:pt x="6" y="11"/>
                  </a:cubicBezTo>
                  <a:cubicBezTo>
                    <a:pt x="7" y="10"/>
                    <a:pt x="8" y="9"/>
                    <a:pt x="11" y="9"/>
                  </a:cubicBezTo>
                  <a:cubicBezTo>
                    <a:pt x="19" y="10"/>
                    <a:pt x="15" y="19"/>
                    <a:pt x="20" y="19"/>
                  </a:cubicBezTo>
                  <a:cubicBezTo>
                    <a:pt x="24" y="20"/>
                    <a:pt x="29" y="26"/>
                    <a:pt x="25" y="26"/>
                  </a:cubicBezTo>
                  <a:cubicBezTo>
                    <a:pt x="21" y="26"/>
                    <a:pt x="18" y="30"/>
                    <a:pt x="14" y="28"/>
                  </a:cubicBezTo>
                  <a:cubicBezTo>
                    <a:pt x="10" y="27"/>
                    <a:pt x="5" y="24"/>
                    <a:pt x="3" y="28"/>
                  </a:cubicBezTo>
                  <a:cubicBezTo>
                    <a:pt x="2" y="33"/>
                    <a:pt x="0" y="38"/>
                    <a:pt x="6" y="38"/>
                  </a:cubicBezTo>
                  <a:cubicBezTo>
                    <a:pt x="11" y="37"/>
                    <a:pt x="10" y="41"/>
                    <a:pt x="6" y="45"/>
                  </a:cubicBezTo>
                  <a:cubicBezTo>
                    <a:pt x="3" y="48"/>
                    <a:pt x="12" y="44"/>
                    <a:pt x="13" y="47"/>
                  </a:cubicBezTo>
                  <a:cubicBezTo>
                    <a:pt x="13" y="51"/>
                    <a:pt x="16" y="51"/>
                    <a:pt x="15" y="56"/>
                  </a:cubicBezTo>
                  <a:cubicBezTo>
                    <a:pt x="14" y="60"/>
                    <a:pt x="15" y="66"/>
                    <a:pt x="15" y="71"/>
                  </a:cubicBezTo>
                  <a:cubicBezTo>
                    <a:pt x="19" y="71"/>
                    <a:pt x="23" y="71"/>
                    <a:pt x="24" y="70"/>
                  </a:cubicBezTo>
                  <a:cubicBezTo>
                    <a:pt x="26" y="67"/>
                    <a:pt x="31" y="63"/>
                    <a:pt x="34" y="63"/>
                  </a:cubicBezTo>
                  <a:cubicBezTo>
                    <a:pt x="37" y="63"/>
                    <a:pt x="41" y="64"/>
                    <a:pt x="42" y="62"/>
                  </a:cubicBezTo>
                  <a:cubicBezTo>
                    <a:pt x="44" y="59"/>
                    <a:pt x="54" y="60"/>
                    <a:pt x="55" y="62"/>
                  </a:cubicBezTo>
                  <a:cubicBezTo>
                    <a:pt x="57" y="64"/>
                    <a:pt x="62" y="66"/>
                    <a:pt x="64" y="66"/>
                  </a:cubicBezTo>
                  <a:cubicBezTo>
                    <a:pt x="65" y="66"/>
                    <a:pt x="66" y="69"/>
                    <a:pt x="69" y="68"/>
                  </a:cubicBezTo>
                  <a:cubicBezTo>
                    <a:pt x="72" y="68"/>
                    <a:pt x="79" y="69"/>
                    <a:pt x="79" y="71"/>
                  </a:cubicBezTo>
                  <a:cubicBezTo>
                    <a:pt x="79" y="73"/>
                    <a:pt x="81" y="75"/>
                    <a:pt x="84" y="75"/>
                  </a:cubicBezTo>
                  <a:cubicBezTo>
                    <a:pt x="86" y="75"/>
                    <a:pt x="89" y="82"/>
                    <a:pt x="91" y="82"/>
                  </a:cubicBezTo>
                  <a:cubicBezTo>
                    <a:pt x="94" y="81"/>
                    <a:pt x="99" y="81"/>
                    <a:pt x="99" y="83"/>
                  </a:cubicBezTo>
                  <a:cubicBezTo>
                    <a:pt x="99" y="84"/>
                    <a:pt x="100" y="92"/>
                    <a:pt x="101" y="97"/>
                  </a:cubicBezTo>
                  <a:cubicBezTo>
                    <a:pt x="102" y="96"/>
                    <a:pt x="103" y="96"/>
                    <a:pt x="104" y="96"/>
                  </a:cubicBezTo>
                  <a:cubicBezTo>
                    <a:pt x="105" y="97"/>
                    <a:pt x="111" y="96"/>
                    <a:pt x="112" y="99"/>
                  </a:cubicBezTo>
                  <a:cubicBezTo>
                    <a:pt x="113" y="102"/>
                    <a:pt x="122" y="100"/>
                    <a:pt x="122" y="95"/>
                  </a:cubicBezTo>
                  <a:cubicBezTo>
                    <a:pt x="121" y="90"/>
                    <a:pt x="136" y="90"/>
                    <a:pt x="138" y="86"/>
                  </a:cubicBezTo>
                  <a:cubicBezTo>
                    <a:pt x="139" y="81"/>
                    <a:pt x="141" y="73"/>
                    <a:pt x="144" y="75"/>
                  </a:cubicBezTo>
                  <a:cubicBezTo>
                    <a:pt x="148" y="76"/>
                    <a:pt x="150" y="69"/>
                    <a:pt x="153" y="69"/>
                  </a:cubicBezTo>
                  <a:cubicBezTo>
                    <a:pt x="156" y="70"/>
                    <a:pt x="158" y="72"/>
                    <a:pt x="162" y="71"/>
                  </a:cubicBezTo>
                  <a:lnTo>
                    <a:pt x="161" y="64"/>
                  </a:ln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3" name="Freeform 154"/>
            <p:cNvSpPr>
              <a:spLocks/>
            </p:cNvSpPr>
            <p:nvPr/>
          </p:nvSpPr>
          <p:spPr bwMode="auto">
            <a:xfrm>
              <a:off x="5300663" y="2339975"/>
              <a:ext cx="425450" cy="360363"/>
            </a:xfrm>
            <a:custGeom>
              <a:avLst/>
              <a:gdLst/>
              <a:ahLst/>
              <a:cxnLst>
                <a:cxn ang="0">
                  <a:pos x="217" y="162"/>
                </a:cxn>
                <a:cxn ang="0">
                  <a:pos x="212" y="150"/>
                </a:cxn>
                <a:cxn ang="0">
                  <a:pos x="200" y="140"/>
                </a:cxn>
                <a:cxn ang="0">
                  <a:pos x="192" y="130"/>
                </a:cxn>
                <a:cxn ang="0">
                  <a:pos x="204" y="114"/>
                </a:cxn>
                <a:cxn ang="0">
                  <a:pos x="193" y="108"/>
                </a:cxn>
                <a:cxn ang="0">
                  <a:pos x="191" y="95"/>
                </a:cxn>
                <a:cxn ang="0">
                  <a:pos x="191" y="83"/>
                </a:cxn>
                <a:cxn ang="0">
                  <a:pos x="192" y="74"/>
                </a:cxn>
                <a:cxn ang="0">
                  <a:pos x="197" y="65"/>
                </a:cxn>
                <a:cxn ang="0">
                  <a:pos x="199" y="60"/>
                </a:cxn>
                <a:cxn ang="0">
                  <a:pos x="197" y="46"/>
                </a:cxn>
                <a:cxn ang="0">
                  <a:pos x="189" y="45"/>
                </a:cxn>
                <a:cxn ang="0">
                  <a:pos x="182" y="38"/>
                </a:cxn>
                <a:cxn ang="0">
                  <a:pos x="177" y="34"/>
                </a:cxn>
                <a:cxn ang="0">
                  <a:pos x="167" y="31"/>
                </a:cxn>
                <a:cxn ang="0">
                  <a:pos x="162" y="29"/>
                </a:cxn>
                <a:cxn ang="0">
                  <a:pos x="153" y="25"/>
                </a:cxn>
                <a:cxn ang="0">
                  <a:pos x="140" y="25"/>
                </a:cxn>
                <a:cxn ang="0">
                  <a:pos x="132" y="26"/>
                </a:cxn>
                <a:cxn ang="0">
                  <a:pos x="122" y="33"/>
                </a:cxn>
                <a:cxn ang="0">
                  <a:pos x="113" y="34"/>
                </a:cxn>
                <a:cxn ang="0">
                  <a:pos x="113" y="40"/>
                </a:cxn>
                <a:cxn ang="0">
                  <a:pos x="88" y="46"/>
                </a:cxn>
                <a:cxn ang="0">
                  <a:pos x="68" y="33"/>
                </a:cxn>
                <a:cxn ang="0">
                  <a:pos x="54" y="20"/>
                </a:cxn>
                <a:cxn ang="0">
                  <a:pos x="46" y="14"/>
                </a:cxn>
                <a:cxn ang="0">
                  <a:pos x="44" y="4"/>
                </a:cxn>
                <a:cxn ang="0">
                  <a:pos x="21" y="14"/>
                </a:cxn>
                <a:cxn ang="0">
                  <a:pos x="13" y="9"/>
                </a:cxn>
                <a:cxn ang="0">
                  <a:pos x="7" y="1"/>
                </a:cxn>
                <a:cxn ang="0">
                  <a:pos x="3" y="6"/>
                </a:cxn>
                <a:cxn ang="0">
                  <a:pos x="3" y="16"/>
                </a:cxn>
                <a:cxn ang="0">
                  <a:pos x="3" y="28"/>
                </a:cxn>
                <a:cxn ang="0">
                  <a:pos x="9" y="37"/>
                </a:cxn>
                <a:cxn ang="0">
                  <a:pos x="13" y="46"/>
                </a:cxn>
                <a:cxn ang="0">
                  <a:pos x="19" y="52"/>
                </a:cxn>
                <a:cxn ang="0">
                  <a:pos x="23" y="56"/>
                </a:cxn>
                <a:cxn ang="0">
                  <a:pos x="22" y="63"/>
                </a:cxn>
                <a:cxn ang="0">
                  <a:pos x="17" y="72"/>
                </a:cxn>
                <a:cxn ang="0">
                  <a:pos x="19" y="82"/>
                </a:cxn>
                <a:cxn ang="0">
                  <a:pos x="24" y="88"/>
                </a:cxn>
                <a:cxn ang="0">
                  <a:pos x="37" y="97"/>
                </a:cxn>
                <a:cxn ang="0">
                  <a:pos x="42" y="103"/>
                </a:cxn>
                <a:cxn ang="0">
                  <a:pos x="41" y="111"/>
                </a:cxn>
                <a:cxn ang="0">
                  <a:pos x="45" y="119"/>
                </a:cxn>
                <a:cxn ang="0">
                  <a:pos x="51" y="127"/>
                </a:cxn>
                <a:cxn ang="0">
                  <a:pos x="54" y="127"/>
                </a:cxn>
                <a:cxn ang="0">
                  <a:pos x="59" y="126"/>
                </a:cxn>
                <a:cxn ang="0">
                  <a:pos x="67" y="125"/>
                </a:cxn>
                <a:cxn ang="0">
                  <a:pos x="79" y="143"/>
                </a:cxn>
                <a:cxn ang="0">
                  <a:pos x="85" y="153"/>
                </a:cxn>
                <a:cxn ang="0">
                  <a:pos x="99" y="160"/>
                </a:cxn>
                <a:cxn ang="0">
                  <a:pos x="125" y="170"/>
                </a:cxn>
                <a:cxn ang="0">
                  <a:pos x="143" y="165"/>
                </a:cxn>
                <a:cxn ang="0">
                  <a:pos x="151" y="180"/>
                </a:cxn>
                <a:cxn ang="0">
                  <a:pos x="191" y="187"/>
                </a:cxn>
                <a:cxn ang="0">
                  <a:pos x="202" y="188"/>
                </a:cxn>
                <a:cxn ang="0">
                  <a:pos x="202" y="185"/>
                </a:cxn>
                <a:cxn ang="0">
                  <a:pos x="209" y="174"/>
                </a:cxn>
                <a:cxn ang="0">
                  <a:pos x="220" y="171"/>
                </a:cxn>
                <a:cxn ang="0">
                  <a:pos x="217" y="162"/>
                </a:cxn>
              </a:cxnLst>
              <a:rect l="0" t="0" r="r" b="b"/>
              <a:pathLst>
                <a:path w="223" h="188">
                  <a:moveTo>
                    <a:pt x="217" y="162"/>
                  </a:moveTo>
                  <a:cubicBezTo>
                    <a:pt x="214" y="161"/>
                    <a:pt x="217" y="152"/>
                    <a:pt x="212" y="150"/>
                  </a:cubicBezTo>
                  <a:cubicBezTo>
                    <a:pt x="206" y="148"/>
                    <a:pt x="201" y="144"/>
                    <a:pt x="200" y="140"/>
                  </a:cubicBezTo>
                  <a:cubicBezTo>
                    <a:pt x="199" y="136"/>
                    <a:pt x="192" y="133"/>
                    <a:pt x="192" y="130"/>
                  </a:cubicBezTo>
                  <a:cubicBezTo>
                    <a:pt x="193" y="128"/>
                    <a:pt x="206" y="119"/>
                    <a:pt x="204" y="114"/>
                  </a:cubicBezTo>
                  <a:cubicBezTo>
                    <a:pt x="202" y="109"/>
                    <a:pt x="194" y="110"/>
                    <a:pt x="193" y="108"/>
                  </a:cubicBezTo>
                  <a:cubicBezTo>
                    <a:pt x="192" y="107"/>
                    <a:pt x="193" y="100"/>
                    <a:pt x="191" y="95"/>
                  </a:cubicBezTo>
                  <a:cubicBezTo>
                    <a:pt x="189" y="91"/>
                    <a:pt x="193" y="86"/>
                    <a:pt x="191" y="83"/>
                  </a:cubicBezTo>
                  <a:cubicBezTo>
                    <a:pt x="189" y="81"/>
                    <a:pt x="192" y="75"/>
                    <a:pt x="192" y="74"/>
                  </a:cubicBezTo>
                  <a:cubicBezTo>
                    <a:pt x="193" y="72"/>
                    <a:pt x="197" y="69"/>
                    <a:pt x="197" y="65"/>
                  </a:cubicBezTo>
                  <a:cubicBezTo>
                    <a:pt x="197" y="62"/>
                    <a:pt x="198" y="60"/>
                    <a:pt x="199" y="60"/>
                  </a:cubicBezTo>
                  <a:cubicBezTo>
                    <a:pt x="198" y="55"/>
                    <a:pt x="197" y="47"/>
                    <a:pt x="197" y="46"/>
                  </a:cubicBezTo>
                  <a:cubicBezTo>
                    <a:pt x="197" y="44"/>
                    <a:pt x="192" y="44"/>
                    <a:pt x="189" y="45"/>
                  </a:cubicBezTo>
                  <a:cubicBezTo>
                    <a:pt x="187" y="45"/>
                    <a:pt x="184" y="38"/>
                    <a:pt x="182" y="38"/>
                  </a:cubicBezTo>
                  <a:cubicBezTo>
                    <a:pt x="179" y="38"/>
                    <a:pt x="177" y="36"/>
                    <a:pt x="177" y="34"/>
                  </a:cubicBezTo>
                  <a:cubicBezTo>
                    <a:pt x="177" y="32"/>
                    <a:pt x="170" y="31"/>
                    <a:pt x="167" y="31"/>
                  </a:cubicBezTo>
                  <a:cubicBezTo>
                    <a:pt x="164" y="32"/>
                    <a:pt x="163" y="29"/>
                    <a:pt x="162" y="29"/>
                  </a:cubicBezTo>
                  <a:cubicBezTo>
                    <a:pt x="160" y="29"/>
                    <a:pt x="155" y="27"/>
                    <a:pt x="153" y="25"/>
                  </a:cubicBezTo>
                  <a:cubicBezTo>
                    <a:pt x="152" y="23"/>
                    <a:pt x="142" y="22"/>
                    <a:pt x="140" y="25"/>
                  </a:cubicBezTo>
                  <a:cubicBezTo>
                    <a:pt x="139" y="27"/>
                    <a:pt x="135" y="26"/>
                    <a:pt x="132" y="26"/>
                  </a:cubicBezTo>
                  <a:cubicBezTo>
                    <a:pt x="129" y="26"/>
                    <a:pt x="124" y="30"/>
                    <a:pt x="122" y="33"/>
                  </a:cubicBezTo>
                  <a:cubicBezTo>
                    <a:pt x="121" y="34"/>
                    <a:pt x="117" y="34"/>
                    <a:pt x="113" y="34"/>
                  </a:cubicBezTo>
                  <a:cubicBezTo>
                    <a:pt x="113" y="37"/>
                    <a:pt x="113" y="39"/>
                    <a:pt x="113" y="40"/>
                  </a:cubicBezTo>
                  <a:cubicBezTo>
                    <a:pt x="111" y="43"/>
                    <a:pt x="98" y="45"/>
                    <a:pt x="88" y="46"/>
                  </a:cubicBezTo>
                  <a:cubicBezTo>
                    <a:pt x="79" y="46"/>
                    <a:pt x="78" y="33"/>
                    <a:pt x="68" y="33"/>
                  </a:cubicBezTo>
                  <a:cubicBezTo>
                    <a:pt x="60" y="33"/>
                    <a:pt x="54" y="26"/>
                    <a:pt x="54" y="20"/>
                  </a:cubicBezTo>
                  <a:cubicBezTo>
                    <a:pt x="50" y="18"/>
                    <a:pt x="45" y="15"/>
                    <a:pt x="46" y="14"/>
                  </a:cubicBezTo>
                  <a:cubicBezTo>
                    <a:pt x="47" y="12"/>
                    <a:pt x="49" y="1"/>
                    <a:pt x="44" y="4"/>
                  </a:cubicBezTo>
                  <a:cubicBezTo>
                    <a:pt x="38" y="6"/>
                    <a:pt x="31" y="15"/>
                    <a:pt x="21" y="14"/>
                  </a:cubicBezTo>
                  <a:cubicBezTo>
                    <a:pt x="11" y="12"/>
                    <a:pt x="18" y="11"/>
                    <a:pt x="13" y="9"/>
                  </a:cubicBezTo>
                  <a:cubicBezTo>
                    <a:pt x="9" y="7"/>
                    <a:pt x="12" y="2"/>
                    <a:pt x="7" y="1"/>
                  </a:cubicBezTo>
                  <a:cubicBezTo>
                    <a:pt x="2" y="0"/>
                    <a:pt x="5" y="6"/>
                    <a:pt x="3" y="6"/>
                  </a:cubicBezTo>
                  <a:cubicBezTo>
                    <a:pt x="0" y="6"/>
                    <a:pt x="2" y="14"/>
                    <a:pt x="3" y="16"/>
                  </a:cubicBezTo>
                  <a:cubicBezTo>
                    <a:pt x="4" y="18"/>
                    <a:pt x="1" y="27"/>
                    <a:pt x="3" y="28"/>
                  </a:cubicBezTo>
                  <a:cubicBezTo>
                    <a:pt x="5" y="28"/>
                    <a:pt x="9" y="35"/>
                    <a:pt x="9" y="37"/>
                  </a:cubicBezTo>
                  <a:cubicBezTo>
                    <a:pt x="8" y="38"/>
                    <a:pt x="13" y="43"/>
                    <a:pt x="13" y="46"/>
                  </a:cubicBezTo>
                  <a:cubicBezTo>
                    <a:pt x="13" y="49"/>
                    <a:pt x="17" y="52"/>
                    <a:pt x="19" y="52"/>
                  </a:cubicBezTo>
                  <a:cubicBezTo>
                    <a:pt x="21" y="52"/>
                    <a:pt x="24" y="54"/>
                    <a:pt x="23" y="56"/>
                  </a:cubicBezTo>
                  <a:cubicBezTo>
                    <a:pt x="22" y="59"/>
                    <a:pt x="25" y="63"/>
                    <a:pt x="22" y="63"/>
                  </a:cubicBezTo>
                  <a:cubicBezTo>
                    <a:pt x="19" y="63"/>
                    <a:pt x="20" y="71"/>
                    <a:pt x="17" y="72"/>
                  </a:cubicBezTo>
                  <a:cubicBezTo>
                    <a:pt x="15" y="73"/>
                    <a:pt x="17" y="81"/>
                    <a:pt x="19" y="82"/>
                  </a:cubicBezTo>
                  <a:cubicBezTo>
                    <a:pt x="21" y="83"/>
                    <a:pt x="25" y="85"/>
                    <a:pt x="24" y="88"/>
                  </a:cubicBezTo>
                  <a:cubicBezTo>
                    <a:pt x="24" y="91"/>
                    <a:pt x="34" y="96"/>
                    <a:pt x="37" y="97"/>
                  </a:cubicBezTo>
                  <a:cubicBezTo>
                    <a:pt x="40" y="97"/>
                    <a:pt x="40" y="102"/>
                    <a:pt x="42" y="103"/>
                  </a:cubicBezTo>
                  <a:cubicBezTo>
                    <a:pt x="44" y="105"/>
                    <a:pt x="41" y="109"/>
                    <a:pt x="41" y="111"/>
                  </a:cubicBezTo>
                  <a:cubicBezTo>
                    <a:pt x="42" y="113"/>
                    <a:pt x="46" y="115"/>
                    <a:pt x="45" y="119"/>
                  </a:cubicBezTo>
                  <a:cubicBezTo>
                    <a:pt x="45" y="121"/>
                    <a:pt x="48" y="124"/>
                    <a:pt x="51" y="127"/>
                  </a:cubicBezTo>
                  <a:cubicBezTo>
                    <a:pt x="52" y="127"/>
                    <a:pt x="53" y="127"/>
                    <a:pt x="54" y="127"/>
                  </a:cubicBezTo>
                  <a:cubicBezTo>
                    <a:pt x="57" y="127"/>
                    <a:pt x="57" y="124"/>
                    <a:pt x="59" y="126"/>
                  </a:cubicBezTo>
                  <a:cubicBezTo>
                    <a:pt x="62" y="128"/>
                    <a:pt x="65" y="126"/>
                    <a:pt x="67" y="125"/>
                  </a:cubicBezTo>
                  <a:cubicBezTo>
                    <a:pt x="70" y="125"/>
                    <a:pt x="76" y="137"/>
                    <a:pt x="79" y="143"/>
                  </a:cubicBezTo>
                  <a:cubicBezTo>
                    <a:pt x="82" y="149"/>
                    <a:pt x="81" y="151"/>
                    <a:pt x="85" y="153"/>
                  </a:cubicBezTo>
                  <a:cubicBezTo>
                    <a:pt x="89" y="156"/>
                    <a:pt x="93" y="155"/>
                    <a:pt x="99" y="160"/>
                  </a:cubicBezTo>
                  <a:cubicBezTo>
                    <a:pt x="104" y="166"/>
                    <a:pt x="119" y="170"/>
                    <a:pt x="125" y="170"/>
                  </a:cubicBezTo>
                  <a:cubicBezTo>
                    <a:pt x="131" y="170"/>
                    <a:pt x="135" y="164"/>
                    <a:pt x="143" y="165"/>
                  </a:cubicBezTo>
                  <a:cubicBezTo>
                    <a:pt x="150" y="167"/>
                    <a:pt x="149" y="176"/>
                    <a:pt x="151" y="180"/>
                  </a:cubicBezTo>
                  <a:cubicBezTo>
                    <a:pt x="154" y="183"/>
                    <a:pt x="185" y="186"/>
                    <a:pt x="191" y="187"/>
                  </a:cubicBezTo>
                  <a:cubicBezTo>
                    <a:pt x="193" y="188"/>
                    <a:pt x="197" y="188"/>
                    <a:pt x="202" y="188"/>
                  </a:cubicBezTo>
                  <a:cubicBezTo>
                    <a:pt x="202" y="187"/>
                    <a:pt x="202" y="186"/>
                    <a:pt x="202" y="185"/>
                  </a:cubicBezTo>
                  <a:cubicBezTo>
                    <a:pt x="202" y="180"/>
                    <a:pt x="206" y="176"/>
                    <a:pt x="209" y="174"/>
                  </a:cubicBezTo>
                  <a:cubicBezTo>
                    <a:pt x="213" y="172"/>
                    <a:pt x="216" y="171"/>
                    <a:pt x="220" y="171"/>
                  </a:cubicBezTo>
                  <a:cubicBezTo>
                    <a:pt x="223" y="170"/>
                    <a:pt x="220" y="163"/>
                    <a:pt x="217" y="162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4" name="Freeform 155"/>
            <p:cNvSpPr>
              <a:spLocks noEditPoints="1"/>
            </p:cNvSpPr>
            <p:nvPr/>
          </p:nvSpPr>
          <p:spPr bwMode="auto">
            <a:xfrm>
              <a:off x="5356225" y="1914525"/>
              <a:ext cx="876300" cy="412750"/>
            </a:xfrm>
            <a:custGeom>
              <a:avLst/>
              <a:gdLst/>
              <a:ahLst/>
              <a:cxnLst>
                <a:cxn ang="0">
                  <a:pos x="444" y="89"/>
                </a:cxn>
                <a:cxn ang="0">
                  <a:pos x="429" y="75"/>
                </a:cxn>
                <a:cxn ang="0">
                  <a:pos x="399" y="70"/>
                </a:cxn>
                <a:cxn ang="0">
                  <a:pos x="372" y="51"/>
                </a:cxn>
                <a:cxn ang="0">
                  <a:pos x="341" y="17"/>
                </a:cxn>
                <a:cxn ang="0">
                  <a:pos x="310" y="30"/>
                </a:cxn>
                <a:cxn ang="0">
                  <a:pos x="302" y="21"/>
                </a:cxn>
                <a:cxn ang="0">
                  <a:pos x="285" y="19"/>
                </a:cxn>
                <a:cxn ang="0">
                  <a:pos x="277" y="2"/>
                </a:cxn>
                <a:cxn ang="0">
                  <a:pos x="237" y="10"/>
                </a:cxn>
                <a:cxn ang="0">
                  <a:pos x="193" y="20"/>
                </a:cxn>
                <a:cxn ang="0">
                  <a:pos x="170" y="31"/>
                </a:cxn>
                <a:cxn ang="0">
                  <a:pos x="166" y="46"/>
                </a:cxn>
                <a:cxn ang="0">
                  <a:pos x="170" y="61"/>
                </a:cxn>
                <a:cxn ang="0">
                  <a:pos x="158" y="69"/>
                </a:cxn>
                <a:cxn ang="0">
                  <a:pos x="141" y="68"/>
                </a:cxn>
                <a:cxn ang="0">
                  <a:pos x="112" y="70"/>
                </a:cxn>
                <a:cxn ang="0">
                  <a:pos x="92" y="70"/>
                </a:cxn>
                <a:cxn ang="0">
                  <a:pos x="62" y="58"/>
                </a:cxn>
                <a:cxn ang="0">
                  <a:pos x="35" y="66"/>
                </a:cxn>
                <a:cxn ang="0">
                  <a:pos x="25" y="84"/>
                </a:cxn>
                <a:cxn ang="0">
                  <a:pos x="4" y="88"/>
                </a:cxn>
                <a:cxn ang="0">
                  <a:pos x="1" y="104"/>
                </a:cxn>
                <a:cxn ang="0">
                  <a:pos x="17" y="114"/>
                </a:cxn>
                <a:cxn ang="0">
                  <a:pos x="28" y="134"/>
                </a:cxn>
                <a:cxn ang="0">
                  <a:pos x="58" y="127"/>
                </a:cxn>
                <a:cxn ang="0">
                  <a:pos x="65" y="150"/>
                </a:cxn>
                <a:cxn ang="0">
                  <a:pos x="44" y="165"/>
                </a:cxn>
                <a:cxn ang="0">
                  <a:pos x="64" y="185"/>
                </a:cxn>
                <a:cxn ang="0">
                  <a:pos x="75" y="197"/>
                </a:cxn>
                <a:cxn ang="0">
                  <a:pos x="108" y="203"/>
                </a:cxn>
                <a:cxn ang="0">
                  <a:pos x="139" y="144"/>
                </a:cxn>
                <a:cxn ang="0">
                  <a:pos x="157" y="146"/>
                </a:cxn>
                <a:cxn ang="0">
                  <a:pos x="191" y="174"/>
                </a:cxn>
                <a:cxn ang="0">
                  <a:pos x="225" y="192"/>
                </a:cxn>
                <a:cxn ang="0">
                  <a:pos x="250" y="212"/>
                </a:cxn>
                <a:cxn ang="0">
                  <a:pos x="274" y="201"/>
                </a:cxn>
                <a:cxn ang="0">
                  <a:pos x="299" y="187"/>
                </a:cxn>
                <a:cxn ang="0">
                  <a:pos x="336" y="185"/>
                </a:cxn>
                <a:cxn ang="0">
                  <a:pos x="385" y="193"/>
                </a:cxn>
                <a:cxn ang="0">
                  <a:pos x="386" y="167"/>
                </a:cxn>
                <a:cxn ang="0">
                  <a:pos x="401" y="151"/>
                </a:cxn>
                <a:cxn ang="0">
                  <a:pos x="416" y="126"/>
                </a:cxn>
                <a:cxn ang="0">
                  <a:pos x="445" y="123"/>
                </a:cxn>
                <a:cxn ang="0">
                  <a:pos x="455" y="99"/>
                </a:cxn>
                <a:cxn ang="0">
                  <a:pos x="171" y="137"/>
                </a:cxn>
                <a:cxn ang="0">
                  <a:pos x="361" y="136"/>
                </a:cxn>
                <a:cxn ang="0">
                  <a:pos x="315" y="136"/>
                </a:cxn>
                <a:cxn ang="0">
                  <a:pos x="361" y="136"/>
                </a:cxn>
              </a:cxnLst>
              <a:rect l="0" t="0" r="r" b="b"/>
              <a:pathLst>
                <a:path w="459" h="216">
                  <a:moveTo>
                    <a:pt x="457" y="88"/>
                  </a:moveTo>
                  <a:cubicBezTo>
                    <a:pt x="456" y="86"/>
                    <a:pt x="454" y="87"/>
                    <a:pt x="453" y="88"/>
                  </a:cubicBezTo>
                  <a:cubicBezTo>
                    <a:pt x="451" y="89"/>
                    <a:pt x="446" y="89"/>
                    <a:pt x="444" y="89"/>
                  </a:cubicBezTo>
                  <a:cubicBezTo>
                    <a:pt x="442" y="89"/>
                    <a:pt x="438" y="87"/>
                    <a:pt x="438" y="85"/>
                  </a:cubicBezTo>
                  <a:cubicBezTo>
                    <a:pt x="438" y="83"/>
                    <a:pt x="438" y="80"/>
                    <a:pt x="436" y="80"/>
                  </a:cubicBezTo>
                  <a:cubicBezTo>
                    <a:pt x="434" y="80"/>
                    <a:pt x="431" y="79"/>
                    <a:pt x="429" y="75"/>
                  </a:cubicBezTo>
                  <a:cubicBezTo>
                    <a:pt x="427" y="70"/>
                    <a:pt x="424" y="70"/>
                    <a:pt x="421" y="69"/>
                  </a:cubicBezTo>
                  <a:cubicBezTo>
                    <a:pt x="419" y="67"/>
                    <a:pt x="413" y="71"/>
                    <a:pt x="410" y="72"/>
                  </a:cubicBezTo>
                  <a:cubicBezTo>
                    <a:pt x="407" y="73"/>
                    <a:pt x="403" y="71"/>
                    <a:pt x="399" y="70"/>
                  </a:cubicBezTo>
                  <a:cubicBezTo>
                    <a:pt x="396" y="69"/>
                    <a:pt x="394" y="63"/>
                    <a:pt x="390" y="64"/>
                  </a:cubicBezTo>
                  <a:cubicBezTo>
                    <a:pt x="387" y="65"/>
                    <a:pt x="386" y="71"/>
                    <a:pt x="384" y="71"/>
                  </a:cubicBezTo>
                  <a:cubicBezTo>
                    <a:pt x="381" y="71"/>
                    <a:pt x="377" y="58"/>
                    <a:pt x="372" y="51"/>
                  </a:cubicBezTo>
                  <a:cubicBezTo>
                    <a:pt x="367" y="44"/>
                    <a:pt x="359" y="29"/>
                    <a:pt x="351" y="26"/>
                  </a:cubicBezTo>
                  <a:cubicBezTo>
                    <a:pt x="344" y="24"/>
                    <a:pt x="346" y="20"/>
                    <a:pt x="348" y="18"/>
                  </a:cubicBezTo>
                  <a:cubicBezTo>
                    <a:pt x="350" y="16"/>
                    <a:pt x="344" y="15"/>
                    <a:pt x="341" y="17"/>
                  </a:cubicBezTo>
                  <a:cubicBezTo>
                    <a:pt x="338" y="19"/>
                    <a:pt x="334" y="22"/>
                    <a:pt x="330" y="23"/>
                  </a:cubicBezTo>
                  <a:cubicBezTo>
                    <a:pt x="327" y="24"/>
                    <a:pt x="322" y="29"/>
                    <a:pt x="318" y="28"/>
                  </a:cubicBezTo>
                  <a:cubicBezTo>
                    <a:pt x="314" y="27"/>
                    <a:pt x="313" y="33"/>
                    <a:pt x="310" y="30"/>
                  </a:cubicBezTo>
                  <a:cubicBezTo>
                    <a:pt x="307" y="27"/>
                    <a:pt x="314" y="25"/>
                    <a:pt x="314" y="23"/>
                  </a:cubicBezTo>
                  <a:cubicBezTo>
                    <a:pt x="314" y="20"/>
                    <a:pt x="309" y="23"/>
                    <a:pt x="308" y="22"/>
                  </a:cubicBezTo>
                  <a:cubicBezTo>
                    <a:pt x="306" y="20"/>
                    <a:pt x="302" y="19"/>
                    <a:pt x="302" y="21"/>
                  </a:cubicBezTo>
                  <a:cubicBezTo>
                    <a:pt x="302" y="23"/>
                    <a:pt x="299" y="22"/>
                    <a:pt x="299" y="20"/>
                  </a:cubicBezTo>
                  <a:cubicBezTo>
                    <a:pt x="299" y="19"/>
                    <a:pt x="297" y="15"/>
                    <a:pt x="295" y="18"/>
                  </a:cubicBezTo>
                  <a:cubicBezTo>
                    <a:pt x="293" y="20"/>
                    <a:pt x="286" y="21"/>
                    <a:pt x="285" y="19"/>
                  </a:cubicBezTo>
                  <a:cubicBezTo>
                    <a:pt x="283" y="18"/>
                    <a:pt x="286" y="17"/>
                    <a:pt x="286" y="15"/>
                  </a:cubicBezTo>
                  <a:cubicBezTo>
                    <a:pt x="286" y="12"/>
                    <a:pt x="283" y="9"/>
                    <a:pt x="284" y="7"/>
                  </a:cubicBezTo>
                  <a:cubicBezTo>
                    <a:pt x="284" y="4"/>
                    <a:pt x="279" y="1"/>
                    <a:pt x="277" y="2"/>
                  </a:cubicBezTo>
                  <a:cubicBezTo>
                    <a:pt x="274" y="3"/>
                    <a:pt x="271" y="2"/>
                    <a:pt x="268" y="1"/>
                  </a:cubicBezTo>
                  <a:cubicBezTo>
                    <a:pt x="265" y="0"/>
                    <a:pt x="254" y="2"/>
                    <a:pt x="254" y="4"/>
                  </a:cubicBezTo>
                  <a:cubicBezTo>
                    <a:pt x="253" y="7"/>
                    <a:pt x="240" y="9"/>
                    <a:pt x="237" y="10"/>
                  </a:cubicBezTo>
                  <a:cubicBezTo>
                    <a:pt x="235" y="11"/>
                    <a:pt x="225" y="12"/>
                    <a:pt x="221" y="13"/>
                  </a:cubicBezTo>
                  <a:cubicBezTo>
                    <a:pt x="218" y="13"/>
                    <a:pt x="214" y="16"/>
                    <a:pt x="210" y="16"/>
                  </a:cubicBezTo>
                  <a:cubicBezTo>
                    <a:pt x="205" y="16"/>
                    <a:pt x="197" y="17"/>
                    <a:pt x="193" y="20"/>
                  </a:cubicBezTo>
                  <a:cubicBezTo>
                    <a:pt x="189" y="23"/>
                    <a:pt x="182" y="20"/>
                    <a:pt x="179" y="21"/>
                  </a:cubicBezTo>
                  <a:cubicBezTo>
                    <a:pt x="176" y="22"/>
                    <a:pt x="171" y="21"/>
                    <a:pt x="170" y="22"/>
                  </a:cubicBezTo>
                  <a:cubicBezTo>
                    <a:pt x="168" y="23"/>
                    <a:pt x="169" y="29"/>
                    <a:pt x="170" y="31"/>
                  </a:cubicBezTo>
                  <a:cubicBezTo>
                    <a:pt x="172" y="34"/>
                    <a:pt x="180" y="35"/>
                    <a:pt x="180" y="36"/>
                  </a:cubicBezTo>
                  <a:cubicBezTo>
                    <a:pt x="181" y="38"/>
                    <a:pt x="172" y="38"/>
                    <a:pt x="168" y="38"/>
                  </a:cubicBezTo>
                  <a:cubicBezTo>
                    <a:pt x="164" y="39"/>
                    <a:pt x="165" y="44"/>
                    <a:pt x="166" y="46"/>
                  </a:cubicBezTo>
                  <a:cubicBezTo>
                    <a:pt x="167" y="49"/>
                    <a:pt x="162" y="51"/>
                    <a:pt x="159" y="52"/>
                  </a:cubicBezTo>
                  <a:cubicBezTo>
                    <a:pt x="156" y="53"/>
                    <a:pt x="159" y="58"/>
                    <a:pt x="162" y="58"/>
                  </a:cubicBezTo>
                  <a:cubicBezTo>
                    <a:pt x="165" y="58"/>
                    <a:pt x="168" y="61"/>
                    <a:pt x="170" y="61"/>
                  </a:cubicBezTo>
                  <a:cubicBezTo>
                    <a:pt x="173" y="61"/>
                    <a:pt x="173" y="66"/>
                    <a:pt x="173" y="69"/>
                  </a:cubicBezTo>
                  <a:cubicBezTo>
                    <a:pt x="173" y="72"/>
                    <a:pt x="170" y="73"/>
                    <a:pt x="166" y="73"/>
                  </a:cubicBezTo>
                  <a:cubicBezTo>
                    <a:pt x="162" y="73"/>
                    <a:pt x="160" y="70"/>
                    <a:pt x="158" y="69"/>
                  </a:cubicBezTo>
                  <a:cubicBezTo>
                    <a:pt x="155" y="69"/>
                    <a:pt x="156" y="74"/>
                    <a:pt x="154" y="75"/>
                  </a:cubicBezTo>
                  <a:cubicBezTo>
                    <a:pt x="152" y="76"/>
                    <a:pt x="151" y="71"/>
                    <a:pt x="148" y="71"/>
                  </a:cubicBezTo>
                  <a:cubicBezTo>
                    <a:pt x="145" y="71"/>
                    <a:pt x="142" y="71"/>
                    <a:pt x="141" y="68"/>
                  </a:cubicBezTo>
                  <a:cubicBezTo>
                    <a:pt x="140" y="65"/>
                    <a:pt x="133" y="64"/>
                    <a:pt x="130" y="67"/>
                  </a:cubicBezTo>
                  <a:cubicBezTo>
                    <a:pt x="127" y="70"/>
                    <a:pt x="126" y="69"/>
                    <a:pt x="123" y="67"/>
                  </a:cubicBezTo>
                  <a:cubicBezTo>
                    <a:pt x="121" y="65"/>
                    <a:pt x="113" y="68"/>
                    <a:pt x="112" y="70"/>
                  </a:cubicBezTo>
                  <a:cubicBezTo>
                    <a:pt x="111" y="73"/>
                    <a:pt x="106" y="74"/>
                    <a:pt x="102" y="71"/>
                  </a:cubicBezTo>
                  <a:cubicBezTo>
                    <a:pt x="98" y="69"/>
                    <a:pt x="95" y="68"/>
                    <a:pt x="95" y="71"/>
                  </a:cubicBezTo>
                  <a:cubicBezTo>
                    <a:pt x="95" y="75"/>
                    <a:pt x="92" y="72"/>
                    <a:pt x="92" y="70"/>
                  </a:cubicBezTo>
                  <a:cubicBezTo>
                    <a:pt x="92" y="68"/>
                    <a:pt x="86" y="64"/>
                    <a:pt x="83" y="62"/>
                  </a:cubicBezTo>
                  <a:cubicBezTo>
                    <a:pt x="80" y="60"/>
                    <a:pt x="70" y="60"/>
                    <a:pt x="70" y="58"/>
                  </a:cubicBezTo>
                  <a:cubicBezTo>
                    <a:pt x="69" y="56"/>
                    <a:pt x="63" y="54"/>
                    <a:pt x="62" y="58"/>
                  </a:cubicBezTo>
                  <a:cubicBezTo>
                    <a:pt x="60" y="61"/>
                    <a:pt x="58" y="59"/>
                    <a:pt x="56" y="58"/>
                  </a:cubicBezTo>
                  <a:cubicBezTo>
                    <a:pt x="54" y="57"/>
                    <a:pt x="49" y="59"/>
                    <a:pt x="47" y="60"/>
                  </a:cubicBezTo>
                  <a:cubicBezTo>
                    <a:pt x="45" y="61"/>
                    <a:pt x="39" y="66"/>
                    <a:pt x="35" y="66"/>
                  </a:cubicBezTo>
                  <a:cubicBezTo>
                    <a:pt x="32" y="66"/>
                    <a:pt x="34" y="70"/>
                    <a:pt x="29" y="71"/>
                  </a:cubicBezTo>
                  <a:cubicBezTo>
                    <a:pt x="25" y="72"/>
                    <a:pt x="26" y="75"/>
                    <a:pt x="26" y="77"/>
                  </a:cubicBezTo>
                  <a:cubicBezTo>
                    <a:pt x="27" y="79"/>
                    <a:pt x="29" y="83"/>
                    <a:pt x="25" y="84"/>
                  </a:cubicBezTo>
                  <a:cubicBezTo>
                    <a:pt x="21" y="86"/>
                    <a:pt x="20" y="79"/>
                    <a:pt x="16" y="77"/>
                  </a:cubicBezTo>
                  <a:cubicBezTo>
                    <a:pt x="13" y="74"/>
                    <a:pt x="10" y="77"/>
                    <a:pt x="10" y="81"/>
                  </a:cubicBezTo>
                  <a:cubicBezTo>
                    <a:pt x="10" y="84"/>
                    <a:pt x="6" y="84"/>
                    <a:pt x="4" y="88"/>
                  </a:cubicBezTo>
                  <a:cubicBezTo>
                    <a:pt x="2" y="91"/>
                    <a:pt x="7" y="92"/>
                    <a:pt x="7" y="93"/>
                  </a:cubicBezTo>
                  <a:cubicBezTo>
                    <a:pt x="7" y="95"/>
                    <a:pt x="4" y="96"/>
                    <a:pt x="3" y="97"/>
                  </a:cubicBezTo>
                  <a:cubicBezTo>
                    <a:pt x="2" y="97"/>
                    <a:pt x="0" y="102"/>
                    <a:pt x="1" y="104"/>
                  </a:cubicBezTo>
                  <a:cubicBezTo>
                    <a:pt x="2" y="105"/>
                    <a:pt x="8" y="105"/>
                    <a:pt x="7" y="108"/>
                  </a:cubicBezTo>
                  <a:cubicBezTo>
                    <a:pt x="7" y="112"/>
                    <a:pt x="6" y="115"/>
                    <a:pt x="9" y="114"/>
                  </a:cubicBezTo>
                  <a:cubicBezTo>
                    <a:pt x="12" y="113"/>
                    <a:pt x="15" y="114"/>
                    <a:pt x="17" y="114"/>
                  </a:cubicBezTo>
                  <a:cubicBezTo>
                    <a:pt x="19" y="114"/>
                    <a:pt x="21" y="118"/>
                    <a:pt x="24" y="122"/>
                  </a:cubicBezTo>
                  <a:cubicBezTo>
                    <a:pt x="28" y="126"/>
                    <a:pt x="29" y="128"/>
                    <a:pt x="26" y="129"/>
                  </a:cubicBezTo>
                  <a:cubicBezTo>
                    <a:pt x="22" y="130"/>
                    <a:pt x="24" y="132"/>
                    <a:pt x="28" y="134"/>
                  </a:cubicBezTo>
                  <a:cubicBezTo>
                    <a:pt x="30" y="134"/>
                    <a:pt x="31" y="135"/>
                    <a:pt x="32" y="136"/>
                  </a:cubicBezTo>
                  <a:cubicBezTo>
                    <a:pt x="33" y="135"/>
                    <a:pt x="33" y="135"/>
                    <a:pt x="34" y="134"/>
                  </a:cubicBezTo>
                  <a:cubicBezTo>
                    <a:pt x="40" y="129"/>
                    <a:pt x="50" y="125"/>
                    <a:pt x="58" y="127"/>
                  </a:cubicBezTo>
                  <a:cubicBezTo>
                    <a:pt x="65" y="129"/>
                    <a:pt x="72" y="125"/>
                    <a:pt x="75" y="130"/>
                  </a:cubicBezTo>
                  <a:cubicBezTo>
                    <a:pt x="78" y="135"/>
                    <a:pt x="75" y="143"/>
                    <a:pt x="76" y="147"/>
                  </a:cubicBezTo>
                  <a:cubicBezTo>
                    <a:pt x="78" y="150"/>
                    <a:pt x="70" y="150"/>
                    <a:pt x="65" y="150"/>
                  </a:cubicBezTo>
                  <a:cubicBezTo>
                    <a:pt x="60" y="149"/>
                    <a:pt x="50" y="152"/>
                    <a:pt x="51" y="155"/>
                  </a:cubicBezTo>
                  <a:cubicBezTo>
                    <a:pt x="53" y="158"/>
                    <a:pt x="56" y="165"/>
                    <a:pt x="50" y="161"/>
                  </a:cubicBezTo>
                  <a:cubicBezTo>
                    <a:pt x="43" y="157"/>
                    <a:pt x="40" y="165"/>
                    <a:pt x="44" y="165"/>
                  </a:cubicBezTo>
                  <a:cubicBezTo>
                    <a:pt x="48" y="165"/>
                    <a:pt x="53" y="169"/>
                    <a:pt x="53" y="172"/>
                  </a:cubicBezTo>
                  <a:cubicBezTo>
                    <a:pt x="53" y="175"/>
                    <a:pt x="53" y="182"/>
                    <a:pt x="56" y="181"/>
                  </a:cubicBezTo>
                  <a:cubicBezTo>
                    <a:pt x="60" y="180"/>
                    <a:pt x="60" y="186"/>
                    <a:pt x="64" y="185"/>
                  </a:cubicBezTo>
                  <a:cubicBezTo>
                    <a:pt x="69" y="185"/>
                    <a:pt x="73" y="187"/>
                    <a:pt x="70" y="191"/>
                  </a:cubicBezTo>
                  <a:cubicBezTo>
                    <a:pt x="66" y="195"/>
                    <a:pt x="72" y="207"/>
                    <a:pt x="73" y="205"/>
                  </a:cubicBezTo>
                  <a:cubicBezTo>
                    <a:pt x="74" y="203"/>
                    <a:pt x="73" y="199"/>
                    <a:pt x="75" y="197"/>
                  </a:cubicBezTo>
                  <a:cubicBezTo>
                    <a:pt x="72" y="191"/>
                    <a:pt x="83" y="191"/>
                    <a:pt x="86" y="191"/>
                  </a:cubicBezTo>
                  <a:cubicBezTo>
                    <a:pt x="90" y="191"/>
                    <a:pt x="96" y="196"/>
                    <a:pt x="100" y="201"/>
                  </a:cubicBezTo>
                  <a:cubicBezTo>
                    <a:pt x="104" y="207"/>
                    <a:pt x="108" y="203"/>
                    <a:pt x="108" y="203"/>
                  </a:cubicBezTo>
                  <a:cubicBezTo>
                    <a:pt x="110" y="153"/>
                    <a:pt x="110" y="153"/>
                    <a:pt x="110" y="153"/>
                  </a:cubicBezTo>
                  <a:cubicBezTo>
                    <a:pt x="138" y="146"/>
                    <a:pt x="138" y="146"/>
                    <a:pt x="138" y="146"/>
                  </a:cubicBezTo>
                  <a:cubicBezTo>
                    <a:pt x="138" y="145"/>
                    <a:pt x="139" y="144"/>
                    <a:pt x="139" y="144"/>
                  </a:cubicBezTo>
                  <a:cubicBezTo>
                    <a:pt x="143" y="139"/>
                    <a:pt x="148" y="143"/>
                    <a:pt x="149" y="144"/>
                  </a:cubicBezTo>
                  <a:cubicBezTo>
                    <a:pt x="151" y="145"/>
                    <a:pt x="150" y="139"/>
                    <a:pt x="154" y="139"/>
                  </a:cubicBezTo>
                  <a:cubicBezTo>
                    <a:pt x="158" y="139"/>
                    <a:pt x="154" y="146"/>
                    <a:pt x="157" y="146"/>
                  </a:cubicBezTo>
                  <a:cubicBezTo>
                    <a:pt x="159" y="146"/>
                    <a:pt x="164" y="154"/>
                    <a:pt x="163" y="160"/>
                  </a:cubicBezTo>
                  <a:cubicBezTo>
                    <a:pt x="167" y="164"/>
                    <a:pt x="175" y="173"/>
                    <a:pt x="176" y="175"/>
                  </a:cubicBezTo>
                  <a:cubicBezTo>
                    <a:pt x="177" y="177"/>
                    <a:pt x="188" y="173"/>
                    <a:pt x="191" y="174"/>
                  </a:cubicBezTo>
                  <a:cubicBezTo>
                    <a:pt x="193" y="175"/>
                    <a:pt x="210" y="175"/>
                    <a:pt x="213" y="175"/>
                  </a:cubicBezTo>
                  <a:cubicBezTo>
                    <a:pt x="216" y="175"/>
                    <a:pt x="219" y="181"/>
                    <a:pt x="222" y="181"/>
                  </a:cubicBezTo>
                  <a:cubicBezTo>
                    <a:pt x="226" y="182"/>
                    <a:pt x="224" y="188"/>
                    <a:pt x="225" y="192"/>
                  </a:cubicBezTo>
                  <a:cubicBezTo>
                    <a:pt x="225" y="196"/>
                    <a:pt x="231" y="200"/>
                    <a:pt x="231" y="204"/>
                  </a:cubicBezTo>
                  <a:cubicBezTo>
                    <a:pt x="232" y="207"/>
                    <a:pt x="237" y="205"/>
                    <a:pt x="241" y="206"/>
                  </a:cubicBezTo>
                  <a:cubicBezTo>
                    <a:pt x="244" y="207"/>
                    <a:pt x="250" y="209"/>
                    <a:pt x="250" y="212"/>
                  </a:cubicBezTo>
                  <a:cubicBezTo>
                    <a:pt x="251" y="216"/>
                    <a:pt x="255" y="213"/>
                    <a:pt x="256" y="210"/>
                  </a:cubicBezTo>
                  <a:cubicBezTo>
                    <a:pt x="256" y="208"/>
                    <a:pt x="260" y="204"/>
                    <a:pt x="267" y="201"/>
                  </a:cubicBezTo>
                  <a:cubicBezTo>
                    <a:pt x="270" y="200"/>
                    <a:pt x="272" y="200"/>
                    <a:pt x="274" y="201"/>
                  </a:cubicBezTo>
                  <a:cubicBezTo>
                    <a:pt x="275" y="198"/>
                    <a:pt x="276" y="195"/>
                    <a:pt x="277" y="195"/>
                  </a:cubicBezTo>
                  <a:cubicBezTo>
                    <a:pt x="279" y="194"/>
                    <a:pt x="284" y="190"/>
                    <a:pt x="284" y="187"/>
                  </a:cubicBezTo>
                  <a:cubicBezTo>
                    <a:pt x="284" y="184"/>
                    <a:pt x="293" y="184"/>
                    <a:pt x="299" y="187"/>
                  </a:cubicBezTo>
                  <a:cubicBezTo>
                    <a:pt x="305" y="190"/>
                    <a:pt x="309" y="190"/>
                    <a:pt x="309" y="185"/>
                  </a:cubicBezTo>
                  <a:cubicBezTo>
                    <a:pt x="310" y="180"/>
                    <a:pt x="318" y="179"/>
                    <a:pt x="321" y="180"/>
                  </a:cubicBezTo>
                  <a:cubicBezTo>
                    <a:pt x="324" y="182"/>
                    <a:pt x="332" y="186"/>
                    <a:pt x="336" y="185"/>
                  </a:cubicBezTo>
                  <a:cubicBezTo>
                    <a:pt x="340" y="183"/>
                    <a:pt x="360" y="185"/>
                    <a:pt x="365" y="186"/>
                  </a:cubicBezTo>
                  <a:cubicBezTo>
                    <a:pt x="370" y="188"/>
                    <a:pt x="371" y="184"/>
                    <a:pt x="376" y="189"/>
                  </a:cubicBezTo>
                  <a:cubicBezTo>
                    <a:pt x="379" y="193"/>
                    <a:pt x="381" y="190"/>
                    <a:pt x="385" y="193"/>
                  </a:cubicBezTo>
                  <a:cubicBezTo>
                    <a:pt x="385" y="192"/>
                    <a:pt x="385" y="190"/>
                    <a:pt x="385" y="188"/>
                  </a:cubicBezTo>
                  <a:cubicBezTo>
                    <a:pt x="385" y="185"/>
                    <a:pt x="390" y="182"/>
                    <a:pt x="391" y="180"/>
                  </a:cubicBezTo>
                  <a:cubicBezTo>
                    <a:pt x="392" y="177"/>
                    <a:pt x="386" y="170"/>
                    <a:pt x="386" y="167"/>
                  </a:cubicBezTo>
                  <a:cubicBezTo>
                    <a:pt x="386" y="165"/>
                    <a:pt x="386" y="159"/>
                    <a:pt x="384" y="158"/>
                  </a:cubicBezTo>
                  <a:cubicBezTo>
                    <a:pt x="381" y="156"/>
                    <a:pt x="389" y="153"/>
                    <a:pt x="390" y="153"/>
                  </a:cubicBezTo>
                  <a:cubicBezTo>
                    <a:pt x="394" y="153"/>
                    <a:pt x="399" y="149"/>
                    <a:pt x="401" y="151"/>
                  </a:cubicBezTo>
                  <a:cubicBezTo>
                    <a:pt x="403" y="153"/>
                    <a:pt x="406" y="153"/>
                    <a:pt x="409" y="153"/>
                  </a:cubicBezTo>
                  <a:cubicBezTo>
                    <a:pt x="412" y="153"/>
                    <a:pt x="411" y="149"/>
                    <a:pt x="409" y="148"/>
                  </a:cubicBezTo>
                  <a:cubicBezTo>
                    <a:pt x="407" y="146"/>
                    <a:pt x="415" y="131"/>
                    <a:pt x="416" y="126"/>
                  </a:cubicBezTo>
                  <a:cubicBezTo>
                    <a:pt x="417" y="121"/>
                    <a:pt x="420" y="126"/>
                    <a:pt x="424" y="126"/>
                  </a:cubicBezTo>
                  <a:cubicBezTo>
                    <a:pt x="427" y="127"/>
                    <a:pt x="432" y="126"/>
                    <a:pt x="434" y="127"/>
                  </a:cubicBezTo>
                  <a:cubicBezTo>
                    <a:pt x="436" y="128"/>
                    <a:pt x="443" y="126"/>
                    <a:pt x="445" y="123"/>
                  </a:cubicBezTo>
                  <a:cubicBezTo>
                    <a:pt x="446" y="121"/>
                    <a:pt x="443" y="120"/>
                    <a:pt x="443" y="114"/>
                  </a:cubicBezTo>
                  <a:cubicBezTo>
                    <a:pt x="443" y="108"/>
                    <a:pt x="447" y="106"/>
                    <a:pt x="450" y="106"/>
                  </a:cubicBezTo>
                  <a:cubicBezTo>
                    <a:pt x="454" y="106"/>
                    <a:pt x="455" y="102"/>
                    <a:pt x="455" y="99"/>
                  </a:cubicBezTo>
                  <a:cubicBezTo>
                    <a:pt x="455" y="97"/>
                    <a:pt x="458" y="95"/>
                    <a:pt x="459" y="92"/>
                  </a:cubicBezTo>
                  <a:cubicBezTo>
                    <a:pt x="458" y="91"/>
                    <a:pt x="457" y="89"/>
                    <a:pt x="457" y="88"/>
                  </a:cubicBezTo>
                  <a:close/>
                  <a:moveTo>
                    <a:pt x="171" y="137"/>
                  </a:moveTo>
                  <a:cubicBezTo>
                    <a:pt x="170" y="139"/>
                    <a:pt x="157" y="135"/>
                    <a:pt x="156" y="132"/>
                  </a:cubicBezTo>
                  <a:cubicBezTo>
                    <a:pt x="155" y="130"/>
                    <a:pt x="174" y="133"/>
                    <a:pt x="171" y="137"/>
                  </a:cubicBezTo>
                  <a:close/>
                  <a:moveTo>
                    <a:pt x="361" y="136"/>
                  </a:moveTo>
                  <a:cubicBezTo>
                    <a:pt x="351" y="136"/>
                    <a:pt x="331" y="131"/>
                    <a:pt x="322" y="140"/>
                  </a:cubicBezTo>
                  <a:cubicBezTo>
                    <a:pt x="314" y="149"/>
                    <a:pt x="320" y="154"/>
                    <a:pt x="316" y="154"/>
                  </a:cubicBezTo>
                  <a:cubicBezTo>
                    <a:pt x="312" y="155"/>
                    <a:pt x="310" y="141"/>
                    <a:pt x="315" y="136"/>
                  </a:cubicBezTo>
                  <a:cubicBezTo>
                    <a:pt x="320" y="131"/>
                    <a:pt x="335" y="129"/>
                    <a:pt x="344" y="132"/>
                  </a:cubicBezTo>
                  <a:cubicBezTo>
                    <a:pt x="353" y="134"/>
                    <a:pt x="370" y="130"/>
                    <a:pt x="372" y="130"/>
                  </a:cubicBezTo>
                  <a:cubicBezTo>
                    <a:pt x="375" y="131"/>
                    <a:pt x="370" y="136"/>
                    <a:pt x="361" y="136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5" name="Freeform 156"/>
            <p:cNvSpPr>
              <a:spLocks noEditPoints="1"/>
            </p:cNvSpPr>
            <p:nvPr/>
          </p:nvSpPr>
          <p:spPr bwMode="auto">
            <a:xfrm>
              <a:off x="4778375" y="898525"/>
              <a:ext cx="3681413" cy="1411288"/>
            </a:xfrm>
            <a:custGeom>
              <a:avLst/>
              <a:gdLst/>
              <a:ahLst/>
              <a:cxnLst>
                <a:cxn ang="0">
                  <a:pos x="814" y="12"/>
                </a:cxn>
                <a:cxn ang="0">
                  <a:pos x="840" y="45"/>
                </a:cxn>
                <a:cxn ang="0">
                  <a:pos x="912" y="61"/>
                </a:cxn>
                <a:cxn ang="0">
                  <a:pos x="822" y="28"/>
                </a:cxn>
                <a:cxn ang="0">
                  <a:pos x="1331" y="168"/>
                </a:cxn>
                <a:cxn ang="0">
                  <a:pos x="1358" y="198"/>
                </a:cxn>
                <a:cxn ang="0">
                  <a:pos x="1388" y="664"/>
                </a:cxn>
                <a:cxn ang="0">
                  <a:pos x="355" y="25"/>
                </a:cxn>
                <a:cxn ang="0">
                  <a:pos x="1886" y="330"/>
                </a:cxn>
                <a:cxn ang="0">
                  <a:pos x="1698" y="277"/>
                </a:cxn>
                <a:cxn ang="0">
                  <a:pos x="1580" y="268"/>
                </a:cxn>
                <a:cxn ang="0">
                  <a:pos x="1412" y="221"/>
                </a:cxn>
                <a:cxn ang="0">
                  <a:pos x="1319" y="241"/>
                </a:cxn>
                <a:cxn ang="0">
                  <a:pos x="1224" y="204"/>
                </a:cxn>
                <a:cxn ang="0">
                  <a:pos x="1101" y="196"/>
                </a:cxn>
                <a:cxn ang="0">
                  <a:pos x="989" y="193"/>
                </a:cxn>
                <a:cxn ang="0">
                  <a:pos x="1007" y="122"/>
                </a:cxn>
                <a:cxn ang="0">
                  <a:pos x="909" y="126"/>
                </a:cxn>
                <a:cxn ang="0">
                  <a:pos x="800" y="148"/>
                </a:cxn>
                <a:cxn ang="0">
                  <a:pos x="764" y="190"/>
                </a:cxn>
                <a:cxn ang="0">
                  <a:pos x="667" y="228"/>
                </a:cxn>
                <a:cxn ang="0">
                  <a:pos x="623" y="257"/>
                </a:cxn>
                <a:cxn ang="0">
                  <a:pos x="630" y="312"/>
                </a:cxn>
                <a:cxn ang="0">
                  <a:pos x="603" y="320"/>
                </a:cxn>
                <a:cxn ang="0">
                  <a:pos x="557" y="231"/>
                </a:cxn>
                <a:cxn ang="0">
                  <a:pos x="468" y="273"/>
                </a:cxn>
                <a:cxn ang="0">
                  <a:pos x="384" y="305"/>
                </a:cxn>
                <a:cxn ang="0">
                  <a:pos x="307" y="312"/>
                </a:cxn>
                <a:cxn ang="0">
                  <a:pos x="230" y="353"/>
                </a:cxn>
                <a:cxn ang="0">
                  <a:pos x="170" y="355"/>
                </a:cxn>
                <a:cxn ang="0">
                  <a:pos x="201" y="292"/>
                </a:cxn>
                <a:cxn ang="0">
                  <a:pos x="100" y="296"/>
                </a:cxn>
                <a:cxn ang="0">
                  <a:pos x="133" y="407"/>
                </a:cxn>
                <a:cxn ang="0">
                  <a:pos x="89" y="497"/>
                </a:cxn>
                <a:cxn ang="0">
                  <a:pos x="134" y="574"/>
                </a:cxn>
                <a:cxn ang="0">
                  <a:pos x="223" y="617"/>
                </a:cxn>
                <a:cxn ang="0">
                  <a:pos x="193" y="682"/>
                </a:cxn>
                <a:cxn ang="0">
                  <a:pos x="326" y="731"/>
                </a:cxn>
                <a:cxn ang="0">
                  <a:pos x="312" y="613"/>
                </a:cxn>
                <a:cxn ang="0">
                  <a:pos x="425" y="599"/>
                </a:cxn>
                <a:cxn ang="0">
                  <a:pos x="472" y="554"/>
                </a:cxn>
                <a:cxn ang="0">
                  <a:pos x="610" y="554"/>
                </a:cxn>
                <a:cxn ang="0">
                  <a:pos x="738" y="612"/>
                </a:cxn>
                <a:cxn ang="0">
                  <a:pos x="849" y="616"/>
                </a:cxn>
                <a:cxn ang="0">
                  <a:pos x="939" y="614"/>
                </a:cxn>
                <a:cxn ang="0">
                  <a:pos x="1099" y="622"/>
                </a:cxn>
                <a:cxn ang="0">
                  <a:pos x="1210" y="615"/>
                </a:cxn>
                <a:cxn ang="0">
                  <a:pos x="1251" y="689"/>
                </a:cxn>
                <a:cxn ang="0">
                  <a:pos x="1365" y="573"/>
                </a:cxn>
                <a:cxn ang="0">
                  <a:pos x="1310" y="530"/>
                </a:cxn>
                <a:cxn ang="0">
                  <a:pos x="1484" y="473"/>
                </a:cxn>
                <a:cxn ang="0">
                  <a:pos x="1584" y="440"/>
                </a:cxn>
                <a:cxn ang="0">
                  <a:pos x="1544" y="494"/>
                </a:cxn>
                <a:cxn ang="0">
                  <a:pos x="1607" y="521"/>
                </a:cxn>
                <a:cxn ang="0">
                  <a:pos x="1697" y="458"/>
                </a:cxn>
                <a:cxn ang="0">
                  <a:pos x="1766" y="373"/>
                </a:cxn>
                <a:cxn ang="0">
                  <a:pos x="1875" y="379"/>
                </a:cxn>
                <a:cxn ang="0">
                  <a:pos x="993" y="567"/>
                </a:cxn>
                <a:cxn ang="0">
                  <a:pos x="386" y="247"/>
                </a:cxn>
                <a:cxn ang="0">
                  <a:pos x="485" y="133"/>
                </a:cxn>
                <a:cxn ang="0">
                  <a:pos x="415" y="39"/>
                </a:cxn>
                <a:cxn ang="0">
                  <a:pos x="464" y="16"/>
                </a:cxn>
              </a:cxnLst>
              <a:rect l="0" t="0" r="r" b="b"/>
              <a:pathLst>
                <a:path w="1926" h="739">
                  <a:moveTo>
                    <a:pt x="29" y="534"/>
                  </a:moveTo>
                  <a:cubicBezTo>
                    <a:pt x="28" y="535"/>
                    <a:pt x="24" y="534"/>
                    <a:pt x="23" y="532"/>
                  </a:cubicBezTo>
                  <a:cubicBezTo>
                    <a:pt x="22" y="530"/>
                    <a:pt x="18" y="531"/>
                    <a:pt x="16" y="531"/>
                  </a:cubicBezTo>
                  <a:cubicBezTo>
                    <a:pt x="16" y="532"/>
                    <a:pt x="17" y="532"/>
                    <a:pt x="18" y="533"/>
                  </a:cubicBezTo>
                  <a:cubicBezTo>
                    <a:pt x="19" y="536"/>
                    <a:pt x="12" y="536"/>
                    <a:pt x="14" y="539"/>
                  </a:cubicBezTo>
                  <a:cubicBezTo>
                    <a:pt x="16" y="542"/>
                    <a:pt x="9" y="542"/>
                    <a:pt x="9" y="539"/>
                  </a:cubicBezTo>
                  <a:cubicBezTo>
                    <a:pt x="9" y="536"/>
                    <a:pt x="1" y="537"/>
                    <a:pt x="1" y="540"/>
                  </a:cubicBezTo>
                  <a:cubicBezTo>
                    <a:pt x="1" y="540"/>
                    <a:pt x="1" y="541"/>
                    <a:pt x="0" y="542"/>
                  </a:cubicBezTo>
                  <a:cubicBezTo>
                    <a:pt x="2" y="543"/>
                    <a:pt x="5" y="544"/>
                    <a:pt x="6" y="544"/>
                  </a:cubicBezTo>
                  <a:cubicBezTo>
                    <a:pt x="7" y="545"/>
                    <a:pt x="27" y="547"/>
                    <a:pt x="35" y="545"/>
                  </a:cubicBezTo>
                  <a:cubicBezTo>
                    <a:pt x="35" y="544"/>
                    <a:pt x="36" y="540"/>
                    <a:pt x="36" y="538"/>
                  </a:cubicBezTo>
                  <a:cubicBezTo>
                    <a:pt x="36" y="536"/>
                    <a:pt x="31" y="534"/>
                    <a:pt x="29" y="534"/>
                  </a:cubicBezTo>
                  <a:close/>
                  <a:moveTo>
                    <a:pt x="814" y="12"/>
                  </a:moveTo>
                  <a:cubicBezTo>
                    <a:pt x="815" y="7"/>
                    <a:pt x="793" y="9"/>
                    <a:pt x="799" y="14"/>
                  </a:cubicBezTo>
                  <a:cubicBezTo>
                    <a:pt x="801" y="16"/>
                    <a:pt x="812" y="17"/>
                    <a:pt x="814" y="12"/>
                  </a:cubicBezTo>
                  <a:close/>
                  <a:moveTo>
                    <a:pt x="512" y="21"/>
                  </a:moveTo>
                  <a:cubicBezTo>
                    <a:pt x="524" y="20"/>
                    <a:pt x="524" y="13"/>
                    <a:pt x="517" y="11"/>
                  </a:cubicBezTo>
                  <a:cubicBezTo>
                    <a:pt x="511" y="10"/>
                    <a:pt x="510" y="15"/>
                    <a:pt x="506" y="15"/>
                  </a:cubicBezTo>
                  <a:cubicBezTo>
                    <a:pt x="503" y="15"/>
                    <a:pt x="490" y="17"/>
                    <a:pt x="493" y="20"/>
                  </a:cubicBezTo>
                  <a:cubicBezTo>
                    <a:pt x="496" y="23"/>
                    <a:pt x="505" y="22"/>
                    <a:pt x="512" y="21"/>
                  </a:cubicBezTo>
                  <a:close/>
                  <a:moveTo>
                    <a:pt x="840" y="45"/>
                  </a:moveTo>
                  <a:cubicBezTo>
                    <a:pt x="840" y="49"/>
                    <a:pt x="829" y="53"/>
                    <a:pt x="832" y="55"/>
                  </a:cubicBezTo>
                  <a:cubicBezTo>
                    <a:pt x="835" y="58"/>
                    <a:pt x="837" y="57"/>
                    <a:pt x="841" y="58"/>
                  </a:cubicBezTo>
                  <a:cubicBezTo>
                    <a:pt x="844" y="58"/>
                    <a:pt x="846" y="67"/>
                    <a:pt x="852" y="65"/>
                  </a:cubicBezTo>
                  <a:cubicBezTo>
                    <a:pt x="858" y="64"/>
                    <a:pt x="874" y="72"/>
                    <a:pt x="884" y="72"/>
                  </a:cubicBezTo>
                  <a:cubicBezTo>
                    <a:pt x="893" y="72"/>
                    <a:pt x="894" y="64"/>
                    <a:pt x="891" y="64"/>
                  </a:cubicBezTo>
                  <a:cubicBezTo>
                    <a:pt x="888" y="63"/>
                    <a:pt x="891" y="59"/>
                    <a:pt x="896" y="51"/>
                  </a:cubicBezTo>
                  <a:cubicBezTo>
                    <a:pt x="902" y="43"/>
                    <a:pt x="880" y="38"/>
                    <a:pt x="880" y="44"/>
                  </a:cubicBezTo>
                  <a:cubicBezTo>
                    <a:pt x="880" y="50"/>
                    <a:pt x="873" y="42"/>
                    <a:pt x="871" y="39"/>
                  </a:cubicBezTo>
                  <a:cubicBezTo>
                    <a:pt x="869" y="35"/>
                    <a:pt x="840" y="42"/>
                    <a:pt x="840" y="45"/>
                  </a:cubicBezTo>
                  <a:close/>
                  <a:moveTo>
                    <a:pt x="576" y="206"/>
                  </a:moveTo>
                  <a:cubicBezTo>
                    <a:pt x="580" y="207"/>
                    <a:pt x="592" y="205"/>
                    <a:pt x="593" y="202"/>
                  </a:cubicBezTo>
                  <a:cubicBezTo>
                    <a:pt x="595" y="200"/>
                    <a:pt x="589" y="197"/>
                    <a:pt x="581" y="197"/>
                  </a:cubicBezTo>
                  <a:cubicBezTo>
                    <a:pt x="573" y="197"/>
                    <a:pt x="572" y="206"/>
                    <a:pt x="576" y="206"/>
                  </a:cubicBezTo>
                  <a:close/>
                  <a:moveTo>
                    <a:pt x="673" y="211"/>
                  </a:moveTo>
                  <a:cubicBezTo>
                    <a:pt x="679" y="214"/>
                    <a:pt x="683" y="213"/>
                    <a:pt x="682" y="208"/>
                  </a:cubicBezTo>
                  <a:cubicBezTo>
                    <a:pt x="681" y="202"/>
                    <a:pt x="669" y="209"/>
                    <a:pt x="673" y="211"/>
                  </a:cubicBezTo>
                  <a:close/>
                  <a:moveTo>
                    <a:pt x="892" y="92"/>
                  </a:moveTo>
                  <a:cubicBezTo>
                    <a:pt x="896" y="95"/>
                    <a:pt x="911" y="89"/>
                    <a:pt x="921" y="89"/>
                  </a:cubicBezTo>
                  <a:cubicBezTo>
                    <a:pt x="931" y="90"/>
                    <a:pt x="959" y="82"/>
                    <a:pt x="960" y="76"/>
                  </a:cubicBezTo>
                  <a:cubicBezTo>
                    <a:pt x="961" y="71"/>
                    <a:pt x="950" y="71"/>
                    <a:pt x="946" y="67"/>
                  </a:cubicBezTo>
                  <a:cubicBezTo>
                    <a:pt x="941" y="62"/>
                    <a:pt x="932" y="66"/>
                    <a:pt x="929" y="70"/>
                  </a:cubicBezTo>
                  <a:cubicBezTo>
                    <a:pt x="927" y="74"/>
                    <a:pt x="924" y="70"/>
                    <a:pt x="931" y="64"/>
                  </a:cubicBezTo>
                  <a:cubicBezTo>
                    <a:pt x="937" y="58"/>
                    <a:pt x="924" y="53"/>
                    <a:pt x="924" y="57"/>
                  </a:cubicBezTo>
                  <a:cubicBezTo>
                    <a:pt x="924" y="61"/>
                    <a:pt x="912" y="57"/>
                    <a:pt x="912" y="61"/>
                  </a:cubicBezTo>
                  <a:cubicBezTo>
                    <a:pt x="912" y="65"/>
                    <a:pt x="908" y="66"/>
                    <a:pt x="908" y="70"/>
                  </a:cubicBezTo>
                  <a:cubicBezTo>
                    <a:pt x="908" y="74"/>
                    <a:pt x="900" y="68"/>
                    <a:pt x="900" y="76"/>
                  </a:cubicBezTo>
                  <a:cubicBezTo>
                    <a:pt x="899" y="85"/>
                    <a:pt x="887" y="89"/>
                    <a:pt x="892" y="92"/>
                  </a:cubicBezTo>
                  <a:close/>
                  <a:moveTo>
                    <a:pt x="822" y="36"/>
                  </a:moveTo>
                  <a:cubicBezTo>
                    <a:pt x="829" y="39"/>
                    <a:pt x="826" y="40"/>
                    <a:pt x="820" y="40"/>
                  </a:cubicBezTo>
                  <a:cubicBezTo>
                    <a:pt x="813" y="40"/>
                    <a:pt x="807" y="42"/>
                    <a:pt x="812" y="44"/>
                  </a:cubicBezTo>
                  <a:cubicBezTo>
                    <a:pt x="815" y="46"/>
                    <a:pt x="815" y="49"/>
                    <a:pt x="822" y="51"/>
                  </a:cubicBezTo>
                  <a:cubicBezTo>
                    <a:pt x="829" y="53"/>
                    <a:pt x="836" y="47"/>
                    <a:pt x="835" y="43"/>
                  </a:cubicBezTo>
                  <a:cubicBezTo>
                    <a:pt x="834" y="39"/>
                    <a:pt x="859" y="35"/>
                    <a:pt x="866" y="34"/>
                  </a:cubicBezTo>
                  <a:cubicBezTo>
                    <a:pt x="873" y="32"/>
                    <a:pt x="862" y="25"/>
                    <a:pt x="869" y="24"/>
                  </a:cubicBezTo>
                  <a:cubicBezTo>
                    <a:pt x="876" y="24"/>
                    <a:pt x="873" y="20"/>
                    <a:pt x="864" y="19"/>
                  </a:cubicBezTo>
                  <a:cubicBezTo>
                    <a:pt x="855" y="18"/>
                    <a:pt x="859" y="10"/>
                    <a:pt x="856" y="7"/>
                  </a:cubicBezTo>
                  <a:cubicBezTo>
                    <a:pt x="853" y="5"/>
                    <a:pt x="851" y="11"/>
                    <a:pt x="840" y="13"/>
                  </a:cubicBezTo>
                  <a:cubicBezTo>
                    <a:pt x="828" y="15"/>
                    <a:pt x="822" y="18"/>
                    <a:pt x="827" y="21"/>
                  </a:cubicBezTo>
                  <a:cubicBezTo>
                    <a:pt x="832" y="23"/>
                    <a:pt x="827" y="29"/>
                    <a:pt x="822" y="28"/>
                  </a:cubicBezTo>
                  <a:cubicBezTo>
                    <a:pt x="817" y="28"/>
                    <a:pt x="816" y="33"/>
                    <a:pt x="822" y="36"/>
                  </a:cubicBezTo>
                  <a:close/>
                  <a:moveTo>
                    <a:pt x="1423" y="161"/>
                  </a:moveTo>
                  <a:cubicBezTo>
                    <a:pt x="1431" y="161"/>
                    <a:pt x="1435" y="169"/>
                    <a:pt x="1450" y="170"/>
                  </a:cubicBezTo>
                  <a:cubicBezTo>
                    <a:pt x="1465" y="171"/>
                    <a:pt x="1477" y="168"/>
                    <a:pt x="1477" y="165"/>
                  </a:cubicBezTo>
                  <a:cubicBezTo>
                    <a:pt x="1477" y="161"/>
                    <a:pt x="1463" y="156"/>
                    <a:pt x="1459" y="159"/>
                  </a:cubicBezTo>
                  <a:cubicBezTo>
                    <a:pt x="1454" y="162"/>
                    <a:pt x="1451" y="155"/>
                    <a:pt x="1446" y="156"/>
                  </a:cubicBezTo>
                  <a:cubicBezTo>
                    <a:pt x="1440" y="158"/>
                    <a:pt x="1433" y="158"/>
                    <a:pt x="1430" y="153"/>
                  </a:cubicBezTo>
                  <a:cubicBezTo>
                    <a:pt x="1428" y="148"/>
                    <a:pt x="1419" y="160"/>
                    <a:pt x="1423" y="161"/>
                  </a:cubicBezTo>
                  <a:close/>
                  <a:moveTo>
                    <a:pt x="1795" y="254"/>
                  </a:moveTo>
                  <a:cubicBezTo>
                    <a:pt x="1801" y="257"/>
                    <a:pt x="1805" y="250"/>
                    <a:pt x="1811" y="254"/>
                  </a:cubicBezTo>
                  <a:cubicBezTo>
                    <a:pt x="1816" y="257"/>
                    <a:pt x="1829" y="252"/>
                    <a:pt x="1834" y="251"/>
                  </a:cubicBezTo>
                  <a:cubicBezTo>
                    <a:pt x="1840" y="250"/>
                    <a:pt x="1837" y="243"/>
                    <a:pt x="1822" y="241"/>
                  </a:cubicBezTo>
                  <a:cubicBezTo>
                    <a:pt x="1807" y="239"/>
                    <a:pt x="1788" y="250"/>
                    <a:pt x="1795" y="254"/>
                  </a:cubicBezTo>
                  <a:close/>
                  <a:moveTo>
                    <a:pt x="1322" y="161"/>
                  </a:moveTo>
                  <a:cubicBezTo>
                    <a:pt x="1326" y="163"/>
                    <a:pt x="1328" y="166"/>
                    <a:pt x="1331" y="168"/>
                  </a:cubicBezTo>
                  <a:cubicBezTo>
                    <a:pt x="1333" y="171"/>
                    <a:pt x="1343" y="167"/>
                    <a:pt x="1347" y="166"/>
                  </a:cubicBezTo>
                  <a:cubicBezTo>
                    <a:pt x="1351" y="164"/>
                    <a:pt x="1352" y="172"/>
                    <a:pt x="1358" y="168"/>
                  </a:cubicBezTo>
                  <a:cubicBezTo>
                    <a:pt x="1364" y="164"/>
                    <a:pt x="1371" y="166"/>
                    <a:pt x="1378" y="166"/>
                  </a:cubicBezTo>
                  <a:cubicBezTo>
                    <a:pt x="1385" y="166"/>
                    <a:pt x="1377" y="157"/>
                    <a:pt x="1377" y="153"/>
                  </a:cubicBezTo>
                  <a:cubicBezTo>
                    <a:pt x="1377" y="149"/>
                    <a:pt x="1386" y="151"/>
                    <a:pt x="1383" y="155"/>
                  </a:cubicBezTo>
                  <a:cubicBezTo>
                    <a:pt x="1380" y="158"/>
                    <a:pt x="1387" y="166"/>
                    <a:pt x="1398" y="165"/>
                  </a:cubicBezTo>
                  <a:cubicBezTo>
                    <a:pt x="1408" y="164"/>
                    <a:pt x="1400" y="158"/>
                    <a:pt x="1406" y="155"/>
                  </a:cubicBezTo>
                  <a:cubicBezTo>
                    <a:pt x="1411" y="153"/>
                    <a:pt x="1410" y="150"/>
                    <a:pt x="1403" y="146"/>
                  </a:cubicBezTo>
                  <a:cubicBezTo>
                    <a:pt x="1395" y="141"/>
                    <a:pt x="1385" y="144"/>
                    <a:pt x="1378" y="141"/>
                  </a:cubicBezTo>
                  <a:cubicBezTo>
                    <a:pt x="1371" y="138"/>
                    <a:pt x="1363" y="138"/>
                    <a:pt x="1362" y="145"/>
                  </a:cubicBezTo>
                  <a:cubicBezTo>
                    <a:pt x="1362" y="152"/>
                    <a:pt x="1348" y="137"/>
                    <a:pt x="1341" y="135"/>
                  </a:cubicBezTo>
                  <a:cubicBezTo>
                    <a:pt x="1333" y="132"/>
                    <a:pt x="1311" y="155"/>
                    <a:pt x="1322" y="161"/>
                  </a:cubicBezTo>
                  <a:close/>
                  <a:moveTo>
                    <a:pt x="1391" y="204"/>
                  </a:moveTo>
                  <a:cubicBezTo>
                    <a:pt x="1397" y="202"/>
                    <a:pt x="1387" y="191"/>
                    <a:pt x="1377" y="190"/>
                  </a:cubicBezTo>
                  <a:cubicBezTo>
                    <a:pt x="1366" y="188"/>
                    <a:pt x="1357" y="196"/>
                    <a:pt x="1358" y="198"/>
                  </a:cubicBezTo>
                  <a:cubicBezTo>
                    <a:pt x="1361" y="203"/>
                    <a:pt x="1385" y="205"/>
                    <a:pt x="1391" y="204"/>
                  </a:cubicBezTo>
                  <a:close/>
                  <a:moveTo>
                    <a:pt x="1365" y="182"/>
                  </a:moveTo>
                  <a:cubicBezTo>
                    <a:pt x="1365" y="177"/>
                    <a:pt x="1347" y="183"/>
                    <a:pt x="1354" y="186"/>
                  </a:cubicBezTo>
                  <a:cubicBezTo>
                    <a:pt x="1358" y="187"/>
                    <a:pt x="1365" y="187"/>
                    <a:pt x="1365" y="182"/>
                  </a:cubicBezTo>
                  <a:close/>
                  <a:moveTo>
                    <a:pt x="1389" y="589"/>
                  </a:moveTo>
                  <a:cubicBezTo>
                    <a:pt x="1385" y="579"/>
                    <a:pt x="1394" y="570"/>
                    <a:pt x="1387" y="565"/>
                  </a:cubicBezTo>
                  <a:cubicBezTo>
                    <a:pt x="1381" y="560"/>
                    <a:pt x="1383" y="549"/>
                    <a:pt x="1380" y="551"/>
                  </a:cubicBezTo>
                  <a:cubicBezTo>
                    <a:pt x="1377" y="553"/>
                    <a:pt x="1380" y="562"/>
                    <a:pt x="1375" y="563"/>
                  </a:cubicBezTo>
                  <a:cubicBezTo>
                    <a:pt x="1369" y="564"/>
                    <a:pt x="1374" y="569"/>
                    <a:pt x="1372" y="575"/>
                  </a:cubicBezTo>
                  <a:cubicBezTo>
                    <a:pt x="1370" y="582"/>
                    <a:pt x="1373" y="592"/>
                    <a:pt x="1376" y="598"/>
                  </a:cubicBezTo>
                  <a:cubicBezTo>
                    <a:pt x="1379" y="604"/>
                    <a:pt x="1372" y="636"/>
                    <a:pt x="1375" y="641"/>
                  </a:cubicBezTo>
                  <a:cubicBezTo>
                    <a:pt x="1378" y="646"/>
                    <a:pt x="1371" y="670"/>
                    <a:pt x="1373" y="673"/>
                  </a:cubicBezTo>
                  <a:cubicBezTo>
                    <a:pt x="1377" y="677"/>
                    <a:pt x="1374" y="666"/>
                    <a:pt x="1380" y="665"/>
                  </a:cubicBezTo>
                  <a:cubicBezTo>
                    <a:pt x="1386" y="664"/>
                    <a:pt x="1386" y="672"/>
                    <a:pt x="1390" y="674"/>
                  </a:cubicBezTo>
                  <a:cubicBezTo>
                    <a:pt x="1394" y="675"/>
                    <a:pt x="1391" y="663"/>
                    <a:pt x="1388" y="664"/>
                  </a:cubicBezTo>
                  <a:cubicBezTo>
                    <a:pt x="1385" y="664"/>
                    <a:pt x="1382" y="656"/>
                    <a:pt x="1380" y="650"/>
                  </a:cubicBezTo>
                  <a:cubicBezTo>
                    <a:pt x="1379" y="645"/>
                    <a:pt x="1384" y="639"/>
                    <a:pt x="1384" y="632"/>
                  </a:cubicBezTo>
                  <a:cubicBezTo>
                    <a:pt x="1384" y="625"/>
                    <a:pt x="1392" y="626"/>
                    <a:pt x="1397" y="631"/>
                  </a:cubicBezTo>
                  <a:cubicBezTo>
                    <a:pt x="1402" y="636"/>
                    <a:pt x="1403" y="632"/>
                    <a:pt x="1401" y="629"/>
                  </a:cubicBezTo>
                  <a:cubicBezTo>
                    <a:pt x="1399" y="625"/>
                    <a:pt x="1392" y="598"/>
                    <a:pt x="1389" y="589"/>
                  </a:cubicBezTo>
                  <a:close/>
                  <a:moveTo>
                    <a:pt x="326" y="292"/>
                  </a:moveTo>
                  <a:cubicBezTo>
                    <a:pt x="335" y="300"/>
                    <a:pt x="343" y="288"/>
                    <a:pt x="347" y="287"/>
                  </a:cubicBezTo>
                  <a:cubicBezTo>
                    <a:pt x="351" y="287"/>
                    <a:pt x="344" y="282"/>
                    <a:pt x="337" y="280"/>
                  </a:cubicBezTo>
                  <a:cubicBezTo>
                    <a:pt x="330" y="278"/>
                    <a:pt x="319" y="285"/>
                    <a:pt x="326" y="292"/>
                  </a:cubicBezTo>
                  <a:close/>
                  <a:moveTo>
                    <a:pt x="340" y="22"/>
                  </a:moveTo>
                  <a:cubicBezTo>
                    <a:pt x="345" y="26"/>
                    <a:pt x="327" y="25"/>
                    <a:pt x="325" y="28"/>
                  </a:cubicBezTo>
                  <a:cubicBezTo>
                    <a:pt x="323" y="31"/>
                    <a:pt x="312" y="30"/>
                    <a:pt x="314" y="34"/>
                  </a:cubicBezTo>
                  <a:cubicBezTo>
                    <a:pt x="316" y="38"/>
                    <a:pt x="333" y="38"/>
                    <a:pt x="333" y="35"/>
                  </a:cubicBezTo>
                  <a:cubicBezTo>
                    <a:pt x="333" y="32"/>
                    <a:pt x="342" y="35"/>
                    <a:pt x="342" y="32"/>
                  </a:cubicBezTo>
                  <a:cubicBezTo>
                    <a:pt x="342" y="29"/>
                    <a:pt x="346" y="25"/>
                    <a:pt x="355" y="25"/>
                  </a:cubicBezTo>
                  <a:cubicBezTo>
                    <a:pt x="365" y="24"/>
                    <a:pt x="365" y="21"/>
                    <a:pt x="356" y="17"/>
                  </a:cubicBezTo>
                  <a:cubicBezTo>
                    <a:pt x="347" y="13"/>
                    <a:pt x="336" y="19"/>
                    <a:pt x="340" y="22"/>
                  </a:cubicBezTo>
                  <a:close/>
                  <a:moveTo>
                    <a:pt x="309" y="25"/>
                  </a:moveTo>
                  <a:cubicBezTo>
                    <a:pt x="317" y="18"/>
                    <a:pt x="327" y="25"/>
                    <a:pt x="328" y="22"/>
                  </a:cubicBezTo>
                  <a:cubicBezTo>
                    <a:pt x="329" y="18"/>
                    <a:pt x="314" y="17"/>
                    <a:pt x="308" y="20"/>
                  </a:cubicBezTo>
                  <a:cubicBezTo>
                    <a:pt x="302" y="23"/>
                    <a:pt x="289" y="21"/>
                    <a:pt x="291" y="25"/>
                  </a:cubicBezTo>
                  <a:cubicBezTo>
                    <a:pt x="292" y="27"/>
                    <a:pt x="301" y="32"/>
                    <a:pt x="309" y="25"/>
                  </a:cubicBezTo>
                  <a:close/>
                  <a:moveTo>
                    <a:pt x="1036" y="176"/>
                  </a:moveTo>
                  <a:cubicBezTo>
                    <a:pt x="1034" y="178"/>
                    <a:pt x="1027" y="178"/>
                    <a:pt x="1029" y="181"/>
                  </a:cubicBezTo>
                  <a:cubicBezTo>
                    <a:pt x="1032" y="185"/>
                    <a:pt x="1049" y="183"/>
                    <a:pt x="1049" y="178"/>
                  </a:cubicBezTo>
                  <a:cubicBezTo>
                    <a:pt x="1050" y="172"/>
                    <a:pt x="1037" y="173"/>
                    <a:pt x="1036" y="176"/>
                  </a:cubicBezTo>
                  <a:close/>
                  <a:moveTo>
                    <a:pt x="1923" y="348"/>
                  </a:moveTo>
                  <a:cubicBezTo>
                    <a:pt x="1920" y="347"/>
                    <a:pt x="1909" y="340"/>
                    <a:pt x="1906" y="337"/>
                  </a:cubicBezTo>
                  <a:cubicBezTo>
                    <a:pt x="1904" y="333"/>
                    <a:pt x="1891" y="331"/>
                    <a:pt x="1891" y="333"/>
                  </a:cubicBezTo>
                  <a:cubicBezTo>
                    <a:pt x="1891" y="335"/>
                    <a:pt x="1887" y="332"/>
                    <a:pt x="1886" y="330"/>
                  </a:cubicBezTo>
                  <a:cubicBezTo>
                    <a:pt x="1885" y="328"/>
                    <a:pt x="1871" y="328"/>
                    <a:pt x="1871" y="330"/>
                  </a:cubicBezTo>
                  <a:cubicBezTo>
                    <a:pt x="1871" y="332"/>
                    <a:pt x="1874" y="333"/>
                    <a:pt x="1876" y="335"/>
                  </a:cubicBezTo>
                  <a:cubicBezTo>
                    <a:pt x="1878" y="338"/>
                    <a:pt x="1873" y="339"/>
                    <a:pt x="1874" y="342"/>
                  </a:cubicBezTo>
                  <a:cubicBezTo>
                    <a:pt x="1875" y="345"/>
                    <a:pt x="1869" y="341"/>
                    <a:pt x="1867" y="339"/>
                  </a:cubicBezTo>
                  <a:cubicBezTo>
                    <a:pt x="1865" y="338"/>
                    <a:pt x="1866" y="331"/>
                    <a:pt x="1867" y="328"/>
                  </a:cubicBezTo>
                  <a:cubicBezTo>
                    <a:pt x="1867" y="324"/>
                    <a:pt x="1863" y="325"/>
                    <a:pt x="1862" y="322"/>
                  </a:cubicBezTo>
                  <a:cubicBezTo>
                    <a:pt x="1862" y="318"/>
                    <a:pt x="1847" y="312"/>
                    <a:pt x="1841" y="309"/>
                  </a:cubicBezTo>
                  <a:cubicBezTo>
                    <a:pt x="1834" y="306"/>
                    <a:pt x="1826" y="304"/>
                    <a:pt x="1824" y="301"/>
                  </a:cubicBezTo>
                  <a:cubicBezTo>
                    <a:pt x="1822" y="297"/>
                    <a:pt x="1810" y="297"/>
                    <a:pt x="1806" y="292"/>
                  </a:cubicBezTo>
                  <a:cubicBezTo>
                    <a:pt x="1802" y="288"/>
                    <a:pt x="1783" y="280"/>
                    <a:pt x="1775" y="279"/>
                  </a:cubicBezTo>
                  <a:cubicBezTo>
                    <a:pt x="1766" y="279"/>
                    <a:pt x="1768" y="274"/>
                    <a:pt x="1764" y="275"/>
                  </a:cubicBezTo>
                  <a:cubicBezTo>
                    <a:pt x="1760" y="276"/>
                    <a:pt x="1743" y="275"/>
                    <a:pt x="1738" y="274"/>
                  </a:cubicBezTo>
                  <a:cubicBezTo>
                    <a:pt x="1732" y="273"/>
                    <a:pt x="1731" y="277"/>
                    <a:pt x="1727" y="276"/>
                  </a:cubicBezTo>
                  <a:cubicBezTo>
                    <a:pt x="1724" y="274"/>
                    <a:pt x="1704" y="267"/>
                    <a:pt x="1701" y="270"/>
                  </a:cubicBezTo>
                  <a:cubicBezTo>
                    <a:pt x="1699" y="272"/>
                    <a:pt x="1700" y="276"/>
                    <a:pt x="1698" y="277"/>
                  </a:cubicBezTo>
                  <a:cubicBezTo>
                    <a:pt x="1695" y="278"/>
                    <a:pt x="1698" y="281"/>
                    <a:pt x="1703" y="286"/>
                  </a:cubicBezTo>
                  <a:cubicBezTo>
                    <a:pt x="1709" y="291"/>
                    <a:pt x="1705" y="295"/>
                    <a:pt x="1700" y="297"/>
                  </a:cubicBezTo>
                  <a:cubicBezTo>
                    <a:pt x="1695" y="299"/>
                    <a:pt x="1687" y="295"/>
                    <a:pt x="1685" y="291"/>
                  </a:cubicBezTo>
                  <a:cubicBezTo>
                    <a:pt x="1682" y="287"/>
                    <a:pt x="1676" y="289"/>
                    <a:pt x="1674" y="284"/>
                  </a:cubicBezTo>
                  <a:cubicBezTo>
                    <a:pt x="1672" y="279"/>
                    <a:pt x="1676" y="278"/>
                    <a:pt x="1679" y="281"/>
                  </a:cubicBezTo>
                  <a:cubicBezTo>
                    <a:pt x="1683" y="284"/>
                    <a:pt x="1687" y="281"/>
                    <a:pt x="1688" y="278"/>
                  </a:cubicBezTo>
                  <a:cubicBezTo>
                    <a:pt x="1688" y="274"/>
                    <a:pt x="1679" y="272"/>
                    <a:pt x="1673" y="272"/>
                  </a:cubicBezTo>
                  <a:cubicBezTo>
                    <a:pt x="1668" y="272"/>
                    <a:pt x="1665" y="279"/>
                    <a:pt x="1660" y="282"/>
                  </a:cubicBezTo>
                  <a:cubicBezTo>
                    <a:pt x="1655" y="285"/>
                    <a:pt x="1634" y="281"/>
                    <a:pt x="1632" y="279"/>
                  </a:cubicBezTo>
                  <a:cubicBezTo>
                    <a:pt x="1630" y="277"/>
                    <a:pt x="1601" y="279"/>
                    <a:pt x="1598" y="281"/>
                  </a:cubicBezTo>
                  <a:cubicBezTo>
                    <a:pt x="1595" y="283"/>
                    <a:pt x="1597" y="291"/>
                    <a:pt x="1596" y="292"/>
                  </a:cubicBezTo>
                  <a:cubicBezTo>
                    <a:pt x="1594" y="292"/>
                    <a:pt x="1593" y="283"/>
                    <a:pt x="1593" y="281"/>
                  </a:cubicBezTo>
                  <a:cubicBezTo>
                    <a:pt x="1593" y="279"/>
                    <a:pt x="1589" y="278"/>
                    <a:pt x="1584" y="278"/>
                  </a:cubicBezTo>
                  <a:cubicBezTo>
                    <a:pt x="1579" y="278"/>
                    <a:pt x="1576" y="278"/>
                    <a:pt x="1578" y="275"/>
                  </a:cubicBezTo>
                  <a:cubicBezTo>
                    <a:pt x="1580" y="273"/>
                    <a:pt x="1576" y="271"/>
                    <a:pt x="1580" y="268"/>
                  </a:cubicBezTo>
                  <a:cubicBezTo>
                    <a:pt x="1584" y="265"/>
                    <a:pt x="1573" y="257"/>
                    <a:pt x="1562" y="252"/>
                  </a:cubicBezTo>
                  <a:cubicBezTo>
                    <a:pt x="1551" y="248"/>
                    <a:pt x="1526" y="250"/>
                    <a:pt x="1519" y="252"/>
                  </a:cubicBezTo>
                  <a:cubicBezTo>
                    <a:pt x="1512" y="254"/>
                    <a:pt x="1499" y="254"/>
                    <a:pt x="1493" y="254"/>
                  </a:cubicBezTo>
                  <a:cubicBezTo>
                    <a:pt x="1486" y="254"/>
                    <a:pt x="1491" y="251"/>
                    <a:pt x="1490" y="248"/>
                  </a:cubicBezTo>
                  <a:cubicBezTo>
                    <a:pt x="1488" y="245"/>
                    <a:pt x="1477" y="242"/>
                    <a:pt x="1475" y="244"/>
                  </a:cubicBezTo>
                  <a:cubicBezTo>
                    <a:pt x="1474" y="247"/>
                    <a:pt x="1471" y="244"/>
                    <a:pt x="1471" y="242"/>
                  </a:cubicBezTo>
                  <a:cubicBezTo>
                    <a:pt x="1471" y="241"/>
                    <a:pt x="1461" y="237"/>
                    <a:pt x="1457" y="238"/>
                  </a:cubicBezTo>
                  <a:cubicBezTo>
                    <a:pt x="1453" y="239"/>
                    <a:pt x="1451" y="234"/>
                    <a:pt x="1456" y="234"/>
                  </a:cubicBezTo>
                  <a:cubicBezTo>
                    <a:pt x="1460" y="234"/>
                    <a:pt x="1468" y="235"/>
                    <a:pt x="1465" y="230"/>
                  </a:cubicBezTo>
                  <a:cubicBezTo>
                    <a:pt x="1461" y="224"/>
                    <a:pt x="1431" y="223"/>
                    <a:pt x="1429" y="224"/>
                  </a:cubicBezTo>
                  <a:cubicBezTo>
                    <a:pt x="1426" y="225"/>
                    <a:pt x="1428" y="229"/>
                    <a:pt x="1422" y="235"/>
                  </a:cubicBezTo>
                  <a:cubicBezTo>
                    <a:pt x="1415" y="241"/>
                    <a:pt x="1409" y="237"/>
                    <a:pt x="1410" y="234"/>
                  </a:cubicBezTo>
                  <a:cubicBezTo>
                    <a:pt x="1411" y="231"/>
                    <a:pt x="1419" y="231"/>
                    <a:pt x="1419" y="228"/>
                  </a:cubicBezTo>
                  <a:cubicBezTo>
                    <a:pt x="1419" y="225"/>
                    <a:pt x="1408" y="227"/>
                    <a:pt x="1406" y="224"/>
                  </a:cubicBezTo>
                  <a:cubicBezTo>
                    <a:pt x="1404" y="222"/>
                    <a:pt x="1408" y="220"/>
                    <a:pt x="1412" y="221"/>
                  </a:cubicBezTo>
                  <a:cubicBezTo>
                    <a:pt x="1416" y="223"/>
                    <a:pt x="1423" y="223"/>
                    <a:pt x="1424" y="221"/>
                  </a:cubicBezTo>
                  <a:cubicBezTo>
                    <a:pt x="1424" y="220"/>
                    <a:pt x="1420" y="219"/>
                    <a:pt x="1413" y="218"/>
                  </a:cubicBezTo>
                  <a:cubicBezTo>
                    <a:pt x="1406" y="217"/>
                    <a:pt x="1390" y="213"/>
                    <a:pt x="1382" y="214"/>
                  </a:cubicBezTo>
                  <a:cubicBezTo>
                    <a:pt x="1373" y="215"/>
                    <a:pt x="1369" y="211"/>
                    <a:pt x="1365" y="210"/>
                  </a:cubicBezTo>
                  <a:cubicBezTo>
                    <a:pt x="1360" y="210"/>
                    <a:pt x="1360" y="213"/>
                    <a:pt x="1362" y="216"/>
                  </a:cubicBezTo>
                  <a:cubicBezTo>
                    <a:pt x="1364" y="218"/>
                    <a:pt x="1358" y="220"/>
                    <a:pt x="1352" y="219"/>
                  </a:cubicBezTo>
                  <a:cubicBezTo>
                    <a:pt x="1347" y="218"/>
                    <a:pt x="1339" y="222"/>
                    <a:pt x="1342" y="226"/>
                  </a:cubicBezTo>
                  <a:cubicBezTo>
                    <a:pt x="1345" y="230"/>
                    <a:pt x="1348" y="225"/>
                    <a:pt x="1351" y="226"/>
                  </a:cubicBezTo>
                  <a:cubicBezTo>
                    <a:pt x="1353" y="228"/>
                    <a:pt x="1344" y="230"/>
                    <a:pt x="1348" y="232"/>
                  </a:cubicBezTo>
                  <a:cubicBezTo>
                    <a:pt x="1352" y="234"/>
                    <a:pt x="1351" y="238"/>
                    <a:pt x="1351" y="240"/>
                  </a:cubicBezTo>
                  <a:cubicBezTo>
                    <a:pt x="1351" y="242"/>
                    <a:pt x="1345" y="243"/>
                    <a:pt x="1342" y="240"/>
                  </a:cubicBezTo>
                  <a:cubicBezTo>
                    <a:pt x="1340" y="237"/>
                    <a:pt x="1336" y="240"/>
                    <a:pt x="1331" y="239"/>
                  </a:cubicBezTo>
                  <a:cubicBezTo>
                    <a:pt x="1327" y="239"/>
                    <a:pt x="1323" y="241"/>
                    <a:pt x="1328" y="242"/>
                  </a:cubicBezTo>
                  <a:cubicBezTo>
                    <a:pt x="1333" y="242"/>
                    <a:pt x="1335" y="246"/>
                    <a:pt x="1328" y="246"/>
                  </a:cubicBezTo>
                  <a:cubicBezTo>
                    <a:pt x="1322" y="247"/>
                    <a:pt x="1323" y="240"/>
                    <a:pt x="1319" y="241"/>
                  </a:cubicBezTo>
                  <a:cubicBezTo>
                    <a:pt x="1315" y="242"/>
                    <a:pt x="1307" y="238"/>
                    <a:pt x="1302" y="238"/>
                  </a:cubicBezTo>
                  <a:cubicBezTo>
                    <a:pt x="1297" y="238"/>
                    <a:pt x="1295" y="242"/>
                    <a:pt x="1289" y="242"/>
                  </a:cubicBezTo>
                  <a:cubicBezTo>
                    <a:pt x="1283" y="243"/>
                    <a:pt x="1274" y="239"/>
                    <a:pt x="1272" y="236"/>
                  </a:cubicBezTo>
                  <a:cubicBezTo>
                    <a:pt x="1269" y="232"/>
                    <a:pt x="1269" y="231"/>
                    <a:pt x="1266" y="235"/>
                  </a:cubicBezTo>
                  <a:cubicBezTo>
                    <a:pt x="1263" y="239"/>
                    <a:pt x="1262" y="246"/>
                    <a:pt x="1259" y="247"/>
                  </a:cubicBezTo>
                  <a:cubicBezTo>
                    <a:pt x="1256" y="247"/>
                    <a:pt x="1255" y="254"/>
                    <a:pt x="1252" y="256"/>
                  </a:cubicBezTo>
                  <a:cubicBezTo>
                    <a:pt x="1249" y="257"/>
                    <a:pt x="1249" y="253"/>
                    <a:pt x="1245" y="253"/>
                  </a:cubicBezTo>
                  <a:cubicBezTo>
                    <a:pt x="1241" y="254"/>
                    <a:pt x="1229" y="242"/>
                    <a:pt x="1228" y="238"/>
                  </a:cubicBezTo>
                  <a:cubicBezTo>
                    <a:pt x="1228" y="235"/>
                    <a:pt x="1220" y="228"/>
                    <a:pt x="1218" y="227"/>
                  </a:cubicBezTo>
                  <a:cubicBezTo>
                    <a:pt x="1216" y="225"/>
                    <a:pt x="1220" y="225"/>
                    <a:pt x="1223" y="227"/>
                  </a:cubicBezTo>
                  <a:cubicBezTo>
                    <a:pt x="1225" y="229"/>
                    <a:pt x="1228" y="229"/>
                    <a:pt x="1231" y="228"/>
                  </a:cubicBezTo>
                  <a:cubicBezTo>
                    <a:pt x="1233" y="226"/>
                    <a:pt x="1233" y="220"/>
                    <a:pt x="1229" y="220"/>
                  </a:cubicBezTo>
                  <a:cubicBezTo>
                    <a:pt x="1224" y="220"/>
                    <a:pt x="1226" y="216"/>
                    <a:pt x="1228" y="216"/>
                  </a:cubicBezTo>
                  <a:cubicBezTo>
                    <a:pt x="1230" y="215"/>
                    <a:pt x="1223" y="208"/>
                    <a:pt x="1226" y="208"/>
                  </a:cubicBezTo>
                  <a:cubicBezTo>
                    <a:pt x="1228" y="207"/>
                    <a:pt x="1227" y="204"/>
                    <a:pt x="1224" y="204"/>
                  </a:cubicBezTo>
                  <a:cubicBezTo>
                    <a:pt x="1220" y="203"/>
                    <a:pt x="1216" y="200"/>
                    <a:pt x="1216" y="198"/>
                  </a:cubicBezTo>
                  <a:cubicBezTo>
                    <a:pt x="1216" y="197"/>
                    <a:pt x="1200" y="196"/>
                    <a:pt x="1201" y="199"/>
                  </a:cubicBezTo>
                  <a:cubicBezTo>
                    <a:pt x="1202" y="201"/>
                    <a:pt x="1196" y="200"/>
                    <a:pt x="1197" y="198"/>
                  </a:cubicBezTo>
                  <a:cubicBezTo>
                    <a:pt x="1198" y="196"/>
                    <a:pt x="1191" y="197"/>
                    <a:pt x="1184" y="195"/>
                  </a:cubicBezTo>
                  <a:cubicBezTo>
                    <a:pt x="1177" y="193"/>
                    <a:pt x="1176" y="188"/>
                    <a:pt x="1174" y="187"/>
                  </a:cubicBezTo>
                  <a:cubicBezTo>
                    <a:pt x="1171" y="187"/>
                    <a:pt x="1172" y="194"/>
                    <a:pt x="1169" y="193"/>
                  </a:cubicBezTo>
                  <a:cubicBezTo>
                    <a:pt x="1165" y="191"/>
                    <a:pt x="1161" y="194"/>
                    <a:pt x="1163" y="199"/>
                  </a:cubicBezTo>
                  <a:cubicBezTo>
                    <a:pt x="1165" y="203"/>
                    <a:pt x="1163" y="204"/>
                    <a:pt x="1163" y="207"/>
                  </a:cubicBezTo>
                  <a:cubicBezTo>
                    <a:pt x="1162" y="211"/>
                    <a:pt x="1160" y="209"/>
                    <a:pt x="1156" y="208"/>
                  </a:cubicBezTo>
                  <a:cubicBezTo>
                    <a:pt x="1152" y="206"/>
                    <a:pt x="1152" y="211"/>
                    <a:pt x="1142" y="209"/>
                  </a:cubicBezTo>
                  <a:cubicBezTo>
                    <a:pt x="1133" y="207"/>
                    <a:pt x="1129" y="209"/>
                    <a:pt x="1127" y="206"/>
                  </a:cubicBezTo>
                  <a:cubicBezTo>
                    <a:pt x="1126" y="203"/>
                    <a:pt x="1123" y="203"/>
                    <a:pt x="1122" y="205"/>
                  </a:cubicBezTo>
                  <a:cubicBezTo>
                    <a:pt x="1122" y="208"/>
                    <a:pt x="1108" y="207"/>
                    <a:pt x="1107" y="203"/>
                  </a:cubicBezTo>
                  <a:cubicBezTo>
                    <a:pt x="1105" y="199"/>
                    <a:pt x="1109" y="199"/>
                    <a:pt x="1111" y="198"/>
                  </a:cubicBezTo>
                  <a:cubicBezTo>
                    <a:pt x="1113" y="197"/>
                    <a:pt x="1109" y="195"/>
                    <a:pt x="1101" y="196"/>
                  </a:cubicBezTo>
                  <a:cubicBezTo>
                    <a:pt x="1093" y="196"/>
                    <a:pt x="1088" y="192"/>
                    <a:pt x="1080" y="193"/>
                  </a:cubicBezTo>
                  <a:cubicBezTo>
                    <a:pt x="1072" y="193"/>
                    <a:pt x="1054" y="195"/>
                    <a:pt x="1052" y="196"/>
                  </a:cubicBezTo>
                  <a:cubicBezTo>
                    <a:pt x="1049" y="197"/>
                    <a:pt x="1054" y="202"/>
                    <a:pt x="1050" y="202"/>
                  </a:cubicBezTo>
                  <a:cubicBezTo>
                    <a:pt x="1047" y="203"/>
                    <a:pt x="1049" y="195"/>
                    <a:pt x="1049" y="191"/>
                  </a:cubicBezTo>
                  <a:cubicBezTo>
                    <a:pt x="1048" y="188"/>
                    <a:pt x="1042" y="187"/>
                    <a:pt x="1043" y="190"/>
                  </a:cubicBezTo>
                  <a:cubicBezTo>
                    <a:pt x="1044" y="193"/>
                    <a:pt x="1034" y="194"/>
                    <a:pt x="1031" y="192"/>
                  </a:cubicBezTo>
                  <a:cubicBezTo>
                    <a:pt x="1029" y="189"/>
                    <a:pt x="1025" y="187"/>
                    <a:pt x="1018" y="185"/>
                  </a:cubicBezTo>
                  <a:cubicBezTo>
                    <a:pt x="1012" y="183"/>
                    <a:pt x="1004" y="190"/>
                    <a:pt x="1006" y="192"/>
                  </a:cubicBezTo>
                  <a:cubicBezTo>
                    <a:pt x="1007" y="194"/>
                    <a:pt x="1012" y="193"/>
                    <a:pt x="1012" y="194"/>
                  </a:cubicBezTo>
                  <a:cubicBezTo>
                    <a:pt x="1013" y="197"/>
                    <a:pt x="999" y="196"/>
                    <a:pt x="999" y="198"/>
                  </a:cubicBezTo>
                  <a:cubicBezTo>
                    <a:pt x="999" y="200"/>
                    <a:pt x="985" y="204"/>
                    <a:pt x="981" y="204"/>
                  </a:cubicBezTo>
                  <a:cubicBezTo>
                    <a:pt x="970" y="205"/>
                    <a:pt x="968" y="205"/>
                    <a:pt x="963" y="210"/>
                  </a:cubicBezTo>
                  <a:cubicBezTo>
                    <a:pt x="958" y="214"/>
                    <a:pt x="962" y="206"/>
                    <a:pt x="966" y="202"/>
                  </a:cubicBezTo>
                  <a:cubicBezTo>
                    <a:pt x="970" y="198"/>
                    <a:pt x="974" y="200"/>
                    <a:pt x="976" y="196"/>
                  </a:cubicBezTo>
                  <a:cubicBezTo>
                    <a:pt x="979" y="193"/>
                    <a:pt x="982" y="194"/>
                    <a:pt x="989" y="193"/>
                  </a:cubicBezTo>
                  <a:cubicBezTo>
                    <a:pt x="995" y="192"/>
                    <a:pt x="995" y="188"/>
                    <a:pt x="998" y="187"/>
                  </a:cubicBezTo>
                  <a:cubicBezTo>
                    <a:pt x="1001" y="185"/>
                    <a:pt x="1008" y="182"/>
                    <a:pt x="1009" y="179"/>
                  </a:cubicBezTo>
                  <a:cubicBezTo>
                    <a:pt x="1011" y="176"/>
                    <a:pt x="1026" y="171"/>
                    <a:pt x="1029" y="172"/>
                  </a:cubicBezTo>
                  <a:cubicBezTo>
                    <a:pt x="1032" y="172"/>
                    <a:pt x="1032" y="166"/>
                    <a:pt x="1034" y="166"/>
                  </a:cubicBezTo>
                  <a:cubicBezTo>
                    <a:pt x="1036" y="166"/>
                    <a:pt x="1044" y="162"/>
                    <a:pt x="1048" y="160"/>
                  </a:cubicBezTo>
                  <a:cubicBezTo>
                    <a:pt x="1051" y="159"/>
                    <a:pt x="1053" y="156"/>
                    <a:pt x="1053" y="153"/>
                  </a:cubicBezTo>
                  <a:cubicBezTo>
                    <a:pt x="1053" y="151"/>
                    <a:pt x="1048" y="152"/>
                    <a:pt x="1048" y="150"/>
                  </a:cubicBezTo>
                  <a:cubicBezTo>
                    <a:pt x="1047" y="148"/>
                    <a:pt x="1050" y="149"/>
                    <a:pt x="1053" y="148"/>
                  </a:cubicBezTo>
                  <a:cubicBezTo>
                    <a:pt x="1057" y="146"/>
                    <a:pt x="1053" y="142"/>
                    <a:pt x="1051" y="142"/>
                  </a:cubicBezTo>
                  <a:cubicBezTo>
                    <a:pt x="1048" y="143"/>
                    <a:pt x="1052" y="140"/>
                    <a:pt x="1050" y="137"/>
                  </a:cubicBezTo>
                  <a:cubicBezTo>
                    <a:pt x="1047" y="134"/>
                    <a:pt x="1042" y="139"/>
                    <a:pt x="1042" y="136"/>
                  </a:cubicBezTo>
                  <a:cubicBezTo>
                    <a:pt x="1042" y="132"/>
                    <a:pt x="1042" y="128"/>
                    <a:pt x="1040" y="126"/>
                  </a:cubicBezTo>
                  <a:cubicBezTo>
                    <a:pt x="1038" y="124"/>
                    <a:pt x="1034" y="130"/>
                    <a:pt x="1030" y="127"/>
                  </a:cubicBezTo>
                  <a:cubicBezTo>
                    <a:pt x="1026" y="124"/>
                    <a:pt x="1014" y="122"/>
                    <a:pt x="1014" y="123"/>
                  </a:cubicBezTo>
                  <a:cubicBezTo>
                    <a:pt x="1014" y="124"/>
                    <a:pt x="1008" y="121"/>
                    <a:pt x="1007" y="122"/>
                  </a:cubicBezTo>
                  <a:cubicBezTo>
                    <a:pt x="1006" y="124"/>
                    <a:pt x="996" y="123"/>
                    <a:pt x="993" y="123"/>
                  </a:cubicBezTo>
                  <a:cubicBezTo>
                    <a:pt x="990" y="122"/>
                    <a:pt x="986" y="124"/>
                    <a:pt x="986" y="127"/>
                  </a:cubicBezTo>
                  <a:cubicBezTo>
                    <a:pt x="985" y="130"/>
                    <a:pt x="974" y="129"/>
                    <a:pt x="971" y="128"/>
                  </a:cubicBezTo>
                  <a:cubicBezTo>
                    <a:pt x="969" y="128"/>
                    <a:pt x="980" y="119"/>
                    <a:pt x="980" y="118"/>
                  </a:cubicBezTo>
                  <a:cubicBezTo>
                    <a:pt x="980" y="116"/>
                    <a:pt x="962" y="118"/>
                    <a:pt x="961" y="116"/>
                  </a:cubicBezTo>
                  <a:cubicBezTo>
                    <a:pt x="960" y="115"/>
                    <a:pt x="952" y="114"/>
                    <a:pt x="948" y="114"/>
                  </a:cubicBezTo>
                  <a:cubicBezTo>
                    <a:pt x="944" y="114"/>
                    <a:pt x="948" y="113"/>
                    <a:pt x="951" y="113"/>
                  </a:cubicBezTo>
                  <a:cubicBezTo>
                    <a:pt x="955" y="113"/>
                    <a:pt x="958" y="110"/>
                    <a:pt x="962" y="109"/>
                  </a:cubicBezTo>
                  <a:cubicBezTo>
                    <a:pt x="965" y="108"/>
                    <a:pt x="965" y="107"/>
                    <a:pt x="963" y="105"/>
                  </a:cubicBezTo>
                  <a:cubicBezTo>
                    <a:pt x="961" y="102"/>
                    <a:pt x="957" y="103"/>
                    <a:pt x="953" y="102"/>
                  </a:cubicBezTo>
                  <a:cubicBezTo>
                    <a:pt x="950" y="101"/>
                    <a:pt x="945" y="99"/>
                    <a:pt x="942" y="99"/>
                  </a:cubicBezTo>
                  <a:cubicBezTo>
                    <a:pt x="938" y="99"/>
                    <a:pt x="935" y="101"/>
                    <a:pt x="927" y="102"/>
                  </a:cubicBezTo>
                  <a:cubicBezTo>
                    <a:pt x="919" y="104"/>
                    <a:pt x="918" y="110"/>
                    <a:pt x="914" y="112"/>
                  </a:cubicBezTo>
                  <a:cubicBezTo>
                    <a:pt x="910" y="114"/>
                    <a:pt x="903" y="121"/>
                    <a:pt x="907" y="122"/>
                  </a:cubicBezTo>
                  <a:cubicBezTo>
                    <a:pt x="910" y="122"/>
                    <a:pt x="908" y="124"/>
                    <a:pt x="909" y="126"/>
                  </a:cubicBezTo>
                  <a:cubicBezTo>
                    <a:pt x="909" y="129"/>
                    <a:pt x="906" y="129"/>
                    <a:pt x="902" y="128"/>
                  </a:cubicBezTo>
                  <a:cubicBezTo>
                    <a:pt x="899" y="128"/>
                    <a:pt x="885" y="128"/>
                    <a:pt x="885" y="131"/>
                  </a:cubicBezTo>
                  <a:cubicBezTo>
                    <a:pt x="885" y="134"/>
                    <a:pt x="893" y="135"/>
                    <a:pt x="893" y="136"/>
                  </a:cubicBezTo>
                  <a:cubicBezTo>
                    <a:pt x="892" y="138"/>
                    <a:pt x="887" y="136"/>
                    <a:pt x="884" y="135"/>
                  </a:cubicBezTo>
                  <a:cubicBezTo>
                    <a:pt x="881" y="133"/>
                    <a:pt x="875" y="134"/>
                    <a:pt x="874" y="137"/>
                  </a:cubicBezTo>
                  <a:cubicBezTo>
                    <a:pt x="873" y="140"/>
                    <a:pt x="868" y="139"/>
                    <a:pt x="867" y="138"/>
                  </a:cubicBezTo>
                  <a:cubicBezTo>
                    <a:pt x="865" y="138"/>
                    <a:pt x="862" y="140"/>
                    <a:pt x="860" y="139"/>
                  </a:cubicBezTo>
                  <a:cubicBezTo>
                    <a:pt x="857" y="138"/>
                    <a:pt x="865" y="134"/>
                    <a:pt x="863" y="133"/>
                  </a:cubicBezTo>
                  <a:cubicBezTo>
                    <a:pt x="861" y="131"/>
                    <a:pt x="853" y="132"/>
                    <a:pt x="852" y="135"/>
                  </a:cubicBezTo>
                  <a:cubicBezTo>
                    <a:pt x="851" y="138"/>
                    <a:pt x="846" y="133"/>
                    <a:pt x="845" y="134"/>
                  </a:cubicBezTo>
                  <a:cubicBezTo>
                    <a:pt x="843" y="135"/>
                    <a:pt x="841" y="136"/>
                    <a:pt x="837" y="138"/>
                  </a:cubicBezTo>
                  <a:cubicBezTo>
                    <a:pt x="834" y="139"/>
                    <a:pt x="828" y="136"/>
                    <a:pt x="826" y="139"/>
                  </a:cubicBezTo>
                  <a:cubicBezTo>
                    <a:pt x="825" y="142"/>
                    <a:pt x="833" y="142"/>
                    <a:pt x="833" y="144"/>
                  </a:cubicBezTo>
                  <a:cubicBezTo>
                    <a:pt x="833" y="145"/>
                    <a:pt x="815" y="145"/>
                    <a:pt x="815" y="146"/>
                  </a:cubicBezTo>
                  <a:cubicBezTo>
                    <a:pt x="814" y="148"/>
                    <a:pt x="808" y="148"/>
                    <a:pt x="800" y="148"/>
                  </a:cubicBezTo>
                  <a:cubicBezTo>
                    <a:pt x="793" y="149"/>
                    <a:pt x="796" y="152"/>
                    <a:pt x="790" y="153"/>
                  </a:cubicBezTo>
                  <a:cubicBezTo>
                    <a:pt x="784" y="155"/>
                    <a:pt x="781" y="155"/>
                    <a:pt x="779" y="158"/>
                  </a:cubicBezTo>
                  <a:cubicBezTo>
                    <a:pt x="777" y="161"/>
                    <a:pt x="773" y="161"/>
                    <a:pt x="771" y="159"/>
                  </a:cubicBezTo>
                  <a:cubicBezTo>
                    <a:pt x="769" y="157"/>
                    <a:pt x="763" y="160"/>
                    <a:pt x="766" y="160"/>
                  </a:cubicBezTo>
                  <a:cubicBezTo>
                    <a:pt x="769" y="161"/>
                    <a:pt x="766" y="164"/>
                    <a:pt x="764" y="163"/>
                  </a:cubicBezTo>
                  <a:cubicBezTo>
                    <a:pt x="763" y="162"/>
                    <a:pt x="757" y="166"/>
                    <a:pt x="760" y="166"/>
                  </a:cubicBezTo>
                  <a:cubicBezTo>
                    <a:pt x="763" y="166"/>
                    <a:pt x="765" y="168"/>
                    <a:pt x="763" y="170"/>
                  </a:cubicBezTo>
                  <a:cubicBezTo>
                    <a:pt x="762" y="172"/>
                    <a:pt x="755" y="168"/>
                    <a:pt x="754" y="169"/>
                  </a:cubicBezTo>
                  <a:cubicBezTo>
                    <a:pt x="752" y="171"/>
                    <a:pt x="757" y="173"/>
                    <a:pt x="760" y="173"/>
                  </a:cubicBezTo>
                  <a:cubicBezTo>
                    <a:pt x="763" y="173"/>
                    <a:pt x="764" y="175"/>
                    <a:pt x="765" y="177"/>
                  </a:cubicBezTo>
                  <a:cubicBezTo>
                    <a:pt x="765" y="179"/>
                    <a:pt x="758" y="175"/>
                    <a:pt x="756" y="177"/>
                  </a:cubicBezTo>
                  <a:cubicBezTo>
                    <a:pt x="755" y="179"/>
                    <a:pt x="757" y="180"/>
                    <a:pt x="761" y="180"/>
                  </a:cubicBezTo>
                  <a:cubicBezTo>
                    <a:pt x="764" y="181"/>
                    <a:pt x="761" y="182"/>
                    <a:pt x="764" y="184"/>
                  </a:cubicBezTo>
                  <a:cubicBezTo>
                    <a:pt x="764" y="184"/>
                    <a:pt x="765" y="185"/>
                    <a:pt x="765" y="185"/>
                  </a:cubicBezTo>
                  <a:cubicBezTo>
                    <a:pt x="766" y="187"/>
                    <a:pt x="763" y="188"/>
                    <a:pt x="764" y="190"/>
                  </a:cubicBezTo>
                  <a:cubicBezTo>
                    <a:pt x="764" y="192"/>
                    <a:pt x="760" y="193"/>
                    <a:pt x="760" y="191"/>
                  </a:cubicBezTo>
                  <a:cubicBezTo>
                    <a:pt x="760" y="189"/>
                    <a:pt x="752" y="188"/>
                    <a:pt x="750" y="190"/>
                  </a:cubicBezTo>
                  <a:cubicBezTo>
                    <a:pt x="748" y="192"/>
                    <a:pt x="747" y="194"/>
                    <a:pt x="744" y="192"/>
                  </a:cubicBezTo>
                  <a:cubicBezTo>
                    <a:pt x="742" y="190"/>
                    <a:pt x="736" y="192"/>
                    <a:pt x="728" y="193"/>
                  </a:cubicBezTo>
                  <a:cubicBezTo>
                    <a:pt x="720" y="193"/>
                    <a:pt x="703" y="194"/>
                    <a:pt x="699" y="195"/>
                  </a:cubicBezTo>
                  <a:cubicBezTo>
                    <a:pt x="694" y="197"/>
                    <a:pt x="691" y="203"/>
                    <a:pt x="695" y="206"/>
                  </a:cubicBezTo>
                  <a:cubicBezTo>
                    <a:pt x="699" y="210"/>
                    <a:pt x="695" y="212"/>
                    <a:pt x="695" y="214"/>
                  </a:cubicBezTo>
                  <a:cubicBezTo>
                    <a:pt x="695" y="217"/>
                    <a:pt x="705" y="222"/>
                    <a:pt x="710" y="223"/>
                  </a:cubicBezTo>
                  <a:cubicBezTo>
                    <a:pt x="716" y="223"/>
                    <a:pt x="720" y="230"/>
                    <a:pt x="717" y="234"/>
                  </a:cubicBezTo>
                  <a:cubicBezTo>
                    <a:pt x="714" y="238"/>
                    <a:pt x="704" y="232"/>
                    <a:pt x="698" y="227"/>
                  </a:cubicBezTo>
                  <a:cubicBezTo>
                    <a:pt x="691" y="222"/>
                    <a:pt x="677" y="220"/>
                    <a:pt x="672" y="221"/>
                  </a:cubicBezTo>
                  <a:cubicBezTo>
                    <a:pt x="667" y="221"/>
                    <a:pt x="670" y="216"/>
                    <a:pt x="664" y="217"/>
                  </a:cubicBezTo>
                  <a:cubicBezTo>
                    <a:pt x="657" y="217"/>
                    <a:pt x="652" y="222"/>
                    <a:pt x="656" y="222"/>
                  </a:cubicBezTo>
                  <a:cubicBezTo>
                    <a:pt x="661" y="222"/>
                    <a:pt x="663" y="222"/>
                    <a:pt x="661" y="224"/>
                  </a:cubicBezTo>
                  <a:cubicBezTo>
                    <a:pt x="659" y="226"/>
                    <a:pt x="662" y="225"/>
                    <a:pt x="667" y="228"/>
                  </a:cubicBezTo>
                  <a:cubicBezTo>
                    <a:pt x="672" y="230"/>
                    <a:pt x="663" y="233"/>
                    <a:pt x="658" y="229"/>
                  </a:cubicBezTo>
                  <a:cubicBezTo>
                    <a:pt x="653" y="226"/>
                    <a:pt x="647" y="229"/>
                    <a:pt x="646" y="232"/>
                  </a:cubicBezTo>
                  <a:cubicBezTo>
                    <a:pt x="644" y="234"/>
                    <a:pt x="652" y="242"/>
                    <a:pt x="661" y="243"/>
                  </a:cubicBezTo>
                  <a:cubicBezTo>
                    <a:pt x="670" y="245"/>
                    <a:pt x="667" y="248"/>
                    <a:pt x="671" y="249"/>
                  </a:cubicBezTo>
                  <a:cubicBezTo>
                    <a:pt x="675" y="251"/>
                    <a:pt x="672" y="252"/>
                    <a:pt x="669" y="252"/>
                  </a:cubicBezTo>
                  <a:cubicBezTo>
                    <a:pt x="666" y="253"/>
                    <a:pt x="661" y="248"/>
                    <a:pt x="656" y="246"/>
                  </a:cubicBezTo>
                  <a:cubicBezTo>
                    <a:pt x="652" y="243"/>
                    <a:pt x="640" y="247"/>
                    <a:pt x="637" y="244"/>
                  </a:cubicBezTo>
                  <a:cubicBezTo>
                    <a:pt x="635" y="241"/>
                    <a:pt x="639" y="239"/>
                    <a:pt x="636" y="237"/>
                  </a:cubicBezTo>
                  <a:cubicBezTo>
                    <a:pt x="634" y="235"/>
                    <a:pt x="636" y="230"/>
                    <a:pt x="639" y="226"/>
                  </a:cubicBezTo>
                  <a:cubicBezTo>
                    <a:pt x="642" y="221"/>
                    <a:pt x="639" y="213"/>
                    <a:pt x="634" y="212"/>
                  </a:cubicBezTo>
                  <a:cubicBezTo>
                    <a:pt x="630" y="210"/>
                    <a:pt x="630" y="215"/>
                    <a:pt x="631" y="216"/>
                  </a:cubicBezTo>
                  <a:cubicBezTo>
                    <a:pt x="632" y="217"/>
                    <a:pt x="632" y="224"/>
                    <a:pt x="628" y="228"/>
                  </a:cubicBezTo>
                  <a:cubicBezTo>
                    <a:pt x="625" y="232"/>
                    <a:pt x="615" y="232"/>
                    <a:pt x="615" y="235"/>
                  </a:cubicBezTo>
                  <a:cubicBezTo>
                    <a:pt x="615" y="238"/>
                    <a:pt x="608" y="240"/>
                    <a:pt x="610" y="242"/>
                  </a:cubicBezTo>
                  <a:cubicBezTo>
                    <a:pt x="613" y="244"/>
                    <a:pt x="622" y="254"/>
                    <a:pt x="623" y="257"/>
                  </a:cubicBezTo>
                  <a:cubicBezTo>
                    <a:pt x="625" y="261"/>
                    <a:pt x="615" y="271"/>
                    <a:pt x="617" y="276"/>
                  </a:cubicBezTo>
                  <a:cubicBezTo>
                    <a:pt x="618" y="282"/>
                    <a:pt x="615" y="285"/>
                    <a:pt x="617" y="288"/>
                  </a:cubicBezTo>
                  <a:cubicBezTo>
                    <a:pt x="619" y="291"/>
                    <a:pt x="623" y="288"/>
                    <a:pt x="626" y="289"/>
                  </a:cubicBezTo>
                  <a:cubicBezTo>
                    <a:pt x="628" y="290"/>
                    <a:pt x="633" y="288"/>
                    <a:pt x="639" y="286"/>
                  </a:cubicBezTo>
                  <a:cubicBezTo>
                    <a:pt x="645" y="285"/>
                    <a:pt x="656" y="292"/>
                    <a:pt x="661" y="294"/>
                  </a:cubicBezTo>
                  <a:cubicBezTo>
                    <a:pt x="665" y="296"/>
                    <a:pt x="663" y="299"/>
                    <a:pt x="665" y="302"/>
                  </a:cubicBezTo>
                  <a:cubicBezTo>
                    <a:pt x="667" y="306"/>
                    <a:pt x="660" y="306"/>
                    <a:pt x="660" y="311"/>
                  </a:cubicBezTo>
                  <a:cubicBezTo>
                    <a:pt x="659" y="316"/>
                    <a:pt x="672" y="318"/>
                    <a:pt x="673" y="319"/>
                  </a:cubicBezTo>
                  <a:cubicBezTo>
                    <a:pt x="673" y="321"/>
                    <a:pt x="664" y="320"/>
                    <a:pt x="660" y="318"/>
                  </a:cubicBezTo>
                  <a:cubicBezTo>
                    <a:pt x="656" y="317"/>
                    <a:pt x="656" y="312"/>
                    <a:pt x="655" y="311"/>
                  </a:cubicBezTo>
                  <a:cubicBezTo>
                    <a:pt x="654" y="310"/>
                    <a:pt x="657" y="306"/>
                    <a:pt x="658" y="303"/>
                  </a:cubicBezTo>
                  <a:cubicBezTo>
                    <a:pt x="658" y="300"/>
                    <a:pt x="653" y="298"/>
                    <a:pt x="652" y="296"/>
                  </a:cubicBezTo>
                  <a:cubicBezTo>
                    <a:pt x="650" y="294"/>
                    <a:pt x="648" y="291"/>
                    <a:pt x="645" y="291"/>
                  </a:cubicBezTo>
                  <a:cubicBezTo>
                    <a:pt x="642" y="292"/>
                    <a:pt x="631" y="293"/>
                    <a:pt x="627" y="296"/>
                  </a:cubicBezTo>
                  <a:cubicBezTo>
                    <a:pt x="624" y="299"/>
                    <a:pt x="628" y="307"/>
                    <a:pt x="630" y="312"/>
                  </a:cubicBezTo>
                  <a:cubicBezTo>
                    <a:pt x="632" y="316"/>
                    <a:pt x="620" y="322"/>
                    <a:pt x="620" y="325"/>
                  </a:cubicBezTo>
                  <a:cubicBezTo>
                    <a:pt x="621" y="328"/>
                    <a:pt x="617" y="330"/>
                    <a:pt x="612" y="332"/>
                  </a:cubicBezTo>
                  <a:cubicBezTo>
                    <a:pt x="607" y="335"/>
                    <a:pt x="601" y="337"/>
                    <a:pt x="602" y="341"/>
                  </a:cubicBezTo>
                  <a:cubicBezTo>
                    <a:pt x="602" y="346"/>
                    <a:pt x="595" y="343"/>
                    <a:pt x="591" y="341"/>
                  </a:cubicBezTo>
                  <a:cubicBezTo>
                    <a:pt x="588" y="339"/>
                    <a:pt x="583" y="343"/>
                    <a:pt x="578" y="342"/>
                  </a:cubicBezTo>
                  <a:cubicBezTo>
                    <a:pt x="573" y="342"/>
                    <a:pt x="573" y="338"/>
                    <a:pt x="569" y="340"/>
                  </a:cubicBezTo>
                  <a:cubicBezTo>
                    <a:pt x="565" y="341"/>
                    <a:pt x="563" y="338"/>
                    <a:pt x="564" y="335"/>
                  </a:cubicBezTo>
                  <a:cubicBezTo>
                    <a:pt x="565" y="332"/>
                    <a:pt x="570" y="334"/>
                    <a:pt x="570" y="336"/>
                  </a:cubicBezTo>
                  <a:cubicBezTo>
                    <a:pt x="570" y="338"/>
                    <a:pt x="573" y="337"/>
                    <a:pt x="576" y="336"/>
                  </a:cubicBezTo>
                  <a:cubicBezTo>
                    <a:pt x="580" y="334"/>
                    <a:pt x="578" y="338"/>
                    <a:pt x="583" y="338"/>
                  </a:cubicBezTo>
                  <a:cubicBezTo>
                    <a:pt x="588" y="339"/>
                    <a:pt x="585" y="336"/>
                    <a:pt x="589" y="336"/>
                  </a:cubicBezTo>
                  <a:cubicBezTo>
                    <a:pt x="592" y="336"/>
                    <a:pt x="593" y="335"/>
                    <a:pt x="591" y="333"/>
                  </a:cubicBezTo>
                  <a:cubicBezTo>
                    <a:pt x="590" y="332"/>
                    <a:pt x="594" y="330"/>
                    <a:pt x="596" y="329"/>
                  </a:cubicBezTo>
                  <a:cubicBezTo>
                    <a:pt x="599" y="328"/>
                    <a:pt x="598" y="324"/>
                    <a:pt x="600" y="323"/>
                  </a:cubicBezTo>
                  <a:cubicBezTo>
                    <a:pt x="602" y="322"/>
                    <a:pt x="601" y="320"/>
                    <a:pt x="603" y="320"/>
                  </a:cubicBezTo>
                  <a:cubicBezTo>
                    <a:pt x="605" y="319"/>
                    <a:pt x="606" y="316"/>
                    <a:pt x="608" y="316"/>
                  </a:cubicBezTo>
                  <a:cubicBezTo>
                    <a:pt x="611" y="316"/>
                    <a:pt x="612" y="312"/>
                    <a:pt x="610" y="311"/>
                  </a:cubicBezTo>
                  <a:cubicBezTo>
                    <a:pt x="609" y="309"/>
                    <a:pt x="611" y="304"/>
                    <a:pt x="613" y="303"/>
                  </a:cubicBezTo>
                  <a:cubicBezTo>
                    <a:pt x="616" y="302"/>
                    <a:pt x="616" y="300"/>
                    <a:pt x="614" y="299"/>
                  </a:cubicBezTo>
                  <a:cubicBezTo>
                    <a:pt x="612" y="297"/>
                    <a:pt x="604" y="292"/>
                    <a:pt x="605" y="289"/>
                  </a:cubicBezTo>
                  <a:cubicBezTo>
                    <a:pt x="605" y="286"/>
                    <a:pt x="604" y="280"/>
                    <a:pt x="605" y="278"/>
                  </a:cubicBezTo>
                  <a:cubicBezTo>
                    <a:pt x="606" y="275"/>
                    <a:pt x="605" y="270"/>
                    <a:pt x="604" y="267"/>
                  </a:cubicBezTo>
                  <a:cubicBezTo>
                    <a:pt x="604" y="264"/>
                    <a:pt x="606" y="261"/>
                    <a:pt x="607" y="255"/>
                  </a:cubicBezTo>
                  <a:cubicBezTo>
                    <a:pt x="608" y="250"/>
                    <a:pt x="601" y="244"/>
                    <a:pt x="598" y="242"/>
                  </a:cubicBezTo>
                  <a:cubicBezTo>
                    <a:pt x="595" y="241"/>
                    <a:pt x="597" y="238"/>
                    <a:pt x="602" y="234"/>
                  </a:cubicBezTo>
                  <a:cubicBezTo>
                    <a:pt x="607" y="230"/>
                    <a:pt x="607" y="217"/>
                    <a:pt x="607" y="215"/>
                  </a:cubicBezTo>
                  <a:cubicBezTo>
                    <a:pt x="606" y="212"/>
                    <a:pt x="596" y="210"/>
                    <a:pt x="593" y="210"/>
                  </a:cubicBezTo>
                  <a:cubicBezTo>
                    <a:pt x="589" y="210"/>
                    <a:pt x="575" y="210"/>
                    <a:pt x="571" y="209"/>
                  </a:cubicBezTo>
                  <a:cubicBezTo>
                    <a:pt x="568" y="208"/>
                    <a:pt x="566" y="212"/>
                    <a:pt x="565" y="215"/>
                  </a:cubicBezTo>
                  <a:cubicBezTo>
                    <a:pt x="563" y="219"/>
                    <a:pt x="559" y="224"/>
                    <a:pt x="557" y="231"/>
                  </a:cubicBezTo>
                  <a:cubicBezTo>
                    <a:pt x="555" y="239"/>
                    <a:pt x="546" y="241"/>
                    <a:pt x="542" y="243"/>
                  </a:cubicBezTo>
                  <a:cubicBezTo>
                    <a:pt x="538" y="245"/>
                    <a:pt x="536" y="250"/>
                    <a:pt x="538" y="253"/>
                  </a:cubicBezTo>
                  <a:cubicBezTo>
                    <a:pt x="539" y="255"/>
                    <a:pt x="542" y="253"/>
                    <a:pt x="544" y="254"/>
                  </a:cubicBezTo>
                  <a:cubicBezTo>
                    <a:pt x="546" y="255"/>
                    <a:pt x="544" y="262"/>
                    <a:pt x="543" y="263"/>
                  </a:cubicBezTo>
                  <a:cubicBezTo>
                    <a:pt x="541" y="264"/>
                    <a:pt x="545" y="267"/>
                    <a:pt x="542" y="269"/>
                  </a:cubicBezTo>
                  <a:cubicBezTo>
                    <a:pt x="539" y="270"/>
                    <a:pt x="536" y="274"/>
                    <a:pt x="538" y="276"/>
                  </a:cubicBezTo>
                  <a:cubicBezTo>
                    <a:pt x="540" y="278"/>
                    <a:pt x="548" y="279"/>
                    <a:pt x="551" y="281"/>
                  </a:cubicBezTo>
                  <a:cubicBezTo>
                    <a:pt x="555" y="283"/>
                    <a:pt x="554" y="287"/>
                    <a:pt x="556" y="290"/>
                  </a:cubicBezTo>
                  <a:cubicBezTo>
                    <a:pt x="559" y="294"/>
                    <a:pt x="562" y="292"/>
                    <a:pt x="563" y="294"/>
                  </a:cubicBezTo>
                  <a:cubicBezTo>
                    <a:pt x="564" y="296"/>
                    <a:pt x="558" y="305"/>
                    <a:pt x="556" y="305"/>
                  </a:cubicBezTo>
                  <a:cubicBezTo>
                    <a:pt x="554" y="305"/>
                    <a:pt x="545" y="296"/>
                    <a:pt x="542" y="294"/>
                  </a:cubicBezTo>
                  <a:cubicBezTo>
                    <a:pt x="540" y="292"/>
                    <a:pt x="529" y="289"/>
                    <a:pt x="524" y="286"/>
                  </a:cubicBezTo>
                  <a:cubicBezTo>
                    <a:pt x="519" y="284"/>
                    <a:pt x="515" y="284"/>
                    <a:pt x="509" y="280"/>
                  </a:cubicBezTo>
                  <a:cubicBezTo>
                    <a:pt x="504" y="276"/>
                    <a:pt x="499" y="275"/>
                    <a:pt x="488" y="275"/>
                  </a:cubicBezTo>
                  <a:cubicBezTo>
                    <a:pt x="478" y="275"/>
                    <a:pt x="471" y="272"/>
                    <a:pt x="468" y="273"/>
                  </a:cubicBezTo>
                  <a:cubicBezTo>
                    <a:pt x="464" y="273"/>
                    <a:pt x="466" y="269"/>
                    <a:pt x="460" y="267"/>
                  </a:cubicBezTo>
                  <a:cubicBezTo>
                    <a:pt x="453" y="264"/>
                    <a:pt x="449" y="260"/>
                    <a:pt x="446" y="262"/>
                  </a:cubicBezTo>
                  <a:cubicBezTo>
                    <a:pt x="442" y="264"/>
                    <a:pt x="444" y="271"/>
                    <a:pt x="449" y="272"/>
                  </a:cubicBezTo>
                  <a:cubicBezTo>
                    <a:pt x="454" y="272"/>
                    <a:pt x="452" y="275"/>
                    <a:pt x="457" y="275"/>
                  </a:cubicBezTo>
                  <a:cubicBezTo>
                    <a:pt x="463" y="275"/>
                    <a:pt x="465" y="277"/>
                    <a:pt x="465" y="280"/>
                  </a:cubicBezTo>
                  <a:cubicBezTo>
                    <a:pt x="464" y="284"/>
                    <a:pt x="467" y="287"/>
                    <a:pt x="470" y="289"/>
                  </a:cubicBezTo>
                  <a:cubicBezTo>
                    <a:pt x="472" y="292"/>
                    <a:pt x="471" y="296"/>
                    <a:pt x="466" y="296"/>
                  </a:cubicBezTo>
                  <a:cubicBezTo>
                    <a:pt x="462" y="296"/>
                    <a:pt x="457" y="296"/>
                    <a:pt x="459" y="299"/>
                  </a:cubicBezTo>
                  <a:cubicBezTo>
                    <a:pt x="461" y="303"/>
                    <a:pt x="457" y="303"/>
                    <a:pt x="453" y="302"/>
                  </a:cubicBezTo>
                  <a:cubicBezTo>
                    <a:pt x="448" y="300"/>
                    <a:pt x="451" y="297"/>
                    <a:pt x="453" y="295"/>
                  </a:cubicBezTo>
                  <a:cubicBezTo>
                    <a:pt x="455" y="293"/>
                    <a:pt x="449" y="291"/>
                    <a:pt x="446" y="290"/>
                  </a:cubicBezTo>
                  <a:cubicBezTo>
                    <a:pt x="443" y="289"/>
                    <a:pt x="432" y="297"/>
                    <a:pt x="429" y="299"/>
                  </a:cubicBezTo>
                  <a:cubicBezTo>
                    <a:pt x="425" y="300"/>
                    <a:pt x="418" y="297"/>
                    <a:pt x="410" y="299"/>
                  </a:cubicBezTo>
                  <a:cubicBezTo>
                    <a:pt x="402" y="301"/>
                    <a:pt x="402" y="307"/>
                    <a:pt x="399" y="306"/>
                  </a:cubicBezTo>
                  <a:cubicBezTo>
                    <a:pt x="396" y="306"/>
                    <a:pt x="387" y="307"/>
                    <a:pt x="384" y="305"/>
                  </a:cubicBezTo>
                  <a:cubicBezTo>
                    <a:pt x="381" y="303"/>
                    <a:pt x="383" y="302"/>
                    <a:pt x="387" y="302"/>
                  </a:cubicBezTo>
                  <a:cubicBezTo>
                    <a:pt x="390" y="302"/>
                    <a:pt x="391" y="301"/>
                    <a:pt x="389" y="299"/>
                  </a:cubicBezTo>
                  <a:cubicBezTo>
                    <a:pt x="387" y="296"/>
                    <a:pt x="392" y="293"/>
                    <a:pt x="392" y="291"/>
                  </a:cubicBezTo>
                  <a:cubicBezTo>
                    <a:pt x="392" y="289"/>
                    <a:pt x="379" y="294"/>
                    <a:pt x="377" y="296"/>
                  </a:cubicBezTo>
                  <a:cubicBezTo>
                    <a:pt x="374" y="297"/>
                    <a:pt x="377" y="301"/>
                    <a:pt x="374" y="302"/>
                  </a:cubicBezTo>
                  <a:cubicBezTo>
                    <a:pt x="372" y="303"/>
                    <a:pt x="372" y="300"/>
                    <a:pt x="369" y="299"/>
                  </a:cubicBezTo>
                  <a:cubicBezTo>
                    <a:pt x="367" y="298"/>
                    <a:pt x="347" y="302"/>
                    <a:pt x="344" y="307"/>
                  </a:cubicBezTo>
                  <a:cubicBezTo>
                    <a:pt x="340" y="311"/>
                    <a:pt x="333" y="311"/>
                    <a:pt x="333" y="313"/>
                  </a:cubicBezTo>
                  <a:cubicBezTo>
                    <a:pt x="333" y="316"/>
                    <a:pt x="324" y="315"/>
                    <a:pt x="320" y="317"/>
                  </a:cubicBezTo>
                  <a:cubicBezTo>
                    <a:pt x="317" y="319"/>
                    <a:pt x="319" y="326"/>
                    <a:pt x="318" y="329"/>
                  </a:cubicBezTo>
                  <a:cubicBezTo>
                    <a:pt x="317" y="332"/>
                    <a:pt x="303" y="331"/>
                    <a:pt x="299" y="331"/>
                  </a:cubicBezTo>
                  <a:cubicBezTo>
                    <a:pt x="295" y="332"/>
                    <a:pt x="293" y="323"/>
                    <a:pt x="290" y="323"/>
                  </a:cubicBezTo>
                  <a:cubicBezTo>
                    <a:pt x="286" y="322"/>
                    <a:pt x="288" y="318"/>
                    <a:pt x="289" y="316"/>
                  </a:cubicBezTo>
                  <a:cubicBezTo>
                    <a:pt x="290" y="314"/>
                    <a:pt x="293" y="315"/>
                    <a:pt x="297" y="313"/>
                  </a:cubicBezTo>
                  <a:cubicBezTo>
                    <a:pt x="301" y="310"/>
                    <a:pt x="306" y="314"/>
                    <a:pt x="307" y="312"/>
                  </a:cubicBezTo>
                  <a:cubicBezTo>
                    <a:pt x="309" y="310"/>
                    <a:pt x="301" y="306"/>
                    <a:pt x="300" y="301"/>
                  </a:cubicBezTo>
                  <a:cubicBezTo>
                    <a:pt x="300" y="297"/>
                    <a:pt x="291" y="296"/>
                    <a:pt x="286" y="297"/>
                  </a:cubicBezTo>
                  <a:cubicBezTo>
                    <a:pt x="281" y="299"/>
                    <a:pt x="276" y="298"/>
                    <a:pt x="272" y="296"/>
                  </a:cubicBezTo>
                  <a:cubicBezTo>
                    <a:pt x="269" y="294"/>
                    <a:pt x="269" y="299"/>
                    <a:pt x="274" y="300"/>
                  </a:cubicBezTo>
                  <a:cubicBezTo>
                    <a:pt x="279" y="302"/>
                    <a:pt x="277" y="306"/>
                    <a:pt x="277" y="308"/>
                  </a:cubicBezTo>
                  <a:cubicBezTo>
                    <a:pt x="278" y="311"/>
                    <a:pt x="276" y="316"/>
                    <a:pt x="273" y="321"/>
                  </a:cubicBezTo>
                  <a:cubicBezTo>
                    <a:pt x="270" y="325"/>
                    <a:pt x="272" y="325"/>
                    <a:pt x="277" y="325"/>
                  </a:cubicBezTo>
                  <a:cubicBezTo>
                    <a:pt x="281" y="324"/>
                    <a:pt x="281" y="330"/>
                    <a:pt x="281" y="335"/>
                  </a:cubicBezTo>
                  <a:cubicBezTo>
                    <a:pt x="281" y="339"/>
                    <a:pt x="277" y="340"/>
                    <a:pt x="277" y="343"/>
                  </a:cubicBezTo>
                  <a:cubicBezTo>
                    <a:pt x="277" y="346"/>
                    <a:pt x="274" y="342"/>
                    <a:pt x="273" y="343"/>
                  </a:cubicBezTo>
                  <a:cubicBezTo>
                    <a:pt x="271" y="344"/>
                    <a:pt x="270" y="342"/>
                    <a:pt x="269" y="340"/>
                  </a:cubicBezTo>
                  <a:cubicBezTo>
                    <a:pt x="269" y="337"/>
                    <a:pt x="262" y="339"/>
                    <a:pt x="258" y="338"/>
                  </a:cubicBezTo>
                  <a:cubicBezTo>
                    <a:pt x="254" y="337"/>
                    <a:pt x="253" y="338"/>
                    <a:pt x="251" y="341"/>
                  </a:cubicBezTo>
                  <a:cubicBezTo>
                    <a:pt x="249" y="344"/>
                    <a:pt x="244" y="345"/>
                    <a:pt x="241" y="345"/>
                  </a:cubicBezTo>
                  <a:cubicBezTo>
                    <a:pt x="238" y="346"/>
                    <a:pt x="233" y="351"/>
                    <a:pt x="230" y="353"/>
                  </a:cubicBezTo>
                  <a:cubicBezTo>
                    <a:pt x="227" y="355"/>
                    <a:pt x="226" y="359"/>
                    <a:pt x="231" y="363"/>
                  </a:cubicBezTo>
                  <a:cubicBezTo>
                    <a:pt x="235" y="367"/>
                    <a:pt x="236" y="370"/>
                    <a:pt x="235" y="372"/>
                  </a:cubicBezTo>
                  <a:cubicBezTo>
                    <a:pt x="235" y="374"/>
                    <a:pt x="224" y="373"/>
                    <a:pt x="222" y="371"/>
                  </a:cubicBezTo>
                  <a:cubicBezTo>
                    <a:pt x="220" y="369"/>
                    <a:pt x="213" y="368"/>
                    <a:pt x="210" y="368"/>
                  </a:cubicBezTo>
                  <a:cubicBezTo>
                    <a:pt x="208" y="369"/>
                    <a:pt x="201" y="361"/>
                    <a:pt x="197" y="361"/>
                  </a:cubicBezTo>
                  <a:cubicBezTo>
                    <a:pt x="194" y="361"/>
                    <a:pt x="192" y="365"/>
                    <a:pt x="190" y="367"/>
                  </a:cubicBezTo>
                  <a:cubicBezTo>
                    <a:pt x="189" y="369"/>
                    <a:pt x="192" y="370"/>
                    <a:pt x="194" y="374"/>
                  </a:cubicBezTo>
                  <a:cubicBezTo>
                    <a:pt x="195" y="377"/>
                    <a:pt x="202" y="377"/>
                    <a:pt x="205" y="377"/>
                  </a:cubicBezTo>
                  <a:cubicBezTo>
                    <a:pt x="208" y="377"/>
                    <a:pt x="207" y="382"/>
                    <a:pt x="206" y="384"/>
                  </a:cubicBezTo>
                  <a:cubicBezTo>
                    <a:pt x="205" y="386"/>
                    <a:pt x="199" y="388"/>
                    <a:pt x="197" y="386"/>
                  </a:cubicBezTo>
                  <a:cubicBezTo>
                    <a:pt x="196" y="383"/>
                    <a:pt x="189" y="386"/>
                    <a:pt x="188" y="383"/>
                  </a:cubicBezTo>
                  <a:cubicBezTo>
                    <a:pt x="188" y="380"/>
                    <a:pt x="183" y="376"/>
                    <a:pt x="178" y="377"/>
                  </a:cubicBezTo>
                  <a:cubicBezTo>
                    <a:pt x="173" y="378"/>
                    <a:pt x="172" y="375"/>
                    <a:pt x="172" y="371"/>
                  </a:cubicBezTo>
                  <a:cubicBezTo>
                    <a:pt x="173" y="367"/>
                    <a:pt x="169" y="364"/>
                    <a:pt x="170" y="362"/>
                  </a:cubicBezTo>
                  <a:cubicBezTo>
                    <a:pt x="170" y="361"/>
                    <a:pt x="167" y="357"/>
                    <a:pt x="170" y="355"/>
                  </a:cubicBezTo>
                  <a:cubicBezTo>
                    <a:pt x="173" y="353"/>
                    <a:pt x="171" y="350"/>
                    <a:pt x="171" y="348"/>
                  </a:cubicBezTo>
                  <a:cubicBezTo>
                    <a:pt x="171" y="345"/>
                    <a:pt x="166" y="342"/>
                    <a:pt x="162" y="342"/>
                  </a:cubicBezTo>
                  <a:cubicBezTo>
                    <a:pt x="158" y="342"/>
                    <a:pt x="159" y="337"/>
                    <a:pt x="155" y="337"/>
                  </a:cubicBezTo>
                  <a:cubicBezTo>
                    <a:pt x="152" y="336"/>
                    <a:pt x="145" y="330"/>
                    <a:pt x="144" y="327"/>
                  </a:cubicBezTo>
                  <a:cubicBezTo>
                    <a:pt x="144" y="325"/>
                    <a:pt x="138" y="325"/>
                    <a:pt x="140" y="324"/>
                  </a:cubicBezTo>
                  <a:cubicBezTo>
                    <a:pt x="142" y="323"/>
                    <a:pt x="146" y="324"/>
                    <a:pt x="149" y="327"/>
                  </a:cubicBezTo>
                  <a:cubicBezTo>
                    <a:pt x="152" y="330"/>
                    <a:pt x="157" y="333"/>
                    <a:pt x="165" y="334"/>
                  </a:cubicBezTo>
                  <a:cubicBezTo>
                    <a:pt x="173" y="335"/>
                    <a:pt x="176" y="338"/>
                    <a:pt x="185" y="340"/>
                  </a:cubicBezTo>
                  <a:cubicBezTo>
                    <a:pt x="193" y="341"/>
                    <a:pt x="198" y="342"/>
                    <a:pt x="211" y="344"/>
                  </a:cubicBezTo>
                  <a:cubicBezTo>
                    <a:pt x="223" y="346"/>
                    <a:pt x="240" y="333"/>
                    <a:pt x="244" y="330"/>
                  </a:cubicBezTo>
                  <a:cubicBezTo>
                    <a:pt x="247" y="326"/>
                    <a:pt x="243" y="319"/>
                    <a:pt x="243" y="317"/>
                  </a:cubicBezTo>
                  <a:cubicBezTo>
                    <a:pt x="243" y="314"/>
                    <a:pt x="237" y="314"/>
                    <a:pt x="236" y="312"/>
                  </a:cubicBezTo>
                  <a:cubicBezTo>
                    <a:pt x="235" y="310"/>
                    <a:pt x="232" y="306"/>
                    <a:pt x="227" y="306"/>
                  </a:cubicBezTo>
                  <a:cubicBezTo>
                    <a:pt x="222" y="306"/>
                    <a:pt x="221" y="300"/>
                    <a:pt x="217" y="301"/>
                  </a:cubicBezTo>
                  <a:cubicBezTo>
                    <a:pt x="214" y="301"/>
                    <a:pt x="211" y="299"/>
                    <a:pt x="201" y="292"/>
                  </a:cubicBezTo>
                  <a:cubicBezTo>
                    <a:pt x="191" y="286"/>
                    <a:pt x="177" y="281"/>
                    <a:pt x="175" y="282"/>
                  </a:cubicBezTo>
                  <a:cubicBezTo>
                    <a:pt x="172" y="283"/>
                    <a:pt x="170" y="284"/>
                    <a:pt x="169" y="281"/>
                  </a:cubicBezTo>
                  <a:cubicBezTo>
                    <a:pt x="167" y="279"/>
                    <a:pt x="163" y="279"/>
                    <a:pt x="161" y="281"/>
                  </a:cubicBezTo>
                  <a:cubicBezTo>
                    <a:pt x="158" y="283"/>
                    <a:pt x="155" y="279"/>
                    <a:pt x="150" y="281"/>
                  </a:cubicBezTo>
                  <a:cubicBezTo>
                    <a:pt x="145" y="282"/>
                    <a:pt x="143" y="278"/>
                    <a:pt x="144" y="277"/>
                  </a:cubicBezTo>
                  <a:cubicBezTo>
                    <a:pt x="145" y="275"/>
                    <a:pt x="153" y="277"/>
                    <a:pt x="152" y="274"/>
                  </a:cubicBezTo>
                  <a:cubicBezTo>
                    <a:pt x="152" y="272"/>
                    <a:pt x="149" y="274"/>
                    <a:pt x="145" y="271"/>
                  </a:cubicBezTo>
                  <a:cubicBezTo>
                    <a:pt x="140" y="268"/>
                    <a:pt x="138" y="270"/>
                    <a:pt x="137" y="273"/>
                  </a:cubicBezTo>
                  <a:cubicBezTo>
                    <a:pt x="136" y="275"/>
                    <a:pt x="132" y="275"/>
                    <a:pt x="130" y="272"/>
                  </a:cubicBezTo>
                  <a:cubicBezTo>
                    <a:pt x="130" y="272"/>
                    <a:pt x="129" y="272"/>
                    <a:pt x="129" y="272"/>
                  </a:cubicBezTo>
                  <a:cubicBezTo>
                    <a:pt x="128" y="276"/>
                    <a:pt x="126" y="276"/>
                    <a:pt x="123" y="276"/>
                  </a:cubicBezTo>
                  <a:cubicBezTo>
                    <a:pt x="120" y="275"/>
                    <a:pt x="117" y="280"/>
                    <a:pt x="114" y="280"/>
                  </a:cubicBezTo>
                  <a:cubicBezTo>
                    <a:pt x="111" y="280"/>
                    <a:pt x="107" y="284"/>
                    <a:pt x="106" y="287"/>
                  </a:cubicBezTo>
                  <a:cubicBezTo>
                    <a:pt x="106" y="290"/>
                    <a:pt x="102" y="288"/>
                    <a:pt x="102" y="290"/>
                  </a:cubicBezTo>
                  <a:cubicBezTo>
                    <a:pt x="102" y="292"/>
                    <a:pt x="102" y="294"/>
                    <a:pt x="100" y="296"/>
                  </a:cubicBezTo>
                  <a:cubicBezTo>
                    <a:pt x="99" y="298"/>
                    <a:pt x="100" y="299"/>
                    <a:pt x="102" y="303"/>
                  </a:cubicBezTo>
                  <a:cubicBezTo>
                    <a:pt x="104" y="306"/>
                    <a:pt x="107" y="306"/>
                    <a:pt x="109" y="307"/>
                  </a:cubicBezTo>
                  <a:cubicBezTo>
                    <a:pt x="111" y="308"/>
                    <a:pt x="117" y="313"/>
                    <a:pt x="117" y="315"/>
                  </a:cubicBezTo>
                  <a:cubicBezTo>
                    <a:pt x="117" y="317"/>
                    <a:pt x="112" y="322"/>
                    <a:pt x="110" y="323"/>
                  </a:cubicBezTo>
                  <a:cubicBezTo>
                    <a:pt x="108" y="325"/>
                    <a:pt x="105" y="328"/>
                    <a:pt x="107" y="330"/>
                  </a:cubicBezTo>
                  <a:cubicBezTo>
                    <a:pt x="108" y="332"/>
                    <a:pt x="114" y="340"/>
                    <a:pt x="117" y="347"/>
                  </a:cubicBezTo>
                  <a:cubicBezTo>
                    <a:pt x="121" y="354"/>
                    <a:pt x="116" y="351"/>
                    <a:pt x="114" y="354"/>
                  </a:cubicBezTo>
                  <a:cubicBezTo>
                    <a:pt x="111" y="357"/>
                    <a:pt x="115" y="360"/>
                    <a:pt x="115" y="362"/>
                  </a:cubicBezTo>
                  <a:cubicBezTo>
                    <a:pt x="116" y="364"/>
                    <a:pt x="112" y="364"/>
                    <a:pt x="113" y="366"/>
                  </a:cubicBezTo>
                  <a:cubicBezTo>
                    <a:pt x="113" y="367"/>
                    <a:pt x="118" y="368"/>
                    <a:pt x="118" y="369"/>
                  </a:cubicBezTo>
                  <a:cubicBezTo>
                    <a:pt x="119" y="371"/>
                    <a:pt x="115" y="372"/>
                    <a:pt x="117" y="375"/>
                  </a:cubicBezTo>
                  <a:cubicBezTo>
                    <a:pt x="118" y="378"/>
                    <a:pt x="122" y="378"/>
                    <a:pt x="123" y="381"/>
                  </a:cubicBezTo>
                  <a:cubicBezTo>
                    <a:pt x="123" y="384"/>
                    <a:pt x="115" y="385"/>
                    <a:pt x="116" y="387"/>
                  </a:cubicBezTo>
                  <a:cubicBezTo>
                    <a:pt x="116" y="390"/>
                    <a:pt x="126" y="393"/>
                    <a:pt x="130" y="398"/>
                  </a:cubicBezTo>
                  <a:cubicBezTo>
                    <a:pt x="134" y="403"/>
                    <a:pt x="134" y="405"/>
                    <a:pt x="133" y="407"/>
                  </a:cubicBezTo>
                  <a:cubicBezTo>
                    <a:pt x="131" y="413"/>
                    <a:pt x="119" y="417"/>
                    <a:pt x="116" y="423"/>
                  </a:cubicBezTo>
                  <a:cubicBezTo>
                    <a:pt x="114" y="429"/>
                    <a:pt x="104" y="433"/>
                    <a:pt x="99" y="437"/>
                  </a:cubicBezTo>
                  <a:cubicBezTo>
                    <a:pt x="97" y="439"/>
                    <a:pt x="95" y="442"/>
                    <a:pt x="94" y="444"/>
                  </a:cubicBezTo>
                  <a:cubicBezTo>
                    <a:pt x="96" y="444"/>
                    <a:pt x="97" y="443"/>
                    <a:pt x="98" y="442"/>
                  </a:cubicBezTo>
                  <a:cubicBezTo>
                    <a:pt x="101" y="441"/>
                    <a:pt x="103" y="448"/>
                    <a:pt x="106" y="450"/>
                  </a:cubicBezTo>
                  <a:cubicBezTo>
                    <a:pt x="108" y="452"/>
                    <a:pt x="114" y="450"/>
                    <a:pt x="115" y="452"/>
                  </a:cubicBezTo>
                  <a:cubicBezTo>
                    <a:pt x="117" y="454"/>
                    <a:pt x="114" y="454"/>
                    <a:pt x="110" y="453"/>
                  </a:cubicBezTo>
                  <a:cubicBezTo>
                    <a:pt x="106" y="453"/>
                    <a:pt x="105" y="455"/>
                    <a:pt x="99" y="457"/>
                  </a:cubicBezTo>
                  <a:cubicBezTo>
                    <a:pt x="95" y="459"/>
                    <a:pt x="95" y="460"/>
                    <a:pt x="94" y="461"/>
                  </a:cubicBezTo>
                  <a:cubicBezTo>
                    <a:pt x="96" y="465"/>
                    <a:pt x="93" y="466"/>
                    <a:pt x="91" y="469"/>
                  </a:cubicBezTo>
                  <a:cubicBezTo>
                    <a:pt x="90" y="472"/>
                    <a:pt x="88" y="473"/>
                    <a:pt x="88" y="475"/>
                  </a:cubicBezTo>
                  <a:cubicBezTo>
                    <a:pt x="87" y="477"/>
                    <a:pt x="88" y="478"/>
                    <a:pt x="88" y="481"/>
                  </a:cubicBezTo>
                  <a:cubicBezTo>
                    <a:pt x="89" y="484"/>
                    <a:pt x="89" y="485"/>
                    <a:pt x="91" y="487"/>
                  </a:cubicBezTo>
                  <a:cubicBezTo>
                    <a:pt x="93" y="490"/>
                    <a:pt x="89" y="490"/>
                    <a:pt x="88" y="491"/>
                  </a:cubicBezTo>
                  <a:cubicBezTo>
                    <a:pt x="86" y="492"/>
                    <a:pt x="87" y="495"/>
                    <a:pt x="89" y="497"/>
                  </a:cubicBezTo>
                  <a:cubicBezTo>
                    <a:pt x="91" y="499"/>
                    <a:pt x="91" y="501"/>
                    <a:pt x="91" y="503"/>
                  </a:cubicBezTo>
                  <a:cubicBezTo>
                    <a:pt x="90" y="505"/>
                    <a:pt x="92" y="508"/>
                    <a:pt x="94" y="510"/>
                  </a:cubicBezTo>
                  <a:cubicBezTo>
                    <a:pt x="96" y="511"/>
                    <a:pt x="96" y="516"/>
                    <a:pt x="97" y="517"/>
                  </a:cubicBezTo>
                  <a:cubicBezTo>
                    <a:pt x="99" y="519"/>
                    <a:pt x="100" y="520"/>
                    <a:pt x="103" y="519"/>
                  </a:cubicBezTo>
                  <a:cubicBezTo>
                    <a:pt x="106" y="518"/>
                    <a:pt x="108" y="520"/>
                    <a:pt x="109" y="522"/>
                  </a:cubicBezTo>
                  <a:cubicBezTo>
                    <a:pt x="110" y="524"/>
                    <a:pt x="112" y="523"/>
                    <a:pt x="115" y="522"/>
                  </a:cubicBezTo>
                  <a:cubicBezTo>
                    <a:pt x="118" y="521"/>
                    <a:pt x="124" y="524"/>
                    <a:pt x="125" y="525"/>
                  </a:cubicBezTo>
                  <a:cubicBezTo>
                    <a:pt x="127" y="526"/>
                    <a:pt x="126" y="530"/>
                    <a:pt x="126" y="533"/>
                  </a:cubicBezTo>
                  <a:cubicBezTo>
                    <a:pt x="127" y="535"/>
                    <a:pt x="125" y="539"/>
                    <a:pt x="128" y="541"/>
                  </a:cubicBezTo>
                  <a:cubicBezTo>
                    <a:pt x="130" y="542"/>
                    <a:pt x="130" y="546"/>
                    <a:pt x="133" y="548"/>
                  </a:cubicBezTo>
                  <a:cubicBezTo>
                    <a:pt x="136" y="549"/>
                    <a:pt x="137" y="553"/>
                    <a:pt x="139" y="554"/>
                  </a:cubicBezTo>
                  <a:cubicBezTo>
                    <a:pt x="141" y="554"/>
                    <a:pt x="145" y="557"/>
                    <a:pt x="146" y="560"/>
                  </a:cubicBezTo>
                  <a:cubicBezTo>
                    <a:pt x="146" y="562"/>
                    <a:pt x="142" y="564"/>
                    <a:pt x="140" y="565"/>
                  </a:cubicBezTo>
                  <a:cubicBezTo>
                    <a:pt x="138" y="566"/>
                    <a:pt x="133" y="562"/>
                    <a:pt x="132" y="564"/>
                  </a:cubicBezTo>
                  <a:cubicBezTo>
                    <a:pt x="130" y="565"/>
                    <a:pt x="132" y="569"/>
                    <a:pt x="134" y="574"/>
                  </a:cubicBezTo>
                  <a:cubicBezTo>
                    <a:pt x="135" y="580"/>
                    <a:pt x="136" y="580"/>
                    <a:pt x="138" y="580"/>
                  </a:cubicBezTo>
                  <a:cubicBezTo>
                    <a:pt x="141" y="580"/>
                    <a:pt x="142" y="578"/>
                    <a:pt x="144" y="577"/>
                  </a:cubicBezTo>
                  <a:cubicBezTo>
                    <a:pt x="145" y="576"/>
                    <a:pt x="149" y="578"/>
                    <a:pt x="151" y="577"/>
                  </a:cubicBezTo>
                  <a:cubicBezTo>
                    <a:pt x="153" y="576"/>
                    <a:pt x="159" y="576"/>
                    <a:pt x="160" y="578"/>
                  </a:cubicBezTo>
                  <a:cubicBezTo>
                    <a:pt x="162" y="580"/>
                    <a:pt x="163" y="585"/>
                    <a:pt x="162" y="587"/>
                  </a:cubicBezTo>
                  <a:cubicBezTo>
                    <a:pt x="161" y="588"/>
                    <a:pt x="163" y="590"/>
                    <a:pt x="164" y="593"/>
                  </a:cubicBezTo>
                  <a:cubicBezTo>
                    <a:pt x="166" y="595"/>
                    <a:pt x="171" y="594"/>
                    <a:pt x="173" y="595"/>
                  </a:cubicBezTo>
                  <a:cubicBezTo>
                    <a:pt x="174" y="596"/>
                    <a:pt x="178" y="601"/>
                    <a:pt x="178" y="604"/>
                  </a:cubicBezTo>
                  <a:cubicBezTo>
                    <a:pt x="177" y="606"/>
                    <a:pt x="180" y="607"/>
                    <a:pt x="182" y="606"/>
                  </a:cubicBezTo>
                  <a:cubicBezTo>
                    <a:pt x="184" y="605"/>
                    <a:pt x="185" y="607"/>
                    <a:pt x="187" y="608"/>
                  </a:cubicBezTo>
                  <a:cubicBezTo>
                    <a:pt x="189" y="610"/>
                    <a:pt x="191" y="609"/>
                    <a:pt x="193" y="608"/>
                  </a:cubicBezTo>
                  <a:cubicBezTo>
                    <a:pt x="195" y="607"/>
                    <a:pt x="198" y="606"/>
                    <a:pt x="199" y="607"/>
                  </a:cubicBezTo>
                  <a:cubicBezTo>
                    <a:pt x="200" y="609"/>
                    <a:pt x="204" y="612"/>
                    <a:pt x="204" y="613"/>
                  </a:cubicBezTo>
                  <a:cubicBezTo>
                    <a:pt x="204" y="614"/>
                    <a:pt x="211" y="613"/>
                    <a:pt x="214" y="615"/>
                  </a:cubicBezTo>
                  <a:cubicBezTo>
                    <a:pt x="217" y="616"/>
                    <a:pt x="220" y="616"/>
                    <a:pt x="223" y="617"/>
                  </a:cubicBezTo>
                  <a:cubicBezTo>
                    <a:pt x="226" y="619"/>
                    <a:pt x="229" y="619"/>
                    <a:pt x="230" y="621"/>
                  </a:cubicBezTo>
                  <a:cubicBezTo>
                    <a:pt x="230" y="623"/>
                    <a:pt x="226" y="625"/>
                    <a:pt x="226" y="626"/>
                  </a:cubicBezTo>
                  <a:cubicBezTo>
                    <a:pt x="226" y="627"/>
                    <a:pt x="229" y="628"/>
                    <a:pt x="229" y="629"/>
                  </a:cubicBezTo>
                  <a:cubicBezTo>
                    <a:pt x="229" y="631"/>
                    <a:pt x="226" y="631"/>
                    <a:pt x="225" y="632"/>
                  </a:cubicBezTo>
                  <a:cubicBezTo>
                    <a:pt x="225" y="633"/>
                    <a:pt x="227" y="635"/>
                    <a:pt x="228" y="636"/>
                  </a:cubicBezTo>
                  <a:cubicBezTo>
                    <a:pt x="228" y="638"/>
                    <a:pt x="226" y="642"/>
                    <a:pt x="226" y="643"/>
                  </a:cubicBezTo>
                  <a:cubicBezTo>
                    <a:pt x="226" y="644"/>
                    <a:pt x="218" y="643"/>
                    <a:pt x="216" y="643"/>
                  </a:cubicBezTo>
                  <a:cubicBezTo>
                    <a:pt x="215" y="643"/>
                    <a:pt x="209" y="649"/>
                    <a:pt x="208" y="649"/>
                  </a:cubicBezTo>
                  <a:cubicBezTo>
                    <a:pt x="206" y="649"/>
                    <a:pt x="207" y="652"/>
                    <a:pt x="207" y="654"/>
                  </a:cubicBezTo>
                  <a:cubicBezTo>
                    <a:pt x="213" y="653"/>
                    <a:pt x="218" y="653"/>
                    <a:pt x="219" y="654"/>
                  </a:cubicBezTo>
                  <a:cubicBezTo>
                    <a:pt x="220" y="656"/>
                    <a:pt x="207" y="661"/>
                    <a:pt x="205" y="662"/>
                  </a:cubicBezTo>
                  <a:cubicBezTo>
                    <a:pt x="203" y="663"/>
                    <a:pt x="209" y="666"/>
                    <a:pt x="209" y="668"/>
                  </a:cubicBezTo>
                  <a:cubicBezTo>
                    <a:pt x="209" y="670"/>
                    <a:pt x="202" y="671"/>
                    <a:pt x="203" y="675"/>
                  </a:cubicBezTo>
                  <a:cubicBezTo>
                    <a:pt x="203" y="679"/>
                    <a:pt x="200" y="680"/>
                    <a:pt x="196" y="680"/>
                  </a:cubicBezTo>
                  <a:cubicBezTo>
                    <a:pt x="193" y="680"/>
                    <a:pt x="192" y="682"/>
                    <a:pt x="193" y="682"/>
                  </a:cubicBezTo>
                  <a:cubicBezTo>
                    <a:pt x="195" y="683"/>
                    <a:pt x="195" y="688"/>
                    <a:pt x="202" y="690"/>
                  </a:cubicBezTo>
                  <a:cubicBezTo>
                    <a:pt x="209" y="691"/>
                    <a:pt x="217" y="698"/>
                    <a:pt x="223" y="705"/>
                  </a:cubicBezTo>
                  <a:cubicBezTo>
                    <a:pt x="224" y="706"/>
                    <a:pt x="225" y="706"/>
                    <a:pt x="226" y="707"/>
                  </a:cubicBezTo>
                  <a:cubicBezTo>
                    <a:pt x="228" y="706"/>
                    <a:pt x="229" y="705"/>
                    <a:pt x="230" y="705"/>
                  </a:cubicBezTo>
                  <a:cubicBezTo>
                    <a:pt x="234" y="705"/>
                    <a:pt x="240" y="707"/>
                    <a:pt x="244" y="709"/>
                  </a:cubicBezTo>
                  <a:cubicBezTo>
                    <a:pt x="247" y="712"/>
                    <a:pt x="260" y="709"/>
                    <a:pt x="261" y="711"/>
                  </a:cubicBezTo>
                  <a:cubicBezTo>
                    <a:pt x="263" y="713"/>
                    <a:pt x="266" y="715"/>
                    <a:pt x="268" y="715"/>
                  </a:cubicBezTo>
                  <a:cubicBezTo>
                    <a:pt x="271" y="715"/>
                    <a:pt x="273" y="720"/>
                    <a:pt x="275" y="719"/>
                  </a:cubicBezTo>
                  <a:cubicBezTo>
                    <a:pt x="277" y="717"/>
                    <a:pt x="285" y="717"/>
                    <a:pt x="287" y="717"/>
                  </a:cubicBezTo>
                  <a:cubicBezTo>
                    <a:pt x="289" y="717"/>
                    <a:pt x="289" y="719"/>
                    <a:pt x="291" y="719"/>
                  </a:cubicBezTo>
                  <a:cubicBezTo>
                    <a:pt x="293" y="719"/>
                    <a:pt x="293" y="726"/>
                    <a:pt x="294" y="726"/>
                  </a:cubicBezTo>
                  <a:cubicBezTo>
                    <a:pt x="296" y="725"/>
                    <a:pt x="301" y="730"/>
                    <a:pt x="305" y="731"/>
                  </a:cubicBezTo>
                  <a:cubicBezTo>
                    <a:pt x="308" y="731"/>
                    <a:pt x="312" y="737"/>
                    <a:pt x="313" y="737"/>
                  </a:cubicBezTo>
                  <a:cubicBezTo>
                    <a:pt x="315" y="736"/>
                    <a:pt x="317" y="739"/>
                    <a:pt x="318" y="737"/>
                  </a:cubicBezTo>
                  <a:cubicBezTo>
                    <a:pt x="319" y="734"/>
                    <a:pt x="324" y="735"/>
                    <a:pt x="326" y="731"/>
                  </a:cubicBezTo>
                  <a:cubicBezTo>
                    <a:pt x="319" y="723"/>
                    <a:pt x="312" y="715"/>
                    <a:pt x="313" y="712"/>
                  </a:cubicBezTo>
                  <a:cubicBezTo>
                    <a:pt x="313" y="706"/>
                    <a:pt x="315" y="702"/>
                    <a:pt x="308" y="696"/>
                  </a:cubicBezTo>
                  <a:cubicBezTo>
                    <a:pt x="301" y="690"/>
                    <a:pt x="309" y="686"/>
                    <a:pt x="314" y="680"/>
                  </a:cubicBezTo>
                  <a:cubicBezTo>
                    <a:pt x="318" y="674"/>
                    <a:pt x="328" y="672"/>
                    <a:pt x="334" y="668"/>
                  </a:cubicBezTo>
                  <a:cubicBezTo>
                    <a:pt x="333" y="667"/>
                    <a:pt x="332" y="666"/>
                    <a:pt x="330" y="666"/>
                  </a:cubicBezTo>
                  <a:cubicBezTo>
                    <a:pt x="326" y="664"/>
                    <a:pt x="324" y="662"/>
                    <a:pt x="328" y="661"/>
                  </a:cubicBezTo>
                  <a:cubicBezTo>
                    <a:pt x="331" y="660"/>
                    <a:pt x="330" y="658"/>
                    <a:pt x="326" y="654"/>
                  </a:cubicBezTo>
                  <a:cubicBezTo>
                    <a:pt x="323" y="650"/>
                    <a:pt x="321" y="646"/>
                    <a:pt x="319" y="646"/>
                  </a:cubicBezTo>
                  <a:cubicBezTo>
                    <a:pt x="317" y="646"/>
                    <a:pt x="314" y="645"/>
                    <a:pt x="311" y="646"/>
                  </a:cubicBezTo>
                  <a:cubicBezTo>
                    <a:pt x="308" y="647"/>
                    <a:pt x="309" y="644"/>
                    <a:pt x="309" y="640"/>
                  </a:cubicBezTo>
                  <a:cubicBezTo>
                    <a:pt x="310" y="637"/>
                    <a:pt x="304" y="637"/>
                    <a:pt x="303" y="636"/>
                  </a:cubicBezTo>
                  <a:cubicBezTo>
                    <a:pt x="302" y="634"/>
                    <a:pt x="304" y="629"/>
                    <a:pt x="305" y="629"/>
                  </a:cubicBezTo>
                  <a:cubicBezTo>
                    <a:pt x="306" y="628"/>
                    <a:pt x="309" y="627"/>
                    <a:pt x="309" y="625"/>
                  </a:cubicBezTo>
                  <a:cubicBezTo>
                    <a:pt x="309" y="624"/>
                    <a:pt x="304" y="623"/>
                    <a:pt x="306" y="620"/>
                  </a:cubicBezTo>
                  <a:cubicBezTo>
                    <a:pt x="308" y="616"/>
                    <a:pt x="312" y="616"/>
                    <a:pt x="312" y="613"/>
                  </a:cubicBezTo>
                  <a:cubicBezTo>
                    <a:pt x="312" y="609"/>
                    <a:pt x="315" y="606"/>
                    <a:pt x="318" y="609"/>
                  </a:cubicBezTo>
                  <a:cubicBezTo>
                    <a:pt x="322" y="611"/>
                    <a:pt x="323" y="618"/>
                    <a:pt x="327" y="616"/>
                  </a:cubicBezTo>
                  <a:cubicBezTo>
                    <a:pt x="331" y="615"/>
                    <a:pt x="329" y="611"/>
                    <a:pt x="328" y="609"/>
                  </a:cubicBezTo>
                  <a:cubicBezTo>
                    <a:pt x="328" y="607"/>
                    <a:pt x="327" y="604"/>
                    <a:pt x="331" y="603"/>
                  </a:cubicBezTo>
                  <a:cubicBezTo>
                    <a:pt x="336" y="602"/>
                    <a:pt x="334" y="598"/>
                    <a:pt x="337" y="598"/>
                  </a:cubicBezTo>
                  <a:cubicBezTo>
                    <a:pt x="341" y="598"/>
                    <a:pt x="347" y="593"/>
                    <a:pt x="349" y="592"/>
                  </a:cubicBezTo>
                  <a:cubicBezTo>
                    <a:pt x="351" y="591"/>
                    <a:pt x="356" y="589"/>
                    <a:pt x="358" y="590"/>
                  </a:cubicBezTo>
                  <a:cubicBezTo>
                    <a:pt x="360" y="591"/>
                    <a:pt x="362" y="593"/>
                    <a:pt x="364" y="590"/>
                  </a:cubicBezTo>
                  <a:cubicBezTo>
                    <a:pt x="365" y="586"/>
                    <a:pt x="371" y="588"/>
                    <a:pt x="372" y="590"/>
                  </a:cubicBezTo>
                  <a:cubicBezTo>
                    <a:pt x="372" y="592"/>
                    <a:pt x="382" y="592"/>
                    <a:pt x="385" y="594"/>
                  </a:cubicBezTo>
                  <a:cubicBezTo>
                    <a:pt x="388" y="596"/>
                    <a:pt x="394" y="600"/>
                    <a:pt x="394" y="602"/>
                  </a:cubicBezTo>
                  <a:cubicBezTo>
                    <a:pt x="394" y="604"/>
                    <a:pt x="397" y="607"/>
                    <a:pt x="397" y="603"/>
                  </a:cubicBezTo>
                  <a:cubicBezTo>
                    <a:pt x="397" y="600"/>
                    <a:pt x="400" y="601"/>
                    <a:pt x="404" y="603"/>
                  </a:cubicBezTo>
                  <a:cubicBezTo>
                    <a:pt x="408" y="606"/>
                    <a:pt x="413" y="605"/>
                    <a:pt x="414" y="602"/>
                  </a:cubicBezTo>
                  <a:cubicBezTo>
                    <a:pt x="415" y="600"/>
                    <a:pt x="423" y="597"/>
                    <a:pt x="425" y="599"/>
                  </a:cubicBezTo>
                  <a:cubicBezTo>
                    <a:pt x="428" y="601"/>
                    <a:pt x="429" y="602"/>
                    <a:pt x="432" y="599"/>
                  </a:cubicBezTo>
                  <a:cubicBezTo>
                    <a:pt x="435" y="596"/>
                    <a:pt x="442" y="597"/>
                    <a:pt x="443" y="600"/>
                  </a:cubicBezTo>
                  <a:cubicBezTo>
                    <a:pt x="444" y="603"/>
                    <a:pt x="447" y="603"/>
                    <a:pt x="450" y="603"/>
                  </a:cubicBezTo>
                  <a:cubicBezTo>
                    <a:pt x="453" y="603"/>
                    <a:pt x="454" y="608"/>
                    <a:pt x="456" y="607"/>
                  </a:cubicBezTo>
                  <a:cubicBezTo>
                    <a:pt x="458" y="606"/>
                    <a:pt x="457" y="601"/>
                    <a:pt x="460" y="601"/>
                  </a:cubicBezTo>
                  <a:cubicBezTo>
                    <a:pt x="462" y="602"/>
                    <a:pt x="464" y="605"/>
                    <a:pt x="468" y="605"/>
                  </a:cubicBezTo>
                  <a:cubicBezTo>
                    <a:pt x="472" y="605"/>
                    <a:pt x="475" y="604"/>
                    <a:pt x="475" y="601"/>
                  </a:cubicBezTo>
                  <a:cubicBezTo>
                    <a:pt x="475" y="598"/>
                    <a:pt x="475" y="593"/>
                    <a:pt x="472" y="593"/>
                  </a:cubicBezTo>
                  <a:cubicBezTo>
                    <a:pt x="470" y="593"/>
                    <a:pt x="467" y="590"/>
                    <a:pt x="464" y="590"/>
                  </a:cubicBezTo>
                  <a:cubicBezTo>
                    <a:pt x="461" y="590"/>
                    <a:pt x="458" y="585"/>
                    <a:pt x="461" y="584"/>
                  </a:cubicBezTo>
                  <a:cubicBezTo>
                    <a:pt x="464" y="583"/>
                    <a:pt x="469" y="581"/>
                    <a:pt x="468" y="578"/>
                  </a:cubicBezTo>
                  <a:cubicBezTo>
                    <a:pt x="467" y="576"/>
                    <a:pt x="466" y="571"/>
                    <a:pt x="470" y="570"/>
                  </a:cubicBezTo>
                  <a:cubicBezTo>
                    <a:pt x="474" y="570"/>
                    <a:pt x="483" y="570"/>
                    <a:pt x="482" y="568"/>
                  </a:cubicBezTo>
                  <a:cubicBezTo>
                    <a:pt x="482" y="567"/>
                    <a:pt x="474" y="566"/>
                    <a:pt x="472" y="563"/>
                  </a:cubicBezTo>
                  <a:cubicBezTo>
                    <a:pt x="471" y="561"/>
                    <a:pt x="470" y="555"/>
                    <a:pt x="472" y="554"/>
                  </a:cubicBezTo>
                  <a:cubicBezTo>
                    <a:pt x="473" y="553"/>
                    <a:pt x="478" y="554"/>
                    <a:pt x="481" y="553"/>
                  </a:cubicBezTo>
                  <a:cubicBezTo>
                    <a:pt x="484" y="552"/>
                    <a:pt x="491" y="555"/>
                    <a:pt x="495" y="552"/>
                  </a:cubicBezTo>
                  <a:cubicBezTo>
                    <a:pt x="499" y="549"/>
                    <a:pt x="507" y="548"/>
                    <a:pt x="512" y="548"/>
                  </a:cubicBezTo>
                  <a:cubicBezTo>
                    <a:pt x="516" y="548"/>
                    <a:pt x="520" y="545"/>
                    <a:pt x="523" y="545"/>
                  </a:cubicBezTo>
                  <a:cubicBezTo>
                    <a:pt x="527" y="544"/>
                    <a:pt x="537" y="543"/>
                    <a:pt x="539" y="542"/>
                  </a:cubicBezTo>
                  <a:cubicBezTo>
                    <a:pt x="542" y="541"/>
                    <a:pt x="555" y="539"/>
                    <a:pt x="556" y="536"/>
                  </a:cubicBezTo>
                  <a:cubicBezTo>
                    <a:pt x="556" y="534"/>
                    <a:pt x="567" y="532"/>
                    <a:pt x="570" y="533"/>
                  </a:cubicBezTo>
                  <a:cubicBezTo>
                    <a:pt x="573" y="534"/>
                    <a:pt x="576" y="535"/>
                    <a:pt x="579" y="534"/>
                  </a:cubicBezTo>
                  <a:cubicBezTo>
                    <a:pt x="581" y="533"/>
                    <a:pt x="586" y="536"/>
                    <a:pt x="586" y="539"/>
                  </a:cubicBezTo>
                  <a:cubicBezTo>
                    <a:pt x="585" y="541"/>
                    <a:pt x="588" y="544"/>
                    <a:pt x="588" y="547"/>
                  </a:cubicBezTo>
                  <a:cubicBezTo>
                    <a:pt x="588" y="549"/>
                    <a:pt x="585" y="550"/>
                    <a:pt x="587" y="551"/>
                  </a:cubicBezTo>
                  <a:cubicBezTo>
                    <a:pt x="588" y="553"/>
                    <a:pt x="595" y="552"/>
                    <a:pt x="597" y="550"/>
                  </a:cubicBezTo>
                  <a:cubicBezTo>
                    <a:pt x="599" y="547"/>
                    <a:pt x="601" y="551"/>
                    <a:pt x="601" y="552"/>
                  </a:cubicBezTo>
                  <a:cubicBezTo>
                    <a:pt x="601" y="554"/>
                    <a:pt x="604" y="555"/>
                    <a:pt x="604" y="553"/>
                  </a:cubicBezTo>
                  <a:cubicBezTo>
                    <a:pt x="604" y="551"/>
                    <a:pt x="608" y="552"/>
                    <a:pt x="610" y="554"/>
                  </a:cubicBezTo>
                  <a:cubicBezTo>
                    <a:pt x="611" y="555"/>
                    <a:pt x="616" y="552"/>
                    <a:pt x="616" y="555"/>
                  </a:cubicBezTo>
                  <a:cubicBezTo>
                    <a:pt x="616" y="557"/>
                    <a:pt x="609" y="559"/>
                    <a:pt x="612" y="562"/>
                  </a:cubicBezTo>
                  <a:cubicBezTo>
                    <a:pt x="615" y="565"/>
                    <a:pt x="616" y="559"/>
                    <a:pt x="620" y="560"/>
                  </a:cubicBezTo>
                  <a:cubicBezTo>
                    <a:pt x="624" y="561"/>
                    <a:pt x="629" y="556"/>
                    <a:pt x="632" y="555"/>
                  </a:cubicBezTo>
                  <a:cubicBezTo>
                    <a:pt x="636" y="554"/>
                    <a:pt x="640" y="551"/>
                    <a:pt x="643" y="549"/>
                  </a:cubicBezTo>
                  <a:cubicBezTo>
                    <a:pt x="646" y="547"/>
                    <a:pt x="652" y="548"/>
                    <a:pt x="650" y="550"/>
                  </a:cubicBezTo>
                  <a:cubicBezTo>
                    <a:pt x="648" y="552"/>
                    <a:pt x="646" y="556"/>
                    <a:pt x="653" y="558"/>
                  </a:cubicBezTo>
                  <a:cubicBezTo>
                    <a:pt x="661" y="561"/>
                    <a:pt x="669" y="576"/>
                    <a:pt x="674" y="583"/>
                  </a:cubicBezTo>
                  <a:cubicBezTo>
                    <a:pt x="679" y="590"/>
                    <a:pt x="683" y="603"/>
                    <a:pt x="686" y="603"/>
                  </a:cubicBezTo>
                  <a:cubicBezTo>
                    <a:pt x="688" y="603"/>
                    <a:pt x="689" y="597"/>
                    <a:pt x="692" y="596"/>
                  </a:cubicBezTo>
                  <a:cubicBezTo>
                    <a:pt x="696" y="595"/>
                    <a:pt x="698" y="601"/>
                    <a:pt x="701" y="602"/>
                  </a:cubicBezTo>
                  <a:cubicBezTo>
                    <a:pt x="705" y="603"/>
                    <a:pt x="709" y="605"/>
                    <a:pt x="712" y="604"/>
                  </a:cubicBezTo>
                  <a:cubicBezTo>
                    <a:pt x="715" y="603"/>
                    <a:pt x="721" y="599"/>
                    <a:pt x="723" y="601"/>
                  </a:cubicBezTo>
                  <a:cubicBezTo>
                    <a:pt x="726" y="602"/>
                    <a:pt x="729" y="602"/>
                    <a:pt x="731" y="607"/>
                  </a:cubicBezTo>
                  <a:cubicBezTo>
                    <a:pt x="733" y="611"/>
                    <a:pt x="736" y="612"/>
                    <a:pt x="738" y="612"/>
                  </a:cubicBezTo>
                  <a:cubicBezTo>
                    <a:pt x="740" y="612"/>
                    <a:pt x="740" y="615"/>
                    <a:pt x="740" y="617"/>
                  </a:cubicBezTo>
                  <a:cubicBezTo>
                    <a:pt x="740" y="619"/>
                    <a:pt x="744" y="621"/>
                    <a:pt x="746" y="621"/>
                  </a:cubicBezTo>
                  <a:cubicBezTo>
                    <a:pt x="748" y="621"/>
                    <a:pt x="753" y="621"/>
                    <a:pt x="755" y="620"/>
                  </a:cubicBezTo>
                  <a:cubicBezTo>
                    <a:pt x="756" y="619"/>
                    <a:pt x="758" y="618"/>
                    <a:pt x="759" y="620"/>
                  </a:cubicBezTo>
                  <a:cubicBezTo>
                    <a:pt x="759" y="622"/>
                    <a:pt x="762" y="626"/>
                    <a:pt x="764" y="626"/>
                  </a:cubicBezTo>
                  <a:cubicBezTo>
                    <a:pt x="766" y="626"/>
                    <a:pt x="770" y="628"/>
                    <a:pt x="770" y="626"/>
                  </a:cubicBezTo>
                  <a:cubicBezTo>
                    <a:pt x="771" y="624"/>
                    <a:pt x="776" y="623"/>
                    <a:pt x="778" y="623"/>
                  </a:cubicBezTo>
                  <a:cubicBezTo>
                    <a:pt x="780" y="623"/>
                    <a:pt x="787" y="621"/>
                    <a:pt x="788" y="618"/>
                  </a:cubicBezTo>
                  <a:cubicBezTo>
                    <a:pt x="790" y="615"/>
                    <a:pt x="795" y="615"/>
                    <a:pt x="797" y="613"/>
                  </a:cubicBezTo>
                  <a:cubicBezTo>
                    <a:pt x="799" y="611"/>
                    <a:pt x="803" y="610"/>
                    <a:pt x="804" y="608"/>
                  </a:cubicBezTo>
                  <a:cubicBezTo>
                    <a:pt x="805" y="606"/>
                    <a:pt x="811" y="607"/>
                    <a:pt x="812" y="605"/>
                  </a:cubicBezTo>
                  <a:cubicBezTo>
                    <a:pt x="813" y="603"/>
                    <a:pt x="818" y="603"/>
                    <a:pt x="820" y="604"/>
                  </a:cubicBezTo>
                  <a:cubicBezTo>
                    <a:pt x="822" y="604"/>
                    <a:pt x="834" y="607"/>
                    <a:pt x="836" y="606"/>
                  </a:cubicBezTo>
                  <a:cubicBezTo>
                    <a:pt x="837" y="606"/>
                    <a:pt x="838" y="612"/>
                    <a:pt x="839" y="613"/>
                  </a:cubicBezTo>
                  <a:cubicBezTo>
                    <a:pt x="841" y="613"/>
                    <a:pt x="847" y="618"/>
                    <a:pt x="849" y="616"/>
                  </a:cubicBezTo>
                  <a:cubicBezTo>
                    <a:pt x="850" y="615"/>
                    <a:pt x="854" y="614"/>
                    <a:pt x="858" y="616"/>
                  </a:cubicBezTo>
                  <a:cubicBezTo>
                    <a:pt x="861" y="618"/>
                    <a:pt x="864" y="620"/>
                    <a:pt x="866" y="618"/>
                  </a:cubicBezTo>
                  <a:cubicBezTo>
                    <a:pt x="867" y="616"/>
                    <a:pt x="874" y="615"/>
                    <a:pt x="875" y="613"/>
                  </a:cubicBezTo>
                  <a:cubicBezTo>
                    <a:pt x="876" y="612"/>
                    <a:pt x="877" y="608"/>
                    <a:pt x="875" y="607"/>
                  </a:cubicBezTo>
                  <a:cubicBezTo>
                    <a:pt x="874" y="605"/>
                    <a:pt x="872" y="600"/>
                    <a:pt x="871" y="597"/>
                  </a:cubicBezTo>
                  <a:cubicBezTo>
                    <a:pt x="871" y="595"/>
                    <a:pt x="875" y="594"/>
                    <a:pt x="876" y="592"/>
                  </a:cubicBezTo>
                  <a:cubicBezTo>
                    <a:pt x="877" y="589"/>
                    <a:pt x="881" y="589"/>
                    <a:pt x="882" y="588"/>
                  </a:cubicBezTo>
                  <a:cubicBezTo>
                    <a:pt x="883" y="586"/>
                    <a:pt x="884" y="583"/>
                    <a:pt x="886" y="584"/>
                  </a:cubicBezTo>
                  <a:cubicBezTo>
                    <a:pt x="888" y="585"/>
                    <a:pt x="893" y="586"/>
                    <a:pt x="894" y="587"/>
                  </a:cubicBezTo>
                  <a:cubicBezTo>
                    <a:pt x="895" y="588"/>
                    <a:pt x="899" y="589"/>
                    <a:pt x="901" y="589"/>
                  </a:cubicBezTo>
                  <a:cubicBezTo>
                    <a:pt x="904" y="589"/>
                    <a:pt x="907" y="591"/>
                    <a:pt x="910" y="592"/>
                  </a:cubicBezTo>
                  <a:cubicBezTo>
                    <a:pt x="912" y="594"/>
                    <a:pt x="919" y="594"/>
                    <a:pt x="921" y="596"/>
                  </a:cubicBezTo>
                  <a:cubicBezTo>
                    <a:pt x="922" y="598"/>
                    <a:pt x="920" y="603"/>
                    <a:pt x="922" y="605"/>
                  </a:cubicBezTo>
                  <a:cubicBezTo>
                    <a:pt x="924" y="607"/>
                    <a:pt x="928" y="612"/>
                    <a:pt x="929" y="611"/>
                  </a:cubicBezTo>
                  <a:cubicBezTo>
                    <a:pt x="930" y="610"/>
                    <a:pt x="937" y="614"/>
                    <a:pt x="939" y="614"/>
                  </a:cubicBezTo>
                  <a:cubicBezTo>
                    <a:pt x="941" y="613"/>
                    <a:pt x="945" y="610"/>
                    <a:pt x="947" y="610"/>
                  </a:cubicBezTo>
                  <a:cubicBezTo>
                    <a:pt x="949" y="610"/>
                    <a:pt x="955" y="608"/>
                    <a:pt x="957" y="608"/>
                  </a:cubicBezTo>
                  <a:cubicBezTo>
                    <a:pt x="959" y="609"/>
                    <a:pt x="967" y="611"/>
                    <a:pt x="968" y="611"/>
                  </a:cubicBezTo>
                  <a:cubicBezTo>
                    <a:pt x="969" y="610"/>
                    <a:pt x="975" y="611"/>
                    <a:pt x="976" y="613"/>
                  </a:cubicBezTo>
                  <a:cubicBezTo>
                    <a:pt x="977" y="615"/>
                    <a:pt x="986" y="615"/>
                    <a:pt x="986" y="617"/>
                  </a:cubicBezTo>
                  <a:cubicBezTo>
                    <a:pt x="986" y="620"/>
                    <a:pt x="990" y="621"/>
                    <a:pt x="992" y="624"/>
                  </a:cubicBezTo>
                  <a:cubicBezTo>
                    <a:pt x="993" y="626"/>
                    <a:pt x="1004" y="625"/>
                    <a:pt x="1006" y="626"/>
                  </a:cubicBezTo>
                  <a:cubicBezTo>
                    <a:pt x="1008" y="628"/>
                    <a:pt x="1021" y="628"/>
                    <a:pt x="1021" y="626"/>
                  </a:cubicBezTo>
                  <a:cubicBezTo>
                    <a:pt x="1021" y="625"/>
                    <a:pt x="1033" y="624"/>
                    <a:pt x="1036" y="623"/>
                  </a:cubicBezTo>
                  <a:cubicBezTo>
                    <a:pt x="1038" y="621"/>
                    <a:pt x="1044" y="622"/>
                    <a:pt x="1045" y="619"/>
                  </a:cubicBezTo>
                  <a:cubicBezTo>
                    <a:pt x="1045" y="617"/>
                    <a:pt x="1051" y="615"/>
                    <a:pt x="1054" y="613"/>
                  </a:cubicBezTo>
                  <a:cubicBezTo>
                    <a:pt x="1056" y="611"/>
                    <a:pt x="1067" y="612"/>
                    <a:pt x="1068" y="614"/>
                  </a:cubicBezTo>
                  <a:cubicBezTo>
                    <a:pt x="1068" y="616"/>
                    <a:pt x="1075" y="617"/>
                    <a:pt x="1077" y="616"/>
                  </a:cubicBezTo>
                  <a:cubicBezTo>
                    <a:pt x="1080" y="615"/>
                    <a:pt x="1087" y="616"/>
                    <a:pt x="1088" y="619"/>
                  </a:cubicBezTo>
                  <a:cubicBezTo>
                    <a:pt x="1089" y="621"/>
                    <a:pt x="1097" y="622"/>
                    <a:pt x="1099" y="622"/>
                  </a:cubicBezTo>
                  <a:cubicBezTo>
                    <a:pt x="1101" y="621"/>
                    <a:pt x="1107" y="616"/>
                    <a:pt x="1110" y="616"/>
                  </a:cubicBezTo>
                  <a:cubicBezTo>
                    <a:pt x="1112" y="616"/>
                    <a:pt x="1115" y="613"/>
                    <a:pt x="1115" y="611"/>
                  </a:cubicBezTo>
                  <a:cubicBezTo>
                    <a:pt x="1114" y="609"/>
                    <a:pt x="1119" y="602"/>
                    <a:pt x="1120" y="599"/>
                  </a:cubicBezTo>
                  <a:cubicBezTo>
                    <a:pt x="1121" y="597"/>
                    <a:pt x="1125" y="589"/>
                    <a:pt x="1127" y="589"/>
                  </a:cubicBezTo>
                  <a:cubicBezTo>
                    <a:pt x="1129" y="588"/>
                    <a:pt x="1132" y="585"/>
                    <a:pt x="1132" y="583"/>
                  </a:cubicBezTo>
                  <a:cubicBezTo>
                    <a:pt x="1132" y="581"/>
                    <a:pt x="1131" y="575"/>
                    <a:pt x="1129" y="575"/>
                  </a:cubicBezTo>
                  <a:cubicBezTo>
                    <a:pt x="1127" y="575"/>
                    <a:pt x="1123" y="575"/>
                    <a:pt x="1128" y="569"/>
                  </a:cubicBezTo>
                  <a:cubicBezTo>
                    <a:pt x="1132" y="563"/>
                    <a:pt x="1141" y="564"/>
                    <a:pt x="1142" y="564"/>
                  </a:cubicBezTo>
                  <a:cubicBezTo>
                    <a:pt x="1143" y="564"/>
                    <a:pt x="1154" y="562"/>
                    <a:pt x="1159" y="563"/>
                  </a:cubicBezTo>
                  <a:cubicBezTo>
                    <a:pt x="1163" y="564"/>
                    <a:pt x="1166" y="562"/>
                    <a:pt x="1171" y="565"/>
                  </a:cubicBezTo>
                  <a:cubicBezTo>
                    <a:pt x="1176" y="568"/>
                    <a:pt x="1183" y="567"/>
                    <a:pt x="1185" y="569"/>
                  </a:cubicBezTo>
                  <a:cubicBezTo>
                    <a:pt x="1187" y="571"/>
                    <a:pt x="1193" y="573"/>
                    <a:pt x="1192" y="577"/>
                  </a:cubicBezTo>
                  <a:cubicBezTo>
                    <a:pt x="1191" y="581"/>
                    <a:pt x="1196" y="579"/>
                    <a:pt x="1198" y="588"/>
                  </a:cubicBezTo>
                  <a:cubicBezTo>
                    <a:pt x="1199" y="596"/>
                    <a:pt x="1203" y="597"/>
                    <a:pt x="1204" y="601"/>
                  </a:cubicBezTo>
                  <a:cubicBezTo>
                    <a:pt x="1205" y="605"/>
                    <a:pt x="1211" y="612"/>
                    <a:pt x="1210" y="615"/>
                  </a:cubicBezTo>
                  <a:cubicBezTo>
                    <a:pt x="1209" y="617"/>
                    <a:pt x="1209" y="621"/>
                    <a:pt x="1214" y="621"/>
                  </a:cubicBezTo>
                  <a:cubicBezTo>
                    <a:pt x="1220" y="621"/>
                    <a:pt x="1224" y="626"/>
                    <a:pt x="1225" y="625"/>
                  </a:cubicBezTo>
                  <a:cubicBezTo>
                    <a:pt x="1227" y="624"/>
                    <a:pt x="1233" y="627"/>
                    <a:pt x="1237" y="630"/>
                  </a:cubicBezTo>
                  <a:cubicBezTo>
                    <a:pt x="1240" y="633"/>
                    <a:pt x="1245" y="632"/>
                    <a:pt x="1245" y="635"/>
                  </a:cubicBezTo>
                  <a:cubicBezTo>
                    <a:pt x="1244" y="639"/>
                    <a:pt x="1247" y="642"/>
                    <a:pt x="1247" y="645"/>
                  </a:cubicBezTo>
                  <a:cubicBezTo>
                    <a:pt x="1247" y="648"/>
                    <a:pt x="1253" y="650"/>
                    <a:pt x="1258" y="649"/>
                  </a:cubicBezTo>
                  <a:cubicBezTo>
                    <a:pt x="1263" y="649"/>
                    <a:pt x="1266" y="651"/>
                    <a:pt x="1268" y="647"/>
                  </a:cubicBezTo>
                  <a:cubicBezTo>
                    <a:pt x="1270" y="643"/>
                    <a:pt x="1277" y="645"/>
                    <a:pt x="1279" y="643"/>
                  </a:cubicBezTo>
                  <a:cubicBezTo>
                    <a:pt x="1281" y="641"/>
                    <a:pt x="1288" y="639"/>
                    <a:pt x="1288" y="645"/>
                  </a:cubicBezTo>
                  <a:cubicBezTo>
                    <a:pt x="1288" y="651"/>
                    <a:pt x="1292" y="653"/>
                    <a:pt x="1288" y="655"/>
                  </a:cubicBezTo>
                  <a:cubicBezTo>
                    <a:pt x="1285" y="657"/>
                    <a:pt x="1283" y="665"/>
                    <a:pt x="1282" y="669"/>
                  </a:cubicBezTo>
                  <a:cubicBezTo>
                    <a:pt x="1281" y="673"/>
                    <a:pt x="1276" y="674"/>
                    <a:pt x="1276" y="678"/>
                  </a:cubicBezTo>
                  <a:cubicBezTo>
                    <a:pt x="1275" y="682"/>
                    <a:pt x="1270" y="682"/>
                    <a:pt x="1270" y="685"/>
                  </a:cubicBezTo>
                  <a:cubicBezTo>
                    <a:pt x="1270" y="688"/>
                    <a:pt x="1264" y="687"/>
                    <a:pt x="1260" y="685"/>
                  </a:cubicBezTo>
                  <a:cubicBezTo>
                    <a:pt x="1257" y="683"/>
                    <a:pt x="1254" y="689"/>
                    <a:pt x="1251" y="689"/>
                  </a:cubicBezTo>
                  <a:cubicBezTo>
                    <a:pt x="1248" y="689"/>
                    <a:pt x="1249" y="695"/>
                    <a:pt x="1249" y="697"/>
                  </a:cubicBezTo>
                  <a:cubicBezTo>
                    <a:pt x="1250" y="700"/>
                    <a:pt x="1248" y="703"/>
                    <a:pt x="1250" y="707"/>
                  </a:cubicBezTo>
                  <a:cubicBezTo>
                    <a:pt x="1251" y="709"/>
                    <a:pt x="1250" y="713"/>
                    <a:pt x="1251" y="717"/>
                  </a:cubicBezTo>
                  <a:cubicBezTo>
                    <a:pt x="1255" y="714"/>
                    <a:pt x="1259" y="712"/>
                    <a:pt x="1260" y="712"/>
                  </a:cubicBezTo>
                  <a:cubicBezTo>
                    <a:pt x="1264" y="712"/>
                    <a:pt x="1269" y="719"/>
                    <a:pt x="1273" y="720"/>
                  </a:cubicBezTo>
                  <a:cubicBezTo>
                    <a:pt x="1278" y="720"/>
                    <a:pt x="1299" y="706"/>
                    <a:pt x="1299" y="703"/>
                  </a:cubicBezTo>
                  <a:cubicBezTo>
                    <a:pt x="1299" y="701"/>
                    <a:pt x="1312" y="689"/>
                    <a:pt x="1318" y="683"/>
                  </a:cubicBezTo>
                  <a:cubicBezTo>
                    <a:pt x="1323" y="677"/>
                    <a:pt x="1331" y="668"/>
                    <a:pt x="1334" y="661"/>
                  </a:cubicBezTo>
                  <a:cubicBezTo>
                    <a:pt x="1336" y="656"/>
                    <a:pt x="1344" y="648"/>
                    <a:pt x="1346" y="645"/>
                  </a:cubicBezTo>
                  <a:cubicBezTo>
                    <a:pt x="1348" y="641"/>
                    <a:pt x="1349" y="641"/>
                    <a:pt x="1353" y="633"/>
                  </a:cubicBezTo>
                  <a:cubicBezTo>
                    <a:pt x="1357" y="625"/>
                    <a:pt x="1357" y="605"/>
                    <a:pt x="1358" y="604"/>
                  </a:cubicBezTo>
                  <a:cubicBezTo>
                    <a:pt x="1359" y="602"/>
                    <a:pt x="1358" y="599"/>
                    <a:pt x="1360" y="597"/>
                  </a:cubicBezTo>
                  <a:cubicBezTo>
                    <a:pt x="1362" y="594"/>
                    <a:pt x="1361" y="591"/>
                    <a:pt x="1364" y="589"/>
                  </a:cubicBezTo>
                  <a:cubicBezTo>
                    <a:pt x="1368" y="586"/>
                    <a:pt x="1367" y="583"/>
                    <a:pt x="1366" y="581"/>
                  </a:cubicBezTo>
                  <a:cubicBezTo>
                    <a:pt x="1365" y="579"/>
                    <a:pt x="1366" y="574"/>
                    <a:pt x="1365" y="573"/>
                  </a:cubicBezTo>
                  <a:cubicBezTo>
                    <a:pt x="1365" y="571"/>
                    <a:pt x="1365" y="570"/>
                    <a:pt x="1367" y="569"/>
                  </a:cubicBezTo>
                  <a:cubicBezTo>
                    <a:pt x="1369" y="568"/>
                    <a:pt x="1365" y="565"/>
                    <a:pt x="1363" y="564"/>
                  </a:cubicBezTo>
                  <a:cubicBezTo>
                    <a:pt x="1360" y="562"/>
                    <a:pt x="1356" y="561"/>
                    <a:pt x="1356" y="558"/>
                  </a:cubicBezTo>
                  <a:cubicBezTo>
                    <a:pt x="1355" y="555"/>
                    <a:pt x="1351" y="551"/>
                    <a:pt x="1347" y="551"/>
                  </a:cubicBezTo>
                  <a:cubicBezTo>
                    <a:pt x="1343" y="552"/>
                    <a:pt x="1336" y="549"/>
                    <a:pt x="1337" y="552"/>
                  </a:cubicBezTo>
                  <a:cubicBezTo>
                    <a:pt x="1338" y="554"/>
                    <a:pt x="1337" y="556"/>
                    <a:pt x="1335" y="556"/>
                  </a:cubicBezTo>
                  <a:cubicBezTo>
                    <a:pt x="1333" y="555"/>
                    <a:pt x="1332" y="557"/>
                    <a:pt x="1330" y="560"/>
                  </a:cubicBezTo>
                  <a:cubicBezTo>
                    <a:pt x="1328" y="563"/>
                    <a:pt x="1320" y="564"/>
                    <a:pt x="1324" y="560"/>
                  </a:cubicBezTo>
                  <a:cubicBezTo>
                    <a:pt x="1327" y="557"/>
                    <a:pt x="1323" y="557"/>
                    <a:pt x="1323" y="554"/>
                  </a:cubicBezTo>
                  <a:cubicBezTo>
                    <a:pt x="1324" y="550"/>
                    <a:pt x="1327" y="547"/>
                    <a:pt x="1323" y="549"/>
                  </a:cubicBezTo>
                  <a:cubicBezTo>
                    <a:pt x="1319" y="551"/>
                    <a:pt x="1319" y="557"/>
                    <a:pt x="1316" y="557"/>
                  </a:cubicBezTo>
                  <a:cubicBezTo>
                    <a:pt x="1313" y="558"/>
                    <a:pt x="1314" y="548"/>
                    <a:pt x="1315" y="546"/>
                  </a:cubicBezTo>
                  <a:cubicBezTo>
                    <a:pt x="1316" y="543"/>
                    <a:pt x="1309" y="546"/>
                    <a:pt x="1302" y="545"/>
                  </a:cubicBezTo>
                  <a:cubicBezTo>
                    <a:pt x="1295" y="545"/>
                    <a:pt x="1297" y="540"/>
                    <a:pt x="1302" y="537"/>
                  </a:cubicBezTo>
                  <a:cubicBezTo>
                    <a:pt x="1308" y="534"/>
                    <a:pt x="1307" y="531"/>
                    <a:pt x="1310" y="530"/>
                  </a:cubicBezTo>
                  <a:cubicBezTo>
                    <a:pt x="1313" y="529"/>
                    <a:pt x="1320" y="524"/>
                    <a:pt x="1324" y="522"/>
                  </a:cubicBezTo>
                  <a:cubicBezTo>
                    <a:pt x="1329" y="519"/>
                    <a:pt x="1330" y="516"/>
                    <a:pt x="1331" y="513"/>
                  </a:cubicBezTo>
                  <a:cubicBezTo>
                    <a:pt x="1332" y="511"/>
                    <a:pt x="1340" y="507"/>
                    <a:pt x="1347" y="501"/>
                  </a:cubicBezTo>
                  <a:cubicBezTo>
                    <a:pt x="1354" y="495"/>
                    <a:pt x="1357" y="492"/>
                    <a:pt x="1359" y="489"/>
                  </a:cubicBezTo>
                  <a:cubicBezTo>
                    <a:pt x="1361" y="485"/>
                    <a:pt x="1371" y="481"/>
                    <a:pt x="1372" y="478"/>
                  </a:cubicBezTo>
                  <a:cubicBezTo>
                    <a:pt x="1372" y="475"/>
                    <a:pt x="1384" y="469"/>
                    <a:pt x="1393" y="467"/>
                  </a:cubicBezTo>
                  <a:cubicBezTo>
                    <a:pt x="1401" y="465"/>
                    <a:pt x="1415" y="468"/>
                    <a:pt x="1417" y="470"/>
                  </a:cubicBezTo>
                  <a:cubicBezTo>
                    <a:pt x="1420" y="473"/>
                    <a:pt x="1422" y="472"/>
                    <a:pt x="1423" y="470"/>
                  </a:cubicBezTo>
                  <a:cubicBezTo>
                    <a:pt x="1425" y="468"/>
                    <a:pt x="1428" y="469"/>
                    <a:pt x="1434" y="470"/>
                  </a:cubicBezTo>
                  <a:cubicBezTo>
                    <a:pt x="1439" y="470"/>
                    <a:pt x="1441" y="467"/>
                    <a:pt x="1444" y="468"/>
                  </a:cubicBezTo>
                  <a:cubicBezTo>
                    <a:pt x="1448" y="469"/>
                    <a:pt x="1451" y="470"/>
                    <a:pt x="1454" y="466"/>
                  </a:cubicBezTo>
                  <a:cubicBezTo>
                    <a:pt x="1456" y="461"/>
                    <a:pt x="1467" y="462"/>
                    <a:pt x="1470" y="464"/>
                  </a:cubicBezTo>
                  <a:cubicBezTo>
                    <a:pt x="1472" y="466"/>
                    <a:pt x="1474" y="468"/>
                    <a:pt x="1478" y="465"/>
                  </a:cubicBezTo>
                  <a:cubicBezTo>
                    <a:pt x="1482" y="463"/>
                    <a:pt x="1482" y="469"/>
                    <a:pt x="1486" y="469"/>
                  </a:cubicBezTo>
                  <a:cubicBezTo>
                    <a:pt x="1490" y="470"/>
                    <a:pt x="1487" y="473"/>
                    <a:pt x="1484" y="473"/>
                  </a:cubicBezTo>
                  <a:cubicBezTo>
                    <a:pt x="1481" y="473"/>
                    <a:pt x="1476" y="475"/>
                    <a:pt x="1480" y="477"/>
                  </a:cubicBezTo>
                  <a:cubicBezTo>
                    <a:pt x="1484" y="479"/>
                    <a:pt x="1489" y="475"/>
                    <a:pt x="1492" y="475"/>
                  </a:cubicBezTo>
                  <a:cubicBezTo>
                    <a:pt x="1495" y="475"/>
                    <a:pt x="1499" y="476"/>
                    <a:pt x="1503" y="473"/>
                  </a:cubicBezTo>
                  <a:cubicBezTo>
                    <a:pt x="1508" y="470"/>
                    <a:pt x="1509" y="475"/>
                    <a:pt x="1511" y="473"/>
                  </a:cubicBezTo>
                  <a:cubicBezTo>
                    <a:pt x="1514" y="471"/>
                    <a:pt x="1520" y="470"/>
                    <a:pt x="1523" y="470"/>
                  </a:cubicBezTo>
                  <a:cubicBezTo>
                    <a:pt x="1526" y="470"/>
                    <a:pt x="1524" y="467"/>
                    <a:pt x="1519" y="467"/>
                  </a:cubicBezTo>
                  <a:cubicBezTo>
                    <a:pt x="1514" y="467"/>
                    <a:pt x="1514" y="464"/>
                    <a:pt x="1518" y="457"/>
                  </a:cubicBezTo>
                  <a:cubicBezTo>
                    <a:pt x="1522" y="450"/>
                    <a:pt x="1529" y="447"/>
                    <a:pt x="1534" y="442"/>
                  </a:cubicBezTo>
                  <a:cubicBezTo>
                    <a:pt x="1539" y="438"/>
                    <a:pt x="1543" y="440"/>
                    <a:pt x="1543" y="438"/>
                  </a:cubicBezTo>
                  <a:cubicBezTo>
                    <a:pt x="1543" y="435"/>
                    <a:pt x="1545" y="427"/>
                    <a:pt x="1549" y="427"/>
                  </a:cubicBezTo>
                  <a:cubicBezTo>
                    <a:pt x="1552" y="427"/>
                    <a:pt x="1561" y="429"/>
                    <a:pt x="1567" y="426"/>
                  </a:cubicBezTo>
                  <a:cubicBezTo>
                    <a:pt x="1573" y="422"/>
                    <a:pt x="1572" y="428"/>
                    <a:pt x="1575" y="429"/>
                  </a:cubicBezTo>
                  <a:cubicBezTo>
                    <a:pt x="1577" y="430"/>
                    <a:pt x="1580" y="424"/>
                    <a:pt x="1583" y="426"/>
                  </a:cubicBezTo>
                  <a:cubicBezTo>
                    <a:pt x="1585" y="427"/>
                    <a:pt x="1579" y="431"/>
                    <a:pt x="1577" y="436"/>
                  </a:cubicBezTo>
                  <a:cubicBezTo>
                    <a:pt x="1576" y="441"/>
                    <a:pt x="1581" y="439"/>
                    <a:pt x="1584" y="440"/>
                  </a:cubicBezTo>
                  <a:cubicBezTo>
                    <a:pt x="1586" y="442"/>
                    <a:pt x="1580" y="444"/>
                    <a:pt x="1581" y="445"/>
                  </a:cubicBezTo>
                  <a:cubicBezTo>
                    <a:pt x="1581" y="446"/>
                    <a:pt x="1587" y="446"/>
                    <a:pt x="1594" y="439"/>
                  </a:cubicBezTo>
                  <a:cubicBezTo>
                    <a:pt x="1602" y="432"/>
                    <a:pt x="1608" y="430"/>
                    <a:pt x="1613" y="430"/>
                  </a:cubicBezTo>
                  <a:cubicBezTo>
                    <a:pt x="1618" y="431"/>
                    <a:pt x="1615" y="426"/>
                    <a:pt x="1615" y="419"/>
                  </a:cubicBezTo>
                  <a:cubicBezTo>
                    <a:pt x="1616" y="412"/>
                    <a:pt x="1630" y="410"/>
                    <a:pt x="1635" y="412"/>
                  </a:cubicBezTo>
                  <a:cubicBezTo>
                    <a:pt x="1639" y="414"/>
                    <a:pt x="1639" y="416"/>
                    <a:pt x="1634" y="415"/>
                  </a:cubicBezTo>
                  <a:cubicBezTo>
                    <a:pt x="1630" y="414"/>
                    <a:pt x="1626" y="418"/>
                    <a:pt x="1626" y="424"/>
                  </a:cubicBezTo>
                  <a:cubicBezTo>
                    <a:pt x="1626" y="429"/>
                    <a:pt x="1622" y="431"/>
                    <a:pt x="1624" y="433"/>
                  </a:cubicBezTo>
                  <a:cubicBezTo>
                    <a:pt x="1626" y="435"/>
                    <a:pt x="1621" y="436"/>
                    <a:pt x="1621" y="438"/>
                  </a:cubicBezTo>
                  <a:cubicBezTo>
                    <a:pt x="1621" y="441"/>
                    <a:pt x="1621" y="442"/>
                    <a:pt x="1617" y="443"/>
                  </a:cubicBezTo>
                  <a:cubicBezTo>
                    <a:pt x="1614" y="444"/>
                    <a:pt x="1603" y="446"/>
                    <a:pt x="1603" y="450"/>
                  </a:cubicBezTo>
                  <a:cubicBezTo>
                    <a:pt x="1602" y="454"/>
                    <a:pt x="1596" y="455"/>
                    <a:pt x="1593" y="460"/>
                  </a:cubicBezTo>
                  <a:cubicBezTo>
                    <a:pt x="1591" y="465"/>
                    <a:pt x="1580" y="469"/>
                    <a:pt x="1573" y="479"/>
                  </a:cubicBezTo>
                  <a:cubicBezTo>
                    <a:pt x="1565" y="490"/>
                    <a:pt x="1554" y="490"/>
                    <a:pt x="1554" y="492"/>
                  </a:cubicBezTo>
                  <a:cubicBezTo>
                    <a:pt x="1554" y="494"/>
                    <a:pt x="1546" y="494"/>
                    <a:pt x="1544" y="494"/>
                  </a:cubicBezTo>
                  <a:cubicBezTo>
                    <a:pt x="1541" y="494"/>
                    <a:pt x="1546" y="501"/>
                    <a:pt x="1540" y="508"/>
                  </a:cubicBezTo>
                  <a:cubicBezTo>
                    <a:pt x="1533" y="515"/>
                    <a:pt x="1529" y="524"/>
                    <a:pt x="1529" y="534"/>
                  </a:cubicBezTo>
                  <a:cubicBezTo>
                    <a:pt x="1530" y="543"/>
                    <a:pt x="1533" y="570"/>
                    <a:pt x="1536" y="575"/>
                  </a:cubicBezTo>
                  <a:cubicBezTo>
                    <a:pt x="1538" y="580"/>
                    <a:pt x="1537" y="592"/>
                    <a:pt x="1539" y="594"/>
                  </a:cubicBezTo>
                  <a:cubicBezTo>
                    <a:pt x="1541" y="597"/>
                    <a:pt x="1541" y="601"/>
                    <a:pt x="1542" y="603"/>
                  </a:cubicBezTo>
                  <a:cubicBezTo>
                    <a:pt x="1544" y="604"/>
                    <a:pt x="1550" y="596"/>
                    <a:pt x="1554" y="592"/>
                  </a:cubicBezTo>
                  <a:cubicBezTo>
                    <a:pt x="1558" y="589"/>
                    <a:pt x="1557" y="588"/>
                    <a:pt x="1560" y="586"/>
                  </a:cubicBezTo>
                  <a:cubicBezTo>
                    <a:pt x="1562" y="584"/>
                    <a:pt x="1561" y="576"/>
                    <a:pt x="1562" y="574"/>
                  </a:cubicBezTo>
                  <a:cubicBezTo>
                    <a:pt x="1563" y="572"/>
                    <a:pt x="1568" y="571"/>
                    <a:pt x="1570" y="569"/>
                  </a:cubicBezTo>
                  <a:cubicBezTo>
                    <a:pt x="1571" y="567"/>
                    <a:pt x="1576" y="568"/>
                    <a:pt x="1578" y="568"/>
                  </a:cubicBezTo>
                  <a:cubicBezTo>
                    <a:pt x="1580" y="567"/>
                    <a:pt x="1578" y="561"/>
                    <a:pt x="1577" y="558"/>
                  </a:cubicBezTo>
                  <a:cubicBezTo>
                    <a:pt x="1576" y="555"/>
                    <a:pt x="1584" y="551"/>
                    <a:pt x="1588" y="548"/>
                  </a:cubicBezTo>
                  <a:cubicBezTo>
                    <a:pt x="1592" y="545"/>
                    <a:pt x="1597" y="550"/>
                    <a:pt x="1601" y="545"/>
                  </a:cubicBezTo>
                  <a:cubicBezTo>
                    <a:pt x="1606" y="541"/>
                    <a:pt x="1601" y="536"/>
                    <a:pt x="1599" y="534"/>
                  </a:cubicBezTo>
                  <a:cubicBezTo>
                    <a:pt x="1598" y="532"/>
                    <a:pt x="1604" y="522"/>
                    <a:pt x="1607" y="521"/>
                  </a:cubicBezTo>
                  <a:cubicBezTo>
                    <a:pt x="1611" y="520"/>
                    <a:pt x="1613" y="523"/>
                    <a:pt x="1616" y="520"/>
                  </a:cubicBezTo>
                  <a:cubicBezTo>
                    <a:pt x="1619" y="517"/>
                    <a:pt x="1613" y="512"/>
                    <a:pt x="1611" y="513"/>
                  </a:cubicBezTo>
                  <a:cubicBezTo>
                    <a:pt x="1608" y="513"/>
                    <a:pt x="1608" y="504"/>
                    <a:pt x="1613" y="500"/>
                  </a:cubicBezTo>
                  <a:cubicBezTo>
                    <a:pt x="1619" y="496"/>
                    <a:pt x="1616" y="495"/>
                    <a:pt x="1613" y="494"/>
                  </a:cubicBezTo>
                  <a:cubicBezTo>
                    <a:pt x="1609" y="493"/>
                    <a:pt x="1608" y="494"/>
                    <a:pt x="1606" y="494"/>
                  </a:cubicBezTo>
                  <a:cubicBezTo>
                    <a:pt x="1603" y="495"/>
                    <a:pt x="1600" y="489"/>
                    <a:pt x="1604" y="483"/>
                  </a:cubicBezTo>
                  <a:cubicBezTo>
                    <a:pt x="1609" y="477"/>
                    <a:pt x="1613" y="478"/>
                    <a:pt x="1614" y="473"/>
                  </a:cubicBezTo>
                  <a:cubicBezTo>
                    <a:pt x="1615" y="468"/>
                    <a:pt x="1621" y="461"/>
                    <a:pt x="1622" y="459"/>
                  </a:cubicBezTo>
                  <a:cubicBezTo>
                    <a:pt x="1624" y="456"/>
                    <a:pt x="1630" y="459"/>
                    <a:pt x="1632" y="458"/>
                  </a:cubicBezTo>
                  <a:cubicBezTo>
                    <a:pt x="1634" y="458"/>
                    <a:pt x="1634" y="463"/>
                    <a:pt x="1636" y="460"/>
                  </a:cubicBezTo>
                  <a:cubicBezTo>
                    <a:pt x="1639" y="458"/>
                    <a:pt x="1644" y="449"/>
                    <a:pt x="1648" y="449"/>
                  </a:cubicBezTo>
                  <a:cubicBezTo>
                    <a:pt x="1652" y="449"/>
                    <a:pt x="1649" y="455"/>
                    <a:pt x="1650" y="459"/>
                  </a:cubicBezTo>
                  <a:cubicBezTo>
                    <a:pt x="1651" y="463"/>
                    <a:pt x="1653" y="458"/>
                    <a:pt x="1661" y="453"/>
                  </a:cubicBezTo>
                  <a:cubicBezTo>
                    <a:pt x="1668" y="448"/>
                    <a:pt x="1684" y="449"/>
                    <a:pt x="1689" y="451"/>
                  </a:cubicBezTo>
                  <a:cubicBezTo>
                    <a:pt x="1694" y="453"/>
                    <a:pt x="1694" y="459"/>
                    <a:pt x="1697" y="458"/>
                  </a:cubicBezTo>
                  <a:cubicBezTo>
                    <a:pt x="1701" y="457"/>
                    <a:pt x="1698" y="453"/>
                    <a:pt x="1702" y="451"/>
                  </a:cubicBezTo>
                  <a:cubicBezTo>
                    <a:pt x="1706" y="450"/>
                    <a:pt x="1713" y="446"/>
                    <a:pt x="1718" y="442"/>
                  </a:cubicBezTo>
                  <a:cubicBezTo>
                    <a:pt x="1723" y="438"/>
                    <a:pt x="1722" y="441"/>
                    <a:pt x="1725" y="438"/>
                  </a:cubicBezTo>
                  <a:cubicBezTo>
                    <a:pt x="1728" y="434"/>
                    <a:pt x="1730" y="436"/>
                    <a:pt x="1731" y="433"/>
                  </a:cubicBezTo>
                  <a:cubicBezTo>
                    <a:pt x="1732" y="431"/>
                    <a:pt x="1740" y="427"/>
                    <a:pt x="1750" y="425"/>
                  </a:cubicBezTo>
                  <a:cubicBezTo>
                    <a:pt x="1761" y="423"/>
                    <a:pt x="1774" y="416"/>
                    <a:pt x="1774" y="413"/>
                  </a:cubicBezTo>
                  <a:cubicBezTo>
                    <a:pt x="1773" y="411"/>
                    <a:pt x="1778" y="410"/>
                    <a:pt x="1778" y="412"/>
                  </a:cubicBezTo>
                  <a:cubicBezTo>
                    <a:pt x="1779" y="415"/>
                    <a:pt x="1783" y="414"/>
                    <a:pt x="1788" y="415"/>
                  </a:cubicBezTo>
                  <a:cubicBezTo>
                    <a:pt x="1794" y="416"/>
                    <a:pt x="1796" y="418"/>
                    <a:pt x="1801" y="414"/>
                  </a:cubicBezTo>
                  <a:cubicBezTo>
                    <a:pt x="1805" y="410"/>
                    <a:pt x="1800" y="408"/>
                    <a:pt x="1800" y="405"/>
                  </a:cubicBezTo>
                  <a:cubicBezTo>
                    <a:pt x="1800" y="401"/>
                    <a:pt x="1793" y="398"/>
                    <a:pt x="1794" y="394"/>
                  </a:cubicBezTo>
                  <a:cubicBezTo>
                    <a:pt x="1795" y="391"/>
                    <a:pt x="1788" y="382"/>
                    <a:pt x="1786" y="383"/>
                  </a:cubicBezTo>
                  <a:cubicBezTo>
                    <a:pt x="1784" y="385"/>
                    <a:pt x="1779" y="382"/>
                    <a:pt x="1779" y="379"/>
                  </a:cubicBezTo>
                  <a:cubicBezTo>
                    <a:pt x="1779" y="377"/>
                    <a:pt x="1779" y="373"/>
                    <a:pt x="1776" y="375"/>
                  </a:cubicBezTo>
                  <a:cubicBezTo>
                    <a:pt x="1773" y="377"/>
                    <a:pt x="1767" y="376"/>
                    <a:pt x="1766" y="373"/>
                  </a:cubicBezTo>
                  <a:cubicBezTo>
                    <a:pt x="1765" y="370"/>
                    <a:pt x="1773" y="368"/>
                    <a:pt x="1778" y="370"/>
                  </a:cubicBezTo>
                  <a:cubicBezTo>
                    <a:pt x="1783" y="372"/>
                    <a:pt x="1781" y="374"/>
                    <a:pt x="1784" y="376"/>
                  </a:cubicBezTo>
                  <a:cubicBezTo>
                    <a:pt x="1786" y="377"/>
                    <a:pt x="1793" y="377"/>
                    <a:pt x="1796" y="375"/>
                  </a:cubicBezTo>
                  <a:cubicBezTo>
                    <a:pt x="1800" y="373"/>
                    <a:pt x="1810" y="370"/>
                    <a:pt x="1811" y="367"/>
                  </a:cubicBezTo>
                  <a:cubicBezTo>
                    <a:pt x="1813" y="364"/>
                    <a:pt x="1811" y="363"/>
                    <a:pt x="1815" y="361"/>
                  </a:cubicBezTo>
                  <a:cubicBezTo>
                    <a:pt x="1818" y="360"/>
                    <a:pt x="1815" y="356"/>
                    <a:pt x="1813" y="355"/>
                  </a:cubicBezTo>
                  <a:cubicBezTo>
                    <a:pt x="1810" y="353"/>
                    <a:pt x="1810" y="349"/>
                    <a:pt x="1813" y="349"/>
                  </a:cubicBezTo>
                  <a:cubicBezTo>
                    <a:pt x="1816" y="349"/>
                    <a:pt x="1816" y="346"/>
                    <a:pt x="1818" y="346"/>
                  </a:cubicBezTo>
                  <a:cubicBezTo>
                    <a:pt x="1820" y="345"/>
                    <a:pt x="1820" y="347"/>
                    <a:pt x="1824" y="345"/>
                  </a:cubicBezTo>
                  <a:cubicBezTo>
                    <a:pt x="1827" y="343"/>
                    <a:pt x="1824" y="348"/>
                    <a:pt x="1822" y="351"/>
                  </a:cubicBezTo>
                  <a:cubicBezTo>
                    <a:pt x="1820" y="354"/>
                    <a:pt x="1826" y="357"/>
                    <a:pt x="1826" y="359"/>
                  </a:cubicBezTo>
                  <a:cubicBezTo>
                    <a:pt x="1827" y="361"/>
                    <a:pt x="1834" y="361"/>
                    <a:pt x="1838" y="359"/>
                  </a:cubicBezTo>
                  <a:cubicBezTo>
                    <a:pt x="1842" y="357"/>
                    <a:pt x="1855" y="362"/>
                    <a:pt x="1855" y="365"/>
                  </a:cubicBezTo>
                  <a:cubicBezTo>
                    <a:pt x="1856" y="368"/>
                    <a:pt x="1858" y="372"/>
                    <a:pt x="1863" y="375"/>
                  </a:cubicBezTo>
                  <a:cubicBezTo>
                    <a:pt x="1869" y="377"/>
                    <a:pt x="1874" y="376"/>
                    <a:pt x="1875" y="379"/>
                  </a:cubicBezTo>
                  <a:cubicBezTo>
                    <a:pt x="1876" y="381"/>
                    <a:pt x="1878" y="383"/>
                    <a:pt x="1881" y="382"/>
                  </a:cubicBezTo>
                  <a:cubicBezTo>
                    <a:pt x="1884" y="381"/>
                    <a:pt x="1885" y="385"/>
                    <a:pt x="1887" y="383"/>
                  </a:cubicBezTo>
                  <a:cubicBezTo>
                    <a:pt x="1890" y="381"/>
                    <a:pt x="1891" y="384"/>
                    <a:pt x="1894" y="381"/>
                  </a:cubicBezTo>
                  <a:cubicBezTo>
                    <a:pt x="1896" y="379"/>
                    <a:pt x="1887" y="377"/>
                    <a:pt x="1889" y="375"/>
                  </a:cubicBezTo>
                  <a:cubicBezTo>
                    <a:pt x="1890" y="373"/>
                    <a:pt x="1892" y="377"/>
                    <a:pt x="1894" y="376"/>
                  </a:cubicBezTo>
                  <a:cubicBezTo>
                    <a:pt x="1897" y="376"/>
                    <a:pt x="1893" y="371"/>
                    <a:pt x="1895" y="371"/>
                  </a:cubicBezTo>
                  <a:cubicBezTo>
                    <a:pt x="1897" y="370"/>
                    <a:pt x="1896" y="360"/>
                    <a:pt x="1894" y="360"/>
                  </a:cubicBezTo>
                  <a:cubicBezTo>
                    <a:pt x="1892" y="359"/>
                    <a:pt x="1893" y="356"/>
                    <a:pt x="1897" y="358"/>
                  </a:cubicBezTo>
                  <a:cubicBezTo>
                    <a:pt x="1901" y="361"/>
                    <a:pt x="1907" y="361"/>
                    <a:pt x="1910" y="361"/>
                  </a:cubicBezTo>
                  <a:cubicBezTo>
                    <a:pt x="1913" y="361"/>
                    <a:pt x="1910" y="358"/>
                    <a:pt x="1907" y="358"/>
                  </a:cubicBezTo>
                  <a:cubicBezTo>
                    <a:pt x="1904" y="357"/>
                    <a:pt x="1908" y="355"/>
                    <a:pt x="1910" y="357"/>
                  </a:cubicBezTo>
                  <a:cubicBezTo>
                    <a:pt x="1912" y="359"/>
                    <a:pt x="1915" y="360"/>
                    <a:pt x="1916" y="358"/>
                  </a:cubicBezTo>
                  <a:cubicBezTo>
                    <a:pt x="1916" y="356"/>
                    <a:pt x="1918" y="351"/>
                    <a:pt x="1922" y="351"/>
                  </a:cubicBezTo>
                  <a:cubicBezTo>
                    <a:pt x="1925" y="352"/>
                    <a:pt x="1926" y="350"/>
                    <a:pt x="1923" y="348"/>
                  </a:cubicBezTo>
                  <a:close/>
                  <a:moveTo>
                    <a:pt x="993" y="567"/>
                  </a:moveTo>
                  <a:cubicBezTo>
                    <a:pt x="984" y="576"/>
                    <a:pt x="965" y="578"/>
                    <a:pt x="965" y="585"/>
                  </a:cubicBezTo>
                  <a:cubicBezTo>
                    <a:pt x="965" y="592"/>
                    <a:pt x="942" y="595"/>
                    <a:pt x="940" y="592"/>
                  </a:cubicBezTo>
                  <a:cubicBezTo>
                    <a:pt x="938" y="589"/>
                    <a:pt x="957" y="589"/>
                    <a:pt x="961" y="579"/>
                  </a:cubicBezTo>
                  <a:cubicBezTo>
                    <a:pt x="966" y="569"/>
                    <a:pt x="983" y="563"/>
                    <a:pt x="991" y="550"/>
                  </a:cubicBezTo>
                  <a:cubicBezTo>
                    <a:pt x="997" y="541"/>
                    <a:pt x="1002" y="526"/>
                    <a:pt x="1006" y="527"/>
                  </a:cubicBezTo>
                  <a:cubicBezTo>
                    <a:pt x="1009" y="528"/>
                    <a:pt x="1003" y="559"/>
                    <a:pt x="993" y="567"/>
                  </a:cubicBezTo>
                  <a:close/>
                  <a:moveTo>
                    <a:pt x="385" y="202"/>
                  </a:moveTo>
                  <a:cubicBezTo>
                    <a:pt x="385" y="206"/>
                    <a:pt x="383" y="208"/>
                    <a:pt x="377" y="208"/>
                  </a:cubicBezTo>
                  <a:cubicBezTo>
                    <a:pt x="370" y="208"/>
                    <a:pt x="380" y="212"/>
                    <a:pt x="380" y="216"/>
                  </a:cubicBezTo>
                  <a:cubicBezTo>
                    <a:pt x="381" y="219"/>
                    <a:pt x="374" y="217"/>
                    <a:pt x="374" y="222"/>
                  </a:cubicBezTo>
                  <a:cubicBezTo>
                    <a:pt x="373" y="228"/>
                    <a:pt x="361" y="222"/>
                    <a:pt x="360" y="230"/>
                  </a:cubicBezTo>
                  <a:cubicBezTo>
                    <a:pt x="358" y="237"/>
                    <a:pt x="366" y="236"/>
                    <a:pt x="371" y="236"/>
                  </a:cubicBezTo>
                  <a:cubicBezTo>
                    <a:pt x="376" y="237"/>
                    <a:pt x="369" y="242"/>
                    <a:pt x="373" y="245"/>
                  </a:cubicBezTo>
                  <a:cubicBezTo>
                    <a:pt x="377" y="248"/>
                    <a:pt x="380" y="247"/>
                    <a:pt x="377" y="241"/>
                  </a:cubicBezTo>
                  <a:cubicBezTo>
                    <a:pt x="375" y="235"/>
                    <a:pt x="391" y="243"/>
                    <a:pt x="386" y="247"/>
                  </a:cubicBezTo>
                  <a:cubicBezTo>
                    <a:pt x="381" y="252"/>
                    <a:pt x="394" y="255"/>
                    <a:pt x="401" y="255"/>
                  </a:cubicBezTo>
                  <a:cubicBezTo>
                    <a:pt x="407" y="256"/>
                    <a:pt x="429" y="260"/>
                    <a:pt x="430" y="255"/>
                  </a:cubicBezTo>
                  <a:cubicBezTo>
                    <a:pt x="430" y="252"/>
                    <a:pt x="422" y="249"/>
                    <a:pt x="415" y="242"/>
                  </a:cubicBezTo>
                  <a:cubicBezTo>
                    <a:pt x="408" y="234"/>
                    <a:pt x="403" y="222"/>
                    <a:pt x="411" y="217"/>
                  </a:cubicBezTo>
                  <a:cubicBezTo>
                    <a:pt x="419" y="212"/>
                    <a:pt x="412" y="210"/>
                    <a:pt x="420" y="204"/>
                  </a:cubicBezTo>
                  <a:cubicBezTo>
                    <a:pt x="428" y="199"/>
                    <a:pt x="423" y="193"/>
                    <a:pt x="430" y="193"/>
                  </a:cubicBezTo>
                  <a:cubicBezTo>
                    <a:pt x="436" y="192"/>
                    <a:pt x="429" y="186"/>
                    <a:pt x="436" y="185"/>
                  </a:cubicBezTo>
                  <a:cubicBezTo>
                    <a:pt x="442" y="184"/>
                    <a:pt x="444" y="177"/>
                    <a:pt x="443" y="174"/>
                  </a:cubicBezTo>
                  <a:cubicBezTo>
                    <a:pt x="442" y="171"/>
                    <a:pt x="450" y="174"/>
                    <a:pt x="453" y="170"/>
                  </a:cubicBezTo>
                  <a:cubicBezTo>
                    <a:pt x="457" y="166"/>
                    <a:pt x="466" y="169"/>
                    <a:pt x="468" y="163"/>
                  </a:cubicBezTo>
                  <a:cubicBezTo>
                    <a:pt x="471" y="158"/>
                    <a:pt x="509" y="145"/>
                    <a:pt x="531" y="140"/>
                  </a:cubicBezTo>
                  <a:cubicBezTo>
                    <a:pt x="553" y="135"/>
                    <a:pt x="568" y="126"/>
                    <a:pt x="560" y="120"/>
                  </a:cubicBezTo>
                  <a:cubicBezTo>
                    <a:pt x="552" y="114"/>
                    <a:pt x="531" y="122"/>
                    <a:pt x="525" y="126"/>
                  </a:cubicBezTo>
                  <a:cubicBezTo>
                    <a:pt x="520" y="131"/>
                    <a:pt x="512" y="128"/>
                    <a:pt x="507" y="131"/>
                  </a:cubicBezTo>
                  <a:cubicBezTo>
                    <a:pt x="502" y="134"/>
                    <a:pt x="490" y="136"/>
                    <a:pt x="485" y="133"/>
                  </a:cubicBezTo>
                  <a:cubicBezTo>
                    <a:pt x="479" y="129"/>
                    <a:pt x="472" y="137"/>
                    <a:pt x="468" y="137"/>
                  </a:cubicBezTo>
                  <a:cubicBezTo>
                    <a:pt x="464" y="136"/>
                    <a:pt x="459" y="141"/>
                    <a:pt x="454" y="141"/>
                  </a:cubicBezTo>
                  <a:cubicBezTo>
                    <a:pt x="449" y="140"/>
                    <a:pt x="440" y="144"/>
                    <a:pt x="439" y="147"/>
                  </a:cubicBezTo>
                  <a:cubicBezTo>
                    <a:pt x="439" y="150"/>
                    <a:pt x="431" y="149"/>
                    <a:pt x="431" y="152"/>
                  </a:cubicBezTo>
                  <a:cubicBezTo>
                    <a:pt x="431" y="156"/>
                    <a:pt x="424" y="159"/>
                    <a:pt x="421" y="156"/>
                  </a:cubicBezTo>
                  <a:cubicBezTo>
                    <a:pt x="418" y="153"/>
                    <a:pt x="414" y="159"/>
                    <a:pt x="418" y="163"/>
                  </a:cubicBezTo>
                  <a:cubicBezTo>
                    <a:pt x="423" y="168"/>
                    <a:pt x="410" y="168"/>
                    <a:pt x="412" y="171"/>
                  </a:cubicBezTo>
                  <a:cubicBezTo>
                    <a:pt x="414" y="173"/>
                    <a:pt x="407" y="175"/>
                    <a:pt x="409" y="178"/>
                  </a:cubicBezTo>
                  <a:cubicBezTo>
                    <a:pt x="410" y="181"/>
                    <a:pt x="404" y="182"/>
                    <a:pt x="399" y="183"/>
                  </a:cubicBezTo>
                  <a:cubicBezTo>
                    <a:pt x="394" y="184"/>
                    <a:pt x="391" y="191"/>
                    <a:pt x="398" y="191"/>
                  </a:cubicBezTo>
                  <a:cubicBezTo>
                    <a:pt x="404" y="191"/>
                    <a:pt x="394" y="192"/>
                    <a:pt x="395" y="197"/>
                  </a:cubicBezTo>
                  <a:cubicBezTo>
                    <a:pt x="395" y="202"/>
                    <a:pt x="384" y="199"/>
                    <a:pt x="385" y="202"/>
                  </a:cubicBezTo>
                  <a:close/>
                  <a:moveTo>
                    <a:pt x="430" y="29"/>
                  </a:moveTo>
                  <a:cubicBezTo>
                    <a:pt x="431" y="32"/>
                    <a:pt x="429" y="32"/>
                    <a:pt x="422" y="32"/>
                  </a:cubicBezTo>
                  <a:cubicBezTo>
                    <a:pt x="415" y="32"/>
                    <a:pt x="412" y="36"/>
                    <a:pt x="415" y="39"/>
                  </a:cubicBezTo>
                  <a:cubicBezTo>
                    <a:pt x="419" y="42"/>
                    <a:pt x="437" y="41"/>
                    <a:pt x="440" y="37"/>
                  </a:cubicBezTo>
                  <a:cubicBezTo>
                    <a:pt x="443" y="33"/>
                    <a:pt x="451" y="36"/>
                    <a:pt x="452" y="32"/>
                  </a:cubicBezTo>
                  <a:cubicBezTo>
                    <a:pt x="453" y="28"/>
                    <a:pt x="429" y="26"/>
                    <a:pt x="430" y="29"/>
                  </a:cubicBezTo>
                  <a:close/>
                  <a:moveTo>
                    <a:pt x="387" y="33"/>
                  </a:moveTo>
                  <a:cubicBezTo>
                    <a:pt x="387" y="28"/>
                    <a:pt x="370" y="34"/>
                    <a:pt x="373" y="35"/>
                  </a:cubicBezTo>
                  <a:cubicBezTo>
                    <a:pt x="376" y="36"/>
                    <a:pt x="387" y="39"/>
                    <a:pt x="387" y="33"/>
                  </a:cubicBezTo>
                  <a:close/>
                  <a:moveTo>
                    <a:pt x="429" y="11"/>
                  </a:moveTo>
                  <a:cubicBezTo>
                    <a:pt x="437" y="11"/>
                    <a:pt x="434" y="6"/>
                    <a:pt x="440" y="7"/>
                  </a:cubicBezTo>
                  <a:cubicBezTo>
                    <a:pt x="445" y="7"/>
                    <a:pt x="452" y="7"/>
                    <a:pt x="449" y="4"/>
                  </a:cubicBezTo>
                  <a:cubicBezTo>
                    <a:pt x="447" y="0"/>
                    <a:pt x="427" y="2"/>
                    <a:pt x="429" y="4"/>
                  </a:cubicBezTo>
                  <a:cubicBezTo>
                    <a:pt x="431" y="7"/>
                    <a:pt x="414" y="6"/>
                    <a:pt x="414" y="7"/>
                  </a:cubicBezTo>
                  <a:cubicBezTo>
                    <a:pt x="415" y="9"/>
                    <a:pt x="421" y="11"/>
                    <a:pt x="429" y="11"/>
                  </a:cubicBezTo>
                  <a:close/>
                  <a:moveTo>
                    <a:pt x="487" y="23"/>
                  </a:moveTo>
                  <a:cubicBezTo>
                    <a:pt x="490" y="20"/>
                    <a:pt x="483" y="20"/>
                    <a:pt x="482" y="17"/>
                  </a:cubicBezTo>
                  <a:cubicBezTo>
                    <a:pt x="482" y="14"/>
                    <a:pt x="463" y="13"/>
                    <a:pt x="464" y="16"/>
                  </a:cubicBezTo>
                  <a:cubicBezTo>
                    <a:pt x="465" y="20"/>
                    <a:pt x="451" y="23"/>
                    <a:pt x="455" y="27"/>
                  </a:cubicBezTo>
                  <a:cubicBezTo>
                    <a:pt x="463" y="33"/>
                    <a:pt x="485" y="26"/>
                    <a:pt x="487" y="23"/>
                  </a:cubicBezTo>
                  <a:close/>
                  <a:moveTo>
                    <a:pt x="434" y="17"/>
                  </a:moveTo>
                  <a:cubicBezTo>
                    <a:pt x="435" y="10"/>
                    <a:pt x="424" y="16"/>
                    <a:pt x="415" y="12"/>
                  </a:cubicBezTo>
                  <a:cubicBezTo>
                    <a:pt x="406" y="9"/>
                    <a:pt x="401" y="9"/>
                    <a:pt x="407" y="14"/>
                  </a:cubicBezTo>
                  <a:cubicBezTo>
                    <a:pt x="410" y="16"/>
                    <a:pt x="392" y="18"/>
                    <a:pt x="395" y="21"/>
                  </a:cubicBezTo>
                  <a:cubicBezTo>
                    <a:pt x="401" y="27"/>
                    <a:pt x="433" y="24"/>
                    <a:pt x="434" y="17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6" name="Freeform 158"/>
            <p:cNvSpPr>
              <a:spLocks/>
            </p:cNvSpPr>
            <p:nvPr/>
          </p:nvSpPr>
          <p:spPr bwMode="auto">
            <a:xfrm>
              <a:off x="4622800" y="3133725"/>
              <a:ext cx="395288" cy="415925"/>
            </a:xfrm>
            <a:custGeom>
              <a:avLst/>
              <a:gdLst/>
              <a:ahLst/>
              <a:cxnLst>
                <a:cxn ang="0">
                  <a:pos x="184" y="102"/>
                </a:cxn>
                <a:cxn ang="0">
                  <a:pos x="184" y="95"/>
                </a:cxn>
                <a:cxn ang="0">
                  <a:pos x="181" y="91"/>
                </a:cxn>
                <a:cxn ang="0">
                  <a:pos x="186" y="81"/>
                </a:cxn>
                <a:cxn ang="0">
                  <a:pos x="189" y="71"/>
                </a:cxn>
                <a:cxn ang="0">
                  <a:pos x="194" y="54"/>
                </a:cxn>
                <a:cxn ang="0">
                  <a:pos x="203" y="44"/>
                </a:cxn>
                <a:cxn ang="0">
                  <a:pos x="203" y="33"/>
                </a:cxn>
                <a:cxn ang="0">
                  <a:pos x="204" y="23"/>
                </a:cxn>
                <a:cxn ang="0">
                  <a:pos x="185" y="13"/>
                </a:cxn>
                <a:cxn ang="0">
                  <a:pos x="172" y="13"/>
                </a:cxn>
                <a:cxn ang="0">
                  <a:pos x="164" y="4"/>
                </a:cxn>
                <a:cxn ang="0">
                  <a:pos x="156" y="6"/>
                </a:cxn>
                <a:cxn ang="0">
                  <a:pos x="134" y="6"/>
                </a:cxn>
                <a:cxn ang="0">
                  <a:pos x="114" y="9"/>
                </a:cxn>
                <a:cxn ang="0">
                  <a:pos x="89" y="13"/>
                </a:cxn>
                <a:cxn ang="0">
                  <a:pos x="68" y="16"/>
                </a:cxn>
                <a:cxn ang="0">
                  <a:pos x="66" y="35"/>
                </a:cxn>
                <a:cxn ang="0">
                  <a:pos x="53" y="71"/>
                </a:cxn>
                <a:cxn ang="0">
                  <a:pos x="43" y="102"/>
                </a:cxn>
                <a:cxn ang="0">
                  <a:pos x="32" y="117"/>
                </a:cxn>
                <a:cxn ang="0">
                  <a:pos x="18" y="117"/>
                </a:cxn>
                <a:cxn ang="0">
                  <a:pos x="0" y="121"/>
                </a:cxn>
                <a:cxn ang="0">
                  <a:pos x="4" y="135"/>
                </a:cxn>
                <a:cxn ang="0">
                  <a:pos x="47" y="132"/>
                </a:cxn>
                <a:cxn ang="0">
                  <a:pos x="53" y="150"/>
                </a:cxn>
                <a:cxn ang="0">
                  <a:pos x="76" y="155"/>
                </a:cxn>
                <a:cxn ang="0">
                  <a:pos x="89" y="145"/>
                </a:cxn>
                <a:cxn ang="0">
                  <a:pos x="102" y="149"/>
                </a:cxn>
                <a:cxn ang="0">
                  <a:pos x="103" y="174"/>
                </a:cxn>
                <a:cxn ang="0">
                  <a:pos x="108" y="192"/>
                </a:cxn>
                <a:cxn ang="0">
                  <a:pos x="124" y="188"/>
                </a:cxn>
                <a:cxn ang="0">
                  <a:pos x="130" y="191"/>
                </a:cxn>
                <a:cxn ang="0">
                  <a:pos x="140" y="193"/>
                </a:cxn>
                <a:cxn ang="0">
                  <a:pos x="153" y="201"/>
                </a:cxn>
                <a:cxn ang="0">
                  <a:pos x="162" y="198"/>
                </a:cxn>
                <a:cxn ang="0">
                  <a:pos x="177" y="206"/>
                </a:cxn>
                <a:cxn ang="0">
                  <a:pos x="189" y="216"/>
                </a:cxn>
                <a:cxn ang="0">
                  <a:pos x="190" y="203"/>
                </a:cxn>
                <a:cxn ang="0">
                  <a:pos x="175" y="196"/>
                </a:cxn>
                <a:cxn ang="0">
                  <a:pos x="178" y="173"/>
                </a:cxn>
                <a:cxn ang="0">
                  <a:pos x="182" y="160"/>
                </a:cxn>
                <a:cxn ang="0">
                  <a:pos x="196" y="157"/>
                </a:cxn>
                <a:cxn ang="0">
                  <a:pos x="189" y="144"/>
                </a:cxn>
              </a:cxnLst>
              <a:rect l="0" t="0" r="r" b="b"/>
              <a:pathLst>
                <a:path w="206" h="218">
                  <a:moveTo>
                    <a:pt x="189" y="144"/>
                  </a:moveTo>
                  <a:cubicBezTo>
                    <a:pt x="183" y="141"/>
                    <a:pt x="181" y="103"/>
                    <a:pt x="184" y="102"/>
                  </a:cubicBezTo>
                  <a:cubicBezTo>
                    <a:pt x="184" y="102"/>
                    <a:pt x="185" y="102"/>
                    <a:pt x="185" y="103"/>
                  </a:cubicBezTo>
                  <a:cubicBezTo>
                    <a:pt x="184" y="95"/>
                    <a:pt x="184" y="95"/>
                    <a:pt x="184" y="95"/>
                  </a:cubicBezTo>
                  <a:cubicBezTo>
                    <a:pt x="184" y="95"/>
                    <a:pt x="184" y="94"/>
                    <a:pt x="184" y="94"/>
                  </a:cubicBezTo>
                  <a:cubicBezTo>
                    <a:pt x="183" y="94"/>
                    <a:pt x="181" y="93"/>
                    <a:pt x="181" y="91"/>
                  </a:cubicBezTo>
                  <a:cubicBezTo>
                    <a:pt x="181" y="88"/>
                    <a:pt x="184" y="88"/>
                    <a:pt x="184" y="88"/>
                  </a:cubicBezTo>
                  <a:cubicBezTo>
                    <a:pt x="184" y="88"/>
                    <a:pt x="183" y="82"/>
                    <a:pt x="186" y="81"/>
                  </a:cubicBezTo>
                  <a:cubicBezTo>
                    <a:pt x="187" y="80"/>
                    <a:pt x="187" y="80"/>
                    <a:pt x="187" y="79"/>
                  </a:cubicBezTo>
                  <a:cubicBezTo>
                    <a:pt x="189" y="78"/>
                    <a:pt x="189" y="74"/>
                    <a:pt x="189" y="71"/>
                  </a:cubicBezTo>
                  <a:cubicBezTo>
                    <a:pt x="189" y="68"/>
                    <a:pt x="190" y="64"/>
                    <a:pt x="191" y="62"/>
                  </a:cubicBezTo>
                  <a:cubicBezTo>
                    <a:pt x="193" y="59"/>
                    <a:pt x="192" y="55"/>
                    <a:pt x="194" y="54"/>
                  </a:cubicBezTo>
                  <a:cubicBezTo>
                    <a:pt x="196" y="52"/>
                    <a:pt x="196" y="48"/>
                    <a:pt x="198" y="47"/>
                  </a:cubicBezTo>
                  <a:cubicBezTo>
                    <a:pt x="201" y="47"/>
                    <a:pt x="203" y="46"/>
                    <a:pt x="203" y="44"/>
                  </a:cubicBezTo>
                  <a:cubicBezTo>
                    <a:pt x="203" y="43"/>
                    <a:pt x="206" y="41"/>
                    <a:pt x="206" y="38"/>
                  </a:cubicBezTo>
                  <a:cubicBezTo>
                    <a:pt x="206" y="36"/>
                    <a:pt x="203" y="36"/>
                    <a:pt x="203" y="33"/>
                  </a:cubicBezTo>
                  <a:cubicBezTo>
                    <a:pt x="203" y="30"/>
                    <a:pt x="204" y="23"/>
                    <a:pt x="204" y="23"/>
                  </a:cubicBezTo>
                  <a:cubicBezTo>
                    <a:pt x="204" y="23"/>
                    <a:pt x="204" y="23"/>
                    <a:pt x="204" y="23"/>
                  </a:cubicBezTo>
                  <a:cubicBezTo>
                    <a:pt x="198" y="18"/>
                    <a:pt x="192" y="13"/>
                    <a:pt x="191" y="12"/>
                  </a:cubicBezTo>
                  <a:cubicBezTo>
                    <a:pt x="189" y="11"/>
                    <a:pt x="185" y="13"/>
                    <a:pt x="185" y="13"/>
                  </a:cubicBezTo>
                  <a:cubicBezTo>
                    <a:pt x="185" y="13"/>
                    <a:pt x="182" y="10"/>
                    <a:pt x="179" y="13"/>
                  </a:cubicBezTo>
                  <a:cubicBezTo>
                    <a:pt x="176" y="15"/>
                    <a:pt x="172" y="13"/>
                    <a:pt x="172" y="13"/>
                  </a:cubicBezTo>
                  <a:cubicBezTo>
                    <a:pt x="172" y="13"/>
                    <a:pt x="168" y="11"/>
                    <a:pt x="167" y="7"/>
                  </a:cubicBezTo>
                  <a:cubicBezTo>
                    <a:pt x="166" y="6"/>
                    <a:pt x="165" y="5"/>
                    <a:pt x="164" y="4"/>
                  </a:cubicBezTo>
                  <a:cubicBezTo>
                    <a:pt x="164" y="5"/>
                    <a:pt x="164" y="5"/>
                    <a:pt x="164" y="5"/>
                  </a:cubicBezTo>
                  <a:cubicBezTo>
                    <a:pt x="156" y="6"/>
                    <a:pt x="156" y="6"/>
                    <a:pt x="156" y="6"/>
                  </a:cubicBezTo>
                  <a:cubicBezTo>
                    <a:pt x="156" y="6"/>
                    <a:pt x="146" y="0"/>
                    <a:pt x="143" y="5"/>
                  </a:cubicBezTo>
                  <a:cubicBezTo>
                    <a:pt x="141" y="9"/>
                    <a:pt x="139" y="6"/>
                    <a:pt x="134" y="6"/>
                  </a:cubicBezTo>
                  <a:cubicBezTo>
                    <a:pt x="130" y="6"/>
                    <a:pt x="125" y="8"/>
                    <a:pt x="123" y="9"/>
                  </a:cubicBezTo>
                  <a:cubicBezTo>
                    <a:pt x="120" y="11"/>
                    <a:pt x="116" y="8"/>
                    <a:pt x="114" y="9"/>
                  </a:cubicBezTo>
                  <a:cubicBezTo>
                    <a:pt x="111" y="11"/>
                    <a:pt x="110" y="17"/>
                    <a:pt x="110" y="17"/>
                  </a:cubicBezTo>
                  <a:cubicBezTo>
                    <a:pt x="89" y="13"/>
                    <a:pt x="89" y="13"/>
                    <a:pt x="89" y="13"/>
                  </a:cubicBezTo>
                  <a:cubicBezTo>
                    <a:pt x="89" y="13"/>
                    <a:pt x="84" y="7"/>
                    <a:pt x="79" y="7"/>
                  </a:cubicBezTo>
                  <a:cubicBezTo>
                    <a:pt x="75" y="7"/>
                    <a:pt x="68" y="16"/>
                    <a:pt x="68" y="16"/>
                  </a:cubicBezTo>
                  <a:cubicBezTo>
                    <a:pt x="68" y="23"/>
                    <a:pt x="68" y="23"/>
                    <a:pt x="68" y="23"/>
                  </a:cubicBezTo>
                  <a:cubicBezTo>
                    <a:pt x="69" y="28"/>
                    <a:pt x="67" y="33"/>
                    <a:pt x="66" y="35"/>
                  </a:cubicBezTo>
                  <a:cubicBezTo>
                    <a:pt x="64" y="38"/>
                    <a:pt x="62" y="40"/>
                    <a:pt x="62" y="47"/>
                  </a:cubicBezTo>
                  <a:cubicBezTo>
                    <a:pt x="62" y="54"/>
                    <a:pt x="53" y="65"/>
                    <a:pt x="53" y="71"/>
                  </a:cubicBezTo>
                  <a:cubicBezTo>
                    <a:pt x="53" y="76"/>
                    <a:pt x="44" y="80"/>
                    <a:pt x="44" y="83"/>
                  </a:cubicBezTo>
                  <a:cubicBezTo>
                    <a:pt x="44" y="87"/>
                    <a:pt x="43" y="94"/>
                    <a:pt x="43" y="102"/>
                  </a:cubicBezTo>
                  <a:cubicBezTo>
                    <a:pt x="43" y="110"/>
                    <a:pt x="39" y="103"/>
                    <a:pt x="39" y="110"/>
                  </a:cubicBezTo>
                  <a:cubicBezTo>
                    <a:pt x="39" y="117"/>
                    <a:pt x="35" y="113"/>
                    <a:pt x="32" y="117"/>
                  </a:cubicBezTo>
                  <a:cubicBezTo>
                    <a:pt x="28" y="120"/>
                    <a:pt x="27" y="121"/>
                    <a:pt x="27" y="117"/>
                  </a:cubicBezTo>
                  <a:cubicBezTo>
                    <a:pt x="27" y="114"/>
                    <a:pt x="22" y="113"/>
                    <a:pt x="18" y="117"/>
                  </a:cubicBezTo>
                  <a:cubicBezTo>
                    <a:pt x="14" y="120"/>
                    <a:pt x="12" y="117"/>
                    <a:pt x="10" y="116"/>
                  </a:cubicBezTo>
                  <a:cubicBezTo>
                    <a:pt x="9" y="115"/>
                    <a:pt x="4" y="118"/>
                    <a:pt x="0" y="121"/>
                  </a:cubicBezTo>
                  <a:cubicBezTo>
                    <a:pt x="2" y="126"/>
                    <a:pt x="3" y="130"/>
                    <a:pt x="4" y="134"/>
                  </a:cubicBezTo>
                  <a:cubicBezTo>
                    <a:pt x="4" y="134"/>
                    <a:pt x="4" y="135"/>
                    <a:pt x="4" y="135"/>
                  </a:cubicBezTo>
                  <a:cubicBezTo>
                    <a:pt x="6" y="133"/>
                    <a:pt x="9" y="132"/>
                    <a:pt x="10" y="132"/>
                  </a:cubicBezTo>
                  <a:cubicBezTo>
                    <a:pt x="14" y="131"/>
                    <a:pt x="47" y="132"/>
                    <a:pt x="47" y="132"/>
                  </a:cubicBezTo>
                  <a:cubicBezTo>
                    <a:pt x="47" y="132"/>
                    <a:pt x="50" y="137"/>
                    <a:pt x="49" y="141"/>
                  </a:cubicBezTo>
                  <a:cubicBezTo>
                    <a:pt x="48" y="146"/>
                    <a:pt x="51" y="144"/>
                    <a:pt x="53" y="150"/>
                  </a:cubicBezTo>
                  <a:cubicBezTo>
                    <a:pt x="56" y="156"/>
                    <a:pt x="58" y="158"/>
                    <a:pt x="63" y="157"/>
                  </a:cubicBezTo>
                  <a:cubicBezTo>
                    <a:pt x="68" y="155"/>
                    <a:pt x="74" y="154"/>
                    <a:pt x="76" y="155"/>
                  </a:cubicBezTo>
                  <a:cubicBezTo>
                    <a:pt x="78" y="155"/>
                    <a:pt x="77" y="146"/>
                    <a:pt x="80" y="145"/>
                  </a:cubicBezTo>
                  <a:cubicBezTo>
                    <a:pt x="83" y="143"/>
                    <a:pt x="89" y="145"/>
                    <a:pt x="89" y="145"/>
                  </a:cubicBezTo>
                  <a:cubicBezTo>
                    <a:pt x="89" y="145"/>
                    <a:pt x="90" y="147"/>
                    <a:pt x="95" y="147"/>
                  </a:cubicBezTo>
                  <a:cubicBezTo>
                    <a:pt x="100" y="147"/>
                    <a:pt x="102" y="145"/>
                    <a:pt x="102" y="149"/>
                  </a:cubicBezTo>
                  <a:cubicBezTo>
                    <a:pt x="102" y="152"/>
                    <a:pt x="103" y="156"/>
                    <a:pt x="104" y="158"/>
                  </a:cubicBezTo>
                  <a:cubicBezTo>
                    <a:pt x="106" y="159"/>
                    <a:pt x="100" y="172"/>
                    <a:pt x="103" y="174"/>
                  </a:cubicBezTo>
                  <a:cubicBezTo>
                    <a:pt x="105" y="176"/>
                    <a:pt x="109" y="180"/>
                    <a:pt x="108" y="183"/>
                  </a:cubicBezTo>
                  <a:cubicBezTo>
                    <a:pt x="108" y="185"/>
                    <a:pt x="106" y="191"/>
                    <a:pt x="108" y="192"/>
                  </a:cubicBezTo>
                  <a:cubicBezTo>
                    <a:pt x="110" y="192"/>
                    <a:pt x="111" y="189"/>
                    <a:pt x="114" y="189"/>
                  </a:cubicBezTo>
                  <a:cubicBezTo>
                    <a:pt x="118" y="189"/>
                    <a:pt x="121" y="189"/>
                    <a:pt x="124" y="188"/>
                  </a:cubicBezTo>
                  <a:cubicBezTo>
                    <a:pt x="126" y="187"/>
                    <a:pt x="127" y="187"/>
                    <a:pt x="127" y="188"/>
                  </a:cubicBezTo>
                  <a:cubicBezTo>
                    <a:pt x="129" y="189"/>
                    <a:pt x="130" y="191"/>
                    <a:pt x="130" y="191"/>
                  </a:cubicBezTo>
                  <a:cubicBezTo>
                    <a:pt x="130" y="191"/>
                    <a:pt x="131" y="194"/>
                    <a:pt x="133" y="193"/>
                  </a:cubicBezTo>
                  <a:cubicBezTo>
                    <a:pt x="135" y="192"/>
                    <a:pt x="141" y="191"/>
                    <a:pt x="140" y="193"/>
                  </a:cubicBezTo>
                  <a:cubicBezTo>
                    <a:pt x="140" y="195"/>
                    <a:pt x="142" y="199"/>
                    <a:pt x="144" y="198"/>
                  </a:cubicBezTo>
                  <a:cubicBezTo>
                    <a:pt x="146" y="197"/>
                    <a:pt x="151" y="201"/>
                    <a:pt x="153" y="201"/>
                  </a:cubicBezTo>
                  <a:cubicBezTo>
                    <a:pt x="156" y="201"/>
                    <a:pt x="158" y="201"/>
                    <a:pt x="158" y="200"/>
                  </a:cubicBezTo>
                  <a:cubicBezTo>
                    <a:pt x="158" y="198"/>
                    <a:pt x="161" y="196"/>
                    <a:pt x="162" y="198"/>
                  </a:cubicBezTo>
                  <a:cubicBezTo>
                    <a:pt x="163" y="200"/>
                    <a:pt x="166" y="204"/>
                    <a:pt x="168" y="204"/>
                  </a:cubicBezTo>
                  <a:cubicBezTo>
                    <a:pt x="171" y="204"/>
                    <a:pt x="177" y="204"/>
                    <a:pt x="177" y="206"/>
                  </a:cubicBezTo>
                  <a:cubicBezTo>
                    <a:pt x="177" y="208"/>
                    <a:pt x="179" y="214"/>
                    <a:pt x="181" y="216"/>
                  </a:cubicBezTo>
                  <a:cubicBezTo>
                    <a:pt x="184" y="218"/>
                    <a:pt x="189" y="216"/>
                    <a:pt x="189" y="216"/>
                  </a:cubicBezTo>
                  <a:cubicBezTo>
                    <a:pt x="189" y="216"/>
                    <a:pt x="191" y="214"/>
                    <a:pt x="191" y="211"/>
                  </a:cubicBezTo>
                  <a:cubicBezTo>
                    <a:pt x="191" y="207"/>
                    <a:pt x="191" y="203"/>
                    <a:pt x="190" y="203"/>
                  </a:cubicBezTo>
                  <a:cubicBezTo>
                    <a:pt x="188" y="203"/>
                    <a:pt x="186" y="206"/>
                    <a:pt x="182" y="205"/>
                  </a:cubicBezTo>
                  <a:cubicBezTo>
                    <a:pt x="179" y="204"/>
                    <a:pt x="176" y="197"/>
                    <a:pt x="175" y="196"/>
                  </a:cubicBezTo>
                  <a:cubicBezTo>
                    <a:pt x="173" y="195"/>
                    <a:pt x="177" y="189"/>
                    <a:pt x="177" y="186"/>
                  </a:cubicBezTo>
                  <a:cubicBezTo>
                    <a:pt x="177" y="183"/>
                    <a:pt x="180" y="174"/>
                    <a:pt x="178" y="173"/>
                  </a:cubicBezTo>
                  <a:cubicBezTo>
                    <a:pt x="176" y="172"/>
                    <a:pt x="177" y="169"/>
                    <a:pt x="179" y="167"/>
                  </a:cubicBezTo>
                  <a:cubicBezTo>
                    <a:pt x="182" y="165"/>
                    <a:pt x="178" y="160"/>
                    <a:pt x="182" y="160"/>
                  </a:cubicBezTo>
                  <a:cubicBezTo>
                    <a:pt x="186" y="160"/>
                    <a:pt x="194" y="160"/>
                    <a:pt x="196" y="157"/>
                  </a:cubicBezTo>
                  <a:cubicBezTo>
                    <a:pt x="196" y="157"/>
                    <a:pt x="196" y="157"/>
                    <a:pt x="196" y="157"/>
                  </a:cubicBezTo>
                  <a:cubicBezTo>
                    <a:pt x="197" y="156"/>
                    <a:pt x="197" y="156"/>
                    <a:pt x="197" y="155"/>
                  </a:cubicBezTo>
                  <a:cubicBezTo>
                    <a:pt x="195" y="151"/>
                    <a:pt x="192" y="145"/>
                    <a:pt x="189" y="144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7" name="Freeform 159"/>
            <p:cNvSpPr>
              <a:spLocks/>
            </p:cNvSpPr>
            <p:nvPr/>
          </p:nvSpPr>
          <p:spPr bwMode="auto">
            <a:xfrm>
              <a:off x="4975225" y="3306763"/>
              <a:ext cx="34925" cy="46038"/>
            </a:xfrm>
            <a:custGeom>
              <a:avLst/>
              <a:gdLst/>
              <a:ahLst/>
              <a:cxnLst>
                <a:cxn ang="0">
                  <a:pos x="1" y="12"/>
                </a:cxn>
                <a:cxn ang="0">
                  <a:pos x="4" y="24"/>
                </a:cxn>
                <a:cxn ang="0">
                  <a:pos x="9" y="21"/>
                </a:cxn>
                <a:cxn ang="0">
                  <a:pos x="18" y="8"/>
                </a:cxn>
                <a:cxn ang="0">
                  <a:pos x="15" y="6"/>
                </a:cxn>
                <a:cxn ang="0">
                  <a:pos x="14" y="0"/>
                </a:cxn>
                <a:cxn ang="0">
                  <a:pos x="9" y="0"/>
                </a:cxn>
                <a:cxn ang="0">
                  <a:pos x="3" y="4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1" y="12"/>
                </a:cxn>
              </a:cxnLst>
              <a:rect l="0" t="0" r="r" b="b"/>
              <a:pathLst>
                <a:path w="18" h="24">
                  <a:moveTo>
                    <a:pt x="1" y="12"/>
                  </a:moveTo>
                  <a:cubicBezTo>
                    <a:pt x="2" y="14"/>
                    <a:pt x="3" y="19"/>
                    <a:pt x="4" y="24"/>
                  </a:cubicBezTo>
                  <a:cubicBezTo>
                    <a:pt x="6" y="22"/>
                    <a:pt x="8" y="21"/>
                    <a:pt x="9" y="21"/>
                  </a:cubicBezTo>
                  <a:cubicBezTo>
                    <a:pt x="11" y="20"/>
                    <a:pt x="18" y="8"/>
                    <a:pt x="18" y="8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5" y="3"/>
                    <a:pt x="14" y="0"/>
                  </a:cubicBezTo>
                  <a:cubicBezTo>
                    <a:pt x="12" y="0"/>
                    <a:pt x="9" y="0"/>
                    <a:pt x="9" y="0"/>
                  </a:cubicBezTo>
                  <a:cubicBezTo>
                    <a:pt x="9" y="0"/>
                    <a:pt x="10" y="5"/>
                    <a:pt x="3" y="4"/>
                  </a:cubicBezTo>
                  <a:cubicBezTo>
                    <a:pt x="2" y="3"/>
                    <a:pt x="1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lnTo>
                    <a:pt x="1" y="12"/>
                  </a:ln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8" name="Freeform 160"/>
            <p:cNvSpPr>
              <a:spLocks/>
            </p:cNvSpPr>
            <p:nvPr/>
          </p:nvSpPr>
          <p:spPr bwMode="auto">
            <a:xfrm>
              <a:off x="4995863" y="3484563"/>
              <a:ext cx="230188" cy="368300"/>
            </a:xfrm>
            <a:custGeom>
              <a:avLst/>
              <a:gdLst/>
              <a:ahLst/>
              <a:cxnLst>
                <a:cxn ang="0">
                  <a:pos x="119" y="50"/>
                </a:cxn>
                <a:cxn ang="0">
                  <a:pos x="116" y="28"/>
                </a:cxn>
                <a:cxn ang="0">
                  <a:pos x="115" y="1"/>
                </a:cxn>
                <a:cxn ang="0">
                  <a:pos x="115" y="0"/>
                </a:cxn>
                <a:cxn ang="0">
                  <a:pos x="103" y="7"/>
                </a:cxn>
                <a:cxn ang="0">
                  <a:pos x="95" y="9"/>
                </a:cxn>
                <a:cxn ang="0">
                  <a:pos x="89" y="8"/>
                </a:cxn>
                <a:cxn ang="0">
                  <a:pos x="85" y="13"/>
                </a:cxn>
                <a:cxn ang="0">
                  <a:pos x="78" y="13"/>
                </a:cxn>
                <a:cxn ang="0">
                  <a:pos x="69" y="15"/>
                </a:cxn>
                <a:cxn ang="0">
                  <a:pos x="65" y="11"/>
                </a:cxn>
                <a:cxn ang="0">
                  <a:pos x="58" y="13"/>
                </a:cxn>
                <a:cxn ang="0">
                  <a:pos x="52" y="12"/>
                </a:cxn>
                <a:cxn ang="0">
                  <a:pos x="51" y="16"/>
                </a:cxn>
                <a:cxn ang="0">
                  <a:pos x="56" y="40"/>
                </a:cxn>
                <a:cxn ang="0">
                  <a:pos x="63" y="46"/>
                </a:cxn>
                <a:cxn ang="0">
                  <a:pos x="63" y="58"/>
                </a:cxn>
                <a:cxn ang="0">
                  <a:pos x="57" y="65"/>
                </a:cxn>
                <a:cxn ang="0">
                  <a:pos x="56" y="75"/>
                </a:cxn>
                <a:cxn ang="0">
                  <a:pos x="46" y="62"/>
                </a:cxn>
                <a:cxn ang="0">
                  <a:pos x="48" y="47"/>
                </a:cxn>
                <a:cxn ang="0">
                  <a:pos x="39" y="46"/>
                </a:cxn>
                <a:cxn ang="0">
                  <a:pos x="31" y="40"/>
                </a:cxn>
                <a:cxn ang="0">
                  <a:pos x="0" y="52"/>
                </a:cxn>
                <a:cxn ang="0">
                  <a:pos x="2" y="60"/>
                </a:cxn>
                <a:cxn ang="0">
                  <a:pos x="2" y="60"/>
                </a:cxn>
                <a:cxn ang="0">
                  <a:pos x="3" y="64"/>
                </a:cxn>
                <a:cxn ang="0">
                  <a:pos x="18" y="67"/>
                </a:cxn>
                <a:cxn ang="0">
                  <a:pos x="31" y="72"/>
                </a:cxn>
                <a:cxn ang="0">
                  <a:pos x="31" y="89"/>
                </a:cxn>
                <a:cxn ang="0">
                  <a:pos x="28" y="99"/>
                </a:cxn>
                <a:cxn ang="0">
                  <a:pos x="32" y="108"/>
                </a:cxn>
                <a:cxn ang="0">
                  <a:pos x="26" y="116"/>
                </a:cxn>
                <a:cxn ang="0">
                  <a:pos x="23" y="127"/>
                </a:cxn>
                <a:cxn ang="0">
                  <a:pos x="11" y="138"/>
                </a:cxn>
                <a:cxn ang="0">
                  <a:pos x="12" y="139"/>
                </a:cxn>
                <a:cxn ang="0">
                  <a:pos x="19" y="160"/>
                </a:cxn>
                <a:cxn ang="0">
                  <a:pos x="20" y="180"/>
                </a:cxn>
                <a:cxn ang="0">
                  <a:pos x="21" y="193"/>
                </a:cxn>
                <a:cxn ang="0">
                  <a:pos x="30" y="193"/>
                </a:cxn>
                <a:cxn ang="0">
                  <a:pos x="30" y="187"/>
                </a:cxn>
                <a:cxn ang="0">
                  <a:pos x="26" y="183"/>
                </a:cxn>
                <a:cxn ang="0">
                  <a:pos x="43" y="170"/>
                </a:cxn>
                <a:cxn ang="0">
                  <a:pos x="57" y="161"/>
                </a:cxn>
                <a:cxn ang="0">
                  <a:pos x="59" y="145"/>
                </a:cxn>
                <a:cxn ang="0">
                  <a:pos x="57" y="130"/>
                </a:cxn>
                <a:cxn ang="0">
                  <a:pos x="51" y="116"/>
                </a:cxn>
                <a:cxn ang="0">
                  <a:pos x="53" y="108"/>
                </a:cxn>
                <a:cxn ang="0">
                  <a:pos x="58" y="102"/>
                </a:cxn>
                <a:cxn ang="0">
                  <a:pos x="68" y="96"/>
                </a:cxn>
                <a:cxn ang="0">
                  <a:pos x="79" y="83"/>
                </a:cxn>
                <a:cxn ang="0">
                  <a:pos x="101" y="73"/>
                </a:cxn>
                <a:cxn ang="0">
                  <a:pos x="119" y="50"/>
                </a:cxn>
              </a:cxnLst>
              <a:rect l="0" t="0" r="r" b="b"/>
              <a:pathLst>
                <a:path w="120" h="193">
                  <a:moveTo>
                    <a:pt x="119" y="50"/>
                  </a:moveTo>
                  <a:cubicBezTo>
                    <a:pt x="118" y="47"/>
                    <a:pt x="116" y="33"/>
                    <a:pt x="116" y="28"/>
                  </a:cubicBezTo>
                  <a:cubicBezTo>
                    <a:pt x="117" y="22"/>
                    <a:pt x="115" y="8"/>
                    <a:pt x="115" y="1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0" y="3"/>
                    <a:pt x="104" y="5"/>
                    <a:pt x="103" y="7"/>
                  </a:cubicBezTo>
                  <a:cubicBezTo>
                    <a:pt x="102" y="9"/>
                    <a:pt x="98" y="6"/>
                    <a:pt x="95" y="9"/>
                  </a:cubicBezTo>
                  <a:cubicBezTo>
                    <a:pt x="93" y="11"/>
                    <a:pt x="91" y="9"/>
                    <a:pt x="89" y="8"/>
                  </a:cubicBezTo>
                  <a:cubicBezTo>
                    <a:pt x="86" y="8"/>
                    <a:pt x="85" y="11"/>
                    <a:pt x="85" y="13"/>
                  </a:cubicBezTo>
                  <a:cubicBezTo>
                    <a:pt x="85" y="15"/>
                    <a:pt x="80" y="14"/>
                    <a:pt x="78" y="13"/>
                  </a:cubicBezTo>
                  <a:cubicBezTo>
                    <a:pt x="77" y="13"/>
                    <a:pt x="71" y="15"/>
                    <a:pt x="69" y="15"/>
                  </a:cubicBezTo>
                  <a:cubicBezTo>
                    <a:pt x="66" y="15"/>
                    <a:pt x="68" y="12"/>
                    <a:pt x="65" y="11"/>
                  </a:cubicBezTo>
                  <a:cubicBezTo>
                    <a:pt x="62" y="10"/>
                    <a:pt x="60" y="13"/>
                    <a:pt x="58" y="13"/>
                  </a:cubicBezTo>
                  <a:cubicBezTo>
                    <a:pt x="57" y="13"/>
                    <a:pt x="54" y="12"/>
                    <a:pt x="52" y="12"/>
                  </a:cubicBezTo>
                  <a:cubicBezTo>
                    <a:pt x="52" y="13"/>
                    <a:pt x="52" y="15"/>
                    <a:pt x="51" y="16"/>
                  </a:cubicBezTo>
                  <a:cubicBezTo>
                    <a:pt x="49" y="21"/>
                    <a:pt x="56" y="34"/>
                    <a:pt x="56" y="40"/>
                  </a:cubicBezTo>
                  <a:cubicBezTo>
                    <a:pt x="59" y="42"/>
                    <a:pt x="62" y="44"/>
                    <a:pt x="63" y="46"/>
                  </a:cubicBezTo>
                  <a:cubicBezTo>
                    <a:pt x="66" y="50"/>
                    <a:pt x="63" y="50"/>
                    <a:pt x="63" y="58"/>
                  </a:cubicBezTo>
                  <a:cubicBezTo>
                    <a:pt x="64" y="66"/>
                    <a:pt x="60" y="62"/>
                    <a:pt x="57" y="65"/>
                  </a:cubicBezTo>
                  <a:cubicBezTo>
                    <a:pt x="54" y="68"/>
                    <a:pt x="57" y="74"/>
                    <a:pt x="56" y="75"/>
                  </a:cubicBezTo>
                  <a:cubicBezTo>
                    <a:pt x="55" y="77"/>
                    <a:pt x="46" y="64"/>
                    <a:pt x="46" y="62"/>
                  </a:cubicBezTo>
                  <a:cubicBezTo>
                    <a:pt x="45" y="60"/>
                    <a:pt x="49" y="52"/>
                    <a:pt x="48" y="47"/>
                  </a:cubicBezTo>
                  <a:cubicBezTo>
                    <a:pt x="47" y="42"/>
                    <a:pt x="41" y="45"/>
                    <a:pt x="39" y="46"/>
                  </a:cubicBezTo>
                  <a:cubicBezTo>
                    <a:pt x="37" y="46"/>
                    <a:pt x="32" y="40"/>
                    <a:pt x="31" y="40"/>
                  </a:cubicBezTo>
                  <a:cubicBezTo>
                    <a:pt x="30" y="40"/>
                    <a:pt x="0" y="52"/>
                    <a:pt x="0" y="52"/>
                  </a:cubicBezTo>
                  <a:cubicBezTo>
                    <a:pt x="2" y="60"/>
                    <a:pt x="2" y="60"/>
                    <a:pt x="2" y="60"/>
                  </a:cubicBezTo>
                  <a:cubicBezTo>
                    <a:pt x="2" y="60"/>
                    <a:pt x="2" y="60"/>
                    <a:pt x="2" y="60"/>
                  </a:cubicBezTo>
                  <a:cubicBezTo>
                    <a:pt x="3" y="64"/>
                    <a:pt x="3" y="64"/>
                    <a:pt x="3" y="64"/>
                  </a:cubicBezTo>
                  <a:cubicBezTo>
                    <a:pt x="3" y="64"/>
                    <a:pt x="13" y="64"/>
                    <a:pt x="18" y="67"/>
                  </a:cubicBezTo>
                  <a:cubicBezTo>
                    <a:pt x="22" y="70"/>
                    <a:pt x="29" y="71"/>
                    <a:pt x="31" y="72"/>
                  </a:cubicBezTo>
                  <a:cubicBezTo>
                    <a:pt x="32" y="73"/>
                    <a:pt x="31" y="84"/>
                    <a:pt x="31" y="89"/>
                  </a:cubicBezTo>
                  <a:cubicBezTo>
                    <a:pt x="32" y="95"/>
                    <a:pt x="25" y="96"/>
                    <a:pt x="28" y="99"/>
                  </a:cubicBezTo>
                  <a:cubicBezTo>
                    <a:pt x="31" y="102"/>
                    <a:pt x="30" y="107"/>
                    <a:pt x="32" y="108"/>
                  </a:cubicBezTo>
                  <a:cubicBezTo>
                    <a:pt x="34" y="108"/>
                    <a:pt x="28" y="115"/>
                    <a:pt x="26" y="116"/>
                  </a:cubicBezTo>
                  <a:cubicBezTo>
                    <a:pt x="23" y="118"/>
                    <a:pt x="26" y="123"/>
                    <a:pt x="23" y="127"/>
                  </a:cubicBezTo>
                  <a:cubicBezTo>
                    <a:pt x="21" y="130"/>
                    <a:pt x="15" y="135"/>
                    <a:pt x="11" y="138"/>
                  </a:cubicBezTo>
                  <a:cubicBezTo>
                    <a:pt x="12" y="139"/>
                    <a:pt x="12" y="139"/>
                    <a:pt x="12" y="139"/>
                  </a:cubicBezTo>
                  <a:cubicBezTo>
                    <a:pt x="13" y="141"/>
                    <a:pt x="16" y="158"/>
                    <a:pt x="19" y="160"/>
                  </a:cubicBezTo>
                  <a:cubicBezTo>
                    <a:pt x="22" y="162"/>
                    <a:pt x="20" y="179"/>
                    <a:pt x="20" y="180"/>
                  </a:cubicBezTo>
                  <a:cubicBezTo>
                    <a:pt x="20" y="182"/>
                    <a:pt x="21" y="193"/>
                    <a:pt x="21" y="193"/>
                  </a:cubicBezTo>
                  <a:cubicBezTo>
                    <a:pt x="21" y="193"/>
                    <a:pt x="26" y="193"/>
                    <a:pt x="30" y="193"/>
                  </a:cubicBezTo>
                  <a:cubicBezTo>
                    <a:pt x="30" y="190"/>
                    <a:pt x="30" y="188"/>
                    <a:pt x="30" y="187"/>
                  </a:cubicBezTo>
                  <a:cubicBezTo>
                    <a:pt x="30" y="182"/>
                    <a:pt x="27" y="186"/>
                    <a:pt x="26" y="183"/>
                  </a:cubicBezTo>
                  <a:cubicBezTo>
                    <a:pt x="24" y="179"/>
                    <a:pt x="34" y="173"/>
                    <a:pt x="43" y="170"/>
                  </a:cubicBezTo>
                  <a:cubicBezTo>
                    <a:pt x="53" y="166"/>
                    <a:pt x="56" y="164"/>
                    <a:pt x="57" y="161"/>
                  </a:cubicBezTo>
                  <a:cubicBezTo>
                    <a:pt x="58" y="158"/>
                    <a:pt x="57" y="148"/>
                    <a:pt x="59" y="145"/>
                  </a:cubicBezTo>
                  <a:cubicBezTo>
                    <a:pt x="60" y="141"/>
                    <a:pt x="58" y="139"/>
                    <a:pt x="57" y="130"/>
                  </a:cubicBezTo>
                  <a:cubicBezTo>
                    <a:pt x="55" y="122"/>
                    <a:pt x="52" y="121"/>
                    <a:pt x="51" y="116"/>
                  </a:cubicBezTo>
                  <a:cubicBezTo>
                    <a:pt x="50" y="111"/>
                    <a:pt x="50" y="108"/>
                    <a:pt x="53" y="108"/>
                  </a:cubicBezTo>
                  <a:cubicBezTo>
                    <a:pt x="56" y="107"/>
                    <a:pt x="56" y="106"/>
                    <a:pt x="58" y="102"/>
                  </a:cubicBezTo>
                  <a:cubicBezTo>
                    <a:pt x="60" y="97"/>
                    <a:pt x="63" y="99"/>
                    <a:pt x="68" y="96"/>
                  </a:cubicBezTo>
                  <a:cubicBezTo>
                    <a:pt x="72" y="92"/>
                    <a:pt x="72" y="88"/>
                    <a:pt x="79" y="83"/>
                  </a:cubicBezTo>
                  <a:cubicBezTo>
                    <a:pt x="87" y="77"/>
                    <a:pt x="94" y="77"/>
                    <a:pt x="101" y="73"/>
                  </a:cubicBezTo>
                  <a:cubicBezTo>
                    <a:pt x="108" y="69"/>
                    <a:pt x="120" y="53"/>
                    <a:pt x="119" y="50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9" name="Freeform 161"/>
            <p:cNvSpPr>
              <a:spLocks/>
            </p:cNvSpPr>
            <p:nvPr/>
          </p:nvSpPr>
          <p:spPr bwMode="auto">
            <a:xfrm>
              <a:off x="4983163" y="3275013"/>
              <a:ext cx="233363" cy="238125"/>
            </a:xfrm>
            <a:custGeom>
              <a:avLst/>
              <a:gdLst/>
              <a:ahLst/>
              <a:cxnLst>
                <a:cxn ang="0">
                  <a:pos x="114" y="100"/>
                </a:cxn>
                <a:cxn ang="0">
                  <a:pos x="110" y="88"/>
                </a:cxn>
                <a:cxn ang="0">
                  <a:pos x="109" y="79"/>
                </a:cxn>
                <a:cxn ang="0">
                  <a:pos x="111" y="71"/>
                </a:cxn>
                <a:cxn ang="0">
                  <a:pos x="105" y="61"/>
                </a:cxn>
                <a:cxn ang="0">
                  <a:pos x="110" y="44"/>
                </a:cxn>
                <a:cxn ang="0">
                  <a:pos x="91" y="30"/>
                </a:cxn>
                <a:cxn ang="0">
                  <a:pos x="92" y="24"/>
                </a:cxn>
                <a:cxn ang="0">
                  <a:pos x="49" y="1"/>
                </a:cxn>
                <a:cxn ang="0">
                  <a:pos x="44" y="12"/>
                </a:cxn>
                <a:cxn ang="0">
                  <a:pos x="44" y="19"/>
                </a:cxn>
                <a:cxn ang="0">
                  <a:pos x="26" y="18"/>
                </a:cxn>
                <a:cxn ang="0">
                  <a:pos x="26" y="0"/>
                </a:cxn>
                <a:cxn ang="0">
                  <a:pos x="17" y="1"/>
                </a:cxn>
                <a:cxn ang="0">
                  <a:pos x="11" y="2"/>
                </a:cxn>
                <a:cxn ang="0">
                  <a:pos x="13" y="7"/>
                </a:cxn>
                <a:cxn ang="0">
                  <a:pos x="15" y="15"/>
                </a:cxn>
                <a:cxn ang="0">
                  <a:pos x="10" y="17"/>
                </a:cxn>
                <a:cxn ang="0">
                  <a:pos x="11" y="23"/>
                </a:cxn>
                <a:cxn ang="0">
                  <a:pos x="14" y="25"/>
                </a:cxn>
                <a:cxn ang="0">
                  <a:pos x="5" y="38"/>
                </a:cxn>
                <a:cxn ang="0">
                  <a:pos x="0" y="41"/>
                </a:cxn>
                <a:cxn ang="0">
                  <a:pos x="7" y="62"/>
                </a:cxn>
                <a:cxn ang="0">
                  <a:pos x="13" y="77"/>
                </a:cxn>
                <a:cxn ang="0">
                  <a:pos x="15" y="86"/>
                </a:cxn>
                <a:cxn ang="0">
                  <a:pos x="9" y="81"/>
                </a:cxn>
                <a:cxn ang="0">
                  <a:pos x="8" y="83"/>
                </a:cxn>
                <a:cxn ang="0">
                  <a:pos x="8" y="83"/>
                </a:cxn>
                <a:cxn ang="0">
                  <a:pos x="16" y="88"/>
                </a:cxn>
                <a:cxn ang="0">
                  <a:pos x="26" y="92"/>
                </a:cxn>
                <a:cxn ang="0">
                  <a:pos x="41" y="99"/>
                </a:cxn>
                <a:cxn ang="0">
                  <a:pos x="42" y="100"/>
                </a:cxn>
                <a:cxn ang="0">
                  <a:pos x="49" y="100"/>
                </a:cxn>
                <a:cxn ang="0">
                  <a:pos x="51" y="99"/>
                </a:cxn>
                <a:cxn ang="0">
                  <a:pos x="59" y="122"/>
                </a:cxn>
                <a:cxn ang="0">
                  <a:pos x="65" y="123"/>
                </a:cxn>
                <a:cxn ang="0">
                  <a:pos x="72" y="121"/>
                </a:cxn>
                <a:cxn ang="0">
                  <a:pos x="76" y="125"/>
                </a:cxn>
                <a:cxn ang="0">
                  <a:pos x="85" y="123"/>
                </a:cxn>
                <a:cxn ang="0">
                  <a:pos x="92" y="123"/>
                </a:cxn>
                <a:cxn ang="0">
                  <a:pos x="96" y="118"/>
                </a:cxn>
                <a:cxn ang="0">
                  <a:pos x="102" y="119"/>
                </a:cxn>
                <a:cxn ang="0">
                  <a:pos x="110" y="117"/>
                </a:cxn>
                <a:cxn ang="0">
                  <a:pos x="122" y="110"/>
                </a:cxn>
                <a:cxn ang="0">
                  <a:pos x="114" y="100"/>
                </a:cxn>
              </a:cxnLst>
              <a:rect l="0" t="0" r="r" b="b"/>
              <a:pathLst>
                <a:path w="122" h="125">
                  <a:moveTo>
                    <a:pt x="114" y="100"/>
                  </a:moveTo>
                  <a:cubicBezTo>
                    <a:pt x="114" y="93"/>
                    <a:pt x="110" y="93"/>
                    <a:pt x="110" y="88"/>
                  </a:cubicBezTo>
                  <a:cubicBezTo>
                    <a:pt x="110" y="84"/>
                    <a:pt x="111" y="80"/>
                    <a:pt x="109" y="79"/>
                  </a:cubicBezTo>
                  <a:cubicBezTo>
                    <a:pt x="107" y="79"/>
                    <a:pt x="108" y="75"/>
                    <a:pt x="111" y="71"/>
                  </a:cubicBezTo>
                  <a:cubicBezTo>
                    <a:pt x="114" y="67"/>
                    <a:pt x="106" y="66"/>
                    <a:pt x="105" y="61"/>
                  </a:cubicBezTo>
                  <a:cubicBezTo>
                    <a:pt x="105" y="59"/>
                    <a:pt x="107" y="52"/>
                    <a:pt x="110" y="44"/>
                  </a:cubicBezTo>
                  <a:cubicBezTo>
                    <a:pt x="101" y="37"/>
                    <a:pt x="91" y="30"/>
                    <a:pt x="91" y="30"/>
                  </a:cubicBezTo>
                  <a:cubicBezTo>
                    <a:pt x="92" y="24"/>
                    <a:pt x="92" y="24"/>
                    <a:pt x="92" y="24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49" y="6"/>
                    <a:pt x="47" y="10"/>
                    <a:pt x="44" y="12"/>
                  </a:cubicBezTo>
                  <a:cubicBezTo>
                    <a:pt x="40" y="13"/>
                    <a:pt x="48" y="18"/>
                    <a:pt x="44" y="19"/>
                  </a:cubicBezTo>
                  <a:cubicBezTo>
                    <a:pt x="41" y="19"/>
                    <a:pt x="32" y="15"/>
                    <a:pt x="26" y="18"/>
                  </a:cubicBezTo>
                  <a:cubicBezTo>
                    <a:pt x="22" y="19"/>
                    <a:pt x="23" y="9"/>
                    <a:pt x="26" y="0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4" y="2"/>
                    <a:pt x="11" y="2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5" y="12"/>
                    <a:pt x="15" y="15"/>
                  </a:cubicBezTo>
                  <a:cubicBezTo>
                    <a:pt x="15" y="16"/>
                    <a:pt x="13" y="17"/>
                    <a:pt x="10" y="17"/>
                  </a:cubicBezTo>
                  <a:cubicBezTo>
                    <a:pt x="11" y="20"/>
                    <a:pt x="11" y="23"/>
                    <a:pt x="11" y="23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4" y="25"/>
                    <a:pt x="7" y="37"/>
                    <a:pt x="5" y="38"/>
                  </a:cubicBezTo>
                  <a:cubicBezTo>
                    <a:pt x="4" y="38"/>
                    <a:pt x="2" y="39"/>
                    <a:pt x="0" y="41"/>
                  </a:cubicBezTo>
                  <a:cubicBezTo>
                    <a:pt x="1" y="49"/>
                    <a:pt x="3" y="59"/>
                    <a:pt x="7" y="62"/>
                  </a:cubicBezTo>
                  <a:cubicBezTo>
                    <a:pt x="12" y="68"/>
                    <a:pt x="11" y="74"/>
                    <a:pt x="13" y="77"/>
                  </a:cubicBezTo>
                  <a:cubicBezTo>
                    <a:pt x="14" y="81"/>
                    <a:pt x="19" y="85"/>
                    <a:pt x="15" y="86"/>
                  </a:cubicBezTo>
                  <a:cubicBezTo>
                    <a:pt x="13" y="87"/>
                    <a:pt x="11" y="85"/>
                    <a:pt x="9" y="81"/>
                  </a:cubicBezTo>
                  <a:cubicBezTo>
                    <a:pt x="9" y="82"/>
                    <a:pt x="9" y="82"/>
                    <a:pt x="8" y="83"/>
                  </a:cubicBezTo>
                  <a:cubicBezTo>
                    <a:pt x="8" y="83"/>
                    <a:pt x="8" y="83"/>
                    <a:pt x="8" y="83"/>
                  </a:cubicBezTo>
                  <a:cubicBezTo>
                    <a:pt x="11" y="86"/>
                    <a:pt x="15" y="88"/>
                    <a:pt x="16" y="88"/>
                  </a:cubicBezTo>
                  <a:cubicBezTo>
                    <a:pt x="19" y="88"/>
                    <a:pt x="24" y="92"/>
                    <a:pt x="26" y="92"/>
                  </a:cubicBezTo>
                  <a:cubicBezTo>
                    <a:pt x="29" y="93"/>
                    <a:pt x="40" y="97"/>
                    <a:pt x="41" y="99"/>
                  </a:cubicBezTo>
                  <a:cubicBezTo>
                    <a:pt x="41" y="99"/>
                    <a:pt x="41" y="99"/>
                    <a:pt x="42" y="100"/>
                  </a:cubicBezTo>
                  <a:cubicBezTo>
                    <a:pt x="44" y="100"/>
                    <a:pt x="47" y="99"/>
                    <a:pt x="49" y="100"/>
                  </a:cubicBezTo>
                  <a:cubicBezTo>
                    <a:pt x="50" y="99"/>
                    <a:pt x="50" y="99"/>
                    <a:pt x="51" y="99"/>
                  </a:cubicBezTo>
                  <a:cubicBezTo>
                    <a:pt x="55" y="99"/>
                    <a:pt x="59" y="113"/>
                    <a:pt x="59" y="122"/>
                  </a:cubicBezTo>
                  <a:cubicBezTo>
                    <a:pt x="61" y="122"/>
                    <a:pt x="64" y="123"/>
                    <a:pt x="65" y="123"/>
                  </a:cubicBezTo>
                  <a:cubicBezTo>
                    <a:pt x="67" y="123"/>
                    <a:pt x="69" y="120"/>
                    <a:pt x="72" y="121"/>
                  </a:cubicBezTo>
                  <a:cubicBezTo>
                    <a:pt x="75" y="122"/>
                    <a:pt x="73" y="125"/>
                    <a:pt x="76" y="125"/>
                  </a:cubicBezTo>
                  <a:cubicBezTo>
                    <a:pt x="78" y="125"/>
                    <a:pt x="84" y="123"/>
                    <a:pt x="85" y="123"/>
                  </a:cubicBezTo>
                  <a:cubicBezTo>
                    <a:pt x="87" y="124"/>
                    <a:pt x="92" y="125"/>
                    <a:pt x="92" y="123"/>
                  </a:cubicBezTo>
                  <a:cubicBezTo>
                    <a:pt x="92" y="121"/>
                    <a:pt x="93" y="118"/>
                    <a:pt x="96" y="118"/>
                  </a:cubicBezTo>
                  <a:cubicBezTo>
                    <a:pt x="98" y="119"/>
                    <a:pt x="100" y="121"/>
                    <a:pt x="102" y="119"/>
                  </a:cubicBezTo>
                  <a:cubicBezTo>
                    <a:pt x="105" y="116"/>
                    <a:pt x="109" y="119"/>
                    <a:pt x="110" y="117"/>
                  </a:cubicBezTo>
                  <a:cubicBezTo>
                    <a:pt x="111" y="115"/>
                    <a:pt x="117" y="113"/>
                    <a:pt x="122" y="110"/>
                  </a:cubicBezTo>
                  <a:cubicBezTo>
                    <a:pt x="122" y="104"/>
                    <a:pt x="115" y="107"/>
                    <a:pt x="114" y="100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0" name="Freeform 162"/>
            <p:cNvSpPr>
              <a:spLocks/>
            </p:cNvSpPr>
            <p:nvPr/>
          </p:nvSpPr>
          <p:spPr bwMode="auto">
            <a:xfrm>
              <a:off x="5051425" y="3463925"/>
              <a:ext cx="71438" cy="168275"/>
            </a:xfrm>
            <a:custGeom>
              <a:avLst/>
              <a:gdLst/>
              <a:ahLst/>
              <a:cxnLst>
                <a:cxn ang="0">
                  <a:pos x="34" y="57"/>
                </a:cxn>
                <a:cxn ang="0">
                  <a:pos x="27" y="51"/>
                </a:cxn>
                <a:cxn ang="0">
                  <a:pos x="27" y="53"/>
                </a:cxn>
                <a:cxn ang="0">
                  <a:pos x="15" y="35"/>
                </a:cxn>
                <a:cxn ang="0">
                  <a:pos x="16" y="15"/>
                </a:cxn>
                <a:cxn ang="0">
                  <a:pos x="13" y="1"/>
                </a:cxn>
                <a:cxn ang="0">
                  <a:pos x="6" y="1"/>
                </a:cxn>
                <a:cxn ang="0">
                  <a:pos x="10" y="12"/>
                </a:cxn>
                <a:cxn ang="0">
                  <a:pos x="6" y="14"/>
                </a:cxn>
                <a:cxn ang="0">
                  <a:pos x="7" y="32"/>
                </a:cxn>
                <a:cxn ang="0">
                  <a:pos x="2" y="35"/>
                </a:cxn>
                <a:cxn ang="0">
                  <a:pos x="0" y="46"/>
                </a:cxn>
                <a:cxn ang="0">
                  <a:pos x="2" y="51"/>
                </a:cxn>
                <a:cxn ang="0">
                  <a:pos x="2" y="51"/>
                </a:cxn>
                <a:cxn ang="0">
                  <a:pos x="10" y="57"/>
                </a:cxn>
                <a:cxn ang="0">
                  <a:pos x="19" y="58"/>
                </a:cxn>
                <a:cxn ang="0">
                  <a:pos x="17" y="73"/>
                </a:cxn>
                <a:cxn ang="0">
                  <a:pos x="27" y="86"/>
                </a:cxn>
                <a:cxn ang="0">
                  <a:pos x="28" y="76"/>
                </a:cxn>
                <a:cxn ang="0">
                  <a:pos x="34" y="69"/>
                </a:cxn>
                <a:cxn ang="0">
                  <a:pos x="34" y="57"/>
                </a:cxn>
              </a:cxnLst>
              <a:rect l="0" t="0" r="r" b="b"/>
              <a:pathLst>
                <a:path w="37" h="88">
                  <a:moveTo>
                    <a:pt x="34" y="57"/>
                  </a:moveTo>
                  <a:cubicBezTo>
                    <a:pt x="33" y="55"/>
                    <a:pt x="30" y="53"/>
                    <a:pt x="27" y="51"/>
                  </a:cubicBezTo>
                  <a:cubicBezTo>
                    <a:pt x="27" y="51"/>
                    <a:pt x="27" y="52"/>
                    <a:pt x="27" y="53"/>
                  </a:cubicBezTo>
                  <a:cubicBezTo>
                    <a:pt x="24" y="57"/>
                    <a:pt x="16" y="44"/>
                    <a:pt x="15" y="35"/>
                  </a:cubicBezTo>
                  <a:cubicBezTo>
                    <a:pt x="14" y="27"/>
                    <a:pt x="19" y="23"/>
                    <a:pt x="16" y="15"/>
                  </a:cubicBezTo>
                  <a:cubicBezTo>
                    <a:pt x="13" y="9"/>
                    <a:pt x="11" y="3"/>
                    <a:pt x="13" y="1"/>
                  </a:cubicBezTo>
                  <a:cubicBezTo>
                    <a:pt x="11" y="0"/>
                    <a:pt x="8" y="1"/>
                    <a:pt x="6" y="1"/>
                  </a:cubicBezTo>
                  <a:cubicBezTo>
                    <a:pt x="7" y="4"/>
                    <a:pt x="10" y="10"/>
                    <a:pt x="10" y="12"/>
                  </a:cubicBezTo>
                  <a:cubicBezTo>
                    <a:pt x="10" y="14"/>
                    <a:pt x="7" y="11"/>
                    <a:pt x="6" y="14"/>
                  </a:cubicBezTo>
                  <a:cubicBezTo>
                    <a:pt x="5" y="17"/>
                    <a:pt x="4" y="30"/>
                    <a:pt x="7" y="32"/>
                  </a:cubicBezTo>
                  <a:cubicBezTo>
                    <a:pt x="9" y="35"/>
                    <a:pt x="2" y="33"/>
                    <a:pt x="2" y="35"/>
                  </a:cubicBezTo>
                  <a:cubicBezTo>
                    <a:pt x="2" y="38"/>
                    <a:pt x="1" y="46"/>
                    <a:pt x="0" y="46"/>
                  </a:cubicBezTo>
                  <a:cubicBezTo>
                    <a:pt x="0" y="47"/>
                    <a:pt x="1" y="49"/>
                    <a:pt x="2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3" y="51"/>
                    <a:pt x="8" y="57"/>
                    <a:pt x="10" y="57"/>
                  </a:cubicBezTo>
                  <a:cubicBezTo>
                    <a:pt x="12" y="56"/>
                    <a:pt x="18" y="53"/>
                    <a:pt x="19" y="58"/>
                  </a:cubicBezTo>
                  <a:cubicBezTo>
                    <a:pt x="20" y="63"/>
                    <a:pt x="16" y="71"/>
                    <a:pt x="17" y="73"/>
                  </a:cubicBezTo>
                  <a:cubicBezTo>
                    <a:pt x="17" y="75"/>
                    <a:pt x="26" y="88"/>
                    <a:pt x="27" y="86"/>
                  </a:cubicBezTo>
                  <a:cubicBezTo>
                    <a:pt x="28" y="85"/>
                    <a:pt x="25" y="79"/>
                    <a:pt x="28" y="76"/>
                  </a:cubicBezTo>
                  <a:cubicBezTo>
                    <a:pt x="31" y="73"/>
                    <a:pt x="35" y="77"/>
                    <a:pt x="34" y="69"/>
                  </a:cubicBezTo>
                  <a:cubicBezTo>
                    <a:pt x="34" y="61"/>
                    <a:pt x="37" y="61"/>
                    <a:pt x="34" y="57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1" name="Freeform 163"/>
            <p:cNvSpPr>
              <a:spLocks/>
            </p:cNvSpPr>
            <p:nvPr/>
          </p:nvSpPr>
          <p:spPr bwMode="auto">
            <a:xfrm>
              <a:off x="7878763" y="3705225"/>
              <a:ext cx="73025" cy="57150"/>
            </a:xfrm>
            <a:custGeom>
              <a:avLst/>
              <a:gdLst/>
              <a:ahLst/>
              <a:cxnLst>
                <a:cxn ang="0">
                  <a:pos x="1" y="5"/>
                </a:cxn>
                <a:cxn ang="0">
                  <a:pos x="34" y="27"/>
                </a:cxn>
                <a:cxn ang="0">
                  <a:pos x="1" y="5"/>
                </a:cxn>
              </a:cxnLst>
              <a:rect l="0" t="0" r="r" b="b"/>
              <a:pathLst>
                <a:path w="38" h="30">
                  <a:moveTo>
                    <a:pt x="1" y="5"/>
                  </a:moveTo>
                  <a:cubicBezTo>
                    <a:pt x="0" y="0"/>
                    <a:pt x="38" y="25"/>
                    <a:pt x="34" y="27"/>
                  </a:cubicBezTo>
                  <a:cubicBezTo>
                    <a:pt x="30" y="30"/>
                    <a:pt x="2" y="9"/>
                    <a:pt x="1" y="5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2" name="Freeform 164"/>
            <p:cNvSpPr>
              <a:spLocks/>
            </p:cNvSpPr>
            <p:nvPr/>
          </p:nvSpPr>
          <p:spPr bwMode="auto">
            <a:xfrm>
              <a:off x="5816600" y="2316163"/>
              <a:ext cx="166688" cy="111125"/>
            </a:xfrm>
            <a:custGeom>
              <a:avLst/>
              <a:gdLst/>
              <a:ahLst/>
              <a:cxnLst>
                <a:cxn ang="0">
                  <a:pos x="71" y="47"/>
                </a:cxn>
                <a:cxn ang="0">
                  <a:pos x="75" y="51"/>
                </a:cxn>
                <a:cxn ang="0">
                  <a:pos x="83" y="53"/>
                </a:cxn>
                <a:cxn ang="0">
                  <a:pos x="87" y="52"/>
                </a:cxn>
                <a:cxn ang="0">
                  <a:pos x="84" y="37"/>
                </a:cxn>
                <a:cxn ang="0">
                  <a:pos x="73" y="30"/>
                </a:cxn>
                <a:cxn ang="0">
                  <a:pos x="72" y="20"/>
                </a:cxn>
                <a:cxn ang="0">
                  <a:pos x="57" y="21"/>
                </a:cxn>
                <a:cxn ang="0">
                  <a:pos x="47" y="19"/>
                </a:cxn>
                <a:cxn ang="0">
                  <a:pos x="37" y="19"/>
                </a:cxn>
                <a:cxn ang="0">
                  <a:pos x="21" y="18"/>
                </a:cxn>
                <a:cxn ang="0">
                  <a:pos x="29" y="11"/>
                </a:cxn>
                <a:cxn ang="0">
                  <a:pos x="33" y="11"/>
                </a:cxn>
                <a:cxn ang="0">
                  <a:pos x="37" y="2"/>
                </a:cxn>
                <a:cxn ang="0">
                  <a:pos x="29" y="4"/>
                </a:cxn>
                <a:cxn ang="0">
                  <a:pos x="20" y="6"/>
                </a:cxn>
                <a:cxn ang="0">
                  <a:pos x="15" y="12"/>
                </a:cxn>
                <a:cxn ang="0">
                  <a:pos x="11" y="18"/>
                </a:cxn>
                <a:cxn ang="0">
                  <a:pos x="1" y="22"/>
                </a:cxn>
                <a:cxn ang="0">
                  <a:pos x="8" y="31"/>
                </a:cxn>
                <a:cxn ang="0">
                  <a:pos x="9" y="41"/>
                </a:cxn>
                <a:cxn ang="0">
                  <a:pos x="4" y="52"/>
                </a:cxn>
                <a:cxn ang="0">
                  <a:pos x="10" y="53"/>
                </a:cxn>
                <a:cxn ang="0">
                  <a:pos x="21" y="50"/>
                </a:cxn>
                <a:cxn ang="0">
                  <a:pos x="32" y="44"/>
                </a:cxn>
                <a:cxn ang="0">
                  <a:pos x="42" y="35"/>
                </a:cxn>
                <a:cxn ang="0">
                  <a:pos x="47" y="44"/>
                </a:cxn>
                <a:cxn ang="0">
                  <a:pos x="47" y="57"/>
                </a:cxn>
                <a:cxn ang="0">
                  <a:pos x="52" y="58"/>
                </a:cxn>
                <a:cxn ang="0">
                  <a:pos x="58" y="56"/>
                </a:cxn>
                <a:cxn ang="0">
                  <a:pos x="71" y="47"/>
                </a:cxn>
              </a:cxnLst>
              <a:rect l="0" t="0" r="r" b="b"/>
              <a:pathLst>
                <a:path w="87" h="58">
                  <a:moveTo>
                    <a:pt x="71" y="47"/>
                  </a:moveTo>
                  <a:cubicBezTo>
                    <a:pt x="73" y="49"/>
                    <a:pt x="73" y="51"/>
                    <a:pt x="75" y="51"/>
                  </a:cubicBezTo>
                  <a:cubicBezTo>
                    <a:pt x="77" y="50"/>
                    <a:pt x="81" y="51"/>
                    <a:pt x="83" y="53"/>
                  </a:cubicBezTo>
                  <a:cubicBezTo>
                    <a:pt x="85" y="53"/>
                    <a:pt x="87" y="52"/>
                    <a:pt x="87" y="52"/>
                  </a:cubicBezTo>
                  <a:cubicBezTo>
                    <a:pt x="87" y="52"/>
                    <a:pt x="85" y="41"/>
                    <a:pt x="84" y="37"/>
                  </a:cubicBezTo>
                  <a:cubicBezTo>
                    <a:pt x="84" y="34"/>
                    <a:pt x="73" y="30"/>
                    <a:pt x="73" y="30"/>
                  </a:cubicBezTo>
                  <a:cubicBezTo>
                    <a:pt x="72" y="20"/>
                    <a:pt x="72" y="20"/>
                    <a:pt x="72" y="20"/>
                  </a:cubicBezTo>
                  <a:cubicBezTo>
                    <a:pt x="72" y="20"/>
                    <a:pt x="59" y="22"/>
                    <a:pt x="57" y="21"/>
                  </a:cubicBezTo>
                  <a:cubicBezTo>
                    <a:pt x="55" y="20"/>
                    <a:pt x="50" y="23"/>
                    <a:pt x="47" y="19"/>
                  </a:cubicBezTo>
                  <a:cubicBezTo>
                    <a:pt x="45" y="16"/>
                    <a:pt x="41" y="22"/>
                    <a:pt x="37" y="19"/>
                  </a:cubicBezTo>
                  <a:cubicBezTo>
                    <a:pt x="33" y="16"/>
                    <a:pt x="22" y="20"/>
                    <a:pt x="21" y="18"/>
                  </a:cubicBezTo>
                  <a:cubicBezTo>
                    <a:pt x="21" y="15"/>
                    <a:pt x="26" y="11"/>
                    <a:pt x="29" y="11"/>
                  </a:cubicBezTo>
                  <a:cubicBezTo>
                    <a:pt x="30" y="11"/>
                    <a:pt x="31" y="11"/>
                    <a:pt x="33" y="11"/>
                  </a:cubicBezTo>
                  <a:cubicBezTo>
                    <a:pt x="34" y="9"/>
                    <a:pt x="37" y="3"/>
                    <a:pt x="37" y="2"/>
                  </a:cubicBezTo>
                  <a:cubicBezTo>
                    <a:pt x="36" y="0"/>
                    <a:pt x="32" y="2"/>
                    <a:pt x="29" y="4"/>
                  </a:cubicBezTo>
                  <a:cubicBezTo>
                    <a:pt x="26" y="6"/>
                    <a:pt x="21" y="3"/>
                    <a:pt x="20" y="6"/>
                  </a:cubicBezTo>
                  <a:cubicBezTo>
                    <a:pt x="19" y="9"/>
                    <a:pt x="18" y="12"/>
                    <a:pt x="15" y="12"/>
                  </a:cubicBezTo>
                  <a:cubicBezTo>
                    <a:pt x="12" y="12"/>
                    <a:pt x="14" y="17"/>
                    <a:pt x="11" y="18"/>
                  </a:cubicBezTo>
                  <a:cubicBezTo>
                    <a:pt x="8" y="19"/>
                    <a:pt x="1" y="19"/>
                    <a:pt x="1" y="22"/>
                  </a:cubicBezTo>
                  <a:cubicBezTo>
                    <a:pt x="0" y="25"/>
                    <a:pt x="8" y="27"/>
                    <a:pt x="8" y="31"/>
                  </a:cubicBezTo>
                  <a:cubicBezTo>
                    <a:pt x="7" y="34"/>
                    <a:pt x="12" y="38"/>
                    <a:pt x="9" y="41"/>
                  </a:cubicBezTo>
                  <a:cubicBezTo>
                    <a:pt x="6" y="43"/>
                    <a:pt x="4" y="46"/>
                    <a:pt x="4" y="52"/>
                  </a:cubicBezTo>
                  <a:cubicBezTo>
                    <a:pt x="7" y="54"/>
                    <a:pt x="9" y="55"/>
                    <a:pt x="10" y="53"/>
                  </a:cubicBezTo>
                  <a:cubicBezTo>
                    <a:pt x="11" y="49"/>
                    <a:pt x="21" y="53"/>
                    <a:pt x="21" y="50"/>
                  </a:cubicBezTo>
                  <a:cubicBezTo>
                    <a:pt x="21" y="47"/>
                    <a:pt x="32" y="48"/>
                    <a:pt x="32" y="44"/>
                  </a:cubicBezTo>
                  <a:cubicBezTo>
                    <a:pt x="32" y="41"/>
                    <a:pt x="38" y="34"/>
                    <a:pt x="42" y="35"/>
                  </a:cubicBezTo>
                  <a:cubicBezTo>
                    <a:pt x="46" y="35"/>
                    <a:pt x="42" y="42"/>
                    <a:pt x="47" y="44"/>
                  </a:cubicBezTo>
                  <a:cubicBezTo>
                    <a:pt x="51" y="46"/>
                    <a:pt x="44" y="54"/>
                    <a:pt x="47" y="57"/>
                  </a:cubicBezTo>
                  <a:cubicBezTo>
                    <a:pt x="48" y="58"/>
                    <a:pt x="50" y="58"/>
                    <a:pt x="52" y="58"/>
                  </a:cubicBezTo>
                  <a:cubicBezTo>
                    <a:pt x="54" y="57"/>
                    <a:pt x="56" y="56"/>
                    <a:pt x="58" y="56"/>
                  </a:cubicBezTo>
                  <a:cubicBezTo>
                    <a:pt x="63" y="52"/>
                    <a:pt x="69" y="46"/>
                    <a:pt x="71" y="47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3" name="Freeform 165"/>
            <p:cNvSpPr>
              <a:spLocks/>
            </p:cNvSpPr>
            <p:nvPr/>
          </p:nvSpPr>
          <p:spPr bwMode="auto">
            <a:xfrm>
              <a:off x="2657475" y="2693988"/>
              <a:ext cx="19050" cy="39688"/>
            </a:xfrm>
            <a:custGeom>
              <a:avLst/>
              <a:gdLst/>
              <a:ahLst/>
              <a:cxnLst>
                <a:cxn ang="0">
                  <a:pos x="8" y="19"/>
                </a:cxn>
                <a:cxn ang="0">
                  <a:pos x="4" y="15"/>
                </a:cxn>
                <a:cxn ang="0">
                  <a:pos x="0" y="7"/>
                </a:cxn>
                <a:cxn ang="0">
                  <a:pos x="4" y="4"/>
                </a:cxn>
                <a:cxn ang="0">
                  <a:pos x="5" y="12"/>
                </a:cxn>
                <a:cxn ang="0">
                  <a:pos x="8" y="19"/>
                </a:cxn>
              </a:cxnLst>
              <a:rect l="0" t="0" r="r" b="b"/>
              <a:pathLst>
                <a:path w="10" h="21">
                  <a:moveTo>
                    <a:pt x="8" y="19"/>
                  </a:moveTo>
                  <a:cubicBezTo>
                    <a:pt x="8" y="21"/>
                    <a:pt x="4" y="17"/>
                    <a:pt x="4" y="15"/>
                  </a:cubicBezTo>
                  <a:cubicBezTo>
                    <a:pt x="4" y="12"/>
                    <a:pt x="0" y="12"/>
                    <a:pt x="0" y="7"/>
                  </a:cubicBezTo>
                  <a:cubicBezTo>
                    <a:pt x="0" y="3"/>
                    <a:pt x="2" y="0"/>
                    <a:pt x="4" y="4"/>
                  </a:cubicBezTo>
                  <a:cubicBezTo>
                    <a:pt x="7" y="8"/>
                    <a:pt x="5" y="10"/>
                    <a:pt x="5" y="12"/>
                  </a:cubicBezTo>
                  <a:cubicBezTo>
                    <a:pt x="6" y="14"/>
                    <a:pt x="10" y="17"/>
                    <a:pt x="8" y="19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4" name="Freeform 166"/>
            <p:cNvSpPr>
              <a:spLocks/>
            </p:cNvSpPr>
            <p:nvPr/>
          </p:nvSpPr>
          <p:spPr bwMode="auto">
            <a:xfrm>
              <a:off x="3013075" y="3021013"/>
              <a:ext cx="25400" cy="20638"/>
            </a:xfrm>
            <a:custGeom>
              <a:avLst/>
              <a:gdLst/>
              <a:ahLst/>
              <a:cxnLst>
                <a:cxn ang="0">
                  <a:pos x="3" y="10"/>
                </a:cxn>
                <a:cxn ang="0">
                  <a:pos x="2" y="4"/>
                </a:cxn>
                <a:cxn ang="0">
                  <a:pos x="11" y="2"/>
                </a:cxn>
                <a:cxn ang="0">
                  <a:pos x="11" y="8"/>
                </a:cxn>
                <a:cxn ang="0">
                  <a:pos x="3" y="10"/>
                </a:cxn>
              </a:cxnLst>
              <a:rect l="0" t="0" r="r" b="b"/>
              <a:pathLst>
                <a:path w="13" h="11">
                  <a:moveTo>
                    <a:pt x="3" y="10"/>
                  </a:moveTo>
                  <a:cubicBezTo>
                    <a:pt x="1" y="8"/>
                    <a:pt x="5" y="5"/>
                    <a:pt x="2" y="4"/>
                  </a:cubicBezTo>
                  <a:cubicBezTo>
                    <a:pt x="0" y="3"/>
                    <a:pt x="8" y="0"/>
                    <a:pt x="11" y="2"/>
                  </a:cubicBezTo>
                  <a:cubicBezTo>
                    <a:pt x="13" y="4"/>
                    <a:pt x="13" y="7"/>
                    <a:pt x="11" y="8"/>
                  </a:cubicBezTo>
                  <a:cubicBezTo>
                    <a:pt x="9" y="9"/>
                    <a:pt x="4" y="11"/>
                    <a:pt x="3" y="10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5" name="Freeform 167"/>
            <p:cNvSpPr>
              <a:spLocks/>
            </p:cNvSpPr>
            <p:nvPr/>
          </p:nvSpPr>
          <p:spPr bwMode="auto">
            <a:xfrm>
              <a:off x="5286375" y="2305050"/>
              <a:ext cx="71438" cy="61913"/>
            </a:xfrm>
            <a:custGeom>
              <a:avLst/>
              <a:gdLst/>
              <a:ahLst/>
              <a:cxnLst>
                <a:cxn ang="0">
                  <a:pos x="35" y="26"/>
                </a:cxn>
                <a:cxn ang="0">
                  <a:pos x="28" y="17"/>
                </a:cxn>
                <a:cxn ang="0">
                  <a:pos x="24" y="8"/>
                </a:cxn>
                <a:cxn ang="0">
                  <a:pos x="21" y="2"/>
                </a:cxn>
                <a:cxn ang="0">
                  <a:pos x="11" y="1"/>
                </a:cxn>
                <a:cxn ang="0">
                  <a:pos x="0" y="3"/>
                </a:cxn>
                <a:cxn ang="0">
                  <a:pos x="2" y="12"/>
                </a:cxn>
                <a:cxn ang="0">
                  <a:pos x="11" y="16"/>
                </a:cxn>
                <a:cxn ang="0">
                  <a:pos x="13" y="20"/>
                </a:cxn>
                <a:cxn ang="0">
                  <a:pos x="14" y="20"/>
                </a:cxn>
                <a:cxn ang="0">
                  <a:pos x="17" y="22"/>
                </a:cxn>
                <a:cxn ang="0">
                  <a:pos x="22" y="25"/>
                </a:cxn>
                <a:cxn ang="0">
                  <a:pos x="28" y="27"/>
                </a:cxn>
                <a:cxn ang="0">
                  <a:pos x="30" y="33"/>
                </a:cxn>
                <a:cxn ang="0">
                  <a:pos x="37" y="31"/>
                </a:cxn>
                <a:cxn ang="0">
                  <a:pos x="35" y="26"/>
                </a:cxn>
              </a:cxnLst>
              <a:rect l="0" t="0" r="r" b="b"/>
              <a:pathLst>
                <a:path w="37" h="33">
                  <a:moveTo>
                    <a:pt x="35" y="26"/>
                  </a:moveTo>
                  <a:cubicBezTo>
                    <a:pt x="35" y="23"/>
                    <a:pt x="28" y="21"/>
                    <a:pt x="28" y="17"/>
                  </a:cubicBezTo>
                  <a:cubicBezTo>
                    <a:pt x="28" y="14"/>
                    <a:pt x="23" y="11"/>
                    <a:pt x="24" y="8"/>
                  </a:cubicBezTo>
                  <a:cubicBezTo>
                    <a:pt x="24" y="6"/>
                    <a:pt x="22" y="4"/>
                    <a:pt x="21" y="2"/>
                  </a:cubicBezTo>
                  <a:cubicBezTo>
                    <a:pt x="18" y="1"/>
                    <a:pt x="14" y="0"/>
                    <a:pt x="11" y="1"/>
                  </a:cubicBezTo>
                  <a:cubicBezTo>
                    <a:pt x="7" y="1"/>
                    <a:pt x="4" y="2"/>
                    <a:pt x="0" y="3"/>
                  </a:cubicBezTo>
                  <a:cubicBezTo>
                    <a:pt x="2" y="6"/>
                    <a:pt x="0" y="7"/>
                    <a:pt x="2" y="12"/>
                  </a:cubicBezTo>
                  <a:cubicBezTo>
                    <a:pt x="4" y="17"/>
                    <a:pt x="9" y="14"/>
                    <a:pt x="11" y="16"/>
                  </a:cubicBezTo>
                  <a:cubicBezTo>
                    <a:pt x="11" y="16"/>
                    <a:pt x="12" y="18"/>
                    <a:pt x="13" y="20"/>
                  </a:cubicBezTo>
                  <a:cubicBezTo>
                    <a:pt x="13" y="20"/>
                    <a:pt x="13" y="20"/>
                    <a:pt x="14" y="20"/>
                  </a:cubicBezTo>
                  <a:cubicBezTo>
                    <a:pt x="16" y="20"/>
                    <a:pt x="16" y="21"/>
                    <a:pt x="17" y="22"/>
                  </a:cubicBezTo>
                  <a:cubicBezTo>
                    <a:pt x="19" y="23"/>
                    <a:pt x="21" y="24"/>
                    <a:pt x="22" y="25"/>
                  </a:cubicBezTo>
                  <a:cubicBezTo>
                    <a:pt x="24" y="25"/>
                    <a:pt x="25" y="23"/>
                    <a:pt x="28" y="27"/>
                  </a:cubicBezTo>
                  <a:cubicBezTo>
                    <a:pt x="30" y="29"/>
                    <a:pt x="30" y="30"/>
                    <a:pt x="30" y="33"/>
                  </a:cubicBezTo>
                  <a:cubicBezTo>
                    <a:pt x="33" y="33"/>
                    <a:pt x="35" y="32"/>
                    <a:pt x="37" y="31"/>
                  </a:cubicBezTo>
                  <a:cubicBezTo>
                    <a:pt x="36" y="29"/>
                    <a:pt x="35" y="27"/>
                    <a:pt x="35" y="26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6" name="Freeform 168"/>
            <p:cNvSpPr>
              <a:spLocks noEditPoints="1"/>
            </p:cNvSpPr>
            <p:nvPr/>
          </p:nvSpPr>
          <p:spPr bwMode="auto">
            <a:xfrm>
              <a:off x="5319713" y="2290763"/>
              <a:ext cx="106363" cy="87313"/>
            </a:xfrm>
            <a:custGeom>
              <a:avLst/>
              <a:gdLst/>
              <a:ahLst/>
              <a:cxnLst>
                <a:cxn ang="0">
                  <a:pos x="53" y="15"/>
                </a:cxn>
                <a:cxn ang="0">
                  <a:pos x="43" y="2"/>
                </a:cxn>
                <a:cxn ang="0">
                  <a:pos x="35" y="8"/>
                </a:cxn>
                <a:cxn ang="0">
                  <a:pos x="30" y="8"/>
                </a:cxn>
                <a:cxn ang="0">
                  <a:pos x="22" y="2"/>
                </a:cxn>
                <a:cxn ang="0">
                  <a:pos x="18" y="0"/>
                </a:cxn>
                <a:cxn ang="0">
                  <a:pos x="16" y="4"/>
                </a:cxn>
                <a:cxn ang="0">
                  <a:pos x="20" y="9"/>
                </a:cxn>
                <a:cxn ang="0">
                  <a:pos x="11" y="9"/>
                </a:cxn>
                <a:cxn ang="0">
                  <a:pos x="3" y="6"/>
                </a:cxn>
                <a:cxn ang="0">
                  <a:pos x="7" y="15"/>
                </a:cxn>
                <a:cxn ang="0">
                  <a:pos x="11" y="24"/>
                </a:cxn>
                <a:cxn ang="0">
                  <a:pos x="18" y="33"/>
                </a:cxn>
                <a:cxn ang="0">
                  <a:pos x="20" y="38"/>
                </a:cxn>
                <a:cxn ang="0">
                  <a:pos x="34" y="30"/>
                </a:cxn>
                <a:cxn ang="0">
                  <a:pos x="36" y="40"/>
                </a:cxn>
                <a:cxn ang="0">
                  <a:pos x="44" y="46"/>
                </a:cxn>
                <a:cxn ang="0">
                  <a:pos x="46" y="39"/>
                </a:cxn>
                <a:cxn ang="0">
                  <a:pos x="53" y="15"/>
                </a:cxn>
                <a:cxn ang="0">
                  <a:pos x="5" y="32"/>
                </a:cxn>
                <a:cxn ang="0">
                  <a:pos x="0" y="29"/>
                </a:cxn>
                <a:cxn ang="0">
                  <a:pos x="3" y="35"/>
                </a:cxn>
                <a:cxn ang="0">
                  <a:pos x="11" y="40"/>
                </a:cxn>
                <a:cxn ang="0">
                  <a:pos x="13" y="40"/>
                </a:cxn>
                <a:cxn ang="0">
                  <a:pos x="11" y="34"/>
                </a:cxn>
                <a:cxn ang="0">
                  <a:pos x="5" y="32"/>
                </a:cxn>
              </a:cxnLst>
              <a:rect l="0" t="0" r="r" b="b"/>
              <a:pathLst>
                <a:path w="56" h="46">
                  <a:moveTo>
                    <a:pt x="53" y="15"/>
                  </a:moveTo>
                  <a:cubicBezTo>
                    <a:pt x="51" y="13"/>
                    <a:pt x="47" y="8"/>
                    <a:pt x="43" y="2"/>
                  </a:cubicBezTo>
                  <a:cubicBezTo>
                    <a:pt x="41" y="6"/>
                    <a:pt x="36" y="5"/>
                    <a:pt x="35" y="8"/>
                  </a:cubicBezTo>
                  <a:cubicBezTo>
                    <a:pt x="34" y="10"/>
                    <a:pt x="32" y="7"/>
                    <a:pt x="30" y="8"/>
                  </a:cubicBezTo>
                  <a:cubicBezTo>
                    <a:pt x="29" y="8"/>
                    <a:pt x="25" y="2"/>
                    <a:pt x="22" y="2"/>
                  </a:cubicBezTo>
                  <a:cubicBezTo>
                    <a:pt x="21" y="1"/>
                    <a:pt x="20" y="1"/>
                    <a:pt x="18" y="0"/>
                  </a:cubicBezTo>
                  <a:cubicBezTo>
                    <a:pt x="17" y="2"/>
                    <a:pt x="16" y="3"/>
                    <a:pt x="16" y="4"/>
                  </a:cubicBezTo>
                  <a:cubicBezTo>
                    <a:pt x="17" y="6"/>
                    <a:pt x="21" y="8"/>
                    <a:pt x="20" y="9"/>
                  </a:cubicBezTo>
                  <a:cubicBezTo>
                    <a:pt x="18" y="11"/>
                    <a:pt x="13" y="10"/>
                    <a:pt x="11" y="9"/>
                  </a:cubicBezTo>
                  <a:cubicBezTo>
                    <a:pt x="9" y="7"/>
                    <a:pt x="4" y="4"/>
                    <a:pt x="3" y="6"/>
                  </a:cubicBezTo>
                  <a:cubicBezTo>
                    <a:pt x="2" y="8"/>
                    <a:pt x="8" y="13"/>
                    <a:pt x="7" y="15"/>
                  </a:cubicBezTo>
                  <a:cubicBezTo>
                    <a:pt x="6" y="18"/>
                    <a:pt x="11" y="21"/>
                    <a:pt x="11" y="24"/>
                  </a:cubicBezTo>
                  <a:cubicBezTo>
                    <a:pt x="11" y="28"/>
                    <a:pt x="18" y="30"/>
                    <a:pt x="18" y="33"/>
                  </a:cubicBezTo>
                  <a:cubicBezTo>
                    <a:pt x="18" y="34"/>
                    <a:pt x="19" y="36"/>
                    <a:pt x="20" y="38"/>
                  </a:cubicBezTo>
                  <a:cubicBezTo>
                    <a:pt x="26" y="36"/>
                    <a:pt x="30" y="32"/>
                    <a:pt x="34" y="30"/>
                  </a:cubicBezTo>
                  <a:cubicBezTo>
                    <a:pt x="39" y="27"/>
                    <a:pt x="37" y="38"/>
                    <a:pt x="36" y="40"/>
                  </a:cubicBezTo>
                  <a:cubicBezTo>
                    <a:pt x="35" y="41"/>
                    <a:pt x="40" y="44"/>
                    <a:pt x="44" y="46"/>
                  </a:cubicBezTo>
                  <a:cubicBezTo>
                    <a:pt x="44" y="43"/>
                    <a:pt x="44" y="41"/>
                    <a:pt x="46" y="39"/>
                  </a:cubicBezTo>
                  <a:cubicBezTo>
                    <a:pt x="52" y="32"/>
                    <a:pt x="56" y="21"/>
                    <a:pt x="53" y="15"/>
                  </a:cubicBezTo>
                  <a:close/>
                  <a:moveTo>
                    <a:pt x="5" y="32"/>
                  </a:moveTo>
                  <a:cubicBezTo>
                    <a:pt x="4" y="31"/>
                    <a:pt x="2" y="30"/>
                    <a:pt x="0" y="29"/>
                  </a:cubicBezTo>
                  <a:cubicBezTo>
                    <a:pt x="0" y="31"/>
                    <a:pt x="0" y="34"/>
                    <a:pt x="3" y="35"/>
                  </a:cubicBezTo>
                  <a:cubicBezTo>
                    <a:pt x="8" y="37"/>
                    <a:pt x="1" y="38"/>
                    <a:pt x="11" y="40"/>
                  </a:cubicBezTo>
                  <a:cubicBezTo>
                    <a:pt x="12" y="40"/>
                    <a:pt x="12" y="40"/>
                    <a:pt x="13" y="40"/>
                  </a:cubicBezTo>
                  <a:cubicBezTo>
                    <a:pt x="13" y="37"/>
                    <a:pt x="13" y="36"/>
                    <a:pt x="11" y="34"/>
                  </a:cubicBezTo>
                  <a:cubicBezTo>
                    <a:pt x="8" y="30"/>
                    <a:pt x="7" y="32"/>
                    <a:pt x="5" y="32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7" name="Freeform 169"/>
            <p:cNvSpPr>
              <a:spLocks/>
            </p:cNvSpPr>
            <p:nvPr/>
          </p:nvSpPr>
          <p:spPr bwMode="auto">
            <a:xfrm>
              <a:off x="5661025" y="2381250"/>
              <a:ext cx="309563" cy="220663"/>
            </a:xfrm>
            <a:custGeom>
              <a:avLst/>
              <a:gdLst/>
              <a:ahLst/>
              <a:cxnLst>
                <a:cxn ang="0">
                  <a:pos x="156" y="17"/>
                </a:cxn>
                <a:cxn ang="0">
                  <a:pos x="152" y="13"/>
                </a:cxn>
                <a:cxn ang="0">
                  <a:pos x="139" y="22"/>
                </a:cxn>
                <a:cxn ang="0">
                  <a:pos x="134" y="24"/>
                </a:cxn>
                <a:cxn ang="0">
                  <a:pos x="128" y="23"/>
                </a:cxn>
                <a:cxn ang="0">
                  <a:pos x="128" y="10"/>
                </a:cxn>
                <a:cxn ang="0">
                  <a:pos x="123" y="1"/>
                </a:cxn>
                <a:cxn ang="0">
                  <a:pos x="113" y="10"/>
                </a:cxn>
                <a:cxn ang="0">
                  <a:pos x="102" y="16"/>
                </a:cxn>
                <a:cxn ang="0">
                  <a:pos x="91" y="19"/>
                </a:cxn>
                <a:cxn ang="0">
                  <a:pos x="81" y="16"/>
                </a:cxn>
                <a:cxn ang="0">
                  <a:pos x="72" y="13"/>
                </a:cxn>
                <a:cxn ang="0">
                  <a:pos x="62" y="11"/>
                </a:cxn>
                <a:cxn ang="0">
                  <a:pos x="53" y="17"/>
                </a:cxn>
                <a:cxn ang="0">
                  <a:pos x="47" y="28"/>
                </a:cxn>
                <a:cxn ang="0">
                  <a:pos x="31" y="37"/>
                </a:cxn>
                <a:cxn ang="0">
                  <a:pos x="21" y="41"/>
                </a:cxn>
                <a:cxn ang="0">
                  <a:pos x="13" y="38"/>
                </a:cxn>
                <a:cxn ang="0">
                  <a:pos x="8" y="44"/>
                </a:cxn>
                <a:cxn ang="0">
                  <a:pos x="3" y="53"/>
                </a:cxn>
                <a:cxn ang="0">
                  <a:pos x="2" y="62"/>
                </a:cxn>
                <a:cxn ang="0">
                  <a:pos x="2" y="74"/>
                </a:cxn>
                <a:cxn ang="0">
                  <a:pos x="4" y="87"/>
                </a:cxn>
                <a:cxn ang="0">
                  <a:pos x="15" y="93"/>
                </a:cxn>
                <a:cxn ang="0">
                  <a:pos x="3" y="109"/>
                </a:cxn>
                <a:cxn ang="0">
                  <a:pos x="6" y="113"/>
                </a:cxn>
                <a:cxn ang="0">
                  <a:pos x="23" y="115"/>
                </a:cxn>
                <a:cxn ang="0">
                  <a:pos x="68" y="109"/>
                </a:cxn>
                <a:cxn ang="0">
                  <a:pos x="67" y="98"/>
                </a:cxn>
                <a:cxn ang="0">
                  <a:pos x="76" y="93"/>
                </a:cxn>
                <a:cxn ang="0">
                  <a:pos x="84" y="91"/>
                </a:cxn>
                <a:cxn ang="0">
                  <a:pos x="96" y="87"/>
                </a:cxn>
                <a:cxn ang="0">
                  <a:pos x="101" y="82"/>
                </a:cxn>
                <a:cxn ang="0">
                  <a:pos x="105" y="70"/>
                </a:cxn>
                <a:cxn ang="0">
                  <a:pos x="113" y="65"/>
                </a:cxn>
                <a:cxn ang="0">
                  <a:pos x="109" y="58"/>
                </a:cxn>
                <a:cxn ang="0">
                  <a:pos x="122" y="58"/>
                </a:cxn>
                <a:cxn ang="0">
                  <a:pos x="123" y="49"/>
                </a:cxn>
                <a:cxn ang="0">
                  <a:pos x="128" y="41"/>
                </a:cxn>
                <a:cxn ang="0">
                  <a:pos x="126" y="34"/>
                </a:cxn>
                <a:cxn ang="0">
                  <a:pos x="128" y="29"/>
                </a:cxn>
                <a:cxn ang="0">
                  <a:pos x="129" y="28"/>
                </a:cxn>
                <a:cxn ang="0">
                  <a:pos x="135" y="26"/>
                </a:cxn>
                <a:cxn ang="0">
                  <a:pos x="150" y="21"/>
                </a:cxn>
                <a:cxn ang="0">
                  <a:pos x="162" y="18"/>
                </a:cxn>
                <a:cxn ang="0">
                  <a:pos x="156" y="17"/>
                </a:cxn>
              </a:cxnLst>
              <a:rect l="0" t="0" r="r" b="b"/>
              <a:pathLst>
                <a:path w="162" h="116">
                  <a:moveTo>
                    <a:pt x="156" y="17"/>
                  </a:moveTo>
                  <a:cubicBezTo>
                    <a:pt x="154" y="17"/>
                    <a:pt x="154" y="15"/>
                    <a:pt x="152" y="13"/>
                  </a:cubicBezTo>
                  <a:cubicBezTo>
                    <a:pt x="150" y="12"/>
                    <a:pt x="144" y="18"/>
                    <a:pt x="139" y="22"/>
                  </a:cubicBezTo>
                  <a:cubicBezTo>
                    <a:pt x="137" y="22"/>
                    <a:pt x="135" y="23"/>
                    <a:pt x="134" y="24"/>
                  </a:cubicBezTo>
                  <a:cubicBezTo>
                    <a:pt x="131" y="24"/>
                    <a:pt x="129" y="24"/>
                    <a:pt x="128" y="23"/>
                  </a:cubicBezTo>
                  <a:cubicBezTo>
                    <a:pt x="125" y="20"/>
                    <a:pt x="132" y="12"/>
                    <a:pt x="128" y="10"/>
                  </a:cubicBezTo>
                  <a:cubicBezTo>
                    <a:pt x="123" y="8"/>
                    <a:pt x="127" y="1"/>
                    <a:pt x="123" y="1"/>
                  </a:cubicBezTo>
                  <a:cubicBezTo>
                    <a:pt x="119" y="0"/>
                    <a:pt x="113" y="7"/>
                    <a:pt x="113" y="10"/>
                  </a:cubicBezTo>
                  <a:cubicBezTo>
                    <a:pt x="113" y="14"/>
                    <a:pt x="102" y="13"/>
                    <a:pt x="102" y="16"/>
                  </a:cubicBezTo>
                  <a:cubicBezTo>
                    <a:pt x="102" y="19"/>
                    <a:pt x="92" y="15"/>
                    <a:pt x="91" y="19"/>
                  </a:cubicBezTo>
                  <a:cubicBezTo>
                    <a:pt x="89" y="22"/>
                    <a:pt x="84" y="16"/>
                    <a:pt x="81" y="16"/>
                  </a:cubicBezTo>
                  <a:cubicBezTo>
                    <a:pt x="78" y="16"/>
                    <a:pt x="76" y="12"/>
                    <a:pt x="72" y="13"/>
                  </a:cubicBezTo>
                  <a:cubicBezTo>
                    <a:pt x="68" y="14"/>
                    <a:pt x="65" y="12"/>
                    <a:pt x="62" y="11"/>
                  </a:cubicBezTo>
                  <a:cubicBezTo>
                    <a:pt x="59" y="11"/>
                    <a:pt x="57" y="18"/>
                    <a:pt x="53" y="17"/>
                  </a:cubicBezTo>
                  <a:cubicBezTo>
                    <a:pt x="50" y="15"/>
                    <a:pt x="48" y="23"/>
                    <a:pt x="47" y="28"/>
                  </a:cubicBezTo>
                  <a:cubicBezTo>
                    <a:pt x="45" y="32"/>
                    <a:pt x="30" y="32"/>
                    <a:pt x="31" y="37"/>
                  </a:cubicBezTo>
                  <a:cubicBezTo>
                    <a:pt x="31" y="42"/>
                    <a:pt x="22" y="44"/>
                    <a:pt x="21" y="41"/>
                  </a:cubicBezTo>
                  <a:cubicBezTo>
                    <a:pt x="20" y="38"/>
                    <a:pt x="14" y="39"/>
                    <a:pt x="13" y="38"/>
                  </a:cubicBezTo>
                  <a:cubicBezTo>
                    <a:pt x="11" y="38"/>
                    <a:pt x="7" y="39"/>
                    <a:pt x="8" y="44"/>
                  </a:cubicBezTo>
                  <a:cubicBezTo>
                    <a:pt x="8" y="48"/>
                    <a:pt x="4" y="51"/>
                    <a:pt x="3" y="53"/>
                  </a:cubicBezTo>
                  <a:cubicBezTo>
                    <a:pt x="3" y="54"/>
                    <a:pt x="0" y="60"/>
                    <a:pt x="2" y="62"/>
                  </a:cubicBezTo>
                  <a:cubicBezTo>
                    <a:pt x="4" y="65"/>
                    <a:pt x="0" y="70"/>
                    <a:pt x="2" y="74"/>
                  </a:cubicBezTo>
                  <a:cubicBezTo>
                    <a:pt x="4" y="79"/>
                    <a:pt x="3" y="86"/>
                    <a:pt x="4" y="87"/>
                  </a:cubicBezTo>
                  <a:cubicBezTo>
                    <a:pt x="5" y="89"/>
                    <a:pt x="13" y="88"/>
                    <a:pt x="15" y="93"/>
                  </a:cubicBezTo>
                  <a:cubicBezTo>
                    <a:pt x="17" y="98"/>
                    <a:pt x="4" y="107"/>
                    <a:pt x="3" y="109"/>
                  </a:cubicBezTo>
                  <a:cubicBezTo>
                    <a:pt x="3" y="110"/>
                    <a:pt x="4" y="112"/>
                    <a:pt x="6" y="113"/>
                  </a:cubicBezTo>
                  <a:cubicBezTo>
                    <a:pt x="11" y="113"/>
                    <a:pt x="17" y="114"/>
                    <a:pt x="23" y="115"/>
                  </a:cubicBezTo>
                  <a:cubicBezTo>
                    <a:pt x="30" y="116"/>
                    <a:pt x="68" y="111"/>
                    <a:pt x="68" y="109"/>
                  </a:cubicBezTo>
                  <a:cubicBezTo>
                    <a:pt x="69" y="108"/>
                    <a:pt x="67" y="100"/>
                    <a:pt x="67" y="98"/>
                  </a:cubicBezTo>
                  <a:cubicBezTo>
                    <a:pt x="68" y="96"/>
                    <a:pt x="72" y="92"/>
                    <a:pt x="76" y="93"/>
                  </a:cubicBezTo>
                  <a:cubicBezTo>
                    <a:pt x="80" y="93"/>
                    <a:pt x="84" y="94"/>
                    <a:pt x="84" y="91"/>
                  </a:cubicBezTo>
                  <a:cubicBezTo>
                    <a:pt x="84" y="88"/>
                    <a:pt x="95" y="84"/>
                    <a:pt x="96" y="87"/>
                  </a:cubicBezTo>
                  <a:cubicBezTo>
                    <a:pt x="97" y="89"/>
                    <a:pt x="101" y="88"/>
                    <a:pt x="101" y="82"/>
                  </a:cubicBezTo>
                  <a:cubicBezTo>
                    <a:pt x="102" y="75"/>
                    <a:pt x="101" y="70"/>
                    <a:pt x="105" y="70"/>
                  </a:cubicBezTo>
                  <a:cubicBezTo>
                    <a:pt x="109" y="69"/>
                    <a:pt x="113" y="67"/>
                    <a:pt x="113" y="65"/>
                  </a:cubicBezTo>
                  <a:cubicBezTo>
                    <a:pt x="112" y="63"/>
                    <a:pt x="108" y="59"/>
                    <a:pt x="109" y="58"/>
                  </a:cubicBezTo>
                  <a:cubicBezTo>
                    <a:pt x="110" y="56"/>
                    <a:pt x="120" y="61"/>
                    <a:pt x="122" y="58"/>
                  </a:cubicBezTo>
                  <a:cubicBezTo>
                    <a:pt x="123" y="55"/>
                    <a:pt x="121" y="52"/>
                    <a:pt x="123" y="49"/>
                  </a:cubicBezTo>
                  <a:cubicBezTo>
                    <a:pt x="124" y="46"/>
                    <a:pt x="128" y="44"/>
                    <a:pt x="128" y="41"/>
                  </a:cubicBezTo>
                  <a:cubicBezTo>
                    <a:pt x="128" y="38"/>
                    <a:pt x="128" y="37"/>
                    <a:pt x="126" y="34"/>
                  </a:cubicBezTo>
                  <a:cubicBezTo>
                    <a:pt x="124" y="32"/>
                    <a:pt x="125" y="29"/>
                    <a:pt x="128" y="29"/>
                  </a:cubicBezTo>
                  <a:cubicBezTo>
                    <a:pt x="128" y="28"/>
                    <a:pt x="129" y="28"/>
                    <a:pt x="129" y="28"/>
                  </a:cubicBezTo>
                  <a:cubicBezTo>
                    <a:pt x="132" y="27"/>
                    <a:pt x="134" y="27"/>
                    <a:pt x="135" y="26"/>
                  </a:cubicBezTo>
                  <a:cubicBezTo>
                    <a:pt x="139" y="23"/>
                    <a:pt x="147" y="20"/>
                    <a:pt x="150" y="21"/>
                  </a:cubicBezTo>
                  <a:cubicBezTo>
                    <a:pt x="153" y="22"/>
                    <a:pt x="158" y="21"/>
                    <a:pt x="162" y="18"/>
                  </a:cubicBezTo>
                  <a:cubicBezTo>
                    <a:pt x="160" y="17"/>
                    <a:pt x="157" y="16"/>
                    <a:pt x="156" y="17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8" name="Freeform 170"/>
            <p:cNvSpPr>
              <a:spLocks/>
            </p:cNvSpPr>
            <p:nvPr/>
          </p:nvSpPr>
          <p:spPr bwMode="auto">
            <a:xfrm>
              <a:off x="5673725" y="2414588"/>
              <a:ext cx="355600" cy="320675"/>
            </a:xfrm>
            <a:custGeom>
              <a:avLst/>
              <a:gdLst/>
              <a:ahLst/>
              <a:cxnLst>
                <a:cxn ang="0">
                  <a:pos x="172" y="9"/>
                </a:cxn>
                <a:cxn ang="0">
                  <a:pos x="158" y="1"/>
                </a:cxn>
                <a:cxn ang="0">
                  <a:pos x="144" y="3"/>
                </a:cxn>
                <a:cxn ang="0">
                  <a:pos x="123" y="10"/>
                </a:cxn>
                <a:cxn ang="0">
                  <a:pos x="120" y="16"/>
                </a:cxn>
                <a:cxn ang="0">
                  <a:pos x="117" y="31"/>
                </a:cxn>
                <a:cxn ang="0">
                  <a:pos x="103" y="40"/>
                </a:cxn>
                <a:cxn ang="0">
                  <a:pos x="99" y="52"/>
                </a:cxn>
                <a:cxn ang="0">
                  <a:pos x="90" y="69"/>
                </a:cxn>
                <a:cxn ang="0">
                  <a:pos x="70" y="75"/>
                </a:cxn>
                <a:cxn ang="0">
                  <a:pos x="62" y="91"/>
                </a:cxn>
                <a:cxn ang="0">
                  <a:pos x="0" y="95"/>
                </a:cxn>
                <a:cxn ang="0">
                  <a:pos x="17" y="111"/>
                </a:cxn>
                <a:cxn ang="0">
                  <a:pos x="25" y="132"/>
                </a:cxn>
                <a:cxn ang="0">
                  <a:pos x="7" y="146"/>
                </a:cxn>
                <a:cxn ang="0">
                  <a:pos x="29" y="148"/>
                </a:cxn>
                <a:cxn ang="0">
                  <a:pos x="55" y="146"/>
                </a:cxn>
                <a:cxn ang="0">
                  <a:pos x="70" y="155"/>
                </a:cxn>
                <a:cxn ang="0">
                  <a:pos x="82" y="167"/>
                </a:cxn>
                <a:cxn ang="0">
                  <a:pos x="84" y="167"/>
                </a:cxn>
                <a:cxn ang="0">
                  <a:pos x="105" y="160"/>
                </a:cxn>
                <a:cxn ang="0">
                  <a:pos x="110" y="147"/>
                </a:cxn>
                <a:cxn ang="0">
                  <a:pos x="98" y="128"/>
                </a:cxn>
                <a:cxn ang="0">
                  <a:pos x="114" y="118"/>
                </a:cxn>
                <a:cxn ang="0">
                  <a:pos x="128" y="109"/>
                </a:cxn>
                <a:cxn ang="0">
                  <a:pos x="142" y="91"/>
                </a:cxn>
                <a:cxn ang="0">
                  <a:pos x="154" y="80"/>
                </a:cxn>
                <a:cxn ang="0">
                  <a:pos x="162" y="63"/>
                </a:cxn>
                <a:cxn ang="0">
                  <a:pos x="150" y="47"/>
                </a:cxn>
                <a:cxn ang="0">
                  <a:pos x="154" y="30"/>
                </a:cxn>
                <a:cxn ang="0">
                  <a:pos x="182" y="29"/>
                </a:cxn>
                <a:cxn ang="0">
                  <a:pos x="177" y="17"/>
                </a:cxn>
              </a:cxnLst>
              <a:rect l="0" t="0" r="r" b="b"/>
              <a:pathLst>
                <a:path w="186" h="168">
                  <a:moveTo>
                    <a:pt x="177" y="17"/>
                  </a:moveTo>
                  <a:cubicBezTo>
                    <a:pt x="172" y="15"/>
                    <a:pt x="172" y="10"/>
                    <a:pt x="172" y="9"/>
                  </a:cubicBezTo>
                  <a:cubicBezTo>
                    <a:pt x="172" y="7"/>
                    <a:pt x="166" y="4"/>
                    <a:pt x="161" y="0"/>
                  </a:cubicBezTo>
                  <a:cubicBezTo>
                    <a:pt x="161" y="1"/>
                    <a:pt x="159" y="1"/>
                    <a:pt x="158" y="1"/>
                  </a:cubicBezTo>
                  <a:cubicBezTo>
                    <a:pt x="157" y="1"/>
                    <a:pt x="157" y="0"/>
                    <a:pt x="156" y="0"/>
                  </a:cubicBezTo>
                  <a:cubicBezTo>
                    <a:pt x="152" y="3"/>
                    <a:pt x="147" y="4"/>
                    <a:pt x="144" y="3"/>
                  </a:cubicBezTo>
                  <a:cubicBezTo>
                    <a:pt x="141" y="2"/>
                    <a:pt x="133" y="5"/>
                    <a:pt x="129" y="8"/>
                  </a:cubicBezTo>
                  <a:cubicBezTo>
                    <a:pt x="128" y="9"/>
                    <a:pt x="126" y="9"/>
                    <a:pt x="123" y="10"/>
                  </a:cubicBezTo>
                  <a:cubicBezTo>
                    <a:pt x="123" y="10"/>
                    <a:pt x="122" y="10"/>
                    <a:pt x="122" y="11"/>
                  </a:cubicBezTo>
                  <a:cubicBezTo>
                    <a:pt x="119" y="11"/>
                    <a:pt x="118" y="14"/>
                    <a:pt x="120" y="16"/>
                  </a:cubicBezTo>
                  <a:cubicBezTo>
                    <a:pt x="122" y="19"/>
                    <a:pt x="122" y="20"/>
                    <a:pt x="122" y="23"/>
                  </a:cubicBezTo>
                  <a:cubicBezTo>
                    <a:pt x="122" y="26"/>
                    <a:pt x="118" y="28"/>
                    <a:pt x="117" y="31"/>
                  </a:cubicBezTo>
                  <a:cubicBezTo>
                    <a:pt x="115" y="34"/>
                    <a:pt x="117" y="37"/>
                    <a:pt x="116" y="40"/>
                  </a:cubicBezTo>
                  <a:cubicBezTo>
                    <a:pt x="114" y="43"/>
                    <a:pt x="104" y="38"/>
                    <a:pt x="103" y="40"/>
                  </a:cubicBezTo>
                  <a:cubicBezTo>
                    <a:pt x="102" y="41"/>
                    <a:pt x="106" y="45"/>
                    <a:pt x="107" y="47"/>
                  </a:cubicBezTo>
                  <a:cubicBezTo>
                    <a:pt x="107" y="49"/>
                    <a:pt x="103" y="51"/>
                    <a:pt x="99" y="52"/>
                  </a:cubicBezTo>
                  <a:cubicBezTo>
                    <a:pt x="95" y="52"/>
                    <a:pt x="96" y="57"/>
                    <a:pt x="95" y="64"/>
                  </a:cubicBezTo>
                  <a:cubicBezTo>
                    <a:pt x="95" y="70"/>
                    <a:pt x="91" y="71"/>
                    <a:pt x="90" y="69"/>
                  </a:cubicBezTo>
                  <a:cubicBezTo>
                    <a:pt x="89" y="66"/>
                    <a:pt x="78" y="70"/>
                    <a:pt x="78" y="73"/>
                  </a:cubicBezTo>
                  <a:cubicBezTo>
                    <a:pt x="78" y="76"/>
                    <a:pt x="74" y="75"/>
                    <a:pt x="70" y="75"/>
                  </a:cubicBezTo>
                  <a:cubicBezTo>
                    <a:pt x="66" y="74"/>
                    <a:pt x="62" y="78"/>
                    <a:pt x="61" y="80"/>
                  </a:cubicBezTo>
                  <a:cubicBezTo>
                    <a:pt x="61" y="82"/>
                    <a:pt x="63" y="90"/>
                    <a:pt x="62" y="91"/>
                  </a:cubicBezTo>
                  <a:cubicBezTo>
                    <a:pt x="62" y="93"/>
                    <a:pt x="24" y="98"/>
                    <a:pt x="17" y="97"/>
                  </a:cubicBezTo>
                  <a:cubicBezTo>
                    <a:pt x="11" y="96"/>
                    <a:pt x="5" y="95"/>
                    <a:pt x="0" y="95"/>
                  </a:cubicBezTo>
                  <a:cubicBezTo>
                    <a:pt x="2" y="97"/>
                    <a:pt x="4" y="99"/>
                    <a:pt x="5" y="101"/>
                  </a:cubicBezTo>
                  <a:cubicBezTo>
                    <a:pt x="6" y="105"/>
                    <a:pt x="11" y="109"/>
                    <a:pt x="17" y="111"/>
                  </a:cubicBezTo>
                  <a:cubicBezTo>
                    <a:pt x="22" y="113"/>
                    <a:pt x="19" y="122"/>
                    <a:pt x="22" y="123"/>
                  </a:cubicBezTo>
                  <a:cubicBezTo>
                    <a:pt x="25" y="124"/>
                    <a:pt x="28" y="131"/>
                    <a:pt x="25" y="132"/>
                  </a:cubicBezTo>
                  <a:cubicBezTo>
                    <a:pt x="21" y="132"/>
                    <a:pt x="18" y="133"/>
                    <a:pt x="14" y="135"/>
                  </a:cubicBezTo>
                  <a:cubicBezTo>
                    <a:pt x="11" y="137"/>
                    <a:pt x="7" y="141"/>
                    <a:pt x="7" y="146"/>
                  </a:cubicBezTo>
                  <a:cubicBezTo>
                    <a:pt x="7" y="147"/>
                    <a:pt x="7" y="148"/>
                    <a:pt x="7" y="149"/>
                  </a:cubicBezTo>
                  <a:cubicBezTo>
                    <a:pt x="17" y="149"/>
                    <a:pt x="27" y="149"/>
                    <a:pt x="29" y="148"/>
                  </a:cubicBezTo>
                  <a:cubicBezTo>
                    <a:pt x="30" y="146"/>
                    <a:pt x="35" y="145"/>
                    <a:pt x="37" y="146"/>
                  </a:cubicBezTo>
                  <a:cubicBezTo>
                    <a:pt x="40" y="148"/>
                    <a:pt x="51" y="149"/>
                    <a:pt x="55" y="146"/>
                  </a:cubicBezTo>
                  <a:cubicBezTo>
                    <a:pt x="61" y="143"/>
                    <a:pt x="64" y="146"/>
                    <a:pt x="64" y="149"/>
                  </a:cubicBezTo>
                  <a:cubicBezTo>
                    <a:pt x="65" y="152"/>
                    <a:pt x="67" y="153"/>
                    <a:pt x="70" y="155"/>
                  </a:cubicBezTo>
                  <a:cubicBezTo>
                    <a:pt x="72" y="157"/>
                    <a:pt x="70" y="160"/>
                    <a:pt x="72" y="163"/>
                  </a:cubicBezTo>
                  <a:cubicBezTo>
                    <a:pt x="74" y="165"/>
                    <a:pt x="77" y="165"/>
                    <a:pt x="82" y="167"/>
                  </a:cubicBezTo>
                  <a:cubicBezTo>
                    <a:pt x="82" y="167"/>
                    <a:pt x="83" y="168"/>
                    <a:pt x="83" y="168"/>
                  </a:cubicBezTo>
                  <a:cubicBezTo>
                    <a:pt x="84" y="168"/>
                    <a:pt x="84" y="168"/>
                    <a:pt x="84" y="167"/>
                  </a:cubicBezTo>
                  <a:cubicBezTo>
                    <a:pt x="87" y="164"/>
                    <a:pt x="87" y="159"/>
                    <a:pt x="94" y="160"/>
                  </a:cubicBezTo>
                  <a:cubicBezTo>
                    <a:pt x="102" y="162"/>
                    <a:pt x="101" y="159"/>
                    <a:pt x="105" y="160"/>
                  </a:cubicBezTo>
                  <a:cubicBezTo>
                    <a:pt x="109" y="161"/>
                    <a:pt x="112" y="160"/>
                    <a:pt x="114" y="158"/>
                  </a:cubicBezTo>
                  <a:cubicBezTo>
                    <a:pt x="115" y="155"/>
                    <a:pt x="112" y="150"/>
                    <a:pt x="110" y="147"/>
                  </a:cubicBezTo>
                  <a:cubicBezTo>
                    <a:pt x="107" y="145"/>
                    <a:pt x="104" y="140"/>
                    <a:pt x="105" y="136"/>
                  </a:cubicBezTo>
                  <a:cubicBezTo>
                    <a:pt x="105" y="131"/>
                    <a:pt x="98" y="131"/>
                    <a:pt x="98" y="128"/>
                  </a:cubicBezTo>
                  <a:cubicBezTo>
                    <a:pt x="98" y="124"/>
                    <a:pt x="105" y="118"/>
                    <a:pt x="106" y="117"/>
                  </a:cubicBezTo>
                  <a:cubicBezTo>
                    <a:pt x="107" y="116"/>
                    <a:pt x="113" y="121"/>
                    <a:pt x="114" y="118"/>
                  </a:cubicBezTo>
                  <a:cubicBezTo>
                    <a:pt x="116" y="115"/>
                    <a:pt x="120" y="117"/>
                    <a:pt x="122" y="117"/>
                  </a:cubicBezTo>
                  <a:cubicBezTo>
                    <a:pt x="124" y="118"/>
                    <a:pt x="128" y="113"/>
                    <a:pt x="128" y="109"/>
                  </a:cubicBezTo>
                  <a:cubicBezTo>
                    <a:pt x="129" y="105"/>
                    <a:pt x="136" y="105"/>
                    <a:pt x="138" y="103"/>
                  </a:cubicBezTo>
                  <a:cubicBezTo>
                    <a:pt x="139" y="102"/>
                    <a:pt x="141" y="93"/>
                    <a:pt x="142" y="91"/>
                  </a:cubicBezTo>
                  <a:cubicBezTo>
                    <a:pt x="143" y="89"/>
                    <a:pt x="149" y="91"/>
                    <a:pt x="149" y="86"/>
                  </a:cubicBezTo>
                  <a:cubicBezTo>
                    <a:pt x="149" y="81"/>
                    <a:pt x="151" y="80"/>
                    <a:pt x="154" y="80"/>
                  </a:cubicBezTo>
                  <a:cubicBezTo>
                    <a:pt x="157" y="79"/>
                    <a:pt x="156" y="75"/>
                    <a:pt x="156" y="71"/>
                  </a:cubicBezTo>
                  <a:cubicBezTo>
                    <a:pt x="157" y="68"/>
                    <a:pt x="159" y="64"/>
                    <a:pt x="162" y="63"/>
                  </a:cubicBezTo>
                  <a:cubicBezTo>
                    <a:pt x="166" y="62"/>
                    <a:pt x="161" y="57"/>
                    <a:pt x="157" y="58"/>
                  </a:cubicBezTo>
                  <a:cubicBezTo>
                    <a:pt x="153" y="59"/>
                    <a:pt x="150" y="47"/>
                    <a:pt x="150" y="47"/>
                  </a:cubicBezTo>
                  <a:cubicBezTo>
                    <a:pt x="150" y="47"/>
                    <a:pt x="151" y="38"/>
                    <a:pt x="148" y="36"/>
                  </a:cubicBezTo>
                  <a:cubicBezTo>
                    <a:pt x="146" y="35"/>
                    <a:pt x="149" y="30"/>
                    <a:pt x="154" y="30"/>
                  </a:cubicBezTo>
                  <a:cubicBezTo>
                    <a:pt x="159" y="30"/>
                    <a:pt x="168" y="36"/>
                    <a:pt x="171" y="33"/>
                  </a:cubicBezTo>
                  <a:cubicBezTo>
                    <a:pt x="174" y="31"/>
                    <a:pt x="180" y="30"/>
                    <a:pt x="182" y="29"/>
                  </a:cubicBezTo>
                  <a:cubicBezTo>
                    <a:pt x="183" y="28"/>
                    <a:pt x="185" y="24"/>
                    <a:pt x="186" y="22"/>
                  </a:cubicBezTo>
                  <a:cubicBezTo>
                    <a:pt x="184" y="21"/>
                    <a:pt x="181" y="19"/>
                    <a:pt x="177" y="17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9" name="Freeform 171"/>
            <p:cNvSpPr>
              <a:spLocks noEditPoints="1"/>
            </p:cNvSpPr>
            <p:nvPr/>
          </p:nvSpPr>
          <p:spPr bwMode="auto">
            <a:xfrm>
              <a:off x="6386513" y="3132138"/>
              <a:ext cx="992188" cy="360363"/>
            </a:xfrm>
            <a:custGeom>
              <a:avLst/>
              <a:gdLst/>
              <a:ahLst/>
              <a:cxnLst>
                <a:cxn ang="0">
                  <a:pos x="38" y="80"/>
                </a:cxn>
                <a:cxn ang="0">
                  <a:pos x="147" y="101"/>
                </a:cxn>
                <a:cxn ang="0">
                  <a:pos x="22" y="52"/>
                </a:cxn>
                <a:cxn ang="0">
                  <a:pos x="278" y="134"/>
                </a:cxn>
                <a:cxn ang="0">
                  <a:pos x="290" y="107"/>
                </a:cxn>
                <a:cxn ang="0">
                  <a:pos x="306" y="111"/>
                </a:cxn>
                <a:cxn ang="0">
                  <a:pos x="317" y="76"/>
                </a:cxn>
                <a:cxn ang="0">
                  <a:pos x="318" y="63"/>
                </a:cxn>
                <a:cxn ang="0">
                  <a:pos x="297" y="53"/>
                </a:cxn>
                <a:cxn ang="0">
                  <a:pos x="266" y="97"/>
                </a:cxn>
                <a:cxn ang="0">
                  <a:pos x="123" y="106"/>
                </a:cxn>
                <a:cxn ang="0">
                  <a:pos x="118" y="87"/>
                </a:cxn>
                <a:cxn ang="0">
                  <a:pos x="114" y="95"/>
                </a:cxn>
                <a:cxn ang="0">
                  <a:pos x="95" y="71"/>
                </a:cxn>
                <a:cxn ang="0">
                  <a:pos x="78" y="50"/>
                </a:cxn>
                <a:cxn ang="0">
                  <a:pos x="52" y="34"/>
                </a:cxn>
                <a:cxn ang="0">
                  <a:pos x="2" y="5"/>
                </a:cxn>
                <a:cxn ang="0">
                  <a:pos x="45" y="65"/>
                </a:cxn>
                <a:cxn ang="0">
                  <a:pos x="99" y="128"/>
                </a:cxn>
                <a:cxn ang="0">
                  <a:pos x="121" y="117"/>
                </a:cxn>
                <a:cxn ang="0">
                  <a:pos x="373" y="53"/>
                </a:cxn>
                <a:cxn ang="0">
                  <a:pos x="376" y="64"/>
                </a:cxn>
                <a:cxn ang="0">
                  <a:pos x="348" y="106"/>
                </a:cxn>
                <a:cxn ang="0">
                  <a:pos x="277" y="167"/>
                </a:cxn>
                <a:cxn ang="0">
                  <a:pos x="322" y="162"/>
                </a:cxn>
                <a:cxn ang="0">
                  <a:pos x="387" y="107"/>
                </a:cxn>
                <a:cxn ang="0">
                  <a:pos x="218" y="158"/>
                </a:cxn>
                <a:cxn ang="0">
                  <a:pos x="196" y="147"/>
                </a:cxn>
                <a:cxn ang="0">
                  <a:pos x="122" y="138"/>
                </a:cxn>
                <a:cxn ang="0">
                  <a:pos x="131" y="153"/>
                </a:cxn>
                <a:cxn ang="0">
                  <a:pos x="201" y="164"/>
                </a:cxn>
                <a:cxn ang="0">
                  <a:pos x="218" y="158"/>
                </a:cxn>
                <a:cxn ang="0">
                  <a:pos x="452" y="106"/>
                </a:cxn>
                <a:cxn ang="0">
                  <a:pos x="404" y="82"/>
                </a:cxn>
                <a:cxn ang="0">
                  <a:pos x="435" y="94"/>
                </a:cxn>
                <a:cxn ang="0">
                  <a:pos x="417" y="101"/>
                </a:cxn>
                <a:cxn ang="0">
                  <a:pos x="444" y="114"/>
                </a:cxn>
                <a:cxn ang="0">
                  <a:pos x="492" y="143"/>
                </a:cxn>
                <a:cxn ang="0">
                  <a:pos x="507" y="161"/>
                </a:cxn>
                <a:cxn ang="0">
                  <a:pos x="480" y="86"/>
                </a:cxn>
                <a:cxn ang="0">
                  <a:pos x="330" y="175"/>
                </a:cxn>
                <a:cxn ang="0">
                  <a:pos x="336" y="177"/>
                </a:cxn>
                <a:cxn ang="0">
                  <a:pos x="339" y="174"/>
                </a:cxn>
                <a:cxn ang="0">
                  <a:pos x="250" y="67"/>
                </a:cxn>
                <a:cxn ang="0">
                  <a:pos x="255" y="39"/>
                </a:cxn>
                <a:cxn ang="0">
                  <a:pos x="254" y="20"/>
                </a:cxn>
                <a:cxn ang="0">
                  <a:pos x="225" y="36"/>
                </a:cxn>
                <a:cxn ang="0">
                  <a:pos x="201" y="51"/>
                </a:cxn>
                <a:cxn ang="0">
                  <a:pos x="165" y="52"/>
                </a:cxn>
                <a:cxn ang="0">
                  <a:pos x="153" y="61"/>
                </a:cxn>
                <a:cxn ang="0">
                  <a:pos x="180" y="103"/>
                </a:cxn>
                <a:cxn ang="0">
                  <a:pos x="218" y="112"/>
                </a:cxn>
                <a:cxn ang="0">
                  <a:pos x="268" y="178"/>
                </a:cxn>
                <a:cxn ang="0">
                  <a:pos x="268" y="178"/>
                </a:cxn>
                <a:cxn ang="0">
                  <a:pos x="236" y="169"/>
                </a:cxn>
                <a:cxn ang="0">
                  <a:pos x="251" y="161"/>
                </a:cxn>
              </a:cxnLst>
              <a:rect l="0" t="0" r="r" b="b"/>
              <a:pathLst>
                <a:path w="519" h="189">
                  <a:moveTo>
                    <a:pt x="38" y="80"/>
                  </a:moveTo>
                  <a:cubicBezTo>
                    <a:pt x="37" y="82"/>
                    <a:pt x="41" y="89"/>
                    <a:pt x="43" y="87"/>
                  </a:cubicBezTo>
                  <a:cubicBezTo>
                    <a:pt x="46" y="85"/>
                    <a:pt x="40" y="75"/>
                    <a:pt x="38" y="80"/>
                  </a:cubicBezTo>
                  <a:close/>
                  <a:moveTo>
                    <a:pt x="147" y="101"/>
                  </a:moveTo>
                  <a:cubicBezTo>
                    <a:pt x="147" y="98"/>
                    <a:pt x="138" y="99"/>
                    <a:pt x="141" y="103"/>
                  </a:cubicBezTo>
                  <a:cubicBezTo>
                    <a:pt x="144" y="108"/>
                    <a:pt x="147" y="104"/>
                    <a:pt x="147" y="101"/>
                  </a:cubicBezTo>
                  <a:close/>
                  <a:moveTo>
                    <a:pt x="22" y="52"/>
                  </a:moveTo>
                  <a:cubicBezTo>
                    <a:pt x="21" y="55"/>
                    <a:pt x="25" y="65"/>
                    <a:pt x="29" y="61"/>
                  </a:cubicBezTo>
                  <a:cubicBezTo>
                    <a:pt x="33" y="57"/>
                    <a:pt x="22" y="48"/>
                    <a:pt x="22" y="52"/>
                  </a:cubicBezTo>
                  <a:close/>
                  <a:moveTo>
                    <a:pt x="273" y="109"/>
                  </a:moveTo>
                  <a:cubicBezTo>
                    <a:pt x="278" y="109"/>
                    <a:pt x="278" y="116"/>
                    <a:pt x="277" y="121"/>
                  </a:cubicBezTo>
                  <a:cubicBezTo>
                    <a:pt x="276" y="125"/>
                    <a:pt x="274" y="135"/>
                    <a:pt x="278" y="134"/>
                  </a:cubicBezTo>
                  <a:cubicBezTo>
                    <a:pt x="283" y="132"/>
                    <a:pt x="287" y="125"/>
                    <a:pt x="284" y="123"/>
                  </a:cubicBezTo>
                  <a:cubicBezTo>
                    <a:pt x="281" y="120"/>
                    <a:pt x="281" y="106"/>
                    <a:pt x="282" y="102"/>
                  </a:cubicBezTo>
                  <a:cubicBezTo>
                    <a:pt x="284" y="98"/>
                    <a:pt x="293" y="101"/>
                    <a:pt x="290" y="107"/>
                  </a:cubicBezTo>
                  <a:cubicBezTo>
                    <a:pt x="287" y="112"/>
                    <a:pt x="295" y="112"/>
                    <a:pt x="295" y="118"/>
                  </a:cubicBezTo>
                  <a:cubicBezTo>
                    <a:pt x="295" y="124"/>
                    <a:pt x="300" y="121"/>
                    <a:pt x="306" y="119"/>
                  </a:cubicBezTo>
                  <a:cubicBezTo>
                    <a:pt x="311" y="118"/>
                    <a:pt x="310" y="115"/>
                    <a:pt x="306" y="111"/>
                  </a:cubicBezTo>
                  <a:cubicBezTo>
                    <a:pt x="303" y="107"/>
                    <a:pt x="309" y="101"/>
                    <a:pt x="304" y="98"/>
                  </a:cubicBezTo>
                  <a:cubicBezTo>
                    <a:pt x="299" y="94"/>
                    <a:pt x="296" y="89"/>
                    <a:pt x="300" y="88"/>
                  </a:cubicBezTo>
                  <a:cubicBezTo>
                    <a:pt x="305" y="87"/>
                    <a:pt x="319" y="79"/>
                    <a:pt x="317" y="76"/>
                  </a:cubicBezTo>
                  <a:cubicBezTo>
                    <a:pt x="316" y="73"/>
                    <a:pt x="296" y="77"/>
                    <a:pt x="294" y="83"/>
                  </a:cubicBezTo>
                  <a:cubicBezTo>
                    <a:pt x="293" y="89"/>
                    <a:pt x="279" y="82"/>
                    <a:pt x="280" y="72"/>
                  </a:cubicBezTo>
                  <a:cubicBezTo>
                    <a:pt x="282" y="61"/>
                    <a:pt x="310" y="60"/>
                    <a:pt x="318" y="63"/>
                  </a:cubicBezTo>
                  <a:cubicBezTo>
                    <a:pt x="326" y="67"/>
                    <a:pt x="334" y="57"/>
                    <a:pt x="337" y="52"/>
                  </a:cubicBezTo>
                  <a:cubicBezTo>
                    <a:pt x="340" y="46"/>
                    <a:pt x="331" y="53"/>
                    <a:pt x="325" y="56"/>
                  </a:cubicBezTo>
                  <a:cubicBezTo>
                    <a:pt x="320" y="60"/>
                    <a:pt x="305" y="56"/>
                    <a:pt x="297" y="53"/>
                  </a:cubicBezTo>
                  <a:cubicBezTo>
                    <a:pt x="289" y="51"/>
                    <a:pt x="290" y="58"/>
                    <a:pt x="283" y="59"/>
                  </a:cubicBezTo>
                  <a:cubicBezTo>
                    <a:pt x="277" y="60"/>
                    <a:pt x="278" y="74"/>
                    <a:pt x="275" y="76"/>
                  </a:cubicBezTo>
                  <a:cubicBezTo>
                    <a:pt x="272" y="77"/>
                    <a:pt x="272" y="88"/>
                    <a:pt x="266" y="97"/>
                  </a:cubicBezTo>
                  <a:cubicBezTo>
                    <a:pt x="260" y="107"/>
                    <a:pt x="268" y="108"/>
                    <a:pt x="273" y="109"/>
                  </a:cubicBezTo>
                  <a:close/>
                  <a:moveTo>
                    <a:pt x="121" y="117"/>
                  </a:moveTo>
                  <a:cubicBezTo>
                    <a:pt x="121" y="113"/>
                    <a:pt x="123" y="108"/>
                    <a:pt x="123" y="106"/>
                  </a:cubicBezTo>
                  <a:cubicBezTo>
                    <a:pt x="123" y="103"/>
                    <a:pt x="124" y="102"/>
                    <a:pt x="127" y="103"/>
                  </a:cubicBezTo>
                  <a:cubicBezTo>
                    <a:pt x="130" y="104"/>
                    <a:pt x="130" y="97"/>
                    <a:pt x="128" y="96"/>
                  </a:cubicBezTo>
                  <a:cubicBezTo>
                    <a:pt x="125" y="95"/>
                    <a:pt x="124" y="87"/>
                    <a:pt x="118" y="87"/>
                  </a:cubicBezTo>
                  <a:cubicBezTo>
                    <a:pt x="113" y="87"/>
                    <a:pt x="114" y="92"/>
                    <a:pt x="117" y="92"/>
                  </a:cubicBezTo>
                  <a:cubicBezTo>
                    <a:pt x="120" y="92"/>
                    <a:pt x="122" y="95"/>
                    <a:pt x="121" y="97"/>
                  </a:cubicBezTo>
                  <a:cubicBezTo>
                    <a:pt x="120" y="100"/>
                    <a:pt x="119" y="95"/>
                    <a:pt x="114" y="95"/>
                  </a:cubicBezTo>
                  <a:cubicBezTo>
                    <a:pt x="110" y="96"/>
                    <a:pt x="113" y="90"/>
                    <a:pt x="107" y="89"/>
                  </a:cubicBezTo>
                  <a:cubicBezTo>
                    <a:pt x="102" y="89"/>
                    <a:pt x="103" y="79"/>
                    <a:pt x="97" y="79"/>
                  </a:cubicBezTo>
                  <a:cubicBezTo>
                    <a:pt x="92" y="79"/>
                    <a:pt x="91" y="75"/>
                    <a:pt x="95" y="71"/>
                  </a:cubicBezTo>
                  <a:cubicBezTo>
                    <a:pt x="99" y="68"/>
                    <a:pt x="89" y="65"/>
                    <a:pt x="89" y="61"/>
                  </a:cubicBezTo>
                  <a:cubicBezTo>
                    <a:pt x="89" y="57"/>
                    <a:pt x="83" y="59"/>
                    <a:pt x="83" y="56"/>
                  </a:cubicBezTo>
                  <a:cubicBezTo>
                    <a:pt x="83" y="53"/>
                    <a:pt x="81" y="54"/>
                    <a:pt x="78" y="50"/>
                  </a:cubicBezTo>
                  <a:cubicBezTo>
                    <a:pt x="75" y="46"/>
                    <a:pt x="73" y="50"/>
                    <a:pt x="71" y="47"/>
                  </a:cubicBezTo>
                  <a:cubicBezTo>
                    <a:pt x="68" y="44"/>
                    <a:pt x="64" y="42"/>
                    <a:pt x="62" y="43"/>
                  </a:cubicBezTo>
                  <a:cubicBezTo>
                    <a:pt x="60" y="44"/>
                    <a:pt x="54" y="39"/>
                    <a:pt x="52" y="34"/>
                  </a:cubicBezTo>
                  <a:cubicBezTo>
                    <a:pt x="51" y="29"/>
                    <a:pt x="35" y="22"/>
                    <a:pt x="33" y="17"/>
                  </a:cubicBezTo>
                  <a:cubicBezTo>
                    <a:pt x="31" y="11"/>
                    <a:pt x="26" y="9"/>
                    <a:pt x="17" y="9"/>
                  </a:cubicBezTo>
                  <a:cubicBezTo>
                    <a:pt x="8" y="9"/>
                    <a:pt x="4" y="0"/>
                    <a:pt x="2" y="5"/>
                  </a:cubicBezTo>
                  <a:cubicBezTo>
                    <a:pt x="0" y="10"/>
                    <a:pt x="12" y="23"/>
                    <a:pt x="18" y="26"/>
                  </a:cubicBezTo>
                  <a:cubicBezTo>
                    <a:pt x="23" y="30"/>
                    <a:pt x="26" y="42"/>
                    <a:pt x="33" y="42"/>
                  </a:cubicBezTo>
                  <a:cubicBezTo>
                    <a:pt x="40" y="43"/>
                    <a:pt x="40" y="64"/>
                    <a:pt x="45" y="65"/>
                  </a:cubicBezTo>
                  <a:cubicBezTo>
                    <a:pt x="50" y="66"/>
                    <a:pt x="61" y="82"/>
                    <a:pt x="63" y="91"/>
                  </a:cubicBezTo>
                  <a:cubicBezTo>
                    <a:pt x="64" y="100"/>
                    <a:pt x="75" y="104"/>
                    <a:pt x="79" y="110"/>
                  </a:cubicBezTo>
                  <a:cubicBezTo>
                    <a:pt x="83" y="117"/>
                    <a:pt x="97" y="125"/>
                    <a:pt x="99" y="128"/>
                  </a:cubicBezTo>
                  <a:cubicBezTo>
                    <a:pt x="101" y="131"/>
                    <a:pt x="103" y="137"/>
                    <a:pt x="105" y="134"/>
                  </a:cubicBezTo>
                  <a:cubicBezTo>
                    <a:pt x="107" y="131"/>
                    <a:pt x="114" y="134"/>
                    <a:pt x="117" y="134"/>
                  </a:cubicBezTo>
                  <a:cubicBezTo>
                    <a:pt x="120" y="134"/>
                    <a:pt x="121" y="122"/>
                    <a:pt x="121" y="117"/>
                  </a:cubicBezTo>
                  <a:close/>
                  <a:moveTo>
                    <a:pt x="376" y="64"/>
                  </a:moveTo>
                  <a:cubicBezTo>
                    <a:pt x="383" y="65"/>
                    <a:pt x="380" y="60"/>
                    <a:pt x="380" y="56"/>
                  </a:cubicBezTo>
                  <a:cubicBezTo>
                    <a:pt x="380" y="51"/>
                    <a:pt x="373" y="55"/>
                    <a:pt x="373" y="53"/>
                  </a:cubicBezTo>
                  <a:cubicBezTo>
                    <a:pt x="373" y="50"/>
                    <a:pt x="371" y="41"/>
                    <a:pt x="365" y="48"/>
                  </a:cubicBezTo>
                  <a:cubicBezTo>
                    <a:pt x="360" y="56"/>
                    <a:pt x="367" y="74"/>
                    <a:pt x="371" y="73"/>
                  </a:cubicBezTo>
                  <a:cubicBezTo>
                    <a:pt x="375" y="72"/>
                    <a:pt x="368" y="63"/>
                    <a:pt x="376" y="64"/>
                  </a:cubicBezTo>
                  <a:close/>
                  <a:moveTo>
                    <a:pt x="348" y="106"/>
                  </a:moveTo>
                  <a:cubicBezTo>
                    <a:pt x="350" y="111"/>
                    <a:pt x="359" y="114"/>
                    <a:pt x="362" y="109"/>
                  </a:cubicBezTo>
                  <a:cubicBezTo>
                    <a:pt x="365" y="105"/>
                    <a:pt x="347" y="99"/>
                    <a:pt x="348" y="106"/>
                  </a:cubicBezTo>
                  <a:close/>
                  <a:moveTo>
                    <a:pt x="322" y="162"/>
                  </a:moveTo>
                  <a:cubicBezTo>
                    <a:pt x="313" y="161"/>
                    <a:pt x="307" y="167"/>
                    <a:pt x="298" y="164"/>
                  </a:cubicBezTo>
                  <a:cubicBezTo>
                    <a:pt x="289" y="161"/>
                    <a:pt x="276" y="164"/>
                    <a:pt x="277" y="167"/>
                  </a:cubicBezTo>
                  <a:cubicBezTo>
                    <a:pt x="278" y="170"/>
                    <a:pt x="286" y="170"/>
                    <a:pt x="295" y="170"/>
                  </a:cubicBezTo>
                  <a:cubicBezTo>
                    <a:pt x="304" y="171"/>
                    <a:pt x="312" y="166"/>
                    <a:pt x="318" y="165"/>
                  </a:cubicBezTo>
                  <a:cubicBezTo>
                    <a:pt x="324" y="165"/>
                    <a:pt x="331" y="163"/>
                    <a:pt x="322" y="162"/>
                  </a:cubicBezTo>
                  <a:close/>
                  <a:moveTo>
                    <a:pt x="393" y="101"/>
                  </a:moveTo>
                  <a:cubicBezTo>
                    <a:pt x="385" y="98"/>
                    <a:pt x="370" y="100"/>
                    <a:pt x="371" y="105"/>
                  </a:cubicBezTo>
                  <a:cubicBezTo>
                    <a:pt x="373" y="109"/>
                    <a:pt x="380" y="107"/>
                    <a:pt x="387" y="107"/>
                  </a:cubicBezTo>
                  <a:cubicBezTo>
                    <a:pt x="394" y="107"/>
                    <a:pt x="397" y="112"/>
                    <a:pt x="401" y="112"/>
                  </a:cubicBezTo>
                  <a:cubicBezTo>
                    <a:pt x="405" y="112"/>
                    <a:pt x="402" y="104"/>
                    <a:pt x="393" y="101"/>
                  </a:cubicBezTo>
                  <a:close/>
                  <a:moveTo>
                    <a:pt x="218" y="158"/>
                  </a:moveTo>
                  <a:cubicBezTo>
                    <a:pt x="217" y="154"/>
                    <a:pt x="204" y="158"/>
                    <a:pt x="198" y="155"/>
                  </a:cubicBezTo>
                  <a:cubicBezTo>
                    <a:pt x="192" y="153"/>
                    <a:pt x="205" y="150"/>
                    <a:pt x="209" y="148"/>
                  </a:cubicBezTo>
                  <a:cubicBezTo>
                    <a:pt x="214" y="145"/>
                    <a:pt x="207" y="144"/>
                    <a:pt x="196" y="147"/>
                  </a:cubicBezTo>
                  <a:cubicBezTo>
                    <a:pt x="185" y="151"/>
                    <a:pt x="173" y="140"/>
                    <a:pt x="173" y="145"/>
                  </a:cubicBezTo>
                  <a:cubicBezTo>
                    <a:pt x="172" y="149"/>
                    <a:pt x="153" y="143"/>
                    <a:pt x="149" y="139"/>
                  </a:cubicBezTo>
                  <a:cubicBezTo>
                    <a:pt x="144" y="136"/>
                    <a:pt x="126" y="132"/>
                    <a:pt x="122" y="138"/>
                  </a:cubicBezTo>
                  <a:cubicBezTo>
                    <a:pt x="119" y="144"/>
                    <a:pt x="116" y="139"/>
                    <a:pt x="117" y="145"/>
                  </a:cubicBezTo>
                  <a:cubicBezTo>
                    <a:pt x="118" y="149"/>
                    <a:pt x="122" y="146"/>
                    <a:pt x="125" y="146"/>
                  </a:cubicBezTo>
                  <a:cubicBezTo>
                    <a:pt x="128" y="146"/>
                    <a:pt x="127" y="152"/>
                    <a:pt x="131" y="153"/>
                  </a:cubicBezTo>
                  <a:cubicBezTo>
                    <a:pt x="136" y="153"/>
                    <a:pt x="150" y="157"/>
                    <a:pt x="151" y="154"/>
                  </a:cubicBezTo>
                  <a:cubicBezTo>
                    <a:pt x="153" y="151"/>
                    <a:pt x="166" y="154"/>
                    <a:pt x="173" y="160"/>
                  </a:cubicBezTo>
                  <a:cubicBezTo>
                    <a:pt x="179" y="165"/>
                    <a:pt x="195" y="165"/>
                    <a:pt x="201" y="164"/>
                  </a:cubicBezTo>
                  <a:cubicBezTo>
                    <a:pt x="207" y="163"/>
                    <a:pt x="213" y="168"/>
                    <a:pt x="216" y="165"/>
                  </a:cubicBezTo>
                  <a:cubicBezTo>
                    <a:pt x="218" y="162"/>
                    <a:pt x="222" y="170"/>
                    <a:pt x="229" y="165"/>
                  </a:cubicBezTo>
                  <a:cubicBezTo>
                    <a:pt x="236" y="160"/>
                    <a:pt x="218" y="162"/>
                    <a:pt x="218" y="158"/>
                  </a:cubicBezTo>
                  <a:close/>
                  <a:moveTo>
                    <a:pt x="480" y="86"/>
                  </a:moveTo>
                  <a:cubicBezTo>
                    <a:pt x="475" y="86"/>
                    <a:pt x="474" y="95"/>
                    <a:pt x="470" y="95"/>
                  </a:cubicBezTo>
                  <a:cubicBezTo>
                    <a:pt x="466" y="95"/>
                    <a:pt x="460" y="104"/>
                    <a:pt x="452" y="106"/>
                  </a:cubicBezTo>
                  <a:cubicBezTo>
                    <a:pt x="444" y="109"/>
                    <a:pt x="443" y="83"/>
                    <a:pt x="440" y="78"/>
                  </a:cubicBezTo>
                  <a:cubicBezTo>
                    <a:pt x="436" y="73"/>
                    <a:pt x="416" y="69"/>
                    <a:pt x="414" y="75"/>
                  </a:cubicBezTo>
                  <a:cubicBezTo>
                    <a:pt x="412" y="81"/>
                    <a:pt x="405" y="78"/>
                    <a:pt x="404" y="82"/>
                  </a:cubicBezTo>
                  <a:cubicBezTo>
                    <a:pt x="404" y="87"/>
                    <a:pt x="406" y="85"/>
                    <a:pt x="410" y="85"/>
                  </a:cubicBezTo>
                  <a:cubicBezTo>
                    <a:pt x="415" y="85"/>
                    <a:pt x="415" y="89"/>
                    <a:pt x="417" y="93"/>
                  </a:cubicBezTo>
                  <a:cubicBezTo>
                    <a:pt x="419" y="97"/>
                    <a:pt x="431" y="94"/>
                    <a:pt x="435" y="94"/>
                  </a:cubicBezTo>
                  <a:cubicBezTo>
                    <a:pt x="439" y="94"/>
                    <a:pt x="439" y="99"/>
                    <a:pt x="434" y="97"/>
                  </a:cubicBezTo>
                  <a:cubicBezTo>
                    <a:pt x="428" y="95"/>
                    <a:pt x="428" y="100"/>
                    <a:pt x="424" y="99"/>
                  </a:cubicBezTo>
                  <a:cubicBezTo>
                    <a:pt x="420" y="98"/>
                    <a:pt x="415" y="98"/>
                    <a:pt x="417" y="101"/>
                  </a:cubicBezTo>
                  <a:cubicBezTo>
                    <a:pt x="420" y="103"/>
                    <a:pt x="424" y="105"/>
                    <a:pt x="424" y="111"/>
                  </a:cubicBezTo>
                  <a:cubicBezTo>
                    <a:pt x="424" y="116"/>
                    <a:pt x="432" y="115"/>
                    <a:pt x="432" y="111"/>
                  </a:cubicBezTo>
                  <a:cubicBezTo>
                    <a:pt x="432" y="106"/>
                    <a:pt x="436" y="112"/>
                    <a:pt x="444" y="114"/>
                  </a:cubicBezTo>
                  <a:cubicBezTo>
                    <a:pt x="451" y="116"/>
                    <a:pt x="446" y="119"/>
                    <a:pt x="454" y="119"/>
                  </a:cubicBezTo>
                  <a:cubicBezTo>
                    <a:pt x="461" y="120"/>
                    <a:pt x="479" y="125"/>
                    <a:pt x="485" y="130"/>
                  </a:cubicBezTo>
                  <a:cubicBezTo>
                    <a:pt x="492" y="135"/>
                    <a:pt x="487" y="139"/>
                    <a:pt x="492" y="143"/>
                  </a:cubicBezTo>
                  <a:cubicBezTo>
                    <a:pt x="496" y="148"/>
                    <a:pt x="497" y="153"/>
                    <a:pt x="491" y="153"/>
                  </a:cubicBezTo>
                  <a:cubicBezTo>
                    <a:pt x="485" y="153"/>
                    <a:pt x="479" y="159"/>
                    <a:pt x="481" y="162"/>
                  </a:cubicBezTo>
                  <a:cubicBezTo>
                    <a:pt x="482" y="165"/>
                    <a:pt x="502" y="161"/>
                    <a:pt x="507" y="161"/>
                  </a:cubicBezTo>
                  <a:cubicBezTo>
                    <a:pt x="510" y="161"/>
                    <a:pt x="513" y="166"/>
                    <a:pt x="519" y="170"/>
                  </a:cubicBezTo>
                  <a:cubicBezTo>
                    <a:pt x="519" y="99"/>
                    <a:pt x="519" y="99"/>
                    <a:pt x="519" y="99"/>
                  </a:cubicBezTo>
                  <a:cubicBezTo>
                    <a:pt x="504" y="94"/>
                    <a:pt x="484" y="85"/>
                    <a:pt x="480" y="86"/>
                  </a:cubicBezTo>
                  <a:close/>
                  <a:moveTo>
                    <a:pt x="336" y="170"/>
                  </a:moveTo>
                  <a:cubicBezTo>
                    <a:pt x="335" y="171"/>
                    <a:pt x="334" y="171"/>
                    <a:pt x="332" y="172"/>
                  </a:cubicBezTo>
                  <a:cubicBezTo>
                    <a:pt x="332" y="173"/>
                    <a:pt x="331" y="174"/>
                    <a:pt x="330" y="175"/>
                  </a:cubicBezTo>
                  <a:cubicBezTo>
                    <a:pt x="329" y="176"/>
                    <a:pt x="328" y="174"/>
                    <a:pt x="327" y="173"/>
                  </a:cubicBezTo>
                  <a:cubicBezTo>
                    <a:pt x="320" y="175"/>
                    <a:pt x="317" y="183"/>
                    <a:pt x="321" y="186"/>
                  </a:cubicBezTo>
                  <a:cubicBezTo>
                    <a:pt x="326" y="188"/>
                    <a:pt x="332" y="182"/>
                    <a:pt x="336" y="177"/>
                  </a:cubicBezTo>
                  <a:cubicBezTo>
                    <a:pt x="336" y="177"/>
                    <a:pt x="337" y="176"/>
                    <a:pt x="337" y="176"/>
                  </a:cubicBezTo>
                  <a:cubicBezTo>
                    <a:pt x="337" y="175"/>
                    <a:pt x="338" y="175"/>
                    <a:pt x="338" y="174"/>
                  </a:cubicBezTo>
                  <a:cubicBezTo>
                    <a:pt x="338" y="174"/>
                    <a:pt x="339" y="174"/>
                    <a:pt x="339" y="174"/>
                  </a:cubicBezTo>
                  <a:cubicBezTo>
                    <a:pt x="338" y="172"/>
                    <a:pt x="337" y="171"/>
                    <a:pt x="336" y="170"/>
                  </a:cubicBezTo>
                  <a:close/>
                  <a:moveTo>
                    <a:pt x="243" y="84"/>
                  </a:moveTo>
                  <a:cubicBezTo>
                    <a:pt x="249" y="81"/>
                    <a:pt x="250" y="74"/>
                    <a:pt x="250" y="67"/>
                  </a:cubicBezTo>
                  <a:cubicBezTo>
                    <a:pt x="249" y="60"/>
                    <a:pt x="264" y="60"/>
                    <a:pt x="267" y="57"/>
                  </a:cubicBezTo>
                  <a:cubicBezTo>
                    <a:pt x="269" y="55"/>
                    <a:pt x="263" y="50"/>
                    <a:pt x="259" y="48"/>
                  </a:cubicBezTo>
                  <a:cubicBezTo>
                    <a:pt x="255" y="46"/>
                    <a:pt x="258" y="42"/>
                    <a:pt x="255" y="39"/>
                  </a:cubicBezTo>
                  <a:cubicBezTo>
                    <a:pt x="252" y="37"/>
                    <a:pt x="247" y="30"/>
                    <a:pt x="252" y="29"/>
                  </a:cubicBezTo>
                  <a:cubicBezTo>
                    <a:pt x="256" y="29"/>
                    <a:pt x="249" y="23"/>
                    <a:pt x="252" y="21"/>
                  </a:cubicBezTo>
                  <a:cubicBezTo>
                    <a:pt x="253" y="21"/>
                    <a:pt x="253" y="20"/>
                    <a:pt x="254" y="20"/>
                  </a:cubicBezTo>
                  <a:cubicBezTo>
                    <a:pt x="252" y="19"/>
                    <a:pt x="250" y="18"/>
                    <a:pt x="249" y="18"/>
                  </a:cubicBezTo>
                  <a:cubicBezTo>
                    <a:pt x="243" y="18"/>
                    <a:pt x="231" y="17"/>
                    <a:pt x="231" y="26"/>
                  </a:cubicBezTo>
                  <a:cubicBezTo>
                    <a:pt x="232" y="34"/>
                    <a:pt x="224" y="31"/>
                    <a:pt x="225" y="36"/>
                  </a:cubicBezTo>
                  <a:cubicBezTo>
                    <a:pt x="225" y="40"/>
                    <a:pt x="221" y="40"/>
                    <a:pt x="221" y="46"/>
                  </a:cubicBezTo>
                  <a:cubicBezTo>
                    <a:pt x="222" y="52"/>
                    <a:pt x="218" y="50"/>
                    <a:pt x="211" y="53"/>
                  </a:cubicBezTo>
                  <a:cubicBezTo>
                    <a:pt x="205" y="56"/>
                    <a:pt x="207" y="51"/>
                    <a:pt x="201" y="51"/>
                  </a:cubicBezTo>
                  <a:cubicBezTo>
                    <a:pt x="194" y="51"/>
                    <a:pt x="193" y="54"/>
                    <a:pt x="189" y="56"/>
                  </a:cubicBezTo>
                  <a:cubicBezTo>
                    <a:pt x="185" y="57"/>
                    <a:pt x="177" y="55"/>
                    <a:pt x="175" y="57"/>
                  </a:cubicBezTo>
                  <a:cubicBezTo>
                    <a:pt x="172" y="59"/>
                    <a:pt x="168" y="52"/>
                    <a:pt x="165" y="52"/>
                  </a:cubicBezTo>
                  <a:cubicBezTo>
                    <a:pt x="164" y="52"/>
                    <a:pt x="163" y="49"/>
                    <a:pt x="162" y="45"/>
                  </a:cubicBezTo>
                  <a:cubicBezTo>
                    <a:pt x="162" y="45"/>
                    <a:pt x="161" y="45"/>
                    <a:pt x="161" y="45"/>
                  </a:cubicBezTo>
                  <a:cubicBezTo>
                    <a:pt x="156" y="45"/>
                    <a:pt x="149" y="57"/>
                    <a:pt x="153" y="61"/>
                  </a:cubicBezTo>
                  <a:cubicBezTo>
                    <a:pt x="158" y="65"/>
                    <a:pt x="157" y="73"/>
                    <a:pt x="159" y="76"/>
                  </a:cubicBezTo>
                  <a:cubicBezTo>
                    <a:pt x="162" y="80"/>
                    <a:pt x="169" y="81"/>
                    <a:pt x="169" y="88"/>
                  </a:cubicBezTo>
                  <a:cubicBezTo>
                    <a:pt x="169" y="95"/>
                    <a:pt x="175" y="106"/>
                    <a:pt x="180" y="103"/>
                  </a:cubicBezTo>
                  <a:cubicBezTo>
                    <a:pt x="184" y="100"/>
                    <a:pt x="187" y="104"/>
                    <a:pt x="189" y="107"/>
                  </a:cubicBezTo>
                  <a:cubicBezTo>
                    <a:pt x="190" y="110"/>
                    <a:pt x="200" y="105"/>
                    <a:pt x="204" y="105"/>
                  </a:cubicBezTo>
                  <a:cubicBezTo>
                    <a:pt x="207" y="106"/>
                    <a:pt x="217" y="108"/>
                    <a:pt x="218" y="112"/>
                  </a:cubicBezTo>
                  <a:cubicBezTo>
                    <a:pt x="219" y="116"/>
                    <a:pt x="228" y="112"/>
                    <a:pt x="234" y="109"/>
                  </a:cubicBezTo>
                  <a:cubicBezTo>
                    <a:pt x="241" y="107"/>
                    <a:pt x="237" y="88"/>
                    <a:pt x="243" y="84"/>
                  </a:cubicBezTo>
                  <a:close/>
                  <a:moveTo>
                    <a:pt x="268" y="178"/>
                  </a:moveTo>
                  <a:cubicBezTo>
                    <a:pt x="270" y="181"/>
                    <a:pt x="276" y="181"/>
                    <a:pt x="278" y="183"/>
                  </a:cubicBezTo>
                  <a:cubicBezTo>
                    <a:pt x="280" y="185"/>
                    <a:pt x="289" y="189"/>
                    <a:pt x="289" y="183"/>
                  </a:cubicBezTo>
                  <a:cubicBezTo>
                    <a:pt x="289" y="178"/>
                    <a:pt x="266" y="174"/>
                    <a:pt x="268" y="178"/>
                  </a:cubicBezTo>
                  <a:close/>
                  <a:moveTo>
                    <a:pt x="251" y="161"/>
                  </a:moveTo>
                  <a:cubicBezTo>
                    <a:pt x="250" y="164"/>
                    <a:pt x="244" y="165"/>
                    <a:pt x="241" y="163"/>
                  </a:cubicBezTo>
                  <a:cubicBezTo>
                    <a:pt x="238" y="160"/>
                    <a:pt x="234" y="166"/>
                    <a:pt x="236" y="169"/>
                  </a:cubicBezTo>
                  <a:cubicBezTo>
                    <a:pt x="237" y="170"/>
                    <a:pt x="244" y="175"/>
                    <a:pt x="252" y="171"/>
                  </a:cubicBezTo>
                  <a:cubicBezTo>
                    <a:pt x="260" y="167"/>
                    <a:pt x="266" y="171"/>
                    <a:pt x="268" y="167"/>
                  </a:cubicBezTo>
                  <a:cubicBezTo>
                    <a:pt x="270" y="162"/>
                    <a:pt x="253" y="158"/>
                    <a:pt x="251" y="161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0" name="Freeform 172"/>
            <p:cNvSpPr>
              <a:spLocks noEditPoints="1"/>
            </p:cNvSpPr>
            <p:nvPr/>
          </p:nvSpPr>
          <p:spPr bwMode="auto">
            <a:xfrm>
              <a:off x="7011988" y="3436938"/>
              <a:ext cx="69850" cy="30163"/>
            </a:xfrm>
            <a:custGeom>
              <a:avLst/>
              <a:gdLst/>
              <a:ahLst/>
              <a:cxnLst>
                <a:cxn ang="0">
                  <a:pos x="3" y="12"/>
                </a:cxn>
                <a:cxn ang="0">
                  <a:pos x="0" y="13"/>
                </a:cxn>
                <a:cxn ang="0">
                  <a:pos x="3" y="15"/>
                </a:cxn>
                <a:cxn ang="0">
                  <a:pos x="5" y="12"/>
                </a:cxn>
                <a:cxn ang="0">
                  <a:pos x="4" y="12"/>
                </a:cxn>
                <a:cxn ang="0">
                  <a:pos x="3" y="12"/>
                </a:cxn>
                <a:cxn ang="0">
                  <a:pos x="19" y="3"/>
                </a:cxn>
                <a:cxn ang="0">
                  <a:pos x="10" y="9"/>
                </a:cxn>
                <a:cxn ang="0">
                  <a:pos x="9" y="10"/>
                </a:cxn>
                <a:cxn ang="0">
                  <a:pos x="12" y="14"/>
                </a:cxn>
                <a:cxn ang="0">
                  <a:pos x="36" y="3"/>
                </a:cxn>
                <a:cxn ang="0">
                  <a:pos x="19" y="3"/>
                </a:cxn>
              </a:cxnLst>
              <a:rect l="0" t="0" r="r" b="b"/>
              <a:pathLst>
                <a:path w="37" h="16">
                  <a:moveTo>
                    <a:pt x="3" y="12"/>
                  </a:moveTo>
                  <a:cubicBezTo>
                    <a:pt x="2" y="12"/>
                    <a:pt x="1" y="12"/>
                    <a:pt x="0" y="13"/>
                  </a:cubicBezTo>
                  <a:cubicBezTo>
                    <a:pt x="1" y="14"/>
                    <a:pt x="2" y="16"/>
                    <a:pt x="3" y="15"/>
                  </a:cubicBezTo>
                  <a:cubicBezTo>
                    <a:pt x="4" y="14"/>
                    <a:pt x="5" y="13"/>
                    <a:pt x="5" y="12"/>
                  </a:cubicBezTo>
                  <a:cubicBezTo>
                    <a:pt x="5" y="12"/>
                    <a:pt x="4" y="12"/>
                    <a:pt x="4" y="12"/>
                  </a:cubicBezTo>
                  <a:cubicBezTo>
                    <a:pt x="3" y="12"/>
                    <a:pt x="3" y="12"/>
                    <a:pt x="3" y="12"/>
                  </a:cubicBezTo>
                  <a:close/>
                  <a:moveTo>
                    <a:pt x="19" y="3"/>
                  </a:moveTo>
                  <a:cubicBezTo>
                    <a:pt x="15" y="3"/>
                    <a:pt x="13" y="7"/>
                    <a:pt x="10" y="9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0" y="11"/>
                    <a:pt x="11" y="12"/>
                    <a:pt x="12" y="14"/>
                  </a:cubicBezTo>
                  <a:cubicBezTo>
                    <a:pt x="19" y="10"/>
                    <a:pt x="35" y="5"/>
                    <a:pt x="36" y="3"/>
                  </a:cubicBezTo>
                  <a:cubicBezTo>
                    <a:pt x="37" y="0"/>
                    <a:pt x="26" y="4"/>
                    <a:pt x="19" y="3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1" name="Freeform 173"/>
            <p:cNvSpPr>
              <a:spLocks/>
            </p:cNvSpPr>
            <p:nvPr/>
          </p:nvSpPr>
          <p:spPr bwMode="auto">
            <a:xfrm>
              <a:off x="4640263" y="2155825"/>
              <a:ext cx="73025" cy="39688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7" y="18"/>
                </a:cxn>
                <a:cxn ang="0">
                  <a:pos x="9" y="21"/>
                </a:cxn>
                <a:cxn ang="0">
                  <a:pos x="17" y="20"/>
                </a:cxn>
                <a:cxn ang="0">
                  <a:pos x="24" y="20"/>
                </a:cxn>
                <a:cxn ang="0">
                  <a:pos x="28" y="15"/>
                </a:cxn>
                <a:cxn ang="0">
                  <a:pos x="31" y="9"/>
                </a:cxn>
                <a:cxn ang="0">
                  <a:pos x="38" y="5"/>
                </a:cxn>
                <a:cxn ang="0">
                  <a:pos x="35" y="0"/>
                </a:cxn>
                <a:cxn ang="0">
                  <a:pos x="27" y="3"/>
                </a:cxn>
                <a:cxn ang="0">
                  <a:pos x="18" y="6"/>
                </a:cxn>
                <a:cxn ang="0">
                  <a:pos x="5" y="4"/>
                </a:cxn>
                <a:cxn ang="0">
                  <a:pos x="1" y="4"/>
                </a:cxn>
                <a:cxn ang="0">
                  <a:pos x="0" y="19"/>
                </a:cxn>
              </a:cxnLst>
              <a:rect l="0" t="0" r="r" b="b"/>
              <a:pathLst>
                <a:path w="38" h="21">
                  <a:moveTo>
                    <a:pt x="0" y="19"/>
                  </a:moveTo>
                  <a:cubicBezTo>
                    <a:pt x="3" y="18"/>
                    <a:pt x="6" y="17"/>
                    <a:pt x="7" y="18"/>
                  </a:cubicBezTo>
                  <a:cubicBezTo>
                    <a:pt x="8" y="18"/>
                    <a:pt x="9" y="20"/>
                    <a:pt x="9" y="21"/>
                  </a:cubicBezTo>
                  <a:cubicBezTo>
                    <a:pt x="11" y="21"/>
                    <a:pt x="16" y="20"/>
                    <a:pt x="17" y="20"/>
                  </a:cubicBezTo>
                  <a:cubicBezTo>
                    <a:pt x="19" y="19"/>
                    <a:pt x="24" y="21"/>
                    <a:pt x="24" y="20"/>
                  </a:cubicBezTo>
                  <a:cubicBezTo>
                    <a:pt x="25" y="18"/>
                    <a:pt x="26" y="15"/>
                    <a:pt x="28" y="15"/>
                  </a:cubicBezTo>
                  <a:cubicBezTo>
                    <a:pt x="30" y="15"/>
                    <a:pt x="29" y="10"/>
                    <a:pt x="31" y="9"/>
                  </a:cubicBezTo>
                  <a:cubicBezTo>
                    <a:pt x="33" y="9"/>
                    <a:pt x="38" y="5"/>
                    <a:pt x="38" y="5"/>
                  </a:cubicBezTo>
                  <a:cubicBezTo>
                    <a:pt x="38" y="5"/>
                    <a:pt x="36" y="1"/>
                    <a:pt x="35" y="0"/>
                  </a:cubicBezTo>
                  <a:cubicBezTo>
                    <a:pt x="34" y="0"/>
                    <a:pt x="32" y="3"/>
                    <a:pt x="27" y="3"/>
                  </a:cubicBezTo>
                  <a:cubicBezTo>
                    <a:pt x="23" y="3"/>
                    <a:pt x="20" y="6"/>
                    <a:pt x="18" y="6"/>
                  </a:cubicBezTo>
                  <a:cubicBezTo>
                    <a:pt x="16" y="6"/>
                    <a:pt x="9" y="4"/>
                    <a:pt x="5" y="4"/>
                  </a:cubicBezTo>
                  <a:cubicBezTo>
                    <a:pt x="4" y="4"/>
                    <a:pt x="2" y="4"/>
                    <a:pt x="1" y="4"/>
                  </a:cubicBezTo>
                  <a:cubicBezTo>
                    <a:pt x="0" y="7"/>
                    <a:pt x="0" y="13"/>
                    <a:pt x="0" y="19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2" name="Freeform 174"/>
            <p:cNvSpPr>
              <a:spLocks noEditPoints="1"/>
            </p:cNvSpPr>
            <p:nvPr/>
          </p:nvSpPr>
          <p:spPr bwMode="auto">
            <a:xfrm>
              <a:off x="4505325" y="2151063"/>
              <a:ext cx="247650" cy="269875"/>
            </a:xfrm>
            <a:custGeom>
              <a:avLst/>
              <a:gdLst/>
              <a:ahLst/>
              <a:cxnLst>
                <a:cxn ang="0">
                  <a:pos x="90" y="122"/>
                </a:cxn>
                <a:cxn ang="0">
                  <a:pos x="77" y="122"/>
                </a:cxn>
                <a:cxn ang="0">
                  <a:pos x="67" y="127"/>
                </a:cxn>
                <a:cxn ang="0">
                  <a:pos x="79" y="133"/>
                </a:cxn>
                <a:cxn ang="0">
                  <a:pos x="92" y="141"/>
                </a:cxn>
                <a:cxn ang="0">
                  <a:pos x="95" y="134"/>
                </a:cxn>
                <a:cxn ang="0">
                  <a:pos x="99" y="123"/>
                </a:cxn>
                <a:cxn ang="0">
                  <a:pos x="90" y="122"/>
                </a:cxn>
                <a:cxn ang="0">
                  <a:pos x="26" y="85"/>
                </a:cxn>
                <a:cxn ang="0">
                  <a:pos x="18" y="87"/>
                </a:cxn>
                <a:cxn ang="0">
                  <a:pos x="22" y="101"/>
                </a:cxn>
                <a:cxn ang="0">
                  <a:pos x="27" y="112"/>
                </a:cxn>
                <a:cxn ang="0">
                  <a:pos x="34" y="107"/>
                </a:cxn>
                <a:cxn ang="0">
                  <a:pos x="36" y="89"/>
                </a:cxn>
                <a:cxn ang="0">
                  <a:pos x="26" y="85"/>
                </a:cxn>
                <a:cxn ang="0">
                  <a:pos x="108" y="79"/>
                </a:cxn>
                <a:cxn ang="0">
                  <a:pos x="99" y="73"/>
                </a:cxn>
                <a:cxn ang="0">
                  <a:pos x="82" y="55"/>
                </a:cxn>
                <a:cxn ang="0">
                  <a:pos x="66" y="38"/>
                </a:cxn>
                <a:cxn ang="0">
                  <a:pos x="66" y="27"/>
                </a:cxn>
                <a:cxn ang="0">
                  <a:pos x="71" y="21"/>
                </a:cxn>
                <a:cxn ang="0">
                  <a:pos x="72" y="6"/>
                </a:cxn>
                <a:cxn ang="0">
                  <a:pos x="66" y="5"/>
                </a:cxn>
                <a:cxn ang="0">
                  <a:pos x="64" y="0"/>
                </a:cxn>
                <a:cxn ang="0">
                  <a:pos x="55" y="1"/>
                </a:cxn>
                <a:cxn ang="0">
                  <a:pos x="48" y="3"/>
                </a:cxn>
                <a:cxn ang="0">
                  <a:pos x="46" y="2"/>
                </a:cxn>
                <a:cxn ang="0">
                  <a:pos x="44" y="5"/>
                </a:cxn>
                <a:cxn ang="0">
                  <a:pos x="42" y="7"/>
                </a:cxn>
                <a:cxn ang="0">
                  <a:pos x="39" y="9"/>
                </a:cxn>
                <a:cxn ang="0">
                  <a:pos x="34" y="10"/>
                </a:cxn>
                <a:cxn ang="0">
                  <a:pos x="30" y="12"/>
                </a:cxn>
                <a:cxn ang="0">
                  <a:pos x="27" y="16"/>
                </a:cxn>
                <a:cxn ang="0">
                  <a:pos x="20" y="9"/>
                </a:cxn>
                <a:cxn ang="0">
                  <a:pos x="15" y="17"/>
                </a:cxn>
                <a:cxn ang="0">
                  <a:pos x="5" y="17"/>
                </a:cxn>
                <a:cxn ang="0">
                  <a:pos x="6" y="23"/>
                </a:cxn>
                <a:cxn ang="0">
                  <a:pos x="4" y="27"/>
                </a:cxn>
                <a:cxn ang="0">
                  <a:pos x="2" y="30"/>
                </a:cxn>
                <a:cxn ang="0">
                  <a:pos x="5" y="36"/>
                </a:cxn>
                <a:cxn ang="0">
                  <a:pos x="8" y="41"/>
                </a:cxn>
                <a:cxn ang="0">
                  <a:pos x="13" y="43"/>
                </a:cxn>
                <a:cxn ang="0">
                  <a:pos x="12" y="47"/>
                </a:cxn>
                <a:cxn ang="0">
                  <a:pos x="17" y="45"/>
                </a:cxn>
                <a:cxn ang="0">
                  <a:pos x="25" y="38"/>
                </a:cxn>
                <a:cxn ang="0">
                  <a:pos x="41" y="45"/>
                </a:cxn>
                <a:cxn ang="0">
                  <a:pos x="44" y="52"/>
                </a:cxn>
                <a:cxn ang="0">
                  <a:pos x="55" y="65"/>
                </a:cxn>
                <a:cxn ang="0">
                  <a:pos x="70" y="79"/>
                </a:cxn>
                <a:cxn ang="0">
                  <a:pos x="81" y="83"/>
                </a:cxn>
                <a:cxn ang="0">
                  <a:pos x="91" y="90"/>
                </a:cxn>
                <a:cxn ang="0">
                  <a:pos x="99" y="96"/>
                </a:cxn>
                <a:cxn ang="0">
                  <a:pos x="103" y="103"/>
                </a:cxn>
                <a:cxn ang="0">
                  <a:pos x="103" y="115"/>
                </a:cxn>
                <a:cxn ang="0">
                  <a:pos x="104" y="124"/>
                </a:cxn>
                <a:cxn ang="0">
                  <a:pos x="109" y="115"/>
                </a:cxn>
                <a:cxn ang="0">
                  <a:pos x="116" y="108"/>
                </a:cxn>
                <a:cxn ang="0">
                  <a:pos x="111" y="99"/>
                </a:cxn>
                <a:cxn ang="0">
                  <a:pos x="121" y="95"/>
                </a:cxn>
                <a:cxn ang="0">
                  <a:pos x="130" y="95"/>
                </a:cxn>
                <a:cxn ang="0">
                  <a:pos x="108" y="79"/>
                </a:cxn>
              </a:cxnLst>
              <a:rect l="0" t="0" r="r" b="b"/>
              <a:pathLst>
                <a:path w="130" h="141">
                  <a:moveTo>
                    <a:pt x="90" y="122"/>
                  </a:moveTo>
                  <a:cubicBezTo>
                    <a:pt x="84" y="124"/>
                    <a:pt x="81" y="124"/>
                    <a:pt x="77" y="122"/>
                  </a:cubicBezTo>
                  <a:cubicBezTo>
                    <a:pt x="73" y="120"/>
                    <a:pt x="66" y="124"/>
                    <a:pt x="67" y="127"/>
                  </a:cubicBezTo>
                  <a:cubicBezTo>
                    <a:pt x="68" y="129"/>
                    <a:pt x="71" y="131"/>
                    <a:pt x="79" y="133"/>
                  </a:cubicBezTo>
                  <a:cubicBezTo>
                    <a:pt x="87" y="135"/>
                    <a:pt x="88" y="141"/>
                    <a:pt x="92" y="141"/>
                  </a:cubicBezTo>
                  <a:cubicBezTo>
                    <a:pt x="95" y="141"/>
                    <a:pt x="96" y="138"/>
                    <a:pt x="95" y="134"/>
                  </a:cubicBezTo>
                  <a:cubicBezTo>
                    <a:pt x="94" y="129"/>
                    <a:pt x="99" y="124"/>
                    <a:pt x="99" y="123"/>
                  </a:cubicBezTo>
                  <a:cubicBezTo>
                    <a:pt x="100" y="122"/>
                    <a:pt x="97" y="121"/>
                    <a:pt x="90" y="122"/>
                  </a:cubicBezTo>
                  <a:close/>
                  <a:moveTo>
                    <a:pt x="26" y="85"/>
                  </a:moveTo>
                  <a:cubicBezTo>
                    <a:pt x="22" y="88"/>
                    <a:pt x="19" y="84"/>
                    <a:pt x="18" y="87"/>
                  </a:cubicBezTo>
                  <a:cubicBezTo>
                    <a:pt x="16" y="90"/>
                    <a:pt x="23" y="95"/>
                    <a:pt x="22" y="101"/>
                  </a:cubicBezTo>
                  <a:cubicBezTo>
                    <a:pt x="20" y="108"/>
                    <a:pt x="23" y="116"/>
                    <a:pt x="27" y="112"/>
                  </a:cubicBezTo>
                  <a:cubicBezTo>
                    <a:pt x="30" y="108"/>
                    <a:pt x="32" y="110"/>
                    <a:pt x="34" y="107"/>
                  </a:cubicBezTo>
                  <a:cubicBezTo>
                    <a:pt x="37" y="104"/>
                    <a:pt x="35" y="94"/>
                    <a:pt x="36" y="89"/>
                  </a:cubicBezTo>
                  <a:cubicBezTo>
                    <a:pt x="38" y="84"/>
                    <a:pt x="30" y="81"/>
                    <a:pt x="26" y="85"/>
                  </a:cubicBezTo>
                  <a:close/>
                  <a:moveTo>
                    <a:pt x="108" y="79"/>
                  </a:moveTo>
                  <a:cubicBezTo>
                    <a:pt x="103" y="77"/>
                    <a:pt x="106" y="72"/>
                    <a:pt x="99" y="73"/>
                  </a:cubicBezTo>
                  <a:cubicBezTo>
                    <a:pt x="92" y="73"/>
                    <a:pt x="84" y="64"/>
                    <a:pt x="82" y="55"/>
                  </a:cubicBezTo>
                  <a:cubicBezTo>
                    <a:pt x="79" y="45"/>
                    <a:pt x="69" y="44"/>
                    <a:pt x="66" y="38"/>
                  </a:cubicBezTo>
                  <a:cubicBezTo>
                    <a:pt x="63" y="33"/>
                    <a:pt x="68" y="32"/>
                    <a:pt x="66" y="27"/>
                  </a:cubicBezTo>
                  <a:cubicBezTo>
                    <a:pt x="65" y="24"/>
                    <a:pt x="68" y="22"/>
                    <a:pt x="71" y="21"/>
                  </a:cubicBezTo>
                  <a:cubicBezTo>
                    <a:pt x="71" y="15"/>
                    <a:pt x="71" y="9"/>
                    <a:pt x="72" y="6"/>
                  </a:cubicBezTo>
                  <a:cubicBezTo>
                    <a:pt x="69" y="5"/>
                    <a:pt x="67" y="5"/>
                    <a:pt x="66" y="5"/>
                  </a:cubicBezTo>
                  <a:cubicBezTo>
                    <a:pt x="65" y="4"/>
                    <a:pt x="64" y="0"/>
                    <a:pt x="64" y="0"/>
                  </a:cubicBezTo>
                  <a:cubicBezTo>
                    <a:pt x="63" y="0"/>
                    <a:pt x="56" y="0"/>
                    <a:pt x="55" y="1"/>
                  </a:cubicBezTo>
                  <a:cubicBezTo>
                    <a:pt x="53" y="2"/>
                    <a:pt x="50" y="5"/>
                    <a:pt x="48" y="3"/>
                  </a:cubicBezTo>
                  <a:cubicBezTo>
                    <a:pt x="47" y="3"/>
                    <a:pt x="47" y="3"/>
                    <a:pt x="46" y="2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4" y="5"/>
                    <a:pt x="44" y="7"/>
                    <a:pt x="42" y="7"/>
                  </a:cubicBezTo>
                  <a:cubicBezTo>
                    <a:pt x="41" y="7"/>
                    <a:pt x="39" y="6"/>
                    <a:pt x="39" y="9"/>
                  </a:cubicBezTo>
                  <a:cubicBezTo>
                    <a:pt x="39" y="11"/>
                    <a:pt x="35" y="10"/>
                    <a:pt x="34" y="10"/>
                  </a:cubicBezTo>
                  <a:cubicBezTo>
                    <a:pt x="32" y="10"/>
                    <a:pt x="30" y="10"/>
                    <a:pt x="30" y="12"/>
                  </a:cubicBezTo>
                  <a:cubicBezTo>
                    <a:pt x="30" y="14"/>
                    <a:pt x="29" y="19"/>
                    <a:pt x="27" y="16"/>
                  </a:cubicBezTo>
                  <a:cubicBezTo>
                    <a:pt x="24" y="14"/>
                    <a:pt x="21" y="8"/>
                    <a:pt x="20" y="9"/>
                  </a:cubicBezTo>
                  <a:cubicBezTo>
                    <a:pt x="19" y="9"/>
                    <a:pt x="17" y="17"/>
                    <a:pt x="15" y="17"/>
                  </a:cubicBezTo>
                  <a:cubicBezTo>
                    <a:pt x="13" y="17"/>
                    <a:pt x="8" y="17"/>
                    <a:pt x="5" y="17"/>
                  </a:cubicBezTo>
                  <a:cubicBezTo>
                    <a:pt x="4" y="20"/>
                    <a:pt x="5" y="22"/>
                    <a:pt x="6" y="23"/>
                  </a:cubicBezTo>
                  <a:cubicBezTo>
                    <a:pt x="8" y="23"/>
                    <a:pt x="6" y="26"/>
                    <a:pt x="4" y="27"/>
                  </a:cubicBezTo>
                  <a:cubicBezTo>
                    <a:pt x="3" y="28"/>
                    <a:pt x="0" y="27"/>
                    <a:pt x="2" y="30"/>
                  </a:cubicBezTo>
                  <a:cubicBezTo>
                    <a:pt x="4" y="33"/>
                    <a:pt x="7" y="33"/>
                    <a:pt x="5" y="36"/>
                  </a:cubicBezTo>
                  <a:cubicBezTo>
                    <a:pt x="3" y="38"/>
                    <a:pt x="5" y="41"/>
                    <a:pt x="8" y="41"/>
                  </a:cubicBezTo>
                  <a:cubicBezTo>
                    <a:pt x="10" y="41"/>
                    <a:pt x="14" y="41"/>
                    <a:pt x="13" y="43"/>
                  </a:cubicBezTo>
                  <a:cubicBezTo>
                    <a:pt x="12" y="44"/>
                    <a:pt x="12" y="45"/>
                    <a:pt x="12" y="47"/>
                  </a:cubicBezTo>
                  <a:cubicBezTo>
                    <a:pt x="14" y="46"/>
                    <a:pt x="15" y="46"/>
                    <a:pt x="17" y="45"/>
                  </a:cubicBezTo>
                  <a:cubicBezTo>
                    <a:pt x="21" y="43"/>
                    <a:pt x="19" y="40"/>
                    <a:pt x="25" y="38"/>
                  </a:cubicBezTo>
                  <a:cubicBezTo>
                    <a:pt x="31" y="37"/>
                    <a:pt x="38" y="42"/>
                    <a:pt x="41" y="45"/>
                  </a:cubicBezTo>
                  <a:cubicBezTo>
                    <a:pt x="43" y="49"/>
                    <a:pt x="44" y="49"/>
                    <a:pt x="44" y="52"/>
                  </a:cubicBezTo>
                  <a:cubicBezTo>
                    <a:pt x="45" y="55"/>
                    <a:pt x="47" y="60"/>
                    <a:pt x="55" y="65"/>
                  </a:cubicBezTo>
                  <a:cubicBezTo>
                    <a:pt x="63" y="71"/>
                    <a:pt x="66" y="76"/>
                    <a:pt x="70" y="79"/>
                  </a:cubicBezTo>
                  <a:cubicBezTo>
                    <a:pt x="74" y="81"/>
                    <a:pt x="79" y="80"/>
                    <a:pt x="81" y="83"/>
                  </a:cubicBezTo>
                  <a:cubicBezTo>
                    <a:pt x="84" y="86"/>
                    <a:pt x="87" y="88"/>
                    <a:pt x="91" y="90"/>
                  </a:cubicBezTo>
                  <a:cubicBezTo>
                    <a:pt x="95" y="92"/>
                    <a:pt x="95" y="96"/>
                    <a:pt x="99" y="96"/>
                  </a:cubicBezTo>
                  <a:cubicBezTo>
                    <a:pt x="103" y="97"/>
                    <a:pt x="100" y="100"/>
                    <a:pt x="103" y="103"/>
                  </a:cubicBezTo>
                  <a:cubicBezTo>
                    <a:pt x="105" y="106"/>
                    <a:pt x="106" y="112"/>
                    <a:pt x="103" y="115"/>
                  </a:cubicBezTo>
                  <a:cubicBezTo>
                    <a:pt x="101" y="119"/>
                    <a:pt x="102" y="124"/>
                    <a:pt x="104" y="124"/>
                  </a:cubicBezTo>
                  <a:cubicBezTo>
                    <a:pt x="105" y="124"/>
                    <a:pt x="109" y="118"/>
                    <a:pt x="109" y="115"/>
                  </a:cubicBezTo>
                  <a:cubicBezTo>
                    <a:pt x="110" y="112"/>
                    <a:pt x="113" y="112"/>
                    <a:pt x="116" y="108"/>
                  </a:cubicBezTo>
                  <a:cubicBezTo>
                    <a:pt x="118" y="105"/>
                    <a:pt x="112" y="104"/>
                    <a:pt x="111" y="99"/>
                  </a:cubicBezTo>
                  <a:cubicBezTo>
                    <a:pt x="109" y="95"/>
                    <a:pt x="116" y="91"/>
                    <a:pt x="121" y="95"/>
                  </a:cubicBezTo>
                  <a:cubicBezTo>
                    <a:pt x="127" y="98"/>
                    <a:pt x="130" y="101"/>
                    <a:pt x="130" y="95"/>
                  </a:cubicBezTo>
                  <a:cubicBezTo>
                    <a:pt x="130" y="89"/>
                    <a:pt x="112" y="82"/>
                    <a:pt x="108" y="79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3" name="Freeform 175"/>
            <p:cNvSpPr>
              <a:spLocks/>
            </p:cNvSpPr>
            <p:nvPr/>
          </p:nvSpPr>
          <p:spPr bwMode="auto">
            <a:xfrm>
              <a:off x="4752975" y="2251075"/>
              <a:ext cx="26988" cy="3333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" y="8"/>
                </a:cxn>
                <a:cxn ang="0">
                  <a:pos x="0" y="12"/>
                </a:cxn>
                <a:cxn ang="0">
                  <a:pos x="8" y="18"/>
                </a:cxn>
                <a:cxn ang="0">
                  <a:pos x="9" y="18"/>
                </a:cxn>
                <a:cxn ang="0">
                  <a:pos x="14" y="10"/>
                </a:cxn>
                <a:cxn ang="0">
                  <a:pos x="5" y="0"/>
                </a:cxn>
              </a:cxnLst>
              <a:rect l="0" t="0" r="r" b="b"/>
              <a:pathLst>
                <a:path w="14" h="18">
                  <a:moveTo>
                    <a:pt x="5" y="0"/>
                  </a:moveTo>
                  <a:cubicBezTo>
                    <a:pt x="3" y="3"/>
                    <a:pt x="0" y="7"/>
                    <a:pt x="1" y="8"/>
                  </a:cubicBezTo>
                  <a:cubicBezTo>
                    <a:pt x="1" y="9"/>
                    <a:pt x="0" y="10"/>
                    <a:pt x="0" y="12"/>
                  </a:cubicBezTo>
                  <a:cubicBezTo>
                    <a:pt x="3" y="14"/>
                    <a:pt x="6" y="16"/>
                    <a:pt x="8" y="18"/>
                  </a:cubicBezTo>
                  <a:cubicBezTo>
                    <a:pt x="8" y="18"/>
                    <a:pt x="8" y="18"/>
                    <a:pt x="9" y="18"/>
                  </a:cubicBezTo>
                  <a:cubicBezTo>
                    <a:pt x="9" y="14"/>
                    <a:pt x="12" y="10"/>
                    <a:pt x="14" y="10"/>
                  </a:cubicBezTo>
                  <a:cubicBezTo>
                    <a:pt x="11" y="7"/>
                    <a:pt x="7" y="2"/>
                    <a:pt x="5" y="0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4" name="Freeform 176"/>
            <p:cNvSpPr>
              <a:spLocks/>
            </p:cNvSpPr>
            <p:nvPr/>
          </p:nvSpPr>
          <p:spPr bwMode="auto">
            <a:xfrm>
              <a:off x="4759325" y="2174875"/>
              <a:ext cx="90488" cy="106363"/>
            </a:xfrm>
            <a:custGeom>
              <a:avLst/>
              <a:gdLst/>
              <a:ahLst/>
              <a:cxnLst>
                <a:cxn ang="0">
                  <a:pos x="41" y="37"/>
                </a:cxn>
                <a:cxn ang="0">
                  <a:pos x="41" y="29"/>
                </a:cxn>
                <a:cxn ang="0">
                  <a:pos x="42" y="23"/>
                </a:cxn>
                <a:cxn ang="0">
                  <a:pos x="29" y="20"/>
                </a:cxn>
                <a:cxn ang="0">
                  <a:pos x="28" y="13"/>
                </a:cxn>
                <a:cxn ang="0">
                  <a:pos x="24" y="9"/>
                </a:cxn>
                <a:cxn ang="0">
                  <a:pos x="20" y="2"/>
                </a:cxn>
                <a:cxn ang="0">
                  <a:pos x="20" y="2"/>
                </a:cxn>
                <a:cxn ang="0">
                  <a:pos x="17" y="1"/>
                </a:cxn>
                <a:cxn ang="0">
                  <a:pos x="12" y="0"/>
                </a:cxn>
                <a:cxn ang="0">
                  <a:pos x="0" y="3"/>
                </a:cxn>
                <a:cxn ang="0">
                  <a:pos x="3" y="10"/>
                </a:cxn>
                <a:cxn ang="0">
                  <a:pos x="7" y="18"/>
                </a:cxn>
                <a:cxn ang="0">
                  <a:pos x="6" y="36"/>
                </a:cxn>
                <a:cxn ang="0">
                  <a:pos x="2" y="40"/>
                </a:cxn>
                <a:cxn ang="0">
                  <a:pos x="11" y="50"/>
                </a:cxn>
                <a:cxn ang="0">
                  <a:pos x="11" y="50"/>
                </a:cxn>
                <a:cxn ang="0">
                  <a:pos x="21" y="56"/>
                </a:cxn>
                <a:cxn ang="0">
                  <a:pos x="41" y="52"/>
                </a:cxn>
                <a:cxn ang="0">
                  <a:pos x="41" y="49"/>
                </a:cxn>
                <a:cxn ang="0">
                  <a:pos x="45" y="44"/>
                </a:cxn>
                <a:cxn ang="0">
                  <a:pos x="41" y="37"/>
                </a:cxn>
              </a:cxnLst>
              <a:rect l="0" t="0" r="r" b="b"/>
              <a:pathLst>
                <a:path w="47" h="56">
                  <a:moveTo>
                    <a:pt x="41" y="37"/>
                  </a:moveTo>
                  <a:cubicBezTo>
                    <a:pt x="39" y="35"/>
                    <a:pt x="39" y="31"/>
                    <a:pt x="41" y="29"/>
                  </a:cubicBezTo>
                  <a:cubicBezTo>
                    <a:pt x="44" y="28"/>
                    <a:pt x="42" y="26"/>
                    <a:pt x="42" y="23"/>
                  </a:cubicBezTo>
                  <a:cubicBezTo>
                    <a:pt x="42" y="21"/>
                    <a:pt x="31" y="20"/>
                    <a:pt x="29" y="20"/>
                  </a:cubicBezTo>
                  <a:cubicBezTo>
                    <a:pt x="27" y="19"/>
                    <a:pt x="30" y="13"/>
                    <a:pt x="28" y="13"/>
                  </a:cubicBezTo>
                  <a:cubicBezTo>
                    <a:pt x="25" y="13"/>
                    <a:pt x="24" y="11"/>
                    <a:pt x="24" y="9"/>
                  </a:cubicBezTo>
                  <a:cubicBezTo>
                    <a:pt x="24" y="7"/>
                    <a:pt x="20" y="3"/>
                    <a:pt x="20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19" y="1"/>
                    <a:pt x="17" y="1"/>
                    <a:pt x="17" y="1"/>
                  </a:cubicBezTo>
                  <a:cubicBezTo>
                    <a:pt x="15" y="1"/>
                    <a:pt x="12" y="0"/>
                    <a:pt x="12" y="0"/>
                  </a:cubicBezTo>
                  <a:cubicBezTo>
                    <a:pt x="12" y="0"/>
                    <a:pt x="5" y="2"/>
                    <a:pt x="0" y="3"/>
                  </a:cubicBezTo>
                  <a:cubicBezTo>
                    <a:pt x="1" y="6"/>
                    <a:pt x="2" y="9"/>
                    <a:pt x="3" y="10"/>
                  </a:cubicBezTo>
                  <a:cubicBezTo>
                    <a:pt x="7" y="11"/>
                    <a:pt x="6" y="15"/>
                    <a:pt x="7" y="18"/>
                  </a:cubicBezTo>
                  <a:cubicBezTo>
                    <a:pt x="8" y="21"/>
                    <a:pt x="8" y="36"/>
                    <a:pt x="6" y="36"/>
                  </a:cubicBezTo>
                  <a:cubicBezTo>
                    <a:pt x="5" y="36"/>
                    <a:pt x="4" y="37"/>
                    <a:pt x="2" y="40"/>
                  </a:cubicBezTo>
                  <a:cubicBezTo>
                    <a:pt x="4" y="42"/>
                    <a:pt x="8" y="47"/>
                    <a:pt x="11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3" y="50"/>
                    <a:pt x="21" y="56"/>
                    <a:pt x="21" y="56"/>
                  </a:cubicBezTo>
                  <a:cubicBezTo>
                    <a:pt x="21" y="56"/>
                    <a:pt x="33" y="53"/>
                    <a:pt x="41" y="52"/>
                  </a:cubicBezTo>
                  <a:cubicBezTo>
                    <a:pt x="41" y="51"/>
                    <a:pt x="41" y="50"/>
                    <a:pt x="41" y="49"/>
                  </a:cubicBezTo>
                  <a:cubicBezTo>
                    <a:pt x="41" y="47"/>
                    <a:pt x="43" y="44"/>
                    <a:pt x="45" y="44"/>
                  </a:cubicBezTo>
                  <a:cubicBezTo>
                    <a:pt x="47" y="44"/>
                    <a:pt x="44" y="39"/>
                    <a:pt x="41" y="37"/>
                  </a:cubicBezTo>
                  <a:close/>
                </a:path>
              </a:pathLst>
            </a:custGeom>
            <a:solidFill>
              <a:srgbClr val="48A2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75" name="Freeform 2860"/>
          <p:cNvSpPr>
            <a:spLocks noEditPoints="1"/>
          </p:cNvSpPr>
          <p:nvPr/>
        </p:nvSpPr>
        <p:spPr bwMode="auto">
          <a:xfrm>
            <a:off x="3866525" y="2975388"/>
            <a:ext cx="217260" cy="329083"/>
          </a:xfrm>
          <a:custGeom>
            <a:avLst/>
            <a:gdLst>
              <a:gd name="T0" fmla="*/ 47 w 94"/>
              <a:gd name="T1" fmla="*/ 0 h 143"/>
              <a:gd name="T2" fmla="*/ 0 w 94"/>
              <a:gd name="T3" fmla="*/ 43 h 143"/>
              <a:gd name="T4" fmla="*/ 2 w 94"/>
              <a:gd name="T5" fmla="*/ 57 h 143"/>
              <a:gd name="T6" fmla="*/ 44 w 94"/>
              <a:gd name="T7" fmla="*/ 143 h 143"/>
              <a:gd name="T8" fmla="*/ 91 w 94"/>
              <a:gd name="T9" fmla="*/ 59 h 143"/>
              <a:gd name="T10" fmla="*/ 94 w 94"/>
              <a:gd name="T11" fmla="*/ 43 h 143"/>
              <a:gd name="T12" fmla="*/ 47 w 94"/>
              <a:gd name="T13" fmla="*/ 0 h 143"/>
              <a:gd name="T14" fmla="*/ 47 w 94"/>
              <a:gd name="T15" fmla="*/ 71 h 143"/>
              <a:gd name="T16" fmla="*/ 19 w 94"/>
              <a:gd name="T17" fmla="*/ 44 h 143"/>
              <a:gd name="T18" fmla="*/ 47 w 94"/>
              <a:gd name="T19" fmla="*/ 16 h 143"/>
              <a:gd name="T20" fmla="*/ 75 w 94"/>
              <a:gd name="T21" fmla="*/ 44 h 143"/>
              <a:gd name="T22" fmla="*/ 47 w 94"/>
              <a:gd name="T23" fmla="*/ 71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4" h="143">
                <a:moveTo>
                  <a:pt x="47" y="0"/>
                </a:moveTo>
                <a:cubicBezTo>
                  <a:pt x="21" y="0"/>
                  <a:pt x="0" y="20"/>
                  <a:pt x="0" y="43"/>
                </a:cubicBezTo>
                <a:cubicBezTo>
                  <a:pt x="0" y="48"/>
                  <a:pt x="1" y="53"/>
                  <a:pt x="2" y="57"/>
                </a:cubicBezTo>
                <a:cubicBezTo>
                  <a:pt x="6" y="68"/>
                  <a:pt x="44" y="143"/>
                  <a:pt x="44" y="143"/>
                </a:cubicBezTo>
                <a:cubicBezTo>
                  <a:pt x="44" y="143"/>
                  <a:pt x="85" y="75"/>
                  <a:pt x="91" y="59"/>
                </a:cubicBezTo>
                <a:cubicBezTo>
                  <a:pt x="93" y="54"/>
                  <a:pt x="94" y="49"/>
                  <a:pt x="94" y="43"/>
                </a:cubicBezTo>
                <a:cubicBezTo>
                  <a:pt x="94" y="20"/>
                  <a:pt x="73" y="0"/>
                  <a:pt x="47" y="0"/>
                </a:cubicBezTo>
                <a:close/>
                <a:moveTo>
                  <a:pt x="47" y="71"/>
                </a:moveTo>
                <a:cubicBezTo>
                  <a:pt x="31" y="71"/>
                  <a:pt x="19" y="59"/>
                  <a:pt x="19" y="44"/>
                </a:cubicBezTo>
                <a:cubicBezTo>
                  <a:pt x="19" y="29"/>
                  <a:pt x="31" y="16"/>
                  <a:pt x="47" y="16"/>
                </a:cubicBezTo>
                <a:cubicBezTo>
                  <a:pt x="63" y="16"/>
                  <a:pt x="75" y="29"/>
                  <a:pt x="75" y="44"/>
                </a:cubicBezTo>
                <a:cubicBezTo>
                  <a:pt x="75" y="59"/>
                  <a:pt x="63" y="71"/>
                  <a:pt x="47" y="7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176" name="Freeform 2860"/>
          <p:cNvSpPr>
            <a:spLocks noEditPoints="1"/>
          </p:cNvSpPr>
          <p:nvPr/>
        </p:nvSpPr>
        <p:spPr bwMode="auto">
          <a:xfrm>
            <a:off x="7931945" y="3126044"/>
            <a:ext cx="217260" cy="329083"/>
          </a:xfrm>
          <a:custGeom>
            <a:avLst/>
            <a:gdLst>
              <a:gd name="T0" fmla="*/ 47 w 94"/>
              <a:gd name="T1" fmla="*/ 0 h 143"/>
              <a:gd name="T2" fmla="*/ 0 w 94"/>
              <a:gd name="T3" fmla="*/ 43 h 143"/>
              <a:gd name="T4" fmla="*/ 2 w 94"/>
              <a:gd name="T5" fmla="*/ 57 h 143"/>
              <a:gd name="T6" fmla="*/ 44 w 94"/>
              <a:gd name="T7" fmla="*/ 143 h 143"/>
              <a:gd name="T8" fmla="*/ 91 w 94"/>
              <a:gd name="T9" fmla="*/ 59 h 143"/>
              <a:gd name="T10" fmla="*/ 94 w 94"/>
              <a:gd name="T11" fmla="*/ 43 h 143"/>
              <a:gd name="T12" fmla="*/ 47 w 94"/>
              <a:gd name="T13" fmla="*/ 0 h 143"/>
              <a:gd name="T14" fmla="*/ 47 w 94"/>
              <a:gd name="T15" fmla="*/ 71 h 143"/>
              <a:gd name="T16" fmla="*/ 19 w 94"/>
              <a:gd name="T17" fmla="*/ 44 h 143"/>
              <a:gd name="T18" fmla="*/ 47 w 94"/>
              <a:gd name="T19" fmla="*/ 16 h 143"/>
              <a:gd name="T20" fmla="*/ 75 w 94"/>
              <a:gd name="T21" fmla="*/ 44 h 143"/>
              <a:gd name="T22" fmla="*/ 47 w 94"/>
              <a:gd name="T23" fmla="*/ 71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4" h="143">
                <a:moveTo>
                  <a:pt x="47" y="0"/>
                </a:moveTo>
                <a:cubicBezTo>
                  <a:pt x="21" y="0"/>
                  <a:pt x="0" y="20"/>
                  <a:pt x="0" y="43"/>
                </a:cubicBezTo>
                <a:cubicBezTo>
                  <a:pt x="0" y="48"/>
                  <a:pt x="1" y="53"/>
                  <a:pt x="2" y="57"/>
                </a:cubicBezTo>
                <a:cubicBezTo>
                  <a:pt x="6" y="68"/>
                  <a:pt x="44" y="143"/>
                  <a:pt x="44" y="143"/>
                </a:cubicBezTo>
                <a:cubicBezTo>
                  <a:pt x="44" y="143"/>
                  <a:pt x="85" y="75"/>
                  <a:pt x="91" y="59"/>
                </a:cubicBezTo>
                <a:cubicBezTo>
                  <a:pt x="93" y="54"/>
                  <a:pt x="94" y="49"/>
                  <a:pt x="94" y="43"/>
                </a:cubicBezTo>
                <a:cubicBezTo>
                  <a:pt x="94" y="20"/>
                  <a:pt x="73" y="0"/>
                  <a:pt x="47" y="0"/>
                </a:cubicBezTo>
                <a:close/>
                <a:moveTo>
                  <a:pt x="47" y="71"/>
                </a:moveTo>
                <a:cubicBezTo>
                  <a:pt x="31" y="71"/>
                  <a:pt x="19" y="59"/>
                  <a:pt x="19" y="44"/>
                </a:cubicBezTo>
                <a:cubicBezTo>
                  <a:pt x="19" y="29"/>
                  <a:pt x="31" y="16"/>
                  <a:pt x="47" y="16"/>
                </a:cubicBezTo>
                <a:cubicBezTo>
                  <a:pt x="63" y="16"/>
                  <a:pt x="75" y="29"/>
                  <a:pt x="75" y="44"/>
                </a:cubicBezTo>
                <a:cubicBezTo>
                  <a:pt x="75" y="59"/>
                  <a:pt x="63" y="71"/>
                  <a:pt x="47" y="7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7" name="Freeform 2860"/>
          <p:cNvSpPr>
            <a:spLocks noEditPoints="1"/>
          </p:cNvSpPr>
          <p:nvPr/>
        </p:nvSpPr>
        <p:spPr bwMode="auto">
          <a:xfrm>
            <a:off x="7698462" y="3390807"/>
            <a:ext cx="217260" cy="329083"/>
          </a:xfrm>
          <a:custGeom>
            <a:avLst/>
            <a:gdLst>
              <a:gd name="T0" fmla="*/ 47 w 94"/>
              <a:gd name="T1" fmla="*/ 0 h 143"/>
              <a:gd name="T2" fmla="*/ 0 w 94"/>
              <a:gd name="T3" fmla="*/ 43 h 143"/>
              <a:gd name="T4" fmla="*/ 2 w 94"/>
              <a:gd name="T5" fmla="*/ 57 h 143"/>
              <a:gd name="T6" fmla="*/ 44 w 94"/>
              <a:gd name="T7" fmla="*/ 143 h 143"/>
              <a:gd name="T8" fmla="*/ 91 w 94"/>
              <a:gd name="T9" fmla="*/ 59 h 143"/>
              <a:gd name="T10" fmla="*/ 94 w 94"/>
              <a:gd name="T11" fmla="*/ 43 h 143"/>
              <a:gd name="T12" fmla="*/ 47 w 94"/>
              <a:gd name="T13" fmla="*/ 0 h 143"/>
              <a:gd name="T14" fmla="*/ 47 w 94"/>
              <a:gd name="T15" fmla="*/ 71 h 143"/>
              <a:gd name="T16" fmla="*/ 19 w 94"/>
              <a:gd name="T17" fmla="*/ 44 h 143"/>
              <a:gd name="T18" fmla="*/ 47 w 94"/>
              <a:gd name="T19" fmla="*/ 16 h 143"/>
              <a:gd name="T20" fmla="*/ 75 w 94"/>
              <a:gd name="T21" fmla="*/ 44 h 143"/>
              <a:gd name="T22" fmla="*/ 47 w 94"/>
              <a:gd name="T23" fmla="*/ 71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4" h="143">
                <a:moveTo>
                  <a:pt x="47" y="0"/>
                </a:moveTo>
                <a:cubicBezTo>
                  <a:pt x="21" y="0"/>
                  <a:pt x="0" y="20"/>
                  <a:pt x="0" y="43"/>
                </a:cubicBezTo>
                <a:cubicBezTo>
                  <a:pt x="0" y="48"/>
                  <a:pt x="1" y="53"/>
                  <a:pt x="2" y="57"/>
                </a:cubicBezTo>
                <a:cubicBezTo>
                  <a:pt x="6" y="68"/>
                  <a:pt x="44" y="143"/>
                  <a:pt x="44" y="143"/>
                </a:cubicBezTo>
                <a:cubicBezTo>
                  <a:pt x="44" y="143"/>
                  <a:pt x="85" y="75"/>
                  <a:pt x="91" y="59"/>
                </a:cubicBezTo>
                <a:cubicBezTo>
                  <a:pt x="93" y="54"/>
                  <a:pt x="94" y="49"/>
                  <a:pt x="94" y="43"/>
                </a:cubicBezTo>
                <a:cubicBezTo>
                  <a:pt x="94" y="20"/>
                  <a:pt x="73" y="0"/>
                  <a:pt x="47" y="0"/>
                </a:cubicBezTo>
                <a:close/>
                <a:moveTo>
                  <a:pt x="47" y="71"/>
                </a:moveTo>
                <a:cubicBezTo>
                  <a:pt x="31" y="71"/>
                  <a:pt x="19" y="59"/>
                  <a:pt x="19" y="44"/>
                </a:cubicBezTo>
                <a:cubicBezTo>
                  <a:pt x="19" y="29"/>
                  <a:pt x="31" y="16"/>
                  <a:pt x="47" y="16"/>
                </a:cubicBezTo>
                <a:cubicBezTo>
                  <a:pt x="63" y="16"/>
                  <a:pt x="75" y="29"/>
                  <a:pt x="75" y="44"/>
                </a:cubicBezTo>
                <a:cubicBezTo>
                  <a:pt x="75" y="59"/>
                  <a:pt x="63" y="71"/>
                  <a:pt x="47" y="7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8" name="Freeform 2860"/>
          <p:cNvSpPr>
            <a:spLocks noEditPoints="1"/>
          </p:cNvSpPr>
          <p:nvPr/>
        </p:nvSpPr>
        <p:spPr bwMode="auto">
          <a:xfrm>
            <a:off x="6286465" y="2648317"/>
            <a:ext cx="217260" cy="329083"/>
          </a:xfrm>
          <a:custGeom>
            <a:avLst/>
            <a:gdLst>
              <a:gd name="T0" fmla="*/ 47 w 94"/>
              <a:gd name="T1" fmla="*/ 0 h 143"/>
              <a:gd name="T2" fmla="*/ 0 w 94"/>
              <a:gd name="T3" fmla="*/ 43 h 143"/>
              <a:gd name="T4" fmla="*/ 2 w 94"/>
              <a:gd name="T5" fmla="*/ 57 h 143"/>
              <a:gd name="T6" fmla="*/ 44 w 94"/>
              <a:gd name="T7" fmla="*/ 143 h 143"/>
              <a:gd name="T8" fmla="*/ 91 w 94"/>
              <a:gd name="T9" fmla="*/ 59 h 143"/>
              <a:gd name="T10" fmla="*/ 94 w 94"/>
              <a:gd name="T11" fmla="*/ 43 h 143"/>
              <a:gd name="T12" fmla="*/ 47 w 94"/>
              <a:gd name="T13" fmla="*/ 0 h 143"/>
              <a:gd name="T14" fmla="*/ 47 w 94"/>
              <a:gd name="T15" fmla="*/ 71 h 143"/>
              <a:gd name="T16" fmla="*/ 19 w 94"/>
              <a:gd name="T17" fmla="*/ 44 h 143"/>
              <a:gd name="T18" fmla="*/ 47 w 94"/>
              <a:gd name="T19" fmla="*/ 16 h 143"/>
              <a:gd name="T20" fmla="*/ 75 w 94"/>
              <a:gd name="T21" fmla="*/ 44 h 143"/>
              <a:gd name="T22" fmla="*/ 47 w 94"/>
              <a:gd name="T23" fmla="*/ 71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4" h="143">
                <a:moveTo>
                  <a:pt x="47" y="0"/>
                </a:moveTo>
                <a:cubicBezTo>
                  <a:pt x="21" y="0"/>
                  <a:pt x="0" y="20"/>
                  <a:pt x="0" y="43"/>
                </a:cubicBezTo>
                <a:cubicBezTo>
                  <a:pt x="0" y="48"/>
                  <a:pt x="1" y="53"/>
                  <a:pt x="2" y="57"/>
                </a:cubicBezTo>
                <a:cubicBezTo>
                  <a:pt x="6" y="68"/>
                  <a:pt x="44" y="143"/>
                  <a:pt x="44" y="143"/>
                </a:cubicBezTo>
                <a:cubicBezTo>
                  <a:pt x="44" y="143"/>
                  <a:pt x="85" y="75"/>
                  <a:pt x="91" y="59"/>
                </a:cubicBezTo>
                <a:cubicBezTo>
                  <a:pt x="93" y="54"/>
                  <a:pt x="94" y="49"/>
                  <a:pt x="94" y="43"/>
                </a:cubicBezTo>
                <a:cubicBezTo>
                  <a:pt x="94" y="20"/>
                  <a:pt x="73" y="0"/>
                  <a:pt x="47" y="0"/>
                </a:cubicBezTo>
                <a:close/>
                <a:moveTo>
                  <a:pt x="47" y="71"/>
                </a:moveTo>
                <a:cubicBezTo>
                  <a:pt x="31" y="71"/>
                  <a:pt x="19" y="59"/>
                  <a:pt x="19" y="44"/>
                </a:cubicBezTo>
                <a:cubicBezTo>
                  <a:pt x="19" y="29"/>
                  <a:pt x="31" y="16"/>
                  <a:pt x="47" y="16"/>
                </a:cubicBezTo>
                <a:cubicBezTo>
                  <a:pt x="63" y="16"/>
                  <a:pt x="75" y="29"/>
                  <a:pt x="75" y="44"/>
                </a:cubicBezTo>
                <a:cubicBezTo>
                  <a:pt x="75" y="59"/>
                  <a:pt x="63" y="71"/>
                  <a:pt x="47" y="7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9" name="Freeform 2860"/>
          <p:cNvSpPr>
            <a:spLocks noEditPoints="1"/>
          </p:cNvSpPr>
          <p:nvPr/>
        </p:nvSpPr>
        <p:spPr bwMode="auto">
          <a:xfrm>
            <a:off x="5808869" y="2902726"/>
            <a:ext cx="217260" cy="329083"/>
          </a:xfrm>
          <a:custGeom>
            <a:avLst/>
            <a:gdLst>
              <a:gd name="T0" fmla="*/ 47 w 94"/>
              <a:gd name="T1" fmla="*/ 0 h 143"/>
              <a:gd name="T2" fmla="*/ 0 w 94"/>
              <a:gd name="T3" fmla="*/ 43 h 143"/>
              <a:gd name="T4" fmla="*/ 2 w 94"/>
              <a:gd name="T5" fmla="*/ 57 h 143"/>
              <a:gd name="T6" fmla="*/ 44 w 94"/>
              <a:gd name="T7" fmla="*/ 143 h 143"/>
              <a:gd name="T8" fmla="*/ 91 w 94"/>
              <a:gd name="T9" fmla="*/ 59 h 143"/>
              <a:gd name="T10" fmla="*/ 94 w 94"/>
              <a:gd name="T11" fmla="*/ 43 h 143"/>
              <a:gd name="T12" fmla="*/ 47 w 94"/>
              <a:gd name="T13" fmla="*/ 0 h 143"/>
              <a:gd name="T14" fmla="*/ 47 w 94"/>
              <a:gd name="T15" fmla="*/ 71 h 143"/>
              <a:gd name="T16" fmla="*/ 19 w 94"/>
              <a:gd name="T17" fmla="*/ 44 h 143"/>
              <a:gd name="T18" fmla="*/ 47 w 94"/>
              <a:gd name="T19" fmla="*/ 16 h 143"/>
              <a:gd name="T20" fmla="*/ 75 w 94"/>
              <a:gd name="T21" fmla="*/ 44 h 143"/>
              <a:gd name="T22" fmla="*/ 47 w 94"/>
              <a:gd name="T23" fmla="*/ 71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4" h="143">
                <a:moveTo>
                  <a:pt x="47" y="0"/>
                </a:moveTo>
                <a:cubicBezTo>
                  <a:pt x="21" y="0"/>
                  <a:pt x="0" y="20"/>
                  <a:pt x="0" y="43"/>
                </a:cubicBezTo>
                <a:cubicBezTo>
                  <a:pt x="0" y="48"/>
                  <a:pt x="1" y="53"/>
                  <a:pt x="2" y="57"/>
                </a:cubicBezTo>
                <a:cubicBezTo>
                  <a:pt x="6" y="68"/>
                  <a:pt x="44" y="143"/>
                  <a:pt x="44" y="143"/>
                </a:cubicBezTo>
                <a:cubicBezTo>
                  <a:pt x="44" y="143"/>
                  <a:pt x="85" y="75"/>
                  <a:pt x="91" y="59"/>
                </a:cubicBezTo>
                <a:cubicBezTo>
                  <a:pt x="93" y="54"/>
                  <a:pt x="94" y="49"/>
                  <a:pt x="94" y="43"/>
                </a:cubicBezTo>
                <a:cubicBezTo>
                  <a:pt x="94" y="20"/>
                  <a:pt x="73" y="0"/>
                  <a:pt x="47" y="0"/>
                </a:cubicBezTo>
                <a:close/>
                <a:moveTo>
                  <a:pt x="47" y="71"/>
                </a:moveTo>
                <a:cubicBezTo>
                  <a:pt x="31" y="71"/>
                  <a:pt x="19" y="59"/>
                  <a:pt x="19" y="44"/>
                </a:cubicBezTo>
                <a:cubicBezTo>
                  <a:pt x="19" y="29"/>
                  <a:pt x="31" y="16"/>
                  <a:pt x="47" y="16"/>
                </a:cubicBezTo>
                <a:cubicBezTo>
                  <a:pt x="63" y="16"/>
                  <a:pt x="75" y="29"/>
                  <a:pt x="75" y="44"/>
                </a:cubicBezTo>
                <a:cubicBezTo>
                  <a:pt x="75" y="59"/>
                  <a:pt x="63" y="71"/>
                  <a:pt x="47" y="7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0" name="Freeform 2860"/>
          <p:cNvSpPr>
            <a:spLocks noEditPoints="1"/>
          </p:cNvSpPr>
          <p:nvPr/>
        </p:nvSpPr>
        <p:spPr bwMode="auto">
          <a:xfrm>
            <a:off x="5106783" y="3818346"/>
            <a:ext cx="217260" cy="329083"/>
          </a:xfrm>
          <a:custGeom>
            <a:avLst/>
            <a:gdLst>
              <a:gd name="T0" fmla="*/ 47 w 94"/>
              <a:gd name="T1" fmla="*/ 0 h 143"/>
              <a:gd name="T2" fmla="*/ 0 w 94"/>
              <a:gd name="T3" fmla="*/ 43 h 143"/>
              <a:gd name="T4" fmla="*/ 2 w 94"/>
              <a:gd name="T5" fmla="*/ 57 h 143"/>
              <a:gd name="T6" fmla="*/ 44 w 94"/>
              <a:gd name="T7" fmla="*/ 143 h 143"/>
              <a:gd name="T8" fmla="*/ 91 w 94"/>
              <a:gd name="T9" fmla="*/ 59 h 143"/>
              <a:gd name="T10" fmla="*/ 94 w 94"/>
              <a:gd name="T11" fmla="*/ 43 h 143"/>
              <a:gd name="T12" fmla="*/ 47 w 94"/>
              <a:gd name="T13" fmla="*/ 0 h 143"/>
              <a:gd name="T14" fmla="*/ 47 w 94"/>
              <a:gd name="T15" fmla="*/ 71 h 143"/>
              <a:gd name="T16" fmla="*/ 19 w 94"/>
              <a:gd name="T17" fmla="*/ 44 h 143"/>
              <a:gd name="T18" fmla="*/ 47 w 94"/>
              <a:gd name="T19" fmla="*/ 16 h 143"/>
              <a:gd name="T20" fmla="*/ 75 w 94"/>
              <a:gd name="T21" fmla="*/ 44 h 143"/>
              <a:gd name="T22" fmla="*/ 47 w 94"/>
              <a:gd name="T23" fmla="*/ 71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4" h="143">
                <a:moveTo>
                  <a:pt x="47" y="0"/>
                </a:moveTo>
                <a:cubicBezTo>
                  <a:pt x="21" y="0"/>
                  <a:pt x="0" y="20"/>
                  <a:pt x="0" y="43"/>
                </a:cubicBezTo>
                <a:cubicBezTo>
                  <a:pt x="0" y="48"/>
                  <a:pt x="1" y="53"/>
                  <a:pt x="2" y="57"/>
                </a:cubicBezTo>
                <a:cubicBezTo>
                  <a:pt x="6" y="68"/>
                  <a:pt x="44" y="143"/>
                  <a:pt x="44" y="143"/>
                </a:cubicBezTo>
                <a:cubicBezTo>
                  <a:pt x="44" y="143"/>
                  <a:pt x="85" y="75"/>
                  <a:pt x="91" y="59"/>
                </a:cubicBezTo>
                <a:cubicBezTo>
                  <a:pt x="93" y="54"/>
                  <a:pt x="94" y="49"/>
                  <a:pt x="94" y="43"/>
                </a:cubicBezTo>
                <a:cubicBezTo>
                  <a:pt x="94" y="20"/>
                  <a:pt x="73" y="0"/>
                  <a:pt x="47" y="0"/>
                </a:cubicBezTo>
                <a:close/>
                <a:moveTo>
                  <a:pt x="47" y="71"/>
                </a:moveTo>
                <a:cubicBezTo>
                  <a:pt x="31" y="71"/>
                  <a:pt x="19" y="59"/>
                  <a:pt x="19" y="44"/>
                </a:cubicBezTo>
                <a:cubicBezTo>
                  <a:pt x="19" y="29"/>
                  <a:pt x="31" y="16"/>
                  <a:pt x="47" y="16"/>
                </a:cubicBezTo>
                <a:cubicBezTo>
                  <a:pt x="63" y="16"/>
                  <a:pt x="75" y="29"/>
                  <a:pt x="75" y="44"/>
                </a:cubicBezTo>
                <a:cubicBezTo>
                  <a:pt x="75" y="59"/>
                  <a:pt x="63" y="71"/>
                  <a:pt x="47" y="7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1" name="Freeform 2860"/>
          <p:cNvSpPr>
            <a:spLocks noEditPoints="1"/>
          </p:cNvSpPr>
          <p:nvPr/>
        </p:nvSpPr>
        <p:spPr bwMode="auto">
          <a:xfrm>
            <a:off x="4680730" y="4274456"/>
            <a:ext cx="217260" cy="329083"/>
          </a:xfrm>
          <a:custGeom>
            <a:avLst/>
            <a:gdLst>
              <a:gd name="T0" fmla="*/ 47 w 94"/>
              <a:gd name="T1" fmla="*/ 0 h 143"/>
              <a:gd name="T2" fmla="*/ 0 w 94"/>
              <a:gd name="T3" fmla="*/ 43 h 143"/>
              <a:gd name="T4" fmla="*/ 2 w 94"/>
              <a:gd name="T5" fmla="*/ 57 h 143"/>
              <a:gd name="T6" fmla="*/ 44 w 94"/>
              <a:gd name="T7" fmla="*/ 143 h 143"/>
              <a:gd name="T8" fmla="*/ 91 w 94"/>
              <a:gd name="T9" fmla="*/ 59 h 143"/>
              <a:gd name="T10" fmla="*/ 94 w 94"/>
              <a:gd name="T11" fmla="*/ 43 h 143"/>
              <a:gd name="T12" fmla="*/ 47 w 94"/>
              <a:gd name="T13" fmla="*/ 0 h 143"/>
              <a:gd name="T14" fmla="*/ 47 w 94"/>
              <a:gd name="T15" fmla="*/ 71 h 143"/>
              <a:gd name="T16" fmla="*/ 19 w 94"/>
              <a:gd name="T17" fmla="*/ 44 h 143"/>
              <a:gd name="T18" fmla="*/ 47 w 94"/>
              <a:gd name="T19" fmla="*/ 16 h 143"/>
              <a:gd name="T20" fmla="*/ 75 w 94"/>
              <a:gd name="T21" fmla="*/ 44 h 143"/>
              <a:gd name="T22" fmla="*/ 47 w 94"/>
              <a:gd name="T23" fmla="*/ 71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4" h="143">
                <a:moveTo>
                  <a:pt x="47" y="0"/>
                </a:moveTo>
                <a:cubicBezTo>
                  <a:pt x="21" y="0"/>
                  <a:pt x="0" y="20"/>
                  <a:pt x="0" y="43"/>
                </a:cubicBezTo>
                <a:cubicBezTo>
                  <a:pt x="0" y="48"/>
                  <a:pt x="1" y="53"/>
                  <a:pt x="2" y="57"/>
                </a:cubicBezTo>
                <a:cubicBezTo>
                  <a:pt x="6" y="68"/>
                  <a:pt x="44" y="143"/>
                  <a:pt x="44" y="143"/>
                </a:cubicBezTo>
                <a:cubicBezTo>
                  <a:pt x="44" y="143"/>
                  <a:pt x="85" y="75"/>
                  <a:pt x="91" y="59"/>
                </a:cubicBezTo>
                <a:cubicBezTo>
                  <a:pt x="93" y="54"/>
                  <a:pt x="94" y="49"/>
                  <a:pt x="94" y="43"/>
                </a:cubicBezTo>
                <a:cubicBezTo>
                  <a:pt x="94" y="20"/>
                  <a:pt x="73" y="0"/>
                  <a:pt x="47" y="0"/>
                </a:cubicBezTo>
                <a:close/>
                <a:moveTo>
                  <a:pt x="47" y="71"/>
                </a:moveTo>
                <a:cubicBezTo>
                  <a:pt x="31" y="71"/>
                  <a:pt x="19" y="59"/>
                  <a:pt x="19" y="44"/>
                </a:cubicBezTo>
                <a:cubicBezTo>
                  <a:pt x="19" y="29"/>
                  <a:pt x="31" y="16"/>
                  <a:pt x="47" y="16"/>
                </a:cubicBezTo>
                <a:cubicBezTo>
                  <a:pt x="63" y="16"/>
                  <a:pt x="75" y="29"/>
                  <a:pt x="75" y="44"/>
                </a:cubicBezTo>
                <a:cubicBezTo>
                  <a:pt x="75" y="59"/>
                  <a:pt x="63" y="71"/>
                  <a:pt x="47" y="7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2" name="矩形 181"/>
          <p:cNvSpPr/>
          <p:nvPr/>
        </p:nvSpPr>
        <p:spPr>
          <a:xfrm>
            <a:off x="3719567" y="5432723"/>
            <a:ext cx="568338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/>
              <a:t>更多精品模板下载：</a:t>
            </a:r>
            <a:r>
              <a:rPr lang="en-US" altLang="zh-CN" sz="1400" dirty="0">
                <a:hlinkClick r:id="rId3"/>
              </a:rPr>
              <a:t>http://hi.ooopic.com/WX29085296/</a:t>
            </a:r>
            <a:endParaRPr lang="en-US" altLang="zh-CN" sz="1400" dirty="0"/>
          </a:p>
          <a:p>
            <a:r>
              <a:rPr lang="zh-CN" altLang="en-US" sz="1400" dirty="0"/>
              <a:t>更多精品模板下载：</a:t>
            </a:r>
            <a:r>
              <a:rPr lang="en-US" altLang="zh-CN" sz="1400" dirty="0">
                <a:hlinkClick r:id="rId4"/>
              </a:rPr>
              <a:t>http://user.88tph.com/seller/auditing.html</a:t>
            </a:r>
            <a:endParaRPr lang="en-US" altLang="zh-CN" sz="1400" dirty="0"/>
          </a:p>
          <a:p>
            <a:r>
              <a:rPr lang="zh-CN" altLang="en-US" sz="1400" dirty="0"/>
              <a:t>更多精品模板下载：</a:t>
            </a:r>
            <a:r>
              <a:rPr lang="en-US" altLang="zh-CN" sz="1400" dirty="0"/>
              <a:t> http://shop.pptmao.com/60012.html</a:t>
            </a:r>
            <a:endParaRPr lang="zh-CN" altLang="en-US" sz="1400" dirty="0"/>
          </a:p>
        </p:txBody>
      </p:sp>
      <p:sp>
        <p:nvSpPr>
          <p:cNvPr id="183" name="椭圆 182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4" name="椭圆 183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5" name="矩形 184"/>
          <p:cNvSpPr/>
          <p:nvPr/>
        </p:nvSpPr>
        <p:spPr>
          <a:xfrm>
            <a:off x="1344023" y="448348"/>
            <a:ext cx="1701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Lorem ipsum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86" name="矩形 185"/>
          <p:cNvSpPr/>
          <p:nvPr/>
        </p:nvSpPr>
        <p:spPr>
          <a:xfrm>
            <a:off x="1344023" y="764961"/>
            <a:ext cx="229742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Lorem ipsum dolor sit amet kolor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68800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 9"/>
          <p:cNvSpPr/>
          <p:nvPr/>
        </p:nvSpPr>
        <p:spPr>
          <a:xfrm>
            <a:off x="8420100" y="0"/>
            <a:ext cx="3771900" cy="4800600"/>
          </a:xfrm>
          <a:custGeom>
            <a:avLst/>
            <a:gdLst>
              <a:gd name="connsiteX0" fmla="*/ 1243439 w 3771900"/>
              <a:gd name="connsiteY0" fmla="*/ 0 h 4800600"/>
              <a:gd name="connsiteX1" fmla="*/ 3771900 w 3771900"/>
              <a:gd name="connsiteY1" fmla="*/ 0 h 4800600"/>
              <a:gd name="connsiteX2" fmla="*/ 3771900 w 3771900"/>
              <a:gd name="connsiteY2" fmla="*/ 4513835 h 4800600"/>
              <a:gd name="connsiteX3" fmla="*/ 3599256 w 3771900"/>
              <a:gd name="connsiteY3" fmla="*/ 4597002 h 4800600"/>
              <a:gd name="connsiteX4" fmla="*/ 2590800 w 3771900"/>
              <a:gd name="connsiteY4" fmla="*/ 4800600 h 4800600"/>
              <a:gd name="connsiteX5" fmla="*/ 0 w 3771900"/>
              <a:gd name="connsiteY5" fmla="*/ 2209800 h 4800600"/>
              <a:gd name="connsiteX6" fmla="*/ 1142259 w 3771900"/>
              <a:gd name="connsiteY6" fmla="*/ 61468 h 480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71900" h="4800600">
                <a:moveTo>
                  <a:pt x="1243439" y="0"/>
                </a:moveTo>
                <a:lnTo>
                  <a:pt x="3771900" y="0"/>
                </a:lnTo>
                <a:lnTo>
                  <a:pt x="3771900" y="4513835"/>
                </a:lnTo>
                <a:lnTo>
                  <a:pt x="3599256" y="4597002"/>
                </a:lnTo>
                <a:cubicBezTo>
                  <a:pt x="3289297" y="4728104"/>
                  <a:pt x="2948515" y="4800600"/>
                  <a:pt x="2590800" y="4800600"/>
                </a:cubicBezTo>
                <a:cubicBezTo>
                  <a:pt x="1159941" y="4800600"/>
                  <a:pt x="0" y="3640659"/>
                  <a:pt x="0" y="2209800"/>
                </a:cubicBezTo>
                <a:cubicBezTo>
                  <a:pt x="0" y="1315513"/>
                  <a:pt x="453102" y="527054"/>
                  <a:pt x="1142259" y="61468"/>
                </a:cubicBezTo>
                <a:close/>
              </a:path>
            </a:pathLst>
          </a:cu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0" y="0"/>
            <a:ext cx="11811000" cy="6858000"/>
          </a:xfrm>
          <a:custGeom>
            <a:avLst/>
            <a:gdLst>
              <a:gd name="connsiteX0" fmla="*/ 2255173 w 11811000"/>
              <a:gd name="connsiteY0" fmla="*/ 0 h 6858000"/>
              <a:gd name="connsiteX1" fmla="*/ 6888827 w 11811000"/>
              <a:gd name="connsiteY1" fmla="*/ 0 h 6858000"/>
              <a:gd name="connsiteX2" fmla="*/ 7061011 w 11811000"/>
              <a:gd name="connsiteY2" fmla="*/ 58261 h 6858000"/>
              <a:gd name="connsiteX3" fmla="*/ 11811000 w 11811000"/>
              <a:gd name="connsiteY3" fmla="*/ 6858000 h 6858000"/>
              <a:gd name="connsiteX4" fmla="*/ 0 w 11811000"/>
              <a:gd name="connsiteY4" fmla="*/ 6858000 h 6858000"/>
              <a:gd name="connsiteX5" fmla="*/ 0 w 11811000"/>
              <a:gd name="connsiteY5" fmla="*/ 1246358 h 6858000"/>
              <a:gd name="connsiteX6" fmla="*/ 240791 w 11811000"/>
              <a:gd name="connsiteY6" fmla="*/ 1057133 h 6858000"/>
              <a:gd name="connsiteX7" fmla="*/ 2082989 w 11811000"/>
              <a:gd name="connsiteY7" fmla="*/ 5826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11000" h="6858000">
                <a:moveTo>
                  <a:pt x="2255173" y="0"/>
                </a:moveTo>
                <a:lnTo>
                  <a:pt x="6888827" y="0"/>
                </a:lnTo>
                <a:lnTo>
                  <a:pt x="7061011" y="58261"/>
                </a:lnTo>
                <a:cubicBezTo>
                  <a:pt x="9832844" y="1073165"/>
                  <a:pt x="11811000" y="3734571"/>
                  <a:pt x="11811000" y="6858000"/>
                </a:cubicBezTo>
                <a:lnTo>
                  <a:pt x="0" y="6858000"/>
                </a:lnTo>
                <a:lnTo>
                  <a:pt x="0" y="1246358"/>
                </a:lnTo>
                <a:lnTo>
                  <a:pt x="240791" y="1057133"/>
                </a:lnTo>
                <a:cubicBezTo>
                  <a:pt x="798225" y="640253"/>
                  <a:pt x="1417749" y="301838"/>
                  <a:pt x="2082989" y="58261"/>
                </a:cubicBezTo>
                <a:close/>
              </a:path>
            </a:pathLst>
          </a:cu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1523653618"/>
              </p:ext>
            </p:extLst>
          </p:nvPr>
        </p:nvGraphicFramePr>
        <p:xfrm>
          <a:off x="1735786" y="1627150"/>
          <a:ext cx="5405549" cy="3603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矩形 6"/>
          <p:cNvSpPr/>
          <p:nvPr/>
        </p:nvSpPr>
        <p:spPr>
          <a:xfrm>
            <a:off x="1767298" y="5451681"/>
            <a:ext cx="63342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/>
              <a:t>更多精品模板下载：</a:t>
            </a:r>
            <a:r>
              <a:rPr lang="en-US" altLang="zh-CN" sz="1200" dirty="0">
                <a:hlinkClick r:id="rId4"/>
              </a:rPr>
              <a:t>http://hi.ooopic.com/WX29085296/</a:t>
            </a:r>
            <a:endParaRPr lang="en-US" altLang="zh-CN" sz="1200" dirty="0"/>
          </a:p>
          <a:p>
            <a:r>
              <a:rPr lang="zh-CN" altLang="en-US" sz="1200" dirty="0"/>
              <a:t>更多精品模板下载：</a:t>
            </a:r>
            <a:r>
              <a:rPr lang="en-US" altLang="zh-CN" sz="1200" dirty="0">
                <a:hlinkClick r:id="rId5"/>
              </a:rPr>
              <a:t>http://user.88tph.com/seller/auditing.html</a:t>
            </a:r>
            <a:endParaRPr lang="en-US" altLang="zh-CN" sz="1200" dirty="0"/>
          </a:p>
          <a:p>
            <a:r>
              <a:rPr lang="zh-CN" altLang="en-US" sz="1200" dirty="0"/>
              <a:t>更多精品模板下载：</a:t>
            </a:r>
            <a:r>
              <a:rPr lang="en-US" altLang="zh-CN" sz="1200" dirty="0"/>
              <a:t> http://shop.pptmao.com/60012.html</a:t>
            </a:r>
            <a:endParaRPr lang="zh-CN" altLang="en-US" sz="1200" dirty="0"/>
          </a:p>
        </p:txBody>
      </p:sp>
      <p:sp>
        <p:nvSpPr>
          <p:cNvPr id="6" name="椭圆 5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344023" y="448348"/>
            <a:ext cx="1701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chemeClr val="bg1"/>
                </a:solidFill>
                <a:cs typeface="+mn-ea"/>
                <a:sym typeface="+mn-lt"/>
              </a:rPr>
              <a:t>Lorem ipsum</a:t>
            </a:r>
            <a:endParaRPr lang="zh-CN" altLang="en-US" sz="2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344023" y="764961"/>
            <a:ext cx="229742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>
                <a:solidFill>
                  <a:schemeClr val="bg2"/>
                </a:solidFill>
                <a:cs typeface="+mn-ea"/>
                <a:sym typeface="+mn-lt"/>
              </a:rPr>
              <a:t>Lorem ipsum dolor sit amet kolor</a:t>
            </a:r>
            <a:endParaRPr lang="zh-CN" altLang="en-US" sz="1100" dirty="0">
              <a:solidFill>
                <a:schemeClr val="bg2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432935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995911" y="2903221"/>
            <a:ext cx="42001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72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  <a:cs typeface="+mn-ea"/>
                <a:sym typeface="+mn-lt"/>
              </a:rPr>
              <a:t>THANK YOU</a:t>
            </a:r>
            <a:endParaRPr lang="zh-CN" altLang="en-US" sz="7200" dirty="0">
              <a:solidFill>
                <a:srgbClr val="48A2A0"/>
              </a:solidFill>
              <a:latin typeface="Impact" panose="020B0806030902050204" pitchFamily="34" charset="0"/>
              <a:cs typeface="+mn-ea"/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228615" y="1829482"/>
            <a:ext cx="1734770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80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  <a:cs typeface="+mn-ea"/>
                <a:sym typeface="+mn-lt"/>
              </a:rPr>
              <a:t>END</a:t>
            </a:r>
            <a:endParaRPr lang="zh-CN" altLang="en-US" sz="8000" dirty="0">
              <a:solidFill>
                <a:schemeClr val="tx1">
                  <a:lumMod val="65000"/>
                  <a:lumOff val="35000"/>
                </a:schemeClr>
              </a:solidFill>
              <a:latin typeface="Impact" panose="020B0806030902050204" pitchFamily="34" charset="0"/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078866" y="4057017"/>
            <a:ext cx="60342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Curabitur vitae magna eleifend at viverraligula. Sed dictum finibus vitae nunc egestas.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4843463" y="4810201"/>
            <a:ext cx="2520286" cy="257175"/>
            <a:chOff x="4843463" y="4520714"/>
            <a:chExt cx="2520286" cy="257175"/>
          </a:xfrm>
        </p:grpSpPr>
        <p:sp>
          <p:nvSpPr>
            <p:cNvPr id="11" name="椭圆 10"/>
            <p:cNvSpPr/>
            <p:nvPr/>
          </p:nvSpPr>
          <p:spPr>
            <a:xfrm>
              <a:off x="4843463" y="4520714"/>
              <a:ext cx="257175" cy="25717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5296085" y="4520714"/>
              <a:ext cx="257175" cy="257175"/>
            </a:xfrm>
            <a:prstGeom prst="ellipse">
              <a:avLst/>
            </a:prstGeom>
            <a:solidFill>
              <a:srgbClr val="A4D6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5748707" y="4520714"/>
              <a:ext cx="257175" cy="25717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6201329" y="4520714"/>
              <a:ext cx="257175" cy="257175"/>
            </a:xfrm>
            <a:prstGeom prst="ellipse">
              <a:avLst/>
            </a:prstGeom>
            <a:solidFill>
              <a:srgbClr val="A4D6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6653951" y="4520714"/>
              <a:ext cx="257175" cy="25717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7106574" y="4520714"/>
              <a:ext cx="257175" cy="257175"/>
            </a:xfrm>
            <a:prstGeom prst="ellipse">
              <a:avLst/>
            </a:prstGeom>
            <a:solidFill>
              <a:srgbClr val="A4D6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067175" y="2457450"/>
            <a:ext cx="4057650" cy="0"/>
            <a:chOff x="4129088" y="2457450"/>
            <a:chExt cx="4057650" cy="0"/>
          </a:xfrm>
        </p:grpSpPr>
        <p:cxnSp>
          <p:nvCxnSpPr>
            <p:cNvPr id="18" name="直接连接符 17"/>
            <p:cNvCxnSpPr/>
            <p:nvPr/>
          </p:nvCxnSpPr>
          <p:spPr>
            <a:xfrm>
              <a:off x="4129088" y="2457450"/>
              <a:ext cx="971550" cy="0"/>
            </a:xfrm>
            <a:prstGeom prst="line">
              <a:avLst/>
            </a:prstGeom>
            <a:ln w="25400">
              <a:solidFill>
                <a:srgbClr val="6C92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7215188" y="2457450"/>
              <a:ext cx="971550" cy="0"/>
            </a:xfrm>
            <a:prstGeom prst="line">
              <a:avLst/>
            </a:prstGeom>
            <a:ln w="25400">
              <a:solidFill>
                <a:srgbClr val="48A2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2932671" y="5824151"/>
            <a:ext cx="63348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更</a:t>
            </a:r>
            <a:r>
              <a:rPr lang="zh-CN" altLang="en-US" dirty="0" smtClean="0"/>
              <a:t>多精品模板下载：</a:t>
            </a:r>
            <a:r>
              <a:rPr lang="en-US" altLang="zh-CN" dirty="0">
                <a:hlinkClick r:id="rId3"/>
              </a:rPr>
              <a:t>http://hi.ooopic.com/WX29085296</a:t>
            </a:r>
            <a:r>
              <a:rPr lang="en-US" altLang="zh-CN" dirty="0" smtClean="0">
                <a:hlinkClick r:id="rId3"/>
              </a:rPr>
              <a:t>/</a:t>
            </a:r>
            <a:endParaRPr lang="en-US" altLang="zh-CN" dirty="0" smtClean="0"/>
          </a:p>
          <a:p>
            <a:r>
              <a:rPr lang="zh-CN" altLang="en-US" dirty="0"/>
              <a:t>更多精品模板下载</a:t>
            </a:r>
            <a:r>
              <a:rPr lang="zh-CN" altLang="en-US" dirty="0" smtClean="0"/>
              <a:t>：</a:t>
            </a:r>
            <a:r>
              <a:rPr lang="en-US" altLang="zh-CN" dirty="0" smtClean="0">
                <a:hlinkClick r:id="rId4"/>
              </a:rPr>
              <a:t>http</a:t>
            </a:r>
            <a:r>
              <a:rPr lang="en-US" altLang="zh-CN" dirty="0">
                <a:hlinkClick r:id="rId4"/>
              </a:rPr>
              <a:t>://</a:t>
            </a:r>
            <a:r>
              <a:rPr lang="en-US" altLang="zh-CN" dirty="0" smtClean="0">
                <a:hlinkClick r:id="rId4"/>
              </a:rPr>
              <a:t>user.88tph.com/seller/auditing.html</a:t>
            </a:r>
            <a:endParaRPr lang="en-US" altLang="zh-CN" dirty="0" smtClean="0"/>
          </a:p>
          <a:p>
            <a:r>
              <a:rPr lang="zh-CN" altLang="en-US" dirty="0"/>
              <a:t>更多精品模板下载：</a:t>
            </a:r>
            <a:r>
              <a:rPr lang="en-US" altLang="zh-CN" dirty="0" smtClean="0"/>
              <a:t> </a:t>
            </a:r>
            <a:r>
              <a:rPr lang="en-US" altLang="zh-CN" dirty="0"/>
              <a:t>http://shop.pptmao.com/60012.html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0161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椭圆 24"/>
          <p:cNvSpPr/>
          <p:nvPr/>
        </p:nvSpPr>
        <p:spPr>
          <a:xfrm>
            <a:off x="2910172" y="3921236"/>
            <a:ext cx="191910" cy="191910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2216279" y="3195454"/>
            <a:ext cx="952500" cy="95250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345269" y="3286983"/>
            <a:ext cx="7168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sz="4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118363" y="4239483"/>
            <a:ext cx="1066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cs typeface="+mn-ea"/>
                <a:sym typeface="+mn-lt"/>
              </a:rPr>
              <a:t>Part one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643662" y="4578493"/>
            <a:ext cx="201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cs typeface="+mn-ea"/>
                <a:sym typeface="+mn-lt"/>
              </a:rPr>
              <a:t>Curabitur vitae magna eleifend at viverraligula.</a:t>
            </a:r>
            <a:endParaRPr lang="zh-CN" altLang="en-US" sz="1200" dirty="0"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483474" y="4220748"/>
            <a:ext cx="1049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cs typeface="+mn-ea"/>
                <a:sym typeface="+mn-lt"/>
              </a:rPr>
              <a:t>Part two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995532" y="4559758"/>
            <a:ext cx="201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cs typeface="+mn-ea"/>
                <a:sym typeface="+mn-lt"/>
              </a:rPr>
              <a:t>Curabitur vitae magna eleifend at viverraligula.</a:t>
            </a:r>
            <a:endParaRPr lang="zh-CN" altLang="en-US" sz="1200" dirty="0"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701467" y="4234765"/>
            <a:ext cx="1204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cs typeface="+mn-ea"/>
                <a:sym typeface="+mn-lt"/>
              </a:rPr>
              <a:t>Part three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347402" y="4559758"/>
            <a:ext cx="201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cs typeface="+mn-ea"/>
                <a:sym typeface="+mn-lt"/>
              </a:rPr>
              <a:t>Curabitur vitae magna eleifend at viverraligula.</a:t>
            </a:r>
            <a:endParaRPr lang="zh-CN" altLang="en-US" sz="1200" dirty="0">
              <a:cs typeface="+mn-ea"/>
              <a:sym typeface="+mn-l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9022977" y="4259850"/>
            <a:ext cx="1090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cs typeface="+mn-ea"/>
                <a:sym typeface="+mn-lt"/>
              </a:rPr>
              <a:t>Part four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8699273" y="4584843"/>
            <a:ext cx="201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cs typeface="+mn-ea"/>
                <a:sym typeface="+mn-lt"/>
              </a:rPr>
              <a:t>Curabitur vitae magna eleifend at viverraligula.</a:t>
            </a:r>
            <a:endParaRPr lang="zh-CN" altLang="en-US" sz="1200" dirty="0">
              <a:cs typeface="+mn-ea"/>
              <a:sym typeface="+mn-lt"/>
            </a:endParaRPr>
          </a:p>
        </p:txBody>
      </p:sp>
      <p:sp>
        <p:nvSpPr>
          <p:cNvPr id="2" name="MH_Others_1"/>
          <p:cNvSpPr txBox="1"/>
          <p:nvPr>
            <p:custDataLst>
              <p:tags r:id="rId1"/>
            </p:custDataLst>
          </p:nvPr>
        </p:nvSpPr>
        <p:spPr>
          <a:xfrm>
            <a:off x="4160902" y="1270802"/>
            <a:ext cx="3955467" cy="8479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  <a:cs typeface="+mn-ea"/>
                <a:sym typeface="+mn-lt"/>
              </a:rPr>
              <a:t>CONTENT</a:t>
            </a:r>
            <a:endParaRPr lang="zh-CN" altLang="en-US" sz="4400" dirty="0">
              <a:solidFill>
                <a:schemeClr val="tx1">
                  <a:lumMod val="65000"/>
                  <a:lumOff val="35000"/>
                </a:schemeClr>
              </a:solidFill>
              <a:latin typeface="Impact" panose="020B0806030902050204" pitchFamily="34" charset="0"/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4495929" y="3214189"/>
            <a:ext cx="952500" cy="952500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565657" y="3305718"/>
            <a:ext cx="8130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sz="4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5203969" y="3921236"/>
            <a:ext cx="191910" cy="19191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6775579" y="3214189"/>
            <a:ext cx="952500" cy="95250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816484" y="3305718"/>
            <a:ext cx="8130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zh-CN" altLang="en-US" sz="4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7516801" y="3921236"/>
            <a:ext cx="191910" cy="191910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9055229" y="3189105"/>
            <a:ext cx="952500" cy="952500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9120148" y="3280634"/>
            <a:ext cx="82266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bg1"/>
                </a:solidFill>
                <a:cs typeface="+mn-ea"/>
                <a:sym typeface="+mn-lt"/>
              </a:rPr>
              <a:t>04</a:t>
            </a:r>
            <a:endParaRPr lang="zh-CN" altLang="en-US" sz="4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9770535" y="3921236"/>
            <a:ext cx="191910" cy="19191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4067175" y="1666571"/>
            <a:ext cx="4057650" cy="0"/>
            <a:chOff x="4129088" y="2457450"/>
            <a:chExt cx="4057650" cy="0"/>
          </a:xfrm>
        </p:grpSpPr>
        <p:cxnSp>
          <p:nvCxnSpPr>
            <p:cNvPr id="27" name="直接连接符 26"/>
            <p:cNvCxnSpPr/>
            <p:nvPr/>
          </p:nvCxnSpPr>
          <p:spPr>
            <a:xfrm>
              <a:off x="4129088" y="2457450"/>
              <a:ext cx="971550" cy="0"/>
            </a:xfrm>
            <a:prstGeom prst="line">
              <a:avLst/>
            </a:prstGeom>
            <a:ln w="25400">
              <a:solidFill>
                <a:srgbClr val="6C92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7215188" y="2457450"/>
              <a:ext cx="971550" cy="0"/>
            </a:xfrm>
            <a:prstGeom prst="line">
              <a:avLst/>
            </a:prstGeom>
            <a:ln w="25400">
              <a:solidFill>
                <a:srgbClr val="48A2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组合 28"/>
          <p:cNvGrpSpPr/>
          <p:nvPr/>
        </p:nvGrpSpPr>
        <p:grpSpPr>
          <a:xfrm>
            <a:off x="4843463" y="2101366"/>
            <a:ext cx="2520286" cy="257175"/>
            <a:chOff x="4843463" y="4520714"/>
            <a:chExt cx="2520286" cy="257175"/>
          </a:xfrm>
        </p:grpSpPr>
        <p:sp>
          <p:nvSpPr>
            <p:cNvPr id="30" name="椭圆 29"/>
            <p:cNvSpPr/>
            <p:nvPr/>
          </p:nvSpPr>
          <p:spPr>
            <a:xfrm>
              <a:off x="4843463" y="4520714"/>
              <a:ext cx="257175" cy="25717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5296085" y="4520714"/>
              <a:ext cx="257175" cy="257175"/>
            </a:xfrm>
            <a:prstGeom prst="ellipse">
              <a:avLst/>
            </a:prstGeom>
            <a:solidFill>
              <a:srgbClr val="A4D6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5748707" y="4520714"/>
              <a:ext cx="257175" cy="25717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6201329" y="4520714"/>
              <a:ext cx="257175" cy="257175"/>
            </a:xfrm>
            <a:prstGeom prst="ellipse">
              <a:avLst/>
            </a:prstGeom>
            <a:solidFill>
              <a:srgbClr val="A4D6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6653951" y="4520714"/>
              <a:ext cx="257175" cy="25717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7106574" y="4520714"/>
              <a:ext cx="257175" cy="257175"/>
            </a:xfrm>
            <a:prstGeom prst="ellipse">
              <a:avLst/>
            </a:prstGeom>
            <a:solidFill>
              <a:srgbClr val="A4D6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4843463" y="899270"/>
            <a:ext cx="2520286" cy="257175"/>
            <a:chOff x="4843463" y="4520714"/>
            <a:chExt cx="2520286" cy="257175"/>
          </a:xfrm>
        </p:grpSpPr>
        <p:sp>
          <p:nvSpPr>
            <p:cNvPr id="40" name="椭圆 39"/>
            <p:cNvSpPr/>
            <p:nvPr/>
          </p:nvSpPr>
          <p:spPr>
            <a:xfrm>
              <a:off x="4843463" y="4520714"/>
              <a:ext cx="257175" cy="25717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5296085" y="4520714"/>
              <a:ext cx="257175" cy="257175"/>
            </a:xfrm>
            <a:prstGeom prst="ellipse">
              <a:avLst/>
            </a:prstGeom>
            <a:solidFill>
              <a:srgbClr val="A4D6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5748707" y="4520714"/>
              <a:ext cx="257175" cy="25717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椭圆 42"/>
            <p:cNvSpPr/>
            <p:nvPr/>
          </p:nvSpPr>
          <p:spPr>
            <a:xfrm>
              <a:off x="6201329" y="4520714"/>
              <a:ext cx="257175" cy="257175"/>
            </a:xfrm>
            <a:prstGeom prst="ellipse">
              <a:avLst/>
            </a:prstGeom>
            <a:solidFill>
              <a:srgbClr val="A4D6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椭圆 43"/>
            <p:cNvSpPr/>
            <p:nvPr/>
          </p:nvSpPr>
          <p:spPr>
            <a:xfrm>
              <a:off x="6653951" y="4520714"/>
              <a:ext cx="257175" cy="25717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7106574" y="4520714"/>
              <a:ext cx="257175" cy="257175"/>
            </a:xfrm>
            <a:prstGeom prst="ellipse">
              <a:avLst/>
            </a:prstGeom>
            <a:solidFill>
              <a:srgbClr val="A4D6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687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615440" y="2057400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3276495" y="3718455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MH_Others_1"/>
          <p:cNvSpPr txBox="1"/>
          <p:nvPr>
            <p:custDataLst>
              <p:tags r:id="rId1"/>
            </p:custDataLst>
          </p:nvPr>
        </p:nvSpPr>
        <p:spPr>
          <a:xfrm>
            <a:off x="864526" y="2860251"/>
            <a:ext cx="3955467" cy="8479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PART 1</a:t>
            </a:r>
            <a:endParaRPr lang="zh-CN" alt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819992" y="3487622"/>
            <a:ext cx="6318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更多精品模板下载：</a:t>
            </a:r>
            <a:r>
              <a:rPr lang="en-US" altLang="zh-CN" sz="1200" dirty="0">
                <a:hlinkClick r:id="rId4"/>
              </a:rPr>
              <a:t>http://hi.ooopic.com/WX29085296/</a:t>
            </a:r>
            <a:endParaRPr lang="en-US" altLang="zh-CN" sz="1200" dirty="0"/>
          </a:p>
          <a:p>
            <a:r>
              <a:rPr lang="zh-CN" altLang="en-US" sz="1200" dirty="0"/>
              <a:t>更多精品模板下载：</a:t>
            </a:r>
            <a:r>
              <a:rPr lang="en-US" altLang="zh-CN" sz="1200" dirty="0">
                <a:hlinkClick r:id="rId5"/>
              </a:rPr>
              <a:t>http://user.88tph.com/seller/auditing.html</a:t>
            </a:r>
            <a:endParaRPr lang="en-US" altLang="zh-CN" sz="1200" dirty="0"/>
          </a:p>
          <a:p>
            <a:r>
              <a:rPr lang="zh-CN" altLang="en-US" sz="1200" dirty="0"/>
              <a:t>更多精品模板下载：</a:t>
            </a:r>
            <a:r>
              <a:rPr lang="en-US" altLang="zh-CN" sz="1200" dirty="0"/>
              <a:t> http://shop.pptmao.com/60012.html</a:t>
            </a:r>
            <a:endParaRPr lang="zh-CN" altLang="en-US" sz="1200" dirty="0"/>
          </a:p>
        </p:txBody>
      </p:sp>
      <p:sp>
        <p:nvSpPr>
          <p:cNvPr id="2" name="矩形 1"/>
          <p:cNvSpPr/>
          <p:nvPr/>
        </p:nvSpPr>
        <p:spPr>
          <a:xfrm>
            <a:off x="4819993" y="3040204"/>
            <a:ext cx="1701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>
                <a:cs typeface="+mn-ea"/>
                <a:sym typeface="+mn-lt"/>
              </a:rPr>
              <a:t>Lorem ipsum</a:t>
            </a:r>
            <a:endParaRPr lang="zh-CN" altLang="en-US" sz="2000" b="1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3347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007532" y="2286001"/>
            <a:ext cx="2827867" cy="40640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1007532" y="2286001"/>
            <a:ext cx="2573868" cy="406400"/>
          </a:xfrm>
          <a:prstGeom prst="roundRect">
            <a:avLst>
              <a:gd name="adj" fmla="val 50000"/>
            </a:avLst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36999" y="1673023"/>
            <a:ext cx="13147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000" b="1" dirty="0">
                <a:solidFill>
                  <a:srgbClr val="48A2A0"/>
                </a:solidFill>
                <a:cs typeface="+mn-ea"/>
                <a:sym typeface="+mn-lt"/>
              </a:rPr>
              <a:t>Keywords</a:t>
            </a:r>
            <a:endParaRPr lang="zh-CN" altLang="en-US" sz="2000" b="1" dirty="0">
              <a:solidFill>
                <a:srgbClr val="48A2A0"/>
              </a:solidFill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29080" y="2881071"/>
            <a:ext cx="2730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cs typeface="+mn-ea"/>
                <a:sym typeface="+mn-lt"/>
              </a:rPr>
              <a:t>Curabitur vitae magna eleifend at viverraligula. Sed dictum finibus vitae nunc egestas.</a:t>
            </a:r>
            <a:endParaRPr lang="zh-CN" altLang="en-US" sz="1200" dirty="0">
              <a:cs typeface="+mn-ea"/>
              <a:sym typeface="+mn-lt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602932" y="2286001"/>
            <a:ext cx="2827867" cy="40640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602932" y="2286001"/>
            <a:ext cx="2017324" cy="406400"/>
          </a:xfrm>
          <a:prstGeom prst="roundRect">
            <a:avLst>
              <a:gd name="adj" fmla="val 50000"/>
            </a:avLst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532399" y="1673023"/>
            <a:ext cx="13147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000" b="1" dirty="0">
                <a:solidFill>
                  <a:srgbClr val="48A2A0"/>
                </a:solidFill>
                <a:cs typeface="+mn-ea"/>
                <a:sym typeface="+mn-lt"/>
              </a:rPr>
              <a:t>Keywords</a:t>
            </a:r>
            <a:endParaRPr lang="zh-CN" altLang="en-US" sz="2000" b="1" dirty="0">
              <a:solidFill>
                <a:srgbClr val="48A2A0"/>
              </a:solidFill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524480" y="2881071"/>
            <a:ext cx="2730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cs typeface="+mn-ea"/>
                <a:sym typeface="+mn-lt"/>
              </a:rPr>
              <a:t>Curabitur vitae magna eleifend at viverraligula. Sed dictum finibus vitae nunc egestas.</a:t>
            </a:r>
            <a:endParaRPr lang="zh-CN" altLang="en-US" sz="1200" dirty="0">
              <a:cs typeface="+mn-ea"/>
              <a:sym typeface="+mn-lt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8198332" y="2286001"/>
            <a:ext cx="2827867" cy="40640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8198332" y="2286001"/>
            <a:ext cx="1244251" cy="406400"/>
          </a:xfrm>
          <a:prstGeom prst="roundRect">
            <a:avLst>
              <a:gd name="adj" fmla="val 50000"/>
            </a:avLst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127799" y="1673023"/>
            <a:ext cx="13147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000" b="1" dirty="0">
                <a:solidFill>
                  <a:srgbClr val="48A2A0"/>
                </a:solidFill>
                <a:cs typeface="+mn-ea"/>
                <a:sym typeface="+mn-lt"/>
              </a:rPr>
              <a:t>Keywords</a:t>
            </a:r>
            <a:endParaRPr lang="zh-CN" altLang="en-US" sz="2000" b="1" dirty="0">
              <a:solidFill>
                <a:srgbClr val="48A2A0"/>
              </a:solidFill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119880" y="2881071"/>
            <a:ext cx="2730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cs typeface="+mn-ea"/>
                <a:sym typeface="+mn-lt"/>
              </a:rPr>
              <a:t>Curabitur vitae magna eleifend at viverraligula. Sed dictum finibus vitae nunc egestas.</a:t>
            </a:r>
            <a:endParaRPr lang="zh-CN" altLang="en-US" sz="1200" dirty="0">
              <a:cs typeface="+mn-ea"/>
              <a:sym typeface="+mn-lt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1007532" y="4478379"/>
            <a:ext cx="2827867" cy="40640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1007532" y="4478379"/>
            <a:ext cx="1940494" cy="406400"/>
          </a:xfrm>
          <a:prstGeom prst="roundRect">
            <a:avLst>
              <a:gd name="adj" fmla="val 50000"/>
            </a:avLst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936999" y="3865401"/>
            <a:ext cx="13147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000" b="1" dirty="0">
                <a:solidFill>
                  <a:srgbClr val="48A2A0"/>
                </a:solidFill>
                <a:cs typeface="+mn-ea"/>
                <a:sym typeface="+mn-lt"/>
              </a:rPr>
              <a:t>Keywords</a:t>
            </a:r>
            <a:endParaRPr lang="zh-CN" altLang="en-US" sz="2000" b="1" dirty="0">
              <a:solidFill>
                <a:srgbClr val="48A2A0"/>
              </a:solidFill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929080" y="5073449"/>
            <a:ext cx="2730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cs typeface="+mn-ea"/>
                <a:sym typeface="+mn-lt"/>
              </a:rPr>
              <a:t>Curabitur vitae magna eleifend at viverraligula. Sed dictum finibus vitae nunc egestas.</a:t>
            </a:r>
            <a:endParaRPr lang="zh-CN" altLang="en-US" sz="1200" dirty="0">
              <a:cs typeface="+mn-ea"/>
              <a:sym typeface="+mn-lt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4602932" y="4478379"/>
            <a:ext cx="2827867" cy="40640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4602932" y="4478379"/>
            <a:ext cx="1493068" cy="406400"/>
          </a:xfrm>
          <a:prstGeom prst="roundRect">
            <a:avLst>
              <a:gd name="adj" fmla="val 50000"/>
            </a:avLst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532399" y="3865401"/>
            <a:ext cx="13147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000" b="1" dirty="0">
                <a:solidFill>
                  <a:srgbClr val="48A2A0"/>
                </a:solidFill>
                <a:cs typeface="+mn-ea"/>
                <a:sym typeface="+mn-lt"/>
              </a:rPr>
              <a:t>Keywords</a:t>
            </a:r>
            <a:endParaRPr lang="zh-CN" altLang="en-US" sz="2000" b="1" dirty="0">
              <a:solidFill>
                <a:srgbClr val="48A2A0"/>
              </a:solidFill>
              <a:cs typeface="+mn-ea"/>
              <a:sym typeface="+mn-l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524480" y="5073449"/>
            <a:ext cx="2730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cs typeface="+mn-ea"/>
                <a:sym typeface="+mn-lt"/>
              </a:rPr>
              <a:t>Curabitur vitae magna eleifend at viverraligula. Sed dictum finibus vitae nunc egestas.</a:t>
            </a:r>
            <a:endParaRPr lang="zh-CN" altLang="en-US" sz="1200" dirty="0">
              <a:cs typeface="+mn-ea"/>
              <a:sym typeface="+mn-lt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8198332" y="4478379"/>
            <a:ext cx="2827867" cy="40640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8198332" y="4478379"/>
            <a:ext cx="1977111" cy="406400"/>
          </a:xfrm>
          <a:prstGeom prst="roundRect">
            <a:avLst>
              <a:gd name="adj" fmla="val 50000"/>
            </a:avLst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8127799" y="3865401"/>
            <a:ext cx="13147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000" b="1" dirty="0">
                <a:solidFill>
                  <a:srgbClr val="48A2A0"/>
                </a:solidFill>
                <a:cs typeface="+mn-ea"/>
                <a:sym typeface="+mn-lt"/>
              </a:rPr>
              <a:t>Keywords</a:t>
            </a:r>
            <a:endParaRPr lang="zh-CN" altLang="en-US" sz="2000" b="1" dirty="0">
              <a:solidFill>
                <a:srgbClr val="48A2A0"/>
              </a:solidFill>
              <a:cs typeface="+mn-ea"/>
              <a:sym typeface="+mn-lt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8119880" y="5073449"/>
            <a:ext cx="2730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cs typeface="+mn-ea"/>
                <a:sym typeface="+mn-lt"/>
              </a:rPr>
              <a:t>Curabitur vitae magna eleifend at viverraligula. Sed dictum finibus vitae nunc egestas.</a:t>
            </a:r>
            <a:endParaRPr lang="zh-CN" altLang="en-US" sz="1200" dirty="0">
              <a:cs typeface="+mn-ea"/>
              <a:sym typeface="+mn-lt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931528" y="2309225"/>
            <a:ext cx="5854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96%</a:t>
            </a:r>
            <a:endParaRPr lang="zh-CN" alt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000834" y="2309225"/>
            <a:ext cx="5822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76%</a:t>
            </a:r>
            <a:endParaRPr lang="zh-CN" alt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8822289" y="2309225"/>
            <a:ext cx="5886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48%</a:t>
            </a:r>
            <a:endParaRPr lang="zh-CN" alt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365347" y="4500203"/>
            <a:ext cx="5854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80%</a:t>
            </a:r>
            <a:endParaRPr lang="zh-CN" alt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5431447" y="4500203"/>
            <a:ext cx="5854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56%</a:t>
            </a:r>
            <a:endParaRPr lang="zh-CN" alt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9590025" y="4500203"/>
            <a:ext cx="5854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86%</a:t>
            </a:r>
            <a:endParaRPr lang="zh-CN" alt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344023" y="448348"/>
            <a:ext cx="1701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Lorem ipsum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344023" y="764961"/>
            <a:ext cx="229742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Lorem ipsum dolor sit amet kolor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6509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615440" y="2057400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3276495" y="3718455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MH_Others_1"/>
          <p:cNvSpPr txBox="1"/>
          <p:nvPr>
            <p:custDataLst>
              <p:tags r:id="rId1"/>
            </p:custDataLst>
          </p:nvPr>
        </p:nvSpPr>
        <p:spPr>
          <a:xfrm>
            <a:off x="864526" y="2860251"/>
            <a:ext cx="3955467" cy="8479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PART 2</a:t>
            </a:r>
            <a:endParaRPr lang="zh-CN" alt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819992" y="3487622"/>
            <a:ext cx="6318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更多精品模板下载：</a:t>
            </a:r>
            <a:r>
              <a:rPr lang="en-US" altLang="zh-CN" sz="1200" dirty="0">
                <a:hlinkClick r:id="rId4"/>
              </a:rPr>
              <a:t>http://hi.ooopic.com/WX29085296/</a:t>
            </a:r>
            <a:endParaRPr lang="en-US" altLang="zh-CN" sz="1200" dirty="0"/>
          </a:p>
          <a:p>
            <a:r>
              <a:rPr lang="zh-CN" altLang="en-US" sz="1200" dirty="0"/>
              <a:t>更多精品模板下载：</a:t>
            </a:r>
            <a:r>
              <a:rPr lang="en-US" altLang="zh-CN" sz="1200" dirty="0">
                <a:hlinkClick r:id="rId5"/>
              </a:rPr>
              <a:t>http://user.88tph.com/seller/auditing.html</a:t>
            </a:r>
            <a:endParaRPr lang="en-US" altLang="zh-CN" sz="1200" dirty="0"/>
          </a:p>
          <a:p>
            <a:r>
              <a:rPr lang="zh-CN" altLang="en-US" sz="1200" dirty="0"/>
              <a:t>更多精品模板下载：</a:t>
            </a:r>
            <a:r>
              <a:rPr lang="en-US" altLang="zh-CN" sz="1200" dirty="0"/>
              <a:t> http://shop.pptmao.com/60012.html</a:t>
            </a:r>
            <a:endParaRPr lang="zh-CN" altLang="en-US" sz="1200" dirty="0"/>
          </a:p>
        </p:txBody>
      </p:sp>
      <p:sp>
        <p:nvSpPr>
          <p:cNvPr id="2" name="矩形 1"/>
          <p:cNvSpPr/>
          <p:nvPr/>
        </p:nvSpPr>
        <p:spPr>
          <a:xfrm>
            <a:off x="4819993" y="3040204"/>
            <a:ext cx="1701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>
                <a:cs typeface="+mn-ea"/>
                <a:sym typeface="+mn-lt"/>
              </a:rPr>
              <a:t>Lorem ipsum</a:t>
            </a:r>
            <a:endParaRPr lang="zh-CN" altLang="en-US" sz="2000" b="1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84857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1348033" y="3893270"/>
            <a:ext cx="9521072" cy="0"/>
          </a:xfrm>
          <a:prstGeom prst="line">
            <a:avLst/>
          </a:prstGeom>
          <a:noFill/>
          <a:ln w="12700">
            <a:solidFill>
              <a:srgbClr val="48A2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" name="椭圆 2"/>
          <p:cNvSpPr/>
          <p:nvPr/>
        </p:nvSpPr>
        <p:spPr>
          <a:xfrm>
            <a:off x="1253765" y="3799002"/>
            <a:ext cx="188536" cy="188536"/>
          </a:xfrm>
          <a:prstGeom prst="ellipse">
            <a:avLst/>
          </a:prstGeom>
          <a:solidFill>
            <a:srgbClr val="48A2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椭圆 3"/>
          <p:cNvSpPr/>
          <p:nvPr/>
        </p:nvSpPr>
        <p:spPr>
          <a:xfrm flipV="1">
            <a:off x="2422562" y="3841610"/>
            <a:ext cx="108000" cy="108000"/>
          </a:xfrm>
          <a:prstGeom prst="ellipse">
            <a:avLst/>
          </a:prstGeom>
          <a:solidFill>
            <a:srgbClr val="48A2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 flipV="1">
            <a:off x="4623218" y="3841610"/>
            <a:ext cx="108000" cy="108000"/>
          </a:xfrm>
          <a:prstGeom prst="ellipse">
            <a:avLst/>
          </a:prstGeom>
          <a:solidFill>
            <a:srgbClr val="48A2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 flipV="1">
            <a:off x="5811938" y="3841610"/>
            <a:ext cx="108000" cy="108000"/>
          </a:xfrm>
          <a:prstGeom prst="ellipse">
            <a:avLst/>
          </a:prstGeom>
          <a:solidFill>
            <a:srgbClr val="48A2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 flipV="1">
            <a:off x="7957730" y="3841610"/>
            <a:ext cx="108000" cy="108000"/>
          </a:xfrm>
          <a:prstGeom prst="ellipse">
            <a:avLst/>
          </a:prstGeom>
          <a:solidFill>
            <a:srgbClr val="48A2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0774837" y="3799002"/>
            <a:ext cx="188536" cy="188536"/>
          </a:xfrm>
          <a:prstGeom prst="ellipse">
            <a:avLst/>
          </a:prstGeom>
          <a:solidFill>
            <a:srgbClr val="48A2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9" name="直接连接符 8"/>
          <p:cNvCxnSpPr>
            <a:stCxn id="3" idx="0"/>
          </p:cNvCxnSpPr>
          <p:nvPr/>
        </p:nvCxnSpPr>
        <p:spPr>
          <a:xfrm flipV="1">
            <a:off x="1348033" y="2336162"/>
            <a:ext cx="0" cy="1462840"/>
          </a:xfrm>
          <a:prstGeom prst="line">
            <a:avLst/>
          </a:prstGeom>
          <a:noFill/>
          <a:ln w="12700">
            <a:solidFill>
              <a:srgbClr val="6C92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直接连接符 9"/>
          <p:cNvCxnSpPr/>
          <p:nvPr/>
        </p:nvCxnSpPr>
        <p:spPr>
          <a:xfrm flipH="1" flipV="1">
            <a:off x="4673016" y="2336162"/>
            <a:ext cx="6866" cy="1505448"/>
          </a:xfrm>
          <a:prstGeom prst="line">
            <a:avLst/>
          </a:prstGeom>
          <a:noFill/>
          <a:ln w="12700">
            <a:solidFill>
              <a:srgbClr val="6C92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直接连接符 10"/>
          <p:cNvCxnSpPr/>
          <p:nvPr/>
        </p:nvCxnSpPr>
        <p:spPr>
          <a:xfrm flipH="1" flipV="1">
            <a:off x="8005538" y="2348251"/>
            <a:ext cx="1" cy="1493359"/>
          </a:xfrm>
          <a:prstGeom prst="line">
            <a:avLst/>
          </a:prstGeom>
          <a:noFill/>
          <a:ln w="12700">
            <a:solidFill>
              <a:srgbClr val="6C92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直接连接符 11"/>
          <p:cNvCxnSpPr/>
          <p:nvPr/>
        </p:nvCxnSpPr>
        <p:spPr>
          <a:xfrm flipH="1" flipV="1">
            <a:off x="10869105" y="3987538"/>
            <a:ext cx="6191" cy="1345362"/>
          </a:xfrm>
          <a:prstGeom prst="line">
            <a:avLst/>
          </a:prstGeom>
          <a:noFill/>
          <a:ln w="12700">
            <a:solidFill>
              <a:srgbClr val="6C92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直接连接符 12"/>
          <p:cNvCxnSpPr/>
          <p:nvPr/>
        </p:nvCxnSpPr>
        <p:spPr>
          <a:xfrm flipH="1" flipV="1">
            <a:off x="2469182" y="3949610"/>
            <a:ext cx="6191" cy="1345362"/>
          </a:xfrm>
          <a:prstGeom prst="line">
            <a:avLst/>
          </a:prstGeom>
          <a:noFill/>
          <a:ln w="12700">
            <a:solidFill>
              <a:srgbClr val="6C92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直接连接符 13"/>
          <p:cNvCxnSpPr/>
          <p:nvPr/>
        </p:nvCxnSpPr>
        <p:spPr>
          <a:xfrm flipH="1" flipV="1">
            <a:off x="5865938" y="3941822"/>
            <a:ext cx="6191" cy="1345362"/>
          </a:xfrm>
          <a:prstGeom prst="line">
            <a:avLst/>
          </a:prstGeom>
          <a:noFill/>
          <a:ln w="12700">
            <a:solidFill>
              <a:srgbClr val="6C92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矩形 14"/>
          <p:cNvSpPr/>
          <p:nvPr/>
        </p:nvSpPr>
        <p:spPr>
          <a:xfrm>
            <a:off x="1453868" y="2284502"/>
            <a:ext cx="21928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48A2A0"/>
                </a:solidFill>
                <a:effectLst/>
                <a:cs typeface="+mn-ea"/>
                <a:sym typeface="+mn-lt"/>
              </a:rPr>
              <a:t>The beginning</a:t>
            </a:r>
            <a:endParaRPr lang="en-US" altLang="zh-CN" sz="1400" dirty="0">
              <a:solidFill>
                <a:srgbClr val="48A2A0"/>
              </a:solidFill>
              <a:effectLst/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453868" y="2599641"/>
            <a:ext cx="211279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Curabitur vitae magna eleifend at viverraligula. Sed dictum finibus vitae nunc egestas.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866437" y="2284502"/>
            <a:ext cx="28656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48A2A0"/>
                </a:solidFill>
                <a:effectLst/>
                <a:cs typeface="+mn-ea"/>
                <a:sym typeface="+mn-lt"/>
              </a:rPr>
              <a:t>New office in </a:t>
            </a:r>
            <a:r>
              <a:rPr lang="en-US" altLang="zh-CN" dirty="0" err="1">
                <a:solidFill>
                  <a:srgbClr val="48A2A0"/>
                </a:solidFill>
                <a:effectLst/>
                <a:cs typeface="+mn-ea"/>
                <a:sym typeface="+mn-lt"/>
              </a:rPr>
              <a:t>ShangHai</a:t>
            </a:r>
            <a:endParaRPr lang="en-US" altLang="zh-CN" sz="1400" dirty="0">
              <a:solidFill>
                <a:srgbClr val="48A2A0"/>
              </a:solidFill>
              <a:effectLst/>
              <a:cs typeface="+mn-ea"/>
              <a:sym typeface="+mn-l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866437" y="2599641"/>
            <a:ext cx="211279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Curabitur vitae magna eleifend at viverraligula. Sed dictum finibus vitae nunc egestas.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279006" y="2284502"/>
            <a:ext cx="22318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48A2A0"/>
                </a:solidFill>
                <a:effectLst/>
                <a:cs typeface="+mn-ea"/>
                <a:sym typeface="+mn-lt"/>
              </a:rPr>
              <a:t>Website of the year</a:t>
            </a:r>
            <a:endParaRPr lang="en-US" altLang="zh-CN" sz="1400" dirty="0">
              <a:solidFill>
                <a:srgbClr val="48A2A0"/>
              </a:solidFill>
              <a:effectLst/>
              <a:cs typeface="+mn-ea"/>
              <a:sym typeface="+mn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279006" y="2599641"/>
            <a:ext cx="211279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Curabitur vitae magna eleifend at viverraligula. Sed dictum finibus vitae nunc egestas.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584308" y="4177976"/>
            <a:ext cx="23839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48A2A0"/>
                </a:solidFill>
                <a:effectLst/>
                <a:cs typeface="+mn-ea"/>
                <a:sym typeface="+mn-lt"/>
              </a:rPr>
              <a:t>First product launch</a:t>
            </a:r>
            <a:endParaRPr lang="en-US" altLang="zh-CN" sz="1400" dirty="0">
              <a:solidFill>
                <a:srgbClr val="48A2A0"/>
              </a:solidFill>
              <a:effectLst/>
              <a:cs typeface="+mn-ea"/>
              <a:sym typeface="+mn-lt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584308" y="4493115"/>
            <a:ext cx="211279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Curabitur vitae magna eleifend at viverraligula. Sed dictum finibus vitae nunc egestas.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096000" y="4177976"/>
            <a:ext cx="23839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48A2A0"/>
                </a:solidFill>
                <a:effectLst/>
                <a:cs typeface="+mn-ea"/>
                <a:sym typeface="+mn-lt"/>
              </a:rPr>
              <a:t>100+ employees</a:t>
            </a:r>
            <a:endParaRPr lang="en-US" altLang="zh-CN" sz="1400" dirty="0">
              <a:solidFill>
                <a:srgbClr val="48A2A0"/>
              </a:solidFill>
              <a:effectLst/>
              <a:cs typeface="+mn-ea"/>
              <a:sym typeface="+mn-lt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096000" y="4493115"/>
            <a:ext cx="211279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Curabitur vitae magna eleifend at viverraligula. Sed dictum finibus vitae nunc egestas.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8618119" y="4177976"/>
            <a:ext cx="21127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dirty="0">
                <a:solidFill>
                  <a:srgbClr val="48A2A0"/>
                </a:solidFill>
                <a:effectLst/>
                <a:cs typeface="+mn-ea"/>
                <a:sym typeface="+mn-lt"/>
              </a:rPr>
              <a:t>Star award 2014</a:t>
            </a:r>
            <a:endParaRPr lang="en-US" altLang="zh-CN" sz="1400" dirty="0">
              <a:solidFill>
                <a:srgbClr val="48A2A0"/>
              </a:solidFill>
              <a:effectLst/>
              <a:cs typeface="+mn-ea"/>
              <a:sym typeface="+mn-lt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618119" y="4493115"/>
            <a:ext cx="211279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Curabitur vitae magna eleifend at viverraligula. Sed dictum finibus vitae nunc egestas.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734228" y="2314742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6C92C0"/>
                </a:solidFill>
                <a:cs typeface="+mn-ea"/>
                <a:sym typeface="+mn-lt"/>
              </a:rPr>
              <a:t>1998</a:t>
            </a:r>
            <a:endParaRPr lang="zh-CN" altLang="en-US" dirty="0">
              <a:solidFill>
                <a:srgbClr val="6C92C0"/>
              </a:solidFill>
              <a:cs typeface="+mn-ea"/>
              <a:sym typeface="+mn-lt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793377" y="496522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6C92C0"/>
                </a:solidFill>
                <a:cs typeface="+mn-ea"/>
                <a:sym typeface="+mn-lt"/>
              </a:rPr>
              <a:t>2002</a:t>
            </a:r>
            <a:endParaRPr lang="zh-CN" altLang="en-US" dirty="0">
              <a:solidFill>
                <a:srgbClr val="6C92C0"/>
              </a:solidFill>
              <a:cs typeface="+mn-ea"/>
              <a:sym typeface="+mn-lt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186195" y="4965228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6C92C0"/>
                </a:solidFill>
                <a:cs typeface="+mn-ea"/>
                <a:sym typeface="+mn-lt"/>
              </a:rPr>
              <a:t>2010</a:t>
            </a:r>
            <a:endParaRPr lang="zh-CN" altLang="en-US" dirty="0">
              <a:solidFill>
                <a:srgbClr val="6C92C0"/>
              </a:solidFill>
              <a:cs typeface="+mn-ea"/>
              <a:sym typeface="+mn-lt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995374" y="231474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6C92C0"/>
                </a:solidFill>
                <a:cs typeface="+mn-ea"/>
                <a:sym typeface="+mn-lt"/>
              </a:rPr>
              <a:t>2008</a:t>
            </a:r>
            <a:endParaRPr lang="zh-CN" altLang="en-US" dirty="0">
              <a:solidFill>
                <a:srgbClr val="6C92C0"/>
              </a:solidFill>
              <a:cs typeface="+mn-ea"/>
              <a:sym typeface="+mn-lt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7349821" y="2314742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6C92C0"/>
                </a:solidFill>
                <a:cs typeface="+mn-ea"/>
                <a:sym typeface="+mn-lt"/>
              </a:rPr>
              <a:t>2012</a:t>
            </a:r>
            <a:endParaRPr lang="zh-CN" altLang="en-US" dirty="0">
              <a:solidFill>
                <a:srgbClr val="6C92C0"/>
              </a:solidFill>
              <a:cs typeface="+mn-ea"/>
              <a:sym typeface="+mn-lt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0963373" y="492564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6C92C0"/>
                </a:solidFill>
                <a:cs typeface="+mn-ea"/>
                <a:sym typeface="+mn-lt"/>
              </a:rPr>
              <a:t>2015</a:t>
            </a:r>
            <a:endParaRPr lang="zh-CN" altLang="en-US" dirty="0">
              <a:solidFill>
                <a:srgbClr val="6C92C0"/>
              </a:solidFill>
              <a:cs typeface="+mn-ea"/>
              <a:sym typeface="+mn-lt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344023" y="448348"/>
            <a:ext cx="1701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Lorem ipsum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344023" y="764961"/>
            <a:ext cx="229742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Lorem ipsum dolor sit </a:t>
            </a:r>
            <a:r>
              <a:rPr lang="en-US" altLang="zh-CN" sz="1100" dirty="0" err="1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amet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100" dirty="0" err="1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kolor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5945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1056640" y="3220720"/>
            <a:ext cx="2479040" cy="2479040"/>
          </a:xfrm>
          <a:prstGeom prst="ellipse">
            <a:avLst/>
          </a:prstGeom>
          <a:solidFill>
            <a:srgbClr val="0070C0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3007360" y="3220720"/>
            <a:ext cx="2479040" cy="2479040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2032000" y="1690688"/>
            <a:ext cx="2479040" cy="24790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216029" y="2050511"/>
            <a:ext cx="14670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rgbClr val="48A2A0"/>
                </a:solidFill>
              </a:defRPr>
            </a:lvl1pPr>
          </a:lstStyle>
          <a:p>
            <a:r>
              <a:rPr lang="en-US" altLang="zh-CN" dirty="0">
                <a:cs typeface="+mn-ea"/>
                <a:sym typeface="+mn-lt"/>
              </a:rPr>
              <a:t>Analysis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148955" y="3615730"/>
            <a:ext cx="245441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200"/>
              </a:lnSpc>
            </a:pPr>
            <a:r>
              <a:rPr lang="en-US" altLang="zh-CN" sz="1200" dirty="0">
                <a:solidFill>
                  <a:srgbClr val="4D402B"/>
                </a:solidFill>
                <a:cs typeface="+mn-ea"/>
                <a:sym typeface="+mn-lt"/>
              </a:rPr>
              <a:t>Curabitur vitae magna eleifend at viverraligula. Sed dictum finibus vitae nunc egestas.</a:t>
            </a:r>
            <a:endParaRPr lang="zh-CN" altLang="en-US" sz="1200" dirty="0">
              <a:solidFill>
                <a:srgbClr val="4D402B"/>
              </a:solidFill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148955" y="3167390"/>
            <a:ext cx="941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48A2A0"/>
                </a:solidFill>
                <a:cs typeface="+mn-ea"/>
                <a:sym typeface="+mn-lt"/>
              </a:rPr>
              <a:t>2015</a:t>
            </a:r>
            <a:endParaRPr lang="zh-CN" altLang="en-US" sz="2800" dirty="0">
              <a:solidFill>
                <a:srgbClr val="48A2A0"/>
              </a:solidFill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156315" y="3615730"/>
            <a:ext cx="245441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200"/>
              </a:lnSpc>
            </a:pPr>
            <a:r>
              <a:rPr lang="en-US" altLang="zh-CN" sz="1200" dirty="0">
                <a:solidFill>
                  <a:srgbClr val="4D402B"/>
                </a:solidFill>
                <a:cs typeface="+mn-ea"/>
                <a:sym typeface="+mn-lt"/>
              </a:rPr>
              <a:t>Curabitur vitae magna eleifend at viverraligula. Sed dictum finibus vitae nunc egestas.</a:t>
            </a:r>
            <a:endParaRPr lang="zh-CN" altLang="en-US" sz="1200" dirty="0">
              <a:solidFill>
                <a:srgbClr val="4D402B"/>
              </a:solidFill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9156315" y="3167390"/>
            <a:ext cx="941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rgbClr val="48A2A0"/>
                </a:solidFill>
              </a:defRPr>
            </a:lvl1pPr>
          </a:lstStyle>
          <a:p>
            <a:r>
              <a:rPr lang="en-US" altLang="zh-CN" dirty="0">
                <a:cs typeface="+mn-ea"/>
                <a:sym typeface="+mn-lt"/>
              </a:rPr>
              <a:t>2014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148955" y="4804450"/>
            <a:ext cx="245441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200"/>
              </a:lnSpc>
            </a:pPr>
            <a:r>
              <a:rPr lang="en-US" altLang="zh-CN" sz="1200" dirty="0">
                <a:solidFill>
                  <a:srgbClr val="4D402B"/>
                </a:solidFill>
                <a:cs typeface="+mn-ea"/>
                <a:sym typeface="+mn-lt"/>
              </a:rPr>
              <a:t>Curabitur vitae magna eleifend at viverraligula. Sed dictum finibus vitae nunc egestas.</a:t>
            </a:r>
            <a:endParaRPr lang="zh-CN" altLang="en-US" sz="1200" dirty="0">
              <a:solidFill>
                <a:srgbClr val="4D402B"/>
              </a:solidFill>
              <a:cs typeface="+mn-ea"/>
              <a:sym typeface="+mn-lt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148955" y="4356110"/>
            <a:ext cx="941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rgbClr val="48A2A0"/>
                </a:solidFill>
              </a:defRPr>
            </a:lvl1pPr>
          </a:lstStyle>
          <a:p>
            <a:r>
              <a:rPr lang="en-US" altLang="zh-CN" dirty="0">
                <a:cs typeface="+mn-ea"/>
                <a:sym typeface="+mn-lt"/>
              </a:rPr>
              <a:t>2013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156315" y="4804450"/>
            <a:ext cx="245441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200"/>
              </a:lnSpc>
            </a:pPr>
            <a:r>
              <a:rPr lang="en-US" altLang="zh-CN" sz="1200" dirty="0">
                <a:solidFill>
                  <a:srgbClr val="4D402B"/>
                </a:solidFill>
                <a:cs typeface="+mn-ea"/>
                <a:sym typeface="+mn-lt"/>
              </a:rPr>
              <a:t>Curabitur vitae magna eleifend at viverraligula. Sed dictum finibus vitae nunc egestas.</a:t>
            </a:r>
            <a:endParaRPr lang="zh-CN" altLang="en-US" sz="1200" dirty="0">
              <a:solidFill>
                <a:srgbClr val="4D402B"/>
              </a:solidFill>
              <a:cs typeface="+mn-ea"/>
              <a:sym typeface="+mn-lt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9156315" y="4356110"/>
            <a:ext cx="941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rgbClr val="48A2A0"/>
                </a:solidFill>
              </a:defRPr>
            </a:lvl1pPr>
          </a:lstStyle>
          <a:p>
            <a:r>
              <a:rPr lang="en-US" altLang="zh-CN" dirty="0">
                <a:cs typeface="+mn-ea"/>
                <a:sym typeface="+mn-lt"/>
              </a:rPr>
              <a:t>2012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159115" y="2542609"/>
            <a:ext cx="5016885" cy="4090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200"/>
              </a:lnSpc>
            </a:pPr>
            <a:r>
              <a:rPr lang="en-US" altLang="zh-CN" sz="1400" dirty="0">
                <a:solidFill>
                  <a:srgbClr val="4D402B"/>
                </a:solidFill>
                <a:cs typeface="+mn-ea"/>
                <a:sym typeface="+mn-lt"/>
              </a:rPr>
              <a:t>Curabitur vitae magna eleifend at viverraligula. Sed dictum finibus vitae nunc egestas.</a:t>
            </a:r>
            <a:endParaRPr lang="zh-CN" altLang="en-US" sz="1400" dirty="0">
              <a:solidFill>
                <a:srgbClr val="4D402B"/>
              </a:solidFill>
              <a:cs typeface="+mn-ea"/>
              <a:sym typeface="+mn-lt"/>
            </a:endParaRPr>
          </a:p>
        </p:txBody>
      </p:sp>
      <p:sp>
        <p:nvSpPr>
          <p:cNvPr id="25" name="Freeform 41"/>
          <p:cNvSpPr>
            <a:spLocks noEditPoints="1"/>
          </p:cNvSpPr>
          <p:nvPr/>
        </p:nvSpPr>
        <p:spPr bwMode="auto">
          <a:xfrm>
            <a:off x="3036887" y="2675723"/>
            <a:ext cx="468313" cy="420687"/>
          </a:xfrm>
          <a:custGeom>
            <a:avLst/>
            <a:gdLst>
              <a:gd name="T0" fmla="*/ 2147483647 w 67"/>
              <a:gd name="T1" fmla="*/ 124018912 h 60"/>
              <a:gd name="T2" fmla="*/ 2147483647 w 67"/>
              <a:gd name="T3" fmla="*/ 0 h 60"/>
              <a:gd name="T4" fmla="*/ 2147483647 w 67"/>
              <a:gd name="T5" fmla="*/ 0 h 60"/>
              <a:gd name="T6" fmla="*/ 2147483647 w 67"/>
              <a:gd name="T7" fmla="*/ 124018912 h 60"/>
              <a:gd name="T8" fmla="*/ 2147483647 w 67"/>
              <a:gd name="T9" fmla="*/ 310059138 h 60"/>
              <a:gd name="T10" fmla="*/ 2147483647 w 67"/>
              <a:gd name="T11" fmla="*/ 868156039 h 60"/>
              <a:gd name="T12" fmla="*/ 2147483647 w 67"/>
              <a:gd name="T13" fmla="*/ 124018912 h 60"/>
              <a:gd name="T14" fmla="*/ 2147483647 w 67"/>
              <a:gd name="T15" fmla="*/ 1922344337 h 60"/>
              <a:gd name="T16" fmla="*/ 2147483647 w 67"/>
              <a:gd name="T17" fmla="*/ 124018912 h 60"/>
              <a:gd name="T18" fmla="*/ 1902898002 w 67"/>
              <a:gd name="T19" fmla="*/ 124018912 h 60"/>
              <a:gd name="T20" fmla="*/ 122771150 w 67"/>
              <a:gd name="T21" fmla="*/ 1922344337 h 60"/>
              <a:gd name="T22" fmla="*/ 122771150 w 67"/>
              <a:gd name="T23" fmla="*/ 2147483647 h 60"/>
              <a:gd name="T24" fmla="*/ 245534466 w 67"/>
              <a:gd name="T25" fmla="*/ 2147483647 h 60"/>
              <a:gd name="T26" fmla="*/ 429691207 w 67"/>
              <a:gd name="T27" fmla="*/ 2147483647 h 60"/>
              <a:gd name="T28" fmla="*/ 2087055172 w 67"/>
              <a:gd name="T29" fmla="*/ 558097024 h 60"/>
              <a:gd name="T30" fmla="*/ 2147483647 w 67"/>
              <a:gd name="T31" fmla="*/ 2147483647 h 60"/>
              <a:gd name="T32" fmla="*/ 2147483647 w 67"/>
              <a:gd name="T33" fmla="*/ 2147483647 h 60"/>
              <a:gd name="T34" fmla="*/ 2147483647 w 67"/>
              <a:gd name="T35" fmla="*/ 1922344337 h 60"/>
              <a:gd name="T36" fmla="*/ 552454614 w 67"/>
              <a:gd name="T37" fmla="*/ 2147483647 h 60"/>
              <a:gd name="T38" fmla="*/ 552454614 w 67"/>
              <a:gd name="T39" fmla="*/ 2147483647 h 60"/>
              <a:gd name="T40" fmla="*/ 797989019 w 67"/>
              <a:gd name="T41" fmla="*/ 2147483647 h 60"/>
              <a:gd name="T42" fmla="*/ 1718749157 w 67"/>
              <a:gd name="T43" fmla="*/ 2147483647 h 60"/>
              <a:gd name="T44" fmla="*/ 1718749157 w 67"/>
              <a:gd name="T45" fmla="*/ 2147483647 h 60"/>
              <a:gd name="T46" fmla="*/ 1780134717 w 67"/>
              <a:gd name="T47" fmla="*/ 2147483647 h 60"/>
              <a:gd name="T48" fmla="*/ 2147483647 w 67"/>
              <a:gd name="T49" fmla="*/ 2147483647 h 60"/>
              <a:gd name="T50" fmla="*/ 2147483647 w 67"/>
              <a:gd name="T51" fmla="*/ 2147483647 h 60"/>
              <a:gd name="T52" fmla="*/ 2147483647 w 67"/>
              <a:gd name="T53" fmla="*/ 2147483647 h 60"/>
              <a:gd name="T54" fmla="*/ 2147483647 w 67"/>
              <a:gd name="T55" fmla="*/ 2147483647 h 60"/>
              <a:gd name="T56" fmla="*/ 2147483647 w 67"/>
              <a:gd name="T57" fmla="*/ 2147483647 h 60"/>
              <a:gd name="T58" fmla="*/ 2147483647 w 67"/>
              <a:gd name="T59" fmla="*/ 2147483647 h 60"/>
              <a:gd name="T60" fmla="*/ 2087055172 w 67"/>
              <a:gd name="T61" fmla="*/ 806142661 h 60"/>
              <a:gd name="T62" fmla="*/ 552454614 w 67"/>
              <a:gd name="T63" fmla="*/ 2147483647 h 60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67"/>
              <a:gd name="T97" fmla="*/ 0 h 60"/>
              <a:gd name="T98" fmla="*/ 67 w 67"/>
              <a:gd name="T99" fmla="*/ 60 h 60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67" h="60">
                <a:moveTo>
                  <a:pt x="53" y="2"/>
                </a:moveTo>
                <a:cubicBezTo>
                  <a:pt x="53" y="1"/>
                  <a:pt x="52" y="0"/>
                  <a:pt x="51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45" y="0"/>
                  <a:pt x="44" y="1"/>
                  <a:pt x="44" y="2"/>
                </a:cubicBezTo>
                <a:cubicBezTo>
                  <a:pt x="44" y="5"/>
                  <a:pt x="44" y="5"/>
                  <a:pt x="44" y="5"/>
                </a:cubicBezTo>
                <a:cubicBezTo>
                  <a:pt x="53" y="14"/>
                  <a:pt x="53" y="14"/>
                  <a:pt x="53" y="14"/>
                </a:cubicBezTo>
                <a:lnTo>
                  <a:pt x="53" y="2"/>
                </a:lnTo>
                <a:close/>
                <a:moveTo>
                  <a:pt x="66" y="31"/>
                </a:moveTo>
                <a:cubicBezTo>
                  <a:pt x="36" y="2"/>
                  <a:pt x="36" y="2"/>
                  <a:pt x="36" y="2"/>
                </a:cubicBezTo>
                <a:cubicBezTo>
                  <a:pt x="35" y="0"/>
                  <a:pt x="33" y="0"/>
                  <a:pt x="31" y="2"/>
                </a:cubicBezTo>
                <a:cubicBezTo>
                  <a:pt x="2" y="31"/>
                  <a:pt x="2" y="31"/>
                  <a:pt x="2" y="31"/>
                </a:cubicBezTo>
                <a:cubicBezTo>
                  <a:pt x="0" y="33"/>
                  <a:pt x="0" y="35"/>
                  <a:pt x="2" y="36"/>
                </a:cubicBezTo>
                <a:cubicBezTo>
                  <a:pt x="2" y="37"/>
                  <a:pt x="3" y="37"/>
                  <a:pt x="4" y="37"/>
                </a:cubicBezTo>
                <a:cubicBezTo>
                  <a:pt x="5" y="37"/>
                  <a:pt x="6" y="37"/>
                  <a:pt x="7" y="36"/>
                </a:cubicBezTo>
                <a:cubicBezTo>
                  <a:pt x="34" y="9"/>
                  <a:pt x="34" y="9"/>
                  <a:pt x="34" y="9"/>
                </a:cubicBezTo>
                <a:cubicBezTo>
                  <a:pt x="61" y="36"/>
                  <a:pt x="61" y="36"/>
                  <a:pt x="61" y="36"/>
                </a:cubicBezTo>
                <a:cubicBezTo>
                  <a:pt x="62" y="38"/>
                  <a:pt x="65" y="38"/>
                  <a:pt x="66" y="36"/>
                </a:cubicBezTo>
                <a:cubicBezTo>
                  <a:pt x="67" y="35"/>
                  <a:pt x="67" y="33"/>
                  <a:pt x="66" y="31"/>
                </a:cubicBezTo>
                <a:close/>
                <a:moveTo>
                  <a:pt x="9" y="37"/>
                </a:moveTo>
                <a:cubicBezTo>
                  <a:pt x="9" y="57"/>
                  <a:pt x="9" y="57"/>
                  <a:pt x="9" y="57"/>
                </a:cubicBezTo>
                <a:cubicBezTo>
                  <a:pt x="9" y="59"/>
                  <a:pt x="11" y="60"/>
                  <a:pt x="13" y="60"/>
                </a:cubicBezTo>
                <a:cubicBezTo>
                  <a:pt x="28" y="60"/>
                  <a:pt x="28" y="60"/>
                  <a:pt x="28" y="60"/>
                </a:cubicBezTo>
                <a:cubicBezTo>
                  <a:pt x="28" y="42"/>
                  <a:pt x="28" y="42"/>
                  <a:pt x="28" y="42"/>
                </a:cubicBezTo>
                <a:cubicBezTo>
                  <a:pt x="28" y="42"/>
                  <a:pt x="29" y="41"/>
                  <a:pt x="29" y="41"/>
                </a:cubicBezTo>
                <a:cubicBezTo>
                  <a:pt x="38" y="41"/>
                  <a:pt x="38" y="41"/>
                  <a:pt x="38" y="41"/>
                </a:cubicBezTo>
                <a:cubicBezTo>
                  <a:pt x="39" y="41"/>
                  <a:pt x="39" y="42"/>
                  <a:pt x="39" y="42"/>
                </a:cubicBezTo>
                <a:cubicBezTo>
                  <a:pt x="39" y="60"/>
                  <a:pt x="39" y="60"/>
                  <a:pt x="39" y="60"/>
                </a:cubicBezTo>
                <a:cubicBezTo>
                  <a:pt x="55" y="60"/>
                  <a:pt x="55" y="60"/>
                  <a:pt x="55" y="60"/>
                </a:cubicBezTo>
                <a:cubicBezTo>
                  <a:pt x="57" y="60"/>
                  <a:pt x="58" y="59"/>
                  <a:pt x="58" y="57"/>
                </a:cubicBezTo>
                <a:cubicBezTo>
                  <a:pt x="58" y="38"/>
                  <a:pt x="58" y="38"/>
                  <a:pt x="58" y="38"/>
                </a:cubicBezTo>
                <a:cubicBezTo>
                  <a:pt x="34" y="13"/>
                  <a:pt x="34" y="13"/>
                  <a:pt x="34" y="13"/>
                </a:cubicBezTo>
                <a:lnTo>
                  <a:pt x="9" y="37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26" name="Freeform 41"/>
          <p:cNvSpPr>
            <a:spLocks noEditPoints="1"/>
          </p:cNvSpPr>
          <p:nvPr/>
        </p:nvSpPr>
        <p:spPr bwMode="auto">
          <a:xfrm>
            <a:off x="2043431" y="4247158"/>
            <a:ext cx="476249" cy="382587"/>
          </a:xfrm>
          <a:custGeom>
            <a:avLst/>
            <a:gdLst>
              <a:gd name="T0" fmla="*/ 1176335871 w 72"/>
              <a:gd name="T1" fmla="*/ 232073966 h 58"/>
              <a:gd name="T2" fmla="*/ 2147483647 w 72"/>
              <a:gd name="T3" fmla="*/ 232073966 h 58"/>
              <a:gd name="T4" fmla="*/ 2147483647 w 72"/>
              <a:gd name="T5" fmla="*/ 510570880 h 58"/>
              <a:gd name="T6" fmla="*/ 2147483647 w 72"/>
              <a:gd name="T7" fmla="*/ 510570880 h 58"/>
              <a:gd name="T8" fmla="*/ 2147483647 w 72"/>
              <a:gd name="T9" fmla="*/ 185664591 h 58"/>
              <a:gd name="T10" fmla="*/ 2147483647 w 72"/>
              <a:gd name="T11" fmla="*/ 0 h 58"/>
              <a:gd name="T12" fmla="*/ 1129279435 w 72"/>
              <a:gd name="T13" fmla="*/ 0 h 58"/>
              <a:gd name="T14" fmla="*/ 941067411 w 72"/>
              <a:gd name="T15" fmla="*/ 185664591 h 58"/>
              <a:gd name="T16" fmla="*/ 941067411 w 72"/>
              <a:gd name="T17" fmla="*/ 510570880 h 58"/>
              <a:gd name="T18" fmla="*/ 1176335871 w 72"/>
              <a:gd name="T19" fmla="*/ 510570880 h 58"/>
              <a:gd name="T20" fmla="*/ 1176335871 w 72"/>
              <a:gd name="T21" fmla="*/ 232073966 h 58"/>
              <a:gd name="T22" fmla="*/ 0 w 72"/>
              <a:gd name="T23" fmla="*/ 881893143 h 58"/>
              <a:gd name="T24" fmla="*/ 0 w 72"/>
              <a:gd name="T25" fmla="*/ 2147483647 h 58"/>
              <a:gd name="T26" fmla="*/ 235268568 w 72"/>
              <a:gd name="T27" fmla="*/ 2147483647 h 58"/>
              <a:gd name="T28" fmla="*/ 470530276 w 72"/>
              <a:gd name="T29" fmla="*/ 2147483647 h 58"/>
              <a:gd name="T30" fmla="*/ 470530276 w 72"/>
              <a:gd name="T31" fmla="*/ 649812471 h 58"/>
              <a:gd name="T32" fmla="*/ 235268568 w 72"/>
              <a:gd name="T33" fmla="*/ 649812471 h 58"/>
              <a:gd name="T34" fmla="*/ 0 w 72"/>
              <a:gd name="T35" fmla="*/ 881893143 h 58"/>
              <a:gd name="T36" fmla="*/ 658749160 w 72"/>
              <a:gd name="T37" fmla="*/ 2147483647 h 58"/>
              <a:gd name="T38" fmla="*/ 2147483647 w 72"/>
              <a:gd name="T39" fmla="*/ 2147483647 h 58"/>
              <a:gd name="T40" fmla="*/ 2147483647 w 72"/>
              <a:gd name="T41" fmla="*/ 649812471 h 58"/>
              <a:gd name="T42" fmla="*/ 658749160 w 72"/>
              <a:gd name="T43" fmla="*/ 649812471 h 58"/>
              <a:gd name="T44" fmla="*/ 658749160 w 72"/>
              <a:gd name="T45" fmla="*/ 2147483647 h 58"/>
              <a:gd name="T46" fmla="*/ 2147483647 w 72"/>
              <a:gd name="T47" fmla="*/ 649812471 h 58"/>
              <a:gd name="T48" fmla="*/ 2147483647 w 72"/>
              <a:gd name="T49" fmla="*/ 649812471 h 58"/>
              <a:gd name="T50" fmla="*/ 2147483647 w 72"/>
              <a:gd name="T51" fmla="*/ 2147483647 h 58"/>
              <a:gd name="T52" fmla="*/ 2147483647 w 72"/>
              <a:gd name="T53" fmla="*/ 2147483647 h 58"/>
              <a:gd name="T54" fmla="*/ 2147483647 w 72"/>
              <a:gd name="T55" fmla="*/ 2147483647 h 58"/>
              <a:gd name="T56" fmla="*/ 2147483647 w 72"/>
              <a:gd name="T57" fmla="*/ 881893143 h 58"/>
              <a:gd name="T58" fmla="*/ 2147483647 w 72"/>
              <a:gd name="T59" fmla="*/ 649812471 h 58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w 72"/>
              <a:gd name="T91" fmla="*/ 0 h 58"/>
              <a:gd name="T92" fmla="*/ 72 w 72"/>
              <a:gd name="T93" fmla="*/ 58 h 58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T90" t="T91" r="T92" b="T93"/>
            <a:pathLst>
              <a:path w="72" h="58">
                <a:moveTo>
                  <a:pt x="25" y="5"/>
                </a:moveTo>
                <a:cubicBezTo>
                  <a:pt x="48" y="5"/>
                  <a:pt x="48" y="5"/>
                  <a:pt x="48" y="5"/>
                </a:cubicBezTo>
                <a:cubicBezTo>
                  <a:pt x="48" y="11"/>
                  <a:pt x="48" y="11"/>
                  <a:pt x="48" y="11"/>
                </a:cubicBezTo>
                <a:cubicBezTo>
                  <a:pt x="53" y="11"/>
                  <a:pt x="53" y="11"/>
                  <a:pt x="53" y="11"/>
                </a:cubicBezTo>
                <a:cubicBezTo>
                  <a:pt x="53" y="4"/>
                  <a:pt x="53" y="4"/>
                  <a:pt x="53" y="4"/>
                </a:cubicBezTo>
                <a:cubicBezTo>
                  <a:pt x="53" y="2"/>
                  <a:pt x="51" y="0"/>
                  <a:pt x="4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2" y="0"/>
                  <a:pt x="20" y="2"/>
                  <a:pt x="20" y="4"/>
                </a:cubicBezTo>
                <a:cubicBezTo>
                  <a:pt x="20" y="11"/>
                  <a:pt x="20" y="11"/>
                  <a:pt x="20" y="11"/>
                </a:cubicBezTo>
                <a:cubicBezTo>
                  <a:pt x="25" y="11"/>
                  <a:pt x="25" y="11"/>
                  <a:pt x="25" y="11"/>
                </a:cubicBezTo>
                <a:lnTo>
                  <a:pt x="25" y="5"/>
                </a:lnTo>
                <a:close/>
                <a:moveTo>
                  <a:pt x="0" y="19"/>
                </a:moveTo>
                <a:cubicBezTo>
                  <a:pt x="0" y="53"/>
                  <a:pt x="0" y="53"/>
                  <a:pt x="0" y="53"/>
                </a:cubicBezTo>
                <a:cubicBezTo>
                  <a:pt x="0" y="56"/>
                  <a:pt x="3" y="58"/>
                  <a:pt x="5" y="58"/>
                </a:cubicBezTo>
                <a:cubicBezTo>
                  <a:pt x="10" y="58"/>
                  <a:pt x="10" y="58"/>
                  <a:pt x="10" y="58"/>
                </a:cubicBezTo>
                <a:cubicBezTo>
                  <a:pt x="10" y="14"/>
                  <a:pt x="10" y="14"/>
                  <a:pt x="10" y="14"/>
                </a:cubicBezTo>
                <a:cubicBezTo>
                  <a:pt x="5" y="14"/>
                  <a:pt x="5" y="14"/>
                  <a:pt x="5" y="14"/>
                </a:cubicBezTo>
                <a:cubicBezTo>
                  <a:pt x="3" y="14"/>
                  <a:pt x="0" y="16"/>
                  <a:pt x="0" y="19"/>
                </a:cubicBezTo>
                <a:close/>
                <a:moveTo>
                  <a:pt x="14" y="58"/>
                </a:moveTo>
                <a:cubicBezTo>
                  <a:pt x="59" y="58"/>
                  <a:pt x="59" y="58"/>
                  <a:pt x="59" y="58"/>
                </a:cubicBezTo>
                <a:cubicBezTo>
                  <a:pt x="59" y="14"/>
                  <a:pt x="59" y="14"/>
                  <a:pt x="59" y="14"/>
                </a:cubicBezTo>
                <a:cubicBezTo>
                  <a:pt x="14" y="14"/>
                  <a:pt x="14" y="14"/>
                  <a:pt x="14" y="14"/>
                </a:cubicBezTo>
                <a:lnTo>
                  <a:pt x="14" y="58"/>
                </a:lnTo>
                <a:close/>
                <a:moveTo>
                  <a:pt x="67" y="14"/>
                </a:moveTo>
                <a:cubicBezTo>
                  <a:pt x="63" y="14"/>
                  <a:pt x="63" y="14"/>
                  <a:pt x="63" y="14"/>
                </a:cubicBezTo>
                <a:cubicBezTo>
                  <a:pt x="63" y="58"/>
                  <a:pt x="63" y="58"/>
                  <a:pt x="63" y="58"/>
                </a:cubicBezTo>
                <a:cubicBezTo>
                  <a:pt x="67" y="58"/>
                  <a:pt x="67" y="58"/>
                  <a:pt x="67" y="58"/>
                </a:cubicBezTo>
                <a:cubicBezTo>
                  <a:pt x="70" y="58"/>
                  <a:pt x="72" y="56"/>
                  <a:pt x="72" y="53"/>
                </a:cubicBezTo>
                <a:cubicBezTo>
                  <a:pt x="72" y="19"/>
                  <a:pt x="72" y="19"/>
                  <a:pt x="72" y="19"/>
                </a:cubicBezTo>
                <a:cubicBezTo>
                  <a:pt x="72" y="16"/>
                  <a:pt x="70" y="14"/>
                  <a:pt x="67" y="14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27" name="Freeform 17"/>
          <p:cNvSpPr>
            <a:spLocks noEditPoints="1"/>
          </p:cNvSpPr>
          <p:nvPr/>
        </p:nvSpPr>
        <p:spPr bwMode="auto">
          <a:xfrm>
            <a:off x="4057230" y="4192996"/>
            <a:ext cx="401637" cy="468312"/>
          </a:xfrm>
          <a:custGeom>
            <a:avLst/>
            <a:gdLst>
              <a:gd name="T0" fmla="*/ 2147483647 w 63"/>
              <a:gd name="T1" fmla="*/ 0 h 73"/>
              <a:gd name="T2" fmla="*/ 1122599098 w 63"/>
              <a:gd name="T3" fmla="*/ 0 h 73"/>
              <a:gd name="T4" fmla="*/ 561299549 w 63"/>
              <a:gd name="T5" fmla="*/ 560595689 h 73"/>
              <a:gd name="T6" fmla="*/ 561299549 w 63"/>
              <a:gd name="T7" fmla="*/ 1009069293 h 73"/>
              <a:gd name="T8" fmla="*/ 785819275 w 63"/>
              <a:gd name="T9" fmla="*/ 953011760 h 73"/>
              <a:gd name="T10" fmla="*/ 1852288207 w 63"/>
              <a:gd name="T11" fmla="*/ 2074203372 h 73"/>
              <a:gd name="T12" fmla="*/ 1627768481 w 63"/>
              <a:gd name="T13" fmla="*/ 2147483647 h 73"/>
              <a:gd name="T14" fmla="*/ 1627768481 w 63"/>
              <a:gd name="T15" fmla="*/ 2147483647 h 73"/>
              <a:gd name="T16" fmla="*/ 2147483647 w 63"/>
              <a:gd name="T17" fmla="*/ 2147483647 h 73"/>
              <a:gd name="T18" fmla="*/ 2147483647 w 63"/>
              <a:gd name="T19" fmla="*/ 2147483647 h 73"/>
              <a:gd name="T20" fmla="*/ 2147483647 w 63"/>
              <a:gd name="T21" fmla="*/ 1121191379 h 73"/>
              <a:gd name="T22" fmla="*/ 2147483647 w 63"/>
              <a:gd name="T23" fmla="*/ 0 h 73"/>
              <a:gd name="T24" fmla="*/ 2147483647 w 63"/>
              <a:gd name="T25" fmla="*/ 1345428064 h 73"/>
              <a:gd name="T26" fmla="*/ 2147483647 w 63"/>
              <a:gd name="T27" fmla="*/ 728775075 h 73"/>
              <a:gd name="T28" fmla="*/ 2147483647 w 63"/>
              <a:gd name="T29" fmla="*/ 56057314 h 73"/>
              <a:gd name="T30" fmla="*/ 2147483647 w 63"/>
              <a:gd name="T31" fmla="*/ 280294101 h 73"/>
              <a:gd name="T32" fmla="*/ 2147483647 w 63"/>
              <a:gd name="T33" fmla="*/ 560595689 h 73"/>
              <a:gd name="T34" fmla="*/ 2147483647 w 63"/>
              <a:gd name="T35" fmla="*/ 1121191379 h 73"/>
              <a:gd name="T36" fmla="*/ 2147483647 w 63"/>
              <a:gd name="T37" fmla="*/ 1121191379 h 73"/>
              <a:gd name="T38" fmla="*/ 2147483647 w 63"/>
              <a:gd name="T39" fmla="*/ 1345428064 h 73"/>
              <a:gd name="T40" fmla="*/ 2147483647 w 63"/>
              <a:gd name="T41" fmla="*/ 1345428064 h 73"/>
              <a:gd name="T42" fmla="*/ 224519784 w 63"/>
              <a:gd name="T43" fmla="*/ 2147483647 h 73"/>
              <a:gd name="T44" fmla="*/ 224519784 w 63"/>
              <a:gd name="T45" fmla="*/ 2147483647 h 73"/>
              <a:gd name="T46" fmla="*/ 785819275 w 63"/>
              <a:gd name="T47" fmla="*/ 2147483647 h 73"/>
              <a:gd name="T48" fmla="*/ 785819275 w 63"/>
              <a:gd name="T49" fmla="*/ 2147483647 h 73"/>
              <a:gd name="T50" fmla="*/ 1347118824 w 63"/>
              <a:gd name="T51" fmla="*/ 2147483647 h 73"/>
              <a:gd name="T52" fmla="*/ 1347118824 w 63"/>
              <a:gd name="T53" fmla="*/ 2147483647 h 73"/>
              <a:gd name="T54" fmla="*/ 785819275 w 63"/>
              <a:gd name="T55" fmla="*/ 2147483647 h 73"/>
              <a:gd name="T56" fmla="*/ 224519784 w 63"/>
              <a:gd name="T57" fmla="*/ 2147483647 h 73"/>
              <a:gd name="T58" fmla="*/ 785819275 w 63"/>
              <a:gd name="T59" fmla="*/ 1289370764 h 73"/>
              <a:gd name="T60" fmla="*/ 0 w 63"/>
              <a:gd name="T61" fmla="*/ 2074203372 h 73"/>
              <a:gd name="T62" fmla="*/ 785819275 w 63"/>
              <a:gd name="T63" fmla="*/ 2147483647 h 73"/>
              <a:gd name="T64" fmla="*/ 1515508618 w 63"/>
              <a:gd name="T65" fmla="*/ 2074203372 h 73"/>
              <a:gd name="T66" fmla="*/ 785819275 w 63"/>
              <a:gd name="T67" fmla="*/ 1289370764 h 73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w 63"/>
              <a:gd name="T103" fmla="*/ 0 h 73"/>
              <a:gd name="T104" fmla="*/ 63 w 63"/>
              <a:gd name="T105" fmla="*/ 73 h 73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T102" t="T103" r="T104" b="T105"/>
            <a:pathLst>
              <a:path w="63" h="73">
                <a:moveTo>
                  <a:pt x="43" y="0"/>
                </a:moveTo>
                <a:cubicBezTo>
                  <a:pt x="20" y="0"/>
                  <a:pt x="20" y="0"/>
                  <a:pt x="20" y="0"/>
                </a:cubicBezTo>
                <a:cubicBezTo>
                  <a:pt x="15" y="0"/>
                  <a:pt x="10" y="4"/>
                  <a:pt x="10" y="10"/>
                </a:cubicBezTo>
                <a:cubicBezTo>
                  <a:pt x="10" y="18"/>
                  <a:pt x="10" y="18"/>
                  <a:pt x="10" y="18"/>
                </a:cubicBezTo>
                <a:cubicBezTo>
                  <a:pt x="11" y="18"/>
                  <a:pt x="13" y="17"/>
                  <a:pt x="14" y="17"/>
                </a:cubicBezTo>
                <a:cubicBezTo>
                  <a:pt x="24" y="17"/>
                  <a:pt x="33" y="26"/>
                  <a:pt x="33" y="37"/>
                </a:cubicBezTo>
                <a:cubicBezTo>
                  <a:pt x="33" y="41"/>
                  <a:pt x="32" y="45"/>
                  <a:pt x="29" y="48"/>
                </a:cubicBezTo>
                <a:cubicBezTo>
                  <a:pt x="29" y="64"/>
                  <a:pt x="29" y="64"/>
                  <a:pt x="29" y="64"/>
                </a:cubicBezTo>
                <a:cubicBezTo>
                  <a:pt x="53" y="64"/>
                  <a:pt x="53" y="64"/>
                  <a:pt x="53" y="64"/>
                </a:cubicBezTo>
                <a:cubicBezTo>
                  <a:pt x="58" y="64"/>
                  <a:pt x="63" y="59"/>
                  <a:pt x="63" y="54"/>
                </a:cubicBezTo>
                <a:cubicBezTo>
                  <a:pt x="63" y="20"/>
                  <a:pt x="63" y="20"/>
                  <a:pt x="63" y="20"/>
                </a:cubicBezTo>
                <a:lnTo>
                  <a:pt x="43" y="0"/>
                </a:lnTo>
                <a:close/>
                <a:moveTo>
                  <a:pt x="50" y="24"/>
                </a:moveTo>
                <a:cubicBezTo>
                  <a:pt x="44" y="24"/>
                  <a:pt x="39" y="19"/>
                  <a:pt x="39" y="13"/>
                </a:cubicBezTo>
                <a:cubicBezTo>
                  <a:pt x="39" y="1"/>
                  <a:pt x="39" y="1"/>
                  <a:pt x="39" y="1"/>
                </a:cubicBezTo>
                <a:cubicBezTo>
                  <a:pt x="43" y="5"/>
                  <a:pt x="43" y="5"/>
                  <a:pt x="43" y="5"/>
                </a:cubicBezTo>
                <a:cubicBezTo>
                  <a:pt x="43" y="10"/>
                  <a:pt x="43" y="10"/>
                  <a:pt x="43" y="10"/>
                </a:cubicBezTo>
                <a:cubicBezTo>
                  <a:pt x="43" y="16"/>
                  <a:pt x="47" y="20"/>
                  <a:pt x="53" y="20"/>
                </a:cubicBezTo>
                <a:cubicBezTo>
                  <a:pt x="58" y="20"/>
                  <a:pt x="58" y="20"/>
                  <a:pt x="58" y="20"/>
                </a:cubicBezTo>
                <a:cubicBezTo>
                  <a:pt x="62" y="24"/>
                  <a:pt x="62" y="24"/>
                  <a:pt x="62" y="24"/>
                </a:cubicBezTo>
                <a:lnTo>
                  <a:pt x="50" y="24"/>
                </a:lnTo>
                <a:close/>
                <a:moveTo>
                  <a:pt x="4" y="52"/>
                </a:moveTo>
                <a:cubicBezTo>
                  <a:pt x="4" y="73"/>
                  <a:pt x="4" y="73"/>
                  <a:pt x="4" y="73"/>
                </a:cubicBezTo>
                <a:cubicBezTo>
                  <a:pt x="14" y="64"/>
                  <a:pt x="14" y="64"/>
                  <a:pt x="14" y="64"/>
                </a:cubicBezTo>
                <a:cubicBezTo>
                  <a:pt x="14" y="64"/>
                  <a:pt x="14" y="64"/>
                  <a:pt x="14" y="64"/>
                </a:cubicBezTo>
                <a:cubicBezTo>
                  <a:pt x="24" y="73"/>
                  <a:pt x="24" y="73"/>
                  <a:pt x="24" y="73"/>
                </a:cubicBezTo>
                <a:cubicBezTo>
                  <a:pt x="24" y="52"/>
                  <a:pt x="24" y="52"/>
                  <a:pt x="24" y="52"/>
                </a:cubicBezTo>
                <a:cubicBezTo>
                  <a:pt x="21" y="54"/>
                  <a:pt x="17" y="55"/>
                  <a:pt x="14" y="55"/>
                </a:cubicBezTo>
                <a:cubicBezTo>
                  <a:pt x="10" y="55"/>
                  <a:pt x="7" y="54"/>
                  <a:pt x="4" y="52"/>
                </a:cubicBezTo>
                <a:close/>
                <a:moveTo>
                  <a:pt x="14" y="23"/>
                </a:moveTo>
                <a:cubicBezTo>
                  <a:pt x="6" y="23"/>
                  <a:pt x="0" y="29"/>
                  <a:pt x="0" y="37"/>
                </a:cubicBezTo>
                <a:cubicBezTo>
                  <a:pt x="0" y="44"/>
                  <a:pt x="6" y="50"/>
                  <a:pt x="14" y="50"/>
                </a:cubicBezTo>
                <a:cubicBezTo>
                  <a:pt x="21" y="50"/>
                  <a:pt x="27" y="44"/>
                  <a:pt x="27" y="37"/>
                </a:cubicBezTo>
                <a:cubicBezTo>
                  <a:pt x="27" y="29"/>
                  <a:pt x="21" y="23"/>
                  <a:pt x="14" y="2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344023" y="448348"/>
            <a:ext cx="1701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Lorem ipsum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344023" y="764961"/>
            <a:ext cx="229742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Lorem ipsum dolor sit amet kolor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27707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615440" y="2057400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3276495" y="3718455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MH_Others_1"/>
          <p:cNvSpPr txBox="1"/>
          <p:nvPr>
            <p:custDataLst>
              <p:tags r:id="rId1"/>
            </p:custDataLst>
          </p:nvPr>
        </p:nvSpPr>
        <p:spPr>
          <a:xfrm>
            <a:off x="864526" y="2860251"/>
            <a:ext cx="3955467" cy="8479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PART 3</a:t>
            </a:r>
            <a:endParaRPr lang="zh-CN" alt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819992" y="3487622"/>
            <a:ext cx="6318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更多精品模板下载：</a:t>
            </a:r>
            <a:r>
              <a:rPr lang="en-US" altLang="zh-CN" sz="1200" dirty="0">
                <a:hlinkClick r:id="rId4"/>
              </a:rPr>
              <a:t>http://hi.ooopic.com/WX29085296/</a:t>
            </a:r>
            <a:endParaRPr lang="en-US" altLang="zh-CN" sz="1200" dirty="0"/>
          </a:p>
          <a:p>
            <a:r>
              <a:rPr lang="zh-CN" altLang="en-US" sz="1200" dirty="0"/>
              <a:t>更多精品模板下载：</a:t>
            </a:r>
            <a:r>
              <a:rPr lang="en-US" altLang="zh-CN" sz="1200" dirty="0">
                <a:hlinkClick r:id="rId5"/>
              </a:rPr>
              <a:t>http://user.88tph.com/seller/auditing.html</a:t>
            </a:r>
            <a:endParaRPr lang="en-US" altLang="zh-CN" sz="1200" dirty="0"/>
          </a:p>
          <a:p>
            <a:r>
              <a:rPr lang="zh-CN" altLang="en-US" sz="1200" dirty="0"/>
              <a:t>更多精品模板下载：</a:t>
            </a:r>
            <a:r>
              <a:rPr lang="en-US" altLang="zh-CN" sz="1200" dirty="0"/>
              <a:t> http://shop.pptmao.com/60012.html</a:t>
            </a:r>
            <a:endParaRPr lang="zh-CN" altLang="en-US" sz="1200" dirty="0"/>
          </a:p>
        </p:txBody>
      </p:sp>
      <p:sp>
        <p:nvSpPr>
          <p:cNvPr id="2" name="矩形 1"/>
          <p:cNvSpPr/>
          <p:nvPr/>
        </p:nvSpPr>
        <p:spPr>
          <a:xfrm>
            <a:off x="4819993" y="3040204"/>
            <a:ext cx="1701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>
                <a:cs typeface="+mn-ea"/>
                <a:sym typeface="+mn-lt"/>
              </a:rPr>
              <a:t>Lorem ipsum</a:t>
            </a:r>
            <a:endParaRPr lang="zh-CN" altLang="en-US" sz="2000" b="1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70817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4754252" y="2504388"/>
            <a:ext cx="2683496" cy="2683496"/>
          </a:xfrm>
          <a:prstGeom prst="ellipse">
            <a:avLst/>
          </a:prstGeom>
          <a:solidFill>
            <a:srgbClr val="48A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3524371" y="2363319"/>
            <a:ext cx="678728" cy="678728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852385" y="2846021"/>
            <a:ext cx="487230" cy="487230"/>
            <a:chOff x="1649684" y="465073"/>
            <a:chExt cx="2713594" cy="2713594"/>
          </a:xfrm>
        </p:grpSpPr>
        <p:grpSp>
          <p:nvGrpSpPr>
            <p:cNvPr id="5" name="组合 4"/>
            <p:cNvGrpSpPr/>
            <p:nvPr/>
          </p:nvGrpSpPr>
          <p:grpSpPr>
            <a:xfrm>
              <a:off x="1649684" y="465073"/>
              <a:ext cx="2713594" cy="2713594"/>
              <a:chOff x="1664733" y="480122"/>
              <a:chExt cx="2683496" cy="2683496"/>
            </a:xfrm>
          </p:grpSpPr>
          <p:sp>
            <p:nvSpPr>
              <p:cNvPr id="7" name="椭圆 6"/>
              <p:cNvSpPr/>
              <p:nvPr/>
            </p:nvSpPr>
            <p:spPr>
              <a:xfrm>
                <a:off x="2475884" y="480122"/>
                <a:ext cx="1061194" cy="2683496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" name="椭圆 7"/>
              <p:cNvSpPr/>
              <p:nvPr/>
            </p:nvSpPr>
            <p:spPr>
              <a:xfrm rot="7200000">
                <a:off x="2475884" y="480122"/>
                <a:ext cx="1061194" cy="2683496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" name="椭圆 8"/>
              <p:cNvSpPr/>
              <p:nvPr/>
            </p:nvSpPr>
            <p:spPr>
              <a:xfrm rot="-7200000">
                <a:off x="2475884" y="480122"/>
                <a:ext cx="1061194" cy="2683496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6" name="椭圆 5"/>
            <p:cNvSpPr/>
            <p:nvPr/>
          </p:nvSpPr>
          <p:spPr>
            <a:xfrm>
              <a:off x="2741438" y="1556827"/>
              <a:ext cx="530086" cy="530086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5011508" y="3645897"/>
            <a:ext cx="2168984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1"/>
                </a:solidFill>
                <a:cs typeface="+mn-ea"/>
                <a:sym typeface="+mn-lt"/>
              </a:rPr>
              <a:t>To fully realize the potential of a cloud-based architecture for applications and network functions, the underlying network connectivity</a:t>
            </a:r>
            <a:endParaRPr lang="zh-CN" altLang="en-US" sz="1100" dirty="0"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623062" y="3294875"/>
            <a:ext cx="1149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Core Info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3500488" y="4540761"/>
            <a:ext cx="678728" cy="678728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7988901" y="2363319"/>
            <a:ext cx="678728" cy="678728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8012784" y="4540761"/>
            <a:ext cx="678728" cy="678728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247400" y="2319722"/>
            <a:ext cx="1149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dirty="0">
                <a:solidFill>
                  <a:srgbClr val="48A2A0"/>
                </a:solidFill>
                <a:cs typeface="+mn-ea"/>
                <a:sym typeface="+mn-lt"/>
              </a:rPr>
              <a:t>Core Info</a:t>
            </a:r>
            <a:endParaRPr lang="zh-CN" altLang="en-US" dirty="0">
              <a:solidFill>
                <a:srgbClr val="48A2A0"/>
              </a:solidFill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254933" y="4399950"/>
            <a:ext cx="1149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dirty="0">
                <a:solidFill>
                  <a:srgbClr val="48A2A0"/>
                </a:solidFill>
                <a:cs typeface="+mn-ea"/>
                <a:sym typeface="+mn-lt"/>
              </a:rPr>
              <a:t>Core Info</a:t>
            </a:r>
            <a:endParaRPr lang="zh-CN" altLang="en-US" dirty="0">
              <a:solidFill>
                <a:srgbClr val="48A2A0"/>
              </a:solidFill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746021" y="2319722"/>
            <a:ext cx="1149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48A2A0"/>
                </a:solidFill>
                <a:cs typeface="+mn-ea"/>
                <a:sym typeface="+mn-lt"/>
              </a:rPr>
              <a:t>Core Info</a:t>
            </a:r>
            <a:endParaRPr lang="zh-CN" altLang="en-US" dirty="0">
              <a:solidFill>
                <a:srgbClr val="48A2A0"/>
              </a:solidFill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746021" y="4399950"/>
            <a:ext cx="1149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48A2A0"/>
                </a:solidFill>
                <a:cs typeface="+mn-ea"/>
                <a:sym typeface="+mn-lt"/>
              </a:rPr>
              <a:t>Core Info</a:t>
            </a:r>
            <a:endParaRPr lang="zh-CN" altLang="en-US" dirty="0">
              <a:solidFill>
                <a:srgbClr val="48A2A0"/>
              </a:solidFill>
              <a:cs typeface="+mn-ea"/>
              <a:sym typeface="+mn-lt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746021" y="2640996"/>
            <a:ext cx="2665578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Curabitur vitae magna eleifend at viverraligula. Sed dictum finibus vitae nunc egestas.</a:t>
            </a: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746021" y="4721224"/>
            <a:ext cx="2665578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Curabitur vitae magna eleifend at viverraligula. Sed dictum finibus vitae nunc egestas.</a:t>
            </a: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1" name="Freeform 34"/>
          <p:cNvSpPr>
            <a:spLocks/>
          </p:cNvSpPr>
          <p:nvPr/>
        </p:nvSpPr>
        <p:spPr bwMode="auto">
          <a:xfrm>
            <a:off x="8145348" y="2547985"/>
            <a:ext cx="365833" cy="339099"/>
          </a:xfrm>
          <a:custGeom>
            <a:avLst/>
            <a:gdLst>
              <a:gd name="T0" fmla="*/ 258 w 298"/>
              <a:gd name="T1" fmla="*/ 0 h 276"/>
              <a:gd name="T2" fmla="*/ 41 w 298"/>
              <a:gd name="T3" fmla="*/ 0 h 276"/>
              <a:gd name="T4" fmla="*/ 0 w 298"/>
              <a:gd name="T5" fmla="*/ 40 h 276"/>
              <a:gd name="T6" fmla="*/ 0 w 298"/>
              <a:gd name="T7" fmla="*/ 180 h 276"/>
              <a:gd name="T8" fmla="*/ 41 w 298"/>
              <a:gd name="T9" fmla="*/ 220 h 276"/>
              <a:gd name="T10" fmla="*/ 128 w 298"/>
              <a:gd name="T11" fmla="*/ 220 h 276"/>
              <a:gd name="T12" fmla="*/ 128 w 298"/>
              <a:gd name="T13" fmla="*/ 276 h 276"/>
              <a:gd name="T14" fmla="*/ 220 w 298"/>
              <a:gd name="T15" fmla="*/ 220 h 276"/>
              <a:gd name="T16" fmla="*/ 258 w 298"/>
              <a:gd name="T17" fmla="*/ 220 h 276"/>
              <a:gd name="T18" fmla="*/ 298 w 298"/>
              <a:gd name="T19" fmla="*/ 180 h 276"/>
              <a:gd name="T20" fmla="*/ 298 w 298"/>
              <a:gd name="T21" fmla="*/ 40 h 276"/>
              <a:gd name="T22" fmla="*/ 258 w 298"/>
              <a:gd name="T23" fmla="*/ 0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98" h="276">
                <a:moveTo>
                  <a:pt x="258" y="0"/>
                </a:moveTo>
                <a:cubicBezTo>
                  <a:pt x="41" y="0"/>
                  <a:pt x="41" y="0"/>
                  <a:pt x="41" y="0"/>
                </a:cubicBezTo>
                <a:cubicBezTo>
                  <a:pt x="19" y="0"/>
                  <a:pt x="0" y="18"/>
                  <a:pt x="0" y="40"/>
                </a:cubicBezTo>
                <a:cubicBezTo>
                  <a:pt x="0" y="180"/>
                  <a:pt x="0" y="180"/>
                  <a:pt x="0" y="180"/>
                </a:cubicBezTo>
                <a:cubicBezTo>
                  <a:pt x="0" y="202"/>
                  <a:pt x="19" y="220"/>
                  <a:pt x="41" y="220"/>
                </a:cubicBezTo>
                <a:cubicBezTo>
                  <a:pt x="128" y="220"/>
                  <a:pt x="128" y="220"/>
                  <a:pt x="128" y="220"/>
                </a:cubicBezTo>
                <a:cubicBezTo>
                  <a:pt x="128" y="276"/>
                  <a:pt x="128" y="276"/>
                  <a:pt x="128" y="276"/>
                </a:cubicBezTo>
                <a:cubicBezTo>
                  <a:pt x="220" y="220"/>
                  <a:pt x="220" y="220"/>
                  <a:pt x="220" y="220"/>
                </a:cubicBezTo>
                <a:cubicBezTo>
                  <a:pt x="258" y="220"/>
                  <a:pt x="258" y="220"/>
                  <a:pt x="258" y="220"/>
                </a:cubicBezTo>
                <a:cubicBezTo>
                  <a:pt x="280" y="220"/>
                  <a:pt x="298" y="202"/>
                  <a:pt x="298" y="180"/>
                </a:cubicBezTo>
                <a:cubicBezTo>
                  <a:pt x="298" y="40"/>
                  <a:pt x="298" y="40"/>
                  <a:pt x="298" y="40"/>
                </a:cubicBezTo>
                <a:cubicBezTo>
                  <a:pt x="298" y="18"/>
                  <a:pt x="280" y="0"/>
                  <a:pt x="258" y="0"/>
                </a:cubicBezTo>
                <a:close/>
              </a:path>
            </a:pathLst>
          </a:custGeom>
          <a:noFill/>
          <a:ln w="12700">
            <a:solidFill>
              <a:schemeClr val="bg1"/>
            </a:solidFill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22" name="Freeform 37"/>
          <p:cNvSpPr>
            <a:spLocks noEditPoints="1"/>
          </p:cNvSpPr>
          <p:nvPr/>
        </p:nvSpPr>
        <p:spPr bwMode="auto">
          <a:xfrm>
            <a:off x="3691371" y="2564792"/>
            <a:ext cx="344727" cy="275782"/>
          </a:xfrm>
          <a:custGeom>
            <a:avLst/>
            <a:gdLst>
              <a:gd name="T0" fmla="*/ 253 w 281"/>
              <a:gd name="T1" fmla="*/ 0 h 225"/>
              <a:gd name="T2" fmla="*/ 157 w 281"/>
              <a:gd name="T3" fmla="*/ 0 h 225"/>
              <a:gd name="T4" fmla="*/ 156 w 281"/>
              <a:gd name="T5" fmla="*/ 0 h 225"/>
              <a:gd name="T6" fmla="*/ 117 w 281"/>
              <a:gd name="T7" fmla="*/ 0 h 225"/>
              <a:gd name="T8" fmla="*/ 117 w 281"/>
              <a:gd name="T9" fmla="*/ 0 h 225"/>
              <a:gd name="T10" fmla="*/ 28 w 281"/>
              <a:gd name="T11" fmla="*/ 0 h 225"/>
              <a:gd name="T12" fmla="*/ 0 w 281"/>
              <a:gd name="T13" fmla="*/ 28 h 225"/>
              <a:gd name="T14" fmla="*/ 0 w 281"/>
              <a:gd name="T15" fmla="*/ 162 h 225"/>
              <a:gd name="T16" fmla="*/ 28 w 281"/>
              <a:gd name="T17" fmla="*/ 190 h 225"/>
              <a:gd name="T18" fmla="*/ 119 w 281"/>
              <a:gd name="T19" fmla="*/ 190 h 225"/>
              <a:gd name="T20" fmla="*/ 126 w 281"/>
              <a:gd name="T21" fmla="*/ 199 h 225"/>
              <a:gd name="T22" fmla="*/ 119 w 281"/>
              <a:gd name="T23" fmla="*/ 207 h 225"/>
              <a:gd name="T24" fmla="*/ 73 w 281"/>
              <a:gd name="T25" fmla="*/ 216 h 225"/>
              <a:gd name="T26" fmla="*/ 141 w 281"/>
              <a:gd name="T27" fmla="*/ 225 h 225"/>
              <a:gd name="T28" fmla="*/ 210 w 281"/>
              <a:gd name="T29" fmla="*/ 216 h 225"/>
              <a:gd name="T30" fmla="*/ 165 w 281"/>
              <a:gd name="T31" fmla="*/ 208 h 225"/>
              <a:gd name="T32" fmla="*/ 158 w 281"/>
              <a:gd name="T33" fmla="*/ 198 h 225"/>
              <a:gd name="T34" fmla="*/ 164 w 281"/>
              <a:gd name="T35" fmla="*/ 190 h 225"/>
              <a:gd name="T36" fmla="*/ 253 w 281"/>
              <a:gd name="T37" fmla="*/ 190 h 225"/>
              <a:gd name="T38" fmla="*/ 281 w 281"/>
              <a:gd name="T39" fmla="*/ 162 h 225"/>
              <a:gd name="T40" fmla="*/ 281 w 281"/>
              <a:gd name="T41" fmla="*/ 28 h 225"/>
              <a:gd name="T42" fmla="*/ 253 w 281"/>
              <a:gd name="T43" fmla="*/ 0 h 225"/>
              <a:gd name="T44" fmla="*/ 247 w 281"/>
              <a:gd name="T45" fmla="*/ 182 h 225"/>
              <a:gd name="T46" fmla="*/ 241 w 281"/>
              <a:gd name="T47" fmla="*/ 177 h 225"/>
              <a:gd name="T48" fmla="*/ 247 w 281"/>
              <a:gd name="T49" fmla="*/ 171 h 225"/>
              <a:gd name="T50" fmla="*/ 252 w 281"/>
              <a:gd name="T51" fmla="*/ 177 h 225"/>
              <a:gd name="T52" fmla="*/ 247 w 281"/>
              <a:gd name="T53" fmla="*/ 182 h 225"/>
              <a:gd name="T54" fmla="*/ 265 w 281"/>
              <a:gd name="T55" fmla="*/ 164 h 225"/>
              <a:gd name="T56" fmla="*/ 17 w 281"/>
              <a:gd name="T57" fmla="*/ 164 h 225"/>
              <a:gd name="T58" fmla="*/ 17 w 281"/>
              <a:gd name="T59" fmla="*/ 17 h 225"/>
              <a:gd name="T60" fmla="*/ 265 w 281"/>
              <a:gd name="T61" fmla="*/ 17 h 225"/>
              <a:gd name="T62" fmla="*/ 265 w 281"/>
              <a:gd name="T63" fmla="*/ 164 h 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81" h="225">
                <a:moveTo>
                  <a:pt x="253" y="0"/>
                </a:moveTo>
                <a:cubicBezTo>
                  <a:pt x="157" y="0"/>
                  <a:pt x="157" y="0"/>
                  <a:pt x="157" y="0"/>
                </a:cubicBezTo>
                <a:cubicBezTo>
                  <a:pt x="157" y="0"/>
                  <a:pt x="157" y="0"/>
                  <a:pt x="156" y="0"/>
                </a:cubicBezTo>
                <a:cubicBezTo>
                  <a:pt x="117" y="0"/>
                  <a:pt x="117" y="0"/>
                  <a:pt x="117" y="0"/>
                </a:cubicBezTo>
                <a:cubicBezTo>
                  <a:pt x="117" y="0"/>
                  <a:pt x="117" y="0"/>
                  <a:pt x="117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13" y="0"/>
                  <a:pt x="0" y="13"/>
                  <a:pt x="0" y="28"/>
                </a:cubicBezTo>
                <a:cubicBezTo>
                  <a:pt x="0" y="162"/>
                  <a:pt x="0" y="162"/>
                  <a:pt x="0" y="162"/>
                </a:cubicBezTo>
                <a:cubicBezTo>
                  <a:pt x="0" y="177"/>
                  <a:pt x="13" y="190"/>
                  <a:pt x="28" y="190"/>
                </a:cubicBezTo>
                <a:cubicBezTo>
                  <a:pt x="119" y="190"/>
                  <a:pt x="119" y="190"/>
                  <a:pt x="119" y="190"/>
                </a:cubicBezTo>
                <a:cubicBezTo>
                  <a:pt x="123" y="192"/>
                  <a:pt x="126" y="195"/>
                  <a:pt x="126" y="199"/>
                </a:cubicBezTo>
                <a:cubicBezTo>
                  <a:pt x="126" y="202"/>
                  <a:pt x="123" y="205"/>
                  <a:pt x="119" y="207"/>
                </a:cubicBezTo>
                <a:cubicBezTo>
                  <a:pt x="92" y="209"/>
                  <a:pt x="73" y="212"/>
                  <a:pt x="73" y="216"/>
                </a:cubicBezTo>
                <a:cubicBezTo>
                  <a:pt x="73" y="221"/>
                  <a:pt x="103" y="225"/>
                  <a:pt x="141" y="225"/>
                </a:cubicBezTo>
                <a:cubicBezTo>
                  <a:pt x="179" y="225"/>
                  <a:pt x="210" y="221"/>
                  <a:pt x="210" y="216"/>
                </a:cubicBezTo>
                <a:cubicBezTo>
                  <a:pt x="210" y="212"/>
                  <a:pt x="191" y="209"/>
                  <a:pt x="165" y="208"/>
                </a:cubicBezTo>
                <a:cubicBezTo>
                  <a:pt x="161" y="205"/>
                  <a:pt x="158" y="202"/>
                  <a:pt x="158" y="198"/>
                </a:cubicBezTo>
                <a:cubicBezTo>
                  <a:pt x="158" y="195"/>
                  <a:pt x="160" y="192"/>
                  <a:pt x="164" y="190"/>
                </a:cubicBezTo>
                <a:cubicBezTo>
                  <a:pt x="253" y="190"/>
                  <a:pt x="253" y="190"/>
                  <a:pt x="253" y="190"/>
                </a:cubicBezTo>
                <a:cubicBezTo>
                  <a:pt x="269" y="190"/>
                  <a:pt x="281" y="177"/>
                  <a:pt x="281" y="162"/>
                </a:cubicBezTo>
                <a:cubicBezTo>
                  <a:pt x="281" y="28"/>
                  <a:pt x="281" y="28"/>
                  <a:pt x="281" y="28"/>
                </a:cubicBezTo>
                <a:cubicBezTo>
                  <a:pt x="281" y="13"/>
                  <a:pt x="269" y="0"/>
                  <a:pt x="253" y="0"/>
                </a:cubicBezTo>
                <a:close/>
                <a:moveTo>
                  <a:pt x="247" y="182"/>
                </a:moveTo>
                <a:cubicBezTo>
                  <a:pt x="244" y="182"/>
                  <a:pt x="241" y="180"/>
                  <a:pt x="241" y="177"/>
                </a:cubicBezTo>
                <a:cubicBezTo>
                  <a:pt x="241" y="174"/>
                  <a:pt x="244" y="171"/>
                  <a:pt x="247" y="171"/>
                </a:cubicBezTo>
                <a:cubicBezTo>
                  <a:pt x="250" y="171"/>
                  <a:pt x="252" y="174"/>
                  <a:pt x="252" y="177"/>
                </a:cubicBezTo>
                <a:cubicBezTo>
                  <a:pt x="252" y="180"/>
                  <a:pt x="250" y="182"/>
                  <a:pt x="247" y="182"/>
                </a:cubicBezTo>
                <a:close/>
                <a:moveTo>
                  <a:pt x="265" y="164"/>
                </a:moveTo>
                <a:cubicBezTo>
                  <a:pt x="17" y="164"/>
                  <a:pt x="17" y="164"/>
                  <a:pt x="17" y="164"/>
                </a:cubicBezTo>
                <a:cubicBezTo>
                  <a:pt x="17" y="17"/>
                  <a:pt x="17" y="17"/>
                  <a:pt x="17" y="17"/>
                </a:cubicBezTo>
                <a:cubicBezTo>
                  <a:pt x="265" y="17"/>
                  <a:pt x="265" y="17"/>
                  <a:pt x="265" y="17"/>
                </a:cubicBezTo>
                <a:lnTo>
                  <a:pt x="265" y="164"/>
                </a:lnTo>
                <a:close/>
              </a:path>
            </a:pathLst>
          </a:custGeom>
          <a:solidFill>
            <a:schemeClr val="bg1"/>
          </a:solidFill>
          <a:ln w="12700"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3725759" y="4714222"/>
            <a:ext cx="240606" cy="389753"/>
            <a:chOff x="4017838" y="1656867"/>
            <a:chExt cx="799474" cy="1295054"/>
          </a:xfrm>
          <a:noFill/>
        </p:grpSpPr>
        <p:sp>
          <p:nvSpPr>
            <p:cNvPr id="24" name="Freeform 40"/>
            <p:cNvSpPr>
              <a:spLocks/>
            </p:cNvSpPr>
            <p:nvPr/>
          </p:nvSpPr>
          <p:spPr bwMode="auto">
            <a:xfrm>
              <a:off x="4167447" y="1656867"/>
              <a:ext cx="500256" cy="846227"/>
            </a:xfrm>
            <a:custGeom>
              <a:avLst/>
              <a:gdLst>
                <a:gd name="T0" fmla="*/ 62 w 123"/>
                <a:gd name="T1" fmla="*/ 207 h 207"/>
                <a:gd name="T2" fmla="*/ 123 w 123"/>
                <a:gd name="T3" fmla="*/ 146 h 207"/>
                <a:gd name="T4" fmla="*/ 123 w 123"/>
                <a:gd name="T5" fmla="*/ 61 h 207"/>
                <a:gd name="T6" fmla="*/ 62 w 123"/>
                <a:gd name="T7" fmla="*/ 0 h 207"/>
                <a:gd name="T8" fmla="*/ 0 w 123"/>
                <a:gd name="T9" fmla="*/ 61 h 207"/>
                <a:gd name="T10" fmla="*/ 0 w 123"/>
                <a:gd name="T11" fmla="*/ 146 h 207"/>
                <a:gd name="T12" fmla="*/ 62 w 123"/>
                <a:gd name="T13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207">
                  <a:moveTo>
                    <a:pt x="62" y="207"/>
                  </a:moveTo>
                  <a:cubicBezTo>
                    <a:pt x="95" y="207"/>
                    <a:pt x="123" y="180"/>
                    <a:pt x="123" y="146"/>
                  </a:cubicBezTo>
                  <a:cubicBezTo>
                    <a:pt x="123" y="61"/>
                    <a:pt x="123" y="61"/>
                    <a:pt x="123" y="61"/>
                  </a:cubicBezTo>
                  <a:cubicBezTo>
                    <a:pt x="123" y="27"/>
                    <a:pt x="95" y="0"/>
                    <a:pt x="62" y="0"/>
                  </a:cubicBezTo>
                  <a:cubicBezTo>
                    <a:pt x="28" y="0"/>
                    <a:pt x="0" y="27"/>
                    <a:pt x="0" y="61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0" y="180"/>
                    <a:pt x="28" y="207"/>
                    <a:pt x="62" y="207"/>
                  </a:cubicBezTo>
                  <a:close/>
                </a:path>
              </a:pathLst>
            </a:custGeom>
            <a:grpFill/>
            <a:ln w="12700">
              <a:solidFill>
                <a:schemeClr val="bg1"/>
              </a:solidFill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  <p:sp>
          <p:nvSpPr>
            <p:cNvPr id="25" name="Freeform 41"/>
            <p:cNvSpPr>
              <a:spLocks/>
            </p:cNvSpPr>
            <p:nvPr/>
          </p:nvSpPr>
          <p:spPr bwMode="auto">
            <a:xfrm>
              <a:off x="4017838" y="2152447"/>
              <a:ext cx="799474" cy="799474"/>
            </a:xfrm>
            <a:custGeom>
              <a:avLst/>
              <a:gdLst>
                <a:gd name="T0" fmla="*/ 184 w 196"/>
                <a:gd name="T1" fmla="*/ 0 h 196"/>
                <a:gd name="T2" fmla="*/ 171 w 196"/>
                <a:gd name="T3" fmla="*/ 12 h 196"/>
                <a:gd name="T4" fmla="*/ 171 w 196"/>
                <a:gd name="T5" fmla="*/ 29 h 196"/>
                <a:gd name="T6" fmla="*/ 98 w 196"/>
                <a:gd name="T7" fmla="*/ 100 h 196"/>
                <a:gd name="T8" fmla="*/ 25 w 196"/>
                <a:gd name="T9" fmla="*/ 29 h 196"/>
                <a:gd name="T10" fmla="*/ 25 w 196"/>
                <a:gd name="T11" fmla="*/ 12 h 196"/>
                <a:gd name="T12" fmla="*/ 12 w 196"/>
                <a:gd name="T13" fmla="*/ 0 h 196"/>
                <a:gd name="T14" fmla="*/ 0 w 196"/>
                <a:gd name="T15" fmla="*/ 12 h 196"/>
                <a:gd name="T16" fmla="*/ 0 w 196"/>
                <a:gd name="T17" fmla="*/ 29 h 196"/>
                <a:gd name="T18" fmla="*/ 87 w 196"/>
                <a:gd name="T19" fmla="*/ 124 h 196"/>
                <a:gd name="T20" fmla="*/ 87 w 196"/>
                <a:gd name="T21" fmla="*/ 171 h 196"/>
                <a:gd name="T22" fmla="*/ 66 w 196"/>
                <a:gd name="T23" fmla="*/ 171 h 196"/>
                <a:gd name="T24" fmla="*/ 53 w 196"/>
                <a:gd name="T25" fmla="*/ 183 h 196"/>
                <a:gd name="T26" fmla="*/ 66 w 196"/>
                <a:gd name="T27" fmla="*/ 196 h 196"/>
                <a:gd name="T28" fmla="*/ 134 w 196"/>
                <a:gd name="T29" fmla="*/ 196 h 196"/>
                <a:gd name="T30" fmla="*/ 146 w 196"/>
                <a:gd name="T31" fmla="*/ 183 h 196"/>
                <a:gd name="T32" fmla="*/ 134 w 196"/>
                <a:gd name="T33" fmla="*/ 171 h 196"/>
                <a:gd name="T34" fmla="*/ 112 w 196"/>
                <a:gd name="T35" fmla="*/ 171 h 196"/>
                <a:gd name="T36" fmla="*/ 112 w 196"/>
                <a:gd name="T37" fmla="*/ 123 h 196"/>
                <a:gd name="T38" fmla="*/ 196 w 196"/>
                <a:gd name="T39" fmla="*/ 29 h 196"/>
                <a:gd name="T40" fmla="*/ 196 w 196"/>
                <a:gd name="T41" fmla="*/ 12 h 196"/>
                <a:gd name="T42" fmla="*/ 184 w 196"/>
                <a:gd name="T43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96" h="196">
                  <a:moveTo>
                    <a:pt x="184" y="0"/>
                  </a:moveTo>
                  <a:cubicBezTo>
                    <a:pt x="177" y="0"/>
                    <a:pt x="171" y="5"/>
                    <a:pt x="171" y="12"/>
                  </a:cubicBezTo>
                  <a:cubicBezTo>
                    <a:pt x="171" y="29"/>
                    <a:pt x="171" y="29"/>
                    <a:pt x="171" y="29"/>
                  </a:cubicBezTo>
                  <a:cubicBezTo>
                    <a:pt x="171" y="68"/>
                    <a:pt x="139" y="100"/>
                    <a:pt x="98" y="100"/>
                  </a:cubicBezTo>
                  <a:cubicBezTo>
                    <a:pt x="58" y="100"/>
                    <a:pt x="25" y="68"/>
                    <a:pt x="25" y="29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ubicBezTo>
                    <a:pt x="6" y="0"/>
                    <a:pt x="0" y="5"/>
                    <a:pt x="0" y="12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78"/>
                    <a:pt x="38" y="118"/>
                    <a:pt x="87" y="124"/>
                  </a:cubicBezTo>
                  <a:cubicBezTo>
                    <a:pt x="87" y="171"/>
                    <a:pt x="87" y="171"/>
                    <a:pt x="87" y="171"/>
                  </a:cubicBezTo>
                  <a:cubicBezTo>
                    <a:pt x="66" y="171"/>
                    <a:pt x="66" y="171"/>
                    <a:pt x="66" y="171"/>
                  </a:cubicBezTo>
                  <a:cubicBezTo>
                    <a:pt x="59" y="171"/>
                    <a:pt x="53" y="176"/>
                    <a:pt x="53" y="183"/>
                  </a:cubicBezTo>
                  <a:cubicBezTo>
                    <a:pt x="53" y="190"/>
                    <a:pt x="59" y="196"/>
                    <a:pt x="66" y="196"/>
                  </a:cubicBezTo>
                  <a:cubicBezTo>
                    <a:pt x="134" y="196"/>
                    <a:pt x="134" y="196"/>
                    <a:pt x="134" y="196"/>
                  </a:cubicBezTo>
                  <a:cubicBezTo>
                    <a:pt x="141" y="196"/>
                    <a:pt x="146" y="190"/>
                    <a:pt x="146" y="183"/>
                  </a:cubicBezTo>
                  <a:cubicBezTo>
                    <a:pt x="146" y="176"/>
                    <a:pt x="141" y="171"/>
                    <a:pt x="134" y="171"/>
                  </a:cubicBezTo>
                  <a:cubicBezTo>
                    <a:pt x="112" y="171"/>
                    <a:pt x="112" y="171"/>
                    <a:pt x="112" y="171"/>
                  </a:cubicBezTo>
                  <a:cubicBezTo>
                    <a:pt x="112" y="123"/>
                    <a:pt x="112" y="123"/>
                    <a:pt x="112" y="123"/>
                  </a:cubicBezTo>
                  <a:cubicBezTo>
                    <a:pt x="160" y="116"/>
                    <a:pt x="196" y="77"/>
                    <a:pt x="196" y="29"/>
                  </a:cubicBezTo>
                  <a:cubicBezTo>
                    <a:pt x="196" y="12"/>
                    <a:pt x="196" y="12"/>
                    <a:pt x="196" y="12"/>
                  </a:cubicBezTo>
                  <a:cubicBezTo>
                    <a:pt x="196" y="5"/>
                    <a:pt x="191" y="0"/>
                    <a:pt x="184" y="0"/>
                  </a:cubicBezTo>
                  <a:close/>
                </a:path>
              </a:pathLst>
            </a:custGeom>
            <a:grpFill/>
            <a:ln w="12700">
              <a:solidFill>
                <a:schemeClr val="bg1"/>
              </a:solidFill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6" name="Freeform 92"/>
          <p:cNvSpPr>
            <a:spLocks noEditPoints="1"/>
          </p:cNvSpPr>
          <p:nvPr/>
        </p:nvSpPr>
        <p:spPr bwMode="auto">
          <a:xfrm>
            <a:off x="8183502" y="4707058"/>
            <a:ext cx="346134" cy="346134"/>
          </a:xfrm>
          <a:custGeom>
            <a:avLst/>
            <a:gdLst>
              <a:gd name="T0" fmla="*/ 281 w 282"/>
              <a:gd name="T1" fmla="*/ 129 h 282"/>
              <a:gd name="T2" fmla="*/ 242 w 282"/>
              <a:gd name="T3" fmla="*/ 102 h 282"/>
              <a:gd name="T4" fmla="*/ 252 w 282"/>
              <a:gd name="T5" fmla="*/ 54 h 282"/>
              <a:gd name="T6" fmla="*/ 230 w 282"/>
              <a:gd name="T7" fmla="*/ 32 h 282"/>
              <a:gd name="T8" fmla="*/ 185 w 282"/>
              <a:gd name="T9" fmla="*/ 39 h 282"/>
              <a:gd name="T10" fmla="*/ 159 w 282"/>
              <a:gd name="T11" fmla="*/ 1 h 282"/>
              <a:gd name="T12" fmla="*/ 121 w 282"/>
              <a:gd name="T13" fmla="*/ 2 h 282"/>
              <a:gd name="T14" fmla="*/ 94 w 282"/>
              <a:gd name="T15" fmla="*/ 36 h 282"/>
              <a:gd name="T16" fmla="*/ 53 w 282"/>
              <a:gd name="T17" fmla="*/ 31 h 282"/>
              <a:gd name="T18" fmla="*/ 32 w 282"/>
              <a:gd name="T19" fmla="*/ 52 h 282"/>
              <a:gd name="T20" fmla="*/ 38 w 282"/>
              <a:gd name="T21" fmla="*/ 97 h 282"/>
              <a:gd name="T22" fmla="*/ 2 w 282"/>
              <a:gd name="T23" fmla="*/ 123 h 282"/>
              <a:gd name="T24" fmla="*/ 1 w 282"/>
              <a:gd name="T25" fmla="*/ 157 h 282"/>
              <a:gd name="T26" fmla="*/ 35 w 282"/>
              <a:gd name="T27" fmla="*/ 184 h 282"/>
              <a:gd name="T28" fmla="*/ 29 w 282"/>
              <a:gd name="T29" fmla="*/ 226 h 282"/>
              <a:gd name="T30" fmla="*/ 53 w 282"/>
              <a:gd name="T31" fmla="*/ 251 h 282"/>
              <a:gd name="T32" fmla="*/ 96 w 282"/>
              <a:gd name="T33" fmla="*/ 246 h 282"/>
              <a:gd name="T34" fmla="*/ 122 w 282"/>
              <a:gd name="T35" fmla="*/ 280 h 282"/>
              <a:gd name="T36" fmla="*/ 161 w 282"/>
              <a:gd name="T37" fmla="*/ 280 h 282"/>
              <a:gd name="T38" fmla="*/ 187 w 282"/>
              <a:gd name="T39" fmla="*/ 251 h 282"/>
              <a:gd name="T40" fmla="*/ 225 w 282"/>
              <a:gd name="T41" fmla="*/ 254 h 282"/>
              <a:gd name="T42" fmla="*/ 251 w 282"/>
              <a:gd name="T43" fmla="*/ 229 h 282"/>
              <a:gd name="T44" fmla="*/ 245 w 282"/>
              <a:gd name="T45" fmla="*/ 186 h 282"/>
              <a:gd name="T46" fmla="*/ 281 w 282"/>
              <a:gd name="T47" fmla="*/ 160 h 282"/>
              <a:gd name="T48" fmla="*/ 281 w 282"/>
              <a:gd name="T49" fmla="*/ 129 h 282"/>
              <a:gd name="T50" fmla="*/ 192 w 282"/>
              <a:gd name="T51" fmla="*/ 163 h 282"/>
              <a:gd name="T52" fmla="*/ 119 w 282"/>
              <a:gd name="T53" fmla="*/ 192 h 282"/>
              <a:gd name="T54" fmla="*/ 90 w 282"/>
              <a:gd name="T55" fmla="*/ 119 h 282"/>
              <a:gd name="T56" fmla="*/ 163 w 282"/>
              <a:gd name="T57" fmla="*/ 90 h 282"/>
              <a:gd name="T58" fmla="*/ 192 w 282"/>
              <a:gd name="T59" fmla="*/ 163 h 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282" h="282">
                <a:moveTo>
                  <a:pt x="281" y="129"/>
                </a:moveTo>
                <a:cubicBezTo>
                  <a:pt x="264" y="129"/>
                  <a:pt x="248" y="118"/>
                  <a:pt x="242" y="102"/>
                </a:cubicBezTo>
                <a:cubicBezTo>
                  <a:pt x="235" y="85"/>
                  <a:pt x="240" y="66"/>
                  <a:pt x="252" y="54"/>
                </a:cubicBezTo>
                <a:cubicBezTo>
                  <a:pt x="246" y="46"/>
                  <a:pt x="238" y="39"/>
                  <a:pt x="230" y="32"/>
                </a:cubicBezTo>
                <a:cubicBezTo>
                  <a:pt x="218" y="42"/>
                  <a:pt x="201" y="46"/>
                  <a:pt x="185" y="39"/>
                </a:cubicBezTo>
                <a:cubicBezTo>
                  <a:pt x="169" y="32"/>
                  <a:pt x="160" y="17"/>
                  <a:pt x="159" y="1"/>
                </a:cubicBezTo>
                <a:cubicBezTo>
                  <a:pt x="146" y="0"/>
                  <a:pt x="133" y="0"/>
                  <a:pt x="121" y="2"/>
                </a:cubicBezTo>
                <a:cubicBezTo>
                  <a:pt x="118" y="17"/>
                  <a:pt x="109" y="30"/>
                  <a:pt x="94" y="36"/>
                </a:cubicBezTo>
                <a:cubicBezTo>
                  <a:pt x="80" y="42"/>
                  <a:pt x="64" y="39"/>
                  <a:pt x="53" y="31"/>
                </a:cubicBezTo>
                <a:cubicBezTo>
                  <a:pt x="45" y="38"/>
                  <a:pt x="38" y="45"/>
                  <a:pt x="32" y="52"/>
                </a:cubicBezTo>
                <a:cubicBezTo>
                  <a:pt x="41" y="65"/>
                  <a:pt x="44" y="81"/>
                  <a:pt x="38" y="97"/>
                </a:cubicBezTo>
                <a:cubicBezTo>
                  <a:pt x="31" y="112"/>
                  <a:pt x="17" y="121"/>
                  <a:pt x="2" y="123"/>
                </a:cubicBezTo>
                <a:cubicBezTo>
                  <a:pt x="0" y="134"/>
                  <a:pt x="0" y="146"/>
                  <a:pt x="1" y="157"/>
                </a:cubicBezTo>
                <a:cubicBezTo>
                  <a:pt x="16" y="159"/>
                  <a:pt x="29" y="169"/>
                  <a:pt x="35" y="184"/>
                </a:cubicBezTo>
                <a:cubicBezTo>
                  <a:pt x="41" y="198"/>
                  <a:pt x="38" y="214"/>
                  <a:pt x="29" y="226"/>
                </a:cubicBezTo>
                <a:cubicBezTo>
                  <a:pt x="36" y="235"/>
                  <a:pt x="44" y="244"/>
                  <a:pt x="53" y="251"/>
                </a:cubicBezTo>
                <a:cubicBezTo>
                  <a:pt x="65" y="242"/>
                  <a:pt x="81" y="240"/>
                  <a:pt x="96" y="246"/>
                </a:cubicBezTo>
                <a:cubicBezTo>
                  <a:pt x="111" y="252"/>
                  <a:pt x="120" y="266"/>
                  <a:pt x="122" y="280"/>
                </a:cubicBezTo>
                <a:cubicBezTo>
                  <a:pt x="135" y="282"/>
                  <a:pt x="148" y="282"/>
                  <a:pt x="161" y="280"/>
                </a:cubicBezTo>
                <a:cubicBezTo>
                  <a:pt x="164" y="268"/>
                  <a:pt x="173" y="257"/>
                  <a:pt x="187" y="251"/>
                </a:cubicBezTo>
                <a:cubicBezTo>
                  <a:pt x="200" y="246"/>
                  <a:pt x="213" y="248"/>
                  <a:pt x="225" y="254"/>
                </a:cubicBezTo>
                <a:cubicBezTo>
                  <a:pt x="234" y="247"/>
                  <a:pt x="243" y="239"/>
                  <a:pt x="251" y="229"/>
                </a:cubicBezTo>
                <a:cubicBezTo>
                  <a:pt x="242" y="217"/>
                  <a:pt x="239" y="201"/>
                  <a:pt x="245" y="186"/>
                </a:cubicBezTo>
                <a:cubicBezTo>
                  <a:pt x="252" y="171"/>
                  <a:pt x="266" y="161"/>
                  <a:pt x="281" y="160"/>
                </a:cubicBezTo>
                <a:cubicBezTo>
                  <a:pt x="282" y="149"/>
                  <a:pt x="282" y="139"/>
                  <a:pt x="281" y="129"/>
                </a:cubicBezTo>
                <a:close/>
                <a:moveTo>
                  <a:pt x="192" y="163"/>
                </a:moveTo>
                <a:cubicBezTo>
                  <a:pt x="180" y="191"/>
                  <a:pt x="147" y="204"/>
                  <a:pt x="119" y="192"/>
                </a:cubicBezTo>
                <a:cubicBezTo>
                  <a:pt x="91" y="180"/>
                  <a:pt x="78" y="147"/>
                  <a:pt x="90" y="119"/>
                </a:cubicBezTo>
                <a:cubicBezTo>
                  <a:pt x="102" y="91"/>
                  <a:pt x="135" y="78"/>
                  <a:pt x="163" y="90"/>
                </a:cubicBezTo>
                <a:cubicBezTo>
                  <a:pt x="191" y="102"/>
                  <a:pt x="204" y="135"/>
                  <a:pt x="192" y="163"/>
                </a:cubicBezTo>
                <a:close/>
              </a:path>
            </a:pathLst>
          </a:custGeom>
          <a:noFill/>
          <a:ln w="12700">
            <a:solidFill>
              <a:schemeClr val="bg1"/>
            </a:solidFill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28631" y="2640996"/>
            <a:ext cx="2665578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Curabitur vitae magna eleifend at viverraligula. Sed dictum finibus vitae nunc egestas.</a:t>
            </a: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28631" y="4721224"/>
            <a:ext cx="2665578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Curabitur vitae magna eleifend at viverraligula. Sed dictum finibus vitae nunc egestas.</a:t>
            </a: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4014401" y="2848864"/>
            <a:ext cx="167425" cy="16742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3988931" y="5021648"/>
            <a:ext cx="167425" cy="16742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8454723" y="2854495"/>
            <a:ext cx="167425" cy="16742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8473178" y="5048692"/>
            <a:ext cx="167425" cy="16742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344023" y="448348"/>
            <a:ext cx="1701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Lorem ipsum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344023" y="764961"/>
            <a:ext cx="229742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Lorem ipsum dolor sit amet kolor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6273080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C6092B9C-B958-4D2E-8B7D-0283A7BC8458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JAkUEoVDq0oZAQAAAcRAAAdAAAAdW5pdmVyc2FsL2NvbW1vbl9tZXNzYWdlcy5sbmetWG1v2zYQ/l6g/4EQUGADtrQd0KIYEge0xNhEZMmV6DjZCwRGYmwilJjpxW32ab9mP2y/ZEfKTuK+QFISwDZMyvfc8e6eu6MPjz/nCm1EWUldHDlvD944SBSpzmSxOnIW7OTnDw6qal5kXOlCHDmFdtDx6OWLQ8WLVcNXAr6/fIHQYS6qCpbVyKzu10hmR858nLjhbI6Di8QPJ2EyphNn5Or8hhe3yNcr/Uf5wy/vP3x+++79j4evt5J9gOIZ9v19KGSR3r3pARSwKPQTQCN+EpBz5ozM5zC5cMF8GhBntP0yTHoekTNnZD475RZRRAKWxD71SELjJAiZ9YVPGPGc0YVu0JpvBKo12kjxCdVrAZGsZSlQpWRmH6QaNopGdCnzwhmmQRKRmEXUZTQMnFGsy/L2JwvLm3qtS1BXoUxW/FKJzOqEnLHPb0pRgWpeQ04heNVrCb/UOZfFQafqCC9pMElYGPpxQgJvt+OMSJEhr+RGzUCUCMckAoCSV6J8hGxis8yKI6zUMIQpnUx9eDNjwlSu1gre9VA75gRiMBdFlxTkCIkgu+J4GUaecRqoQhzd8Kr6pMtsLz8eBqoLmAZuCCnosgfgzGDsgCHGEipHWYq07gKbkTjGE5KMw3NIZOBdOEQiPAW6nQ6RuCAxUITEXTIBPqMTbBLeUGyX/zt+pdyks7pFPE1BzrhvI3VTwY5xKbDAMq06GKYmJh8XEDaK/e/QuEUF79rVSm4E2FFmouxUBJXFJZ7Joo8L+ltygqlPvATSyguXCbMlz2jM+S0qdI14tuFFKtClSHkDuX4LzzKZ2Wcmzlb/X438G/F6W1VebQtS4JHzV0Pt2ath3zCrqcCmuhb5Td2l2jhsa/5jrDA5/V0T+hz9cfpjlwQ4ouHzRKaSeaPaqvvk+NxZNjRGnUY80VP9o/XclsRtbR1TKFhjqftLEOimpn9AA1T9pWhwAormbYmGGk6LqwE6g3ALEGj0WIwzcNWeCWfgwgHySzKOKYPZaCkuK1l3jh2WjW2Avh3aFOY8JWpxT8ZLcaVhwlGCb9rpA7qQjXRnQB8MN3utglHmg8kBAK7a5AFIJXOwP+uBuZiRnQfaAr93kqVuVGbJq+S1LfLg2yYXX49NV6XO7a7i1S552yZz/BQr2sNFrdL5gPZ/x7/e8XlAv8dHKSY4cqeJiwOXmEHfcFX1FAIKGFf4LE58PDbiwIWc1+kamumVboqsJ1A7q3vkBAPY9syx4GW6/u+ff3tifGFJu4u2u78OAgFimypI7sB+D3Qtqj+7QBge78vZRR+p7d1mJ9fzqsMoZOGz3CF421pyncPWQbdeSPJt0DBj2J3OgAexTXvdlDC6DUGY4egUapmdwp3RjJfXUAiZ1moQinW1ScB6mPb762VTK1mIIbJPayXmwIzOE+x59q4N5FMyvW57ZgY3inR76VZw6e4L5k5xAHX2CzyRyXogoG1NuyoERG/X9zTffN2p7laV/cvi8PWDfzD+B1BLAwQUAAIACACQJFBKCH4LIykDAACGDAAAJwAAAHVuaXZlcnNhbC9mbGFzaF9wdWJsaXNoaW5nX3NldHRpbmdzLnhtbNVX3W7aMBS+5yksT70saTu6diihqgpo1VpAhW3tVWViQ6w6dhbbUHq1p9mD7Ul2HAMFtevSH6RNCBGfn+/8n5jw6DYVaMJyzZWM8G51ByMmY0W5HEf4y6C9fYiRNkRSIpRkEZYKo6NGJczsUHCd9JkxIKoRwEhdz0yEE2OyehBMp9Mq11nuuEpYA/i6Gqs0yHKmmTQsDzJBZvBjZhnTeI5QAgC+qZJztUalglDokc4VtYIhTsFzyV1QRLQF0QkOvNiQxDfjXFlJT5RQOcrHwwi/Ozx2n4WMh2rylEmXE90AoiObOqGUOy+I6PM7hhLGxwm4e1DDaMqpSSK8V3MoIB08RCmwfejEoZwoyIE0c/iUGUKJIf7o7Rl2a/SC4El0JknK4wFwkIs/ws3B9aerXuvi7LTz+XrQ7Z4NTnveiUInWMcJg3VDITikbB6zpZ2QGEPiBPwGnRERmoXBKmkhNlJyzTl3RkMlIPeFFrRROmS0Q1K2Uo3+DZdtkNzFaASBiFmEj3NOBEbcEMHjpbK2Q224KareXpVEgAXtydB5H9+b99mJE5JrturWgqNdzuPGN2UFRTNlkeA3DBmFIH6bwlPC0Gpx0ChXaUGF9jFICw4WJ5xNGT0qcjoH/JOhKzCRWtCEXs0EM97Cd8vv0JCNVA64jEygs4HOtcevPgs4I1rfg5KFj1v9s9Nm6/q002xdbrkACZ0QGT8THArO0sxsBJ/MkFRmoQfpiInVrCgK5bTglYmt+vIyaJ5a4cv81sVYgd5gSTZj5TmF+asHpc0mZFIMohuuAhpGkENJPCYwYlgXXFpWFjAmEikpZojEsNa0G+sJV1YDxQ+wh9Yv99DrIy6L0xhWG1jMKctLQe7s7r2v7X84OPxYrwa/fvzcflJpvvB7gjhzfuOfPLnyl2v/4TYMA7elH1/aJrf/5s7uXbS+lslrp3U5KFXSVr8UXLeMVPdzGakL/5LprbxgSrkAS2nshwzWkuApN4y+ZYu9oE1e9W73PbaZNtlgzK8Zjf8mZH9aXhPX7oVh8OjF1XFSLnkKiXArcXnbbezXduCm+SirUgG09f8OjcpvUEsDBBQAAgAIAJAkUEq1/AlkugIAAFUKAAAhAAAAdW5pdmVyc2FsL2ZsYXNoX3NraW5fc2V0dGluZ3MueG1slVZtb+IwDP5+vwJx3+nulZ3UITHGSZN2t+k27XvamjYiTaokZce/vzhN1gQo9LAmEft5bMexzVK1pXzxYTJJc8GEfAatKS8VarxuQoubadZqLfgsF1wD1zMuZE3YdPHxp/2kiUVeYokdyLGcDcmhDzO3nzEUF+PbHGWIkIu6IXz/IEoxy0i+LaVoeXExtWrfgGSUbw3y6sd8tR4MwKjS9xrqKKf1Nco4SiNBKcCUvq9RLrIYyYD5SFf2M5LThzp/+wPajiqqLW35CWWI1pAS4iJfL1GG8dx4j19ljnKeoOGvNtAvn1EGoYzsQcbO776iDDJE0zb/0yONFCUWNOacf8R3DhOkMOOHWV2hXCTghTDQxVdw5bF3vQtA7ms49ymOqxTsCet6sBDw0TMGCy1bSBN/6myqEm+PrTbzAYsNYcoAQlUPejJJP5FWeTexrsf9gTfKi9CX0/SQV8HaGlZdwoG7WN/jV6tbuytCp++6IEMJO6cMUuyVPfK3qesRMlD2yGdGC3jkbH+cwaGpI/lHviXuOc/X31iBE3MsnNWfvBUjPeDoqiBVp/CYWhSwUJjOC60B3y1NrK5LKTnKKeVkR0uiqeC/EJft7WVUmhwYXK+d7qxUU83gVMPZHM2aDstlz3E/OmvckN3PQn+57jzRZovfTInWJK9q87OkphPHM2NiCjNNTjNwTxo4yHu+EQHHxh4i1URuQb4IwcaG4UKDGutedMM1BE+ToAZpcrrKqXNyqvy8rTOQa/NqFJSvcqzsgBUtK2b+9CuFNygOGAPWjqor448T+t6XgcI1ARCZV75ru0NnqVumKYMd+OEPFPbKQ3dLlenSoYZb6gfY6LDlnGZUT7pd0fdKvEMC/Qn8q0krcnxgGdH2mmTK3iyafL+G+1yixezXGTZfuMns2fVS5NjYjytolPjv5D9QSwMEFAACAAgAkCRQSiqWD2f+AgAAlwsAACYAAAB1bml2ZXJzYWwvaHRtbF9wdWJsaXNoaW5nX3NldHRpbmdzLnhtbM2Wb08aMRjA3/Mpmi6+lFPnpiN3GCMYiU6IsE1fmXItXGOvvbU98Hy1T7MPtk+yp1dAiI6dRpaFEOjTPr/nX/u04dF9KtCEacOVjPBufQcjJmNFuRxH+MvgdPsQI2OJpEQoySIsFUZHzVqY5UPBTdJn1sJSgwAjTSOzEU6szRpBMJ1O69xk2s0qkVvgm3qs0iDTzDBpmQ4yQQr4sUXGDJ4RKgDgmyo5U2vWagiFnvRZ0VwwxCl4LrkLiogzmwoc+FVDEt+NtcolPVFCaaTHwwi/Ozx2n/kaT2rxlEmXEtMEoRPbBqGUOyeI6PMHhhLGxwl4e7CP0ZRTm0R4b99RYHXwlFKyfeTEUU4UpEDaGT5lllBiiR96e5bdWzMXeBEtJEl5PIAZ5MKPcGtwe3bTa19ddC7Pbwfd7sWg0/NOlDrBKicMVg2F4JDKdcwWdkJiLYkT8Bt0RkQYFgbLovmykZIrzrkxGioBqS+1MBqBp6KI8LHmRGDELRE8XsxaosfMnnIBMTjd3fpIWvwI9PHGCdGGLRuazxiXxbj5TeWCokLlSPA7hqxCEFGewr+EoeV0o5FWaSkVxFhkBKcMTTibMnpUZmkG/JOhGzCR5qAJmy8TzHoL33P+gIZspDRwGZnAVgU5N55ffxE4I8Y8Qsncx63+RafVvu1cttrXWy5AQidExi+EQwlZmtmN8EmBpLJzPUhHTHLDyqJQTsu5KrHVX18Gw9Nc+DK/dTGW0BssyWasvKQwf/WgstmETMqD6A5XiYYjyKEkngkTMRx3LnNWFRgTiZQUBSIxNCrjjvWEq9yAxB9gjzav99DrIy7L0RhuDrCoKdOVkDu7e+/3P3w8OPzUqAe/fvzcXqs0a+E9QZw538NP1jbxRSN/2g3DwPXO59uw1fm/6sK9q/bXKpm6bF8PKhWp3a+E61ZZ1T2vsurKXxu9pSujkgvQZsb+2ECjETzlltG33DSvKPz6+9dvizcq/AajWLt9/98g/Gjx3Fp5X4XBsw/AGshXH9PN2m9QSwMEFAACAAgAkCRQSmhxUpGaAQAAHwYAAB8AAAB1bml2ZXJzYWwvaHRtbF9za2luX3NldHRpbmdzLmpzjZRNb8IwDIbv/AqUXSfEPmG7ocGkSRwmjdu0QyimVKRJlaQdHeK/rw5fTeqOxRfy8uR17CredrrVYhHrPne37rfbv/t7pwFqVudw7euiRU9RZ0YkC5glKYhEAguQ4nj0JO/OBGXMpDOdlx9oa2p+TOE/Sy5MHc8IC01ohjpcEOA3oW2owz8nsVOra19TrdHz3Fole5GSFqTtSaVT7hh29epWvcQAVgXoC+iSR+CZDtxqI8+ODwOMOhepNOOynKpY9eY8Wsda5XLRln9VZqCrT77eA/2nwcvEsxOJsW8W0jDxZIjRTmYajIFD3scJBgkLPgdR8+279QfqGTcLCugiMYk90qMbjDqd8RgaXRqOMHxMVl6Nbg4wmpyFjd0Td7cYHiF4CbphNb7H8ECV5dk/PmCmVYwdaaDNnp9QofgikfEhdR+D5PCyaNvWvXOh7vpj5j0hFTyhFfX80rbZEYKGAK03lo55TZB3StkJSpREDkVo1LQq6DliwzmC+88u49byaJVW46EajlUbuF6Dniklqtt/XbpnmKuz+wVQSwMEFAACAAgAkCRQSj08L9HBAAAA5QEAABoAAAB1bml2ZXJzYWwvaTE4bl9wcmVzZXRzLnhtbJ2RsQrCMBCG9z5FuN3EbqUkdRPcHHSWmqYaaS8ll1of35SKdJGAQyD/8X0/JCd3r75jT+PJOlSQ8y0wg9o1Fm8Kzqf9pgBGocam7hwaBeiA7apM2rzAozdkArFYgaTgHsJQCjFNE7c0+NhArhtDLCauXS/i6R2K2RTDosLilvYv+zODKssYk9fRduGAVbzHtCCMvFYwOxeN3GLrQPwCGpMATKrBUAJofQJ4DAnAjytAiu+b56RHCvGjYpBitZ4qewNQSwMEFAACAAgAkCRQSnL80YFnAAAAawAAABwAAAB1bml2ZXJzYWwvbG9jYWxfc2V0dGluZ3MueG1sDcw7CsNADEXR3qsQ6p1P58JjdymDIc4ChP0IBo0UZkRIdp/pbnG44/zNSh+Uerglvp4uTLDN98NeiZ/rrR+Yaojtom5IbM40T92ovok+ENFgpbfKD2VFbhG4S25yKaiwkGhnPk/dH1BLAwQUAAIACABElFdHI7RO+/sCAACwCAAAFAAAAHVuaXZlcnNhbC9wbGF5ZXIueG1srVXfT9swEH4u0v6HyO/YLR0DqgTEkNAexoTUse2tMombeE3izHYI5a/f2c7vpWxIe2iVnO/77nz33cW/es5S74lJxUUeoAWeI4/loYh4Hgfo4evt8Tm6unx35Bcp3TPp8ShAZc4NgKbIi5gKJS80gO+pTgLUM2BgRl4huZBc74H7FLjbSCdL9O5oBi65ClCidbEipKoqzBUg8liJtDQkCociI4VkiuWaSeLSQF6DXem/o+GXiZzofcFUD1notweuSVqOZ8UHJNUSCxmTk/l8QX7cfV6HCcvoMc+VpnnIkAeVnNlSPtJwdyeiMmXK2Ga+S3LNtDZJWNvM1yu+OM89JcMAOYdNxpSiMVM4zWNEHJZMgP1tSlVS86gBreFVO17zWr+Ned80brZzpHMuyseUqwSO+pDOOgn0yTCqn9nrWgU9NAq6NUzIk+xXySWL7Ou3VozzBXIBW8XZPLGqQjiAp1saaiH3NwADFdUdxG3TsGsatqCWA7fR1x0Fam67ZVSXkjWlmvlPPGLiC5WSGllcalkyn4yMNZYMwT5xV66b1DXET3SWnv5Db4zfqDU/1WudsYD/0ZhPQNTWhOcRe77l4KNZBjXVDIptbFgXKTYxu5xU+Zj1dD0wuRzrpsBFPE1lzGAMI6op6ezkEJRJqsAlLOUI2zs4CE54nKTw05MM49ODNBmVu0mG3sFBcCrC3QS0NbdlJOM6jsTUKsgnE+vED0ulRcZfrDwHe0avrA5fG7nm6Lrg7cHZ/I9RHMRoBnOLJlaXeertq+bw3sypVp3PpnCWgVphHpguC+fVzEJZjHwitqVlqm/6OTX7sAcd5Tw1HdNc30HvolrzF+ZVPDJfusXS1CRhRjMB+nC+7DFAP2G7DMJb06GIW5E3dcCY2Df3byvabPm6da7rhzrsQw2fOKscxs3UR1BHLEWZR6Me4qL7iKgUdtq1ZNRL2RZutDgBkYoiQO/hob7zxelFd+WzxUWDtXndu8Aulzes9DrhTkGk1nV7Eb/eDfD4G1BLAwQUAAIACACQJFBKSO3Wo0EIAAB9IAAAKQAAAHVuaXZlcnNhbC9za2luX2N1c3RvbWl6YXRpb25fc2V0dGluZ3MueG1stVrrbuJKEv6/T9FidaRd6ShczC0rhpWxm8QaYjjYSWZ2tbIa3AErtptjN8zkiB/7NPtg+yRb3baDTYDYmVk8icbVVV9V160vZBA/e6G2jTkLvD8I91hoUc69cBUP/4TQYMl8Fs0iGlMe1w+URy902TcjfGKCBtSYk9AlkauJ0XjYQGP5Qf2e2tf78NYetVuo18Yt3Ec67mgwdq3o14oGY3qrqQ3qRxAJbkSXNOSnUQf1wuhbASOMacSN0KXfh0qROz9UnMFNRFwP+OJhty2efaZ1r7fFg9rNTq+D9y1VUZQu0jp6U2/se73rntpEuNHuNJT9qN9SWgpqdjrN6+6+2Wt1FHgbX3cBpY2vu6jda7db+r6FWyCNVHWkt7R9T7luNlXQhvvX2n48HvUaDdRsNpW2vu90lfGogYBbAQxV6QsHKroyUrp7daQ2+woaa+PRuL3HOu5qHdRv4W6jsW+PRkqjcXDuYXZ5dx2opaeTufMdwJMhODkqcqt+IrkGy20UAbNNg41POEWe+6k2m2MLm7ZqG1OzlualzOGMKzOnSE2IQA5JQIcLhp5IuEK/e4O6JGSj0op8GeTpUv9iyzkLr5Ys5GDaVciigPi14Z+TTEnnUUaS7WhURe6JLOlBXU9+yoqluiB74bkktGTBhoQvE7ZiVwuyfF5FbBu6pcxcv2xo5HvhM3A3rnsavqjI92JucBoU7MN98ZQX20B3iqkwr4vFU0rSJwvqZxob8lNB7qDyfY8cie682ONSVG2K55LohqxoMQB9VTyXZULQUoxaTzzvC3H6nQO7Ioq9dZHdJy80KipJmuNFKbbZbqrm0yZiK+Hsotz7gX6V8xn0mnAlLGyIp5SQmKBQWCpKqdvk/PUjxvT1uJcMAtACwc03l5SUtLeRo03vZqr51ZlMb6bOyLipDbWkKpEoy7+0uv3vzU73r4N6KlcSybpTJ5MiFpJgnUY5LNOeTycOAOKJY+Ivdm0oflcWnd7bE8PEtWH6n8oAsAI81IbidxnR+/kclgvHmhg6dgzLMae29MsE21ivDb+yLVqTHUWcoZ1HvyG+pgjasxdRFPueKwdEy/bCLS2hT5/eqYbpwCJlzw1NLlJDi0XRy68SmWz5GpJnTWLkejFZ+NSVaiFF5LhoL6Bd7sYQ/ONrDzhZQLzwqoz2ufpomDeOPZ1OLAebekapDXHoIj0iQlN1oLlq4TlgRARW7Y+JOzL7JAJSfb8yyK1xczuBH1sYcuut1j788A9YM8MQkhkNSwhC4uA5ZJ1lPU7nuvAhKEQEbUgcf2ORW0iafOhKYBumNoXU1Owcvi1gMmwIvBcuIXXokpfAu8OWpd5gZzT9AjkOtTmtKDT9DCX5uaLQV2xBDWGrhJipPhg3ctsmyjArkKwGl0Tku/+CyHIJcsKbO49tY6AID0OZyGqMryprsvBv9xBIQ52cqfYEGJwt31bejoIpkQvLXAld0IY0rIvs+u3e+IczVo0J1h1IN3366NiySwqlAXlBIeOIuDsSLila0CXZQiW8wJjruXJMRF6a8PvW+wMRnvafX9LWZer4yy8fMKnQ8E5YBttkUAbblA1/T7twWzqDDxoicv2sFWUc8GETLA2b6tyY/pwQxV6w9ZMu/TMC9Wpc1WC9a8eP+6t82P4PxlhJCx4Z0NFGHqskhGElFksOLJ5+JUHDHIO6WdLPoeGL82glAHOaYpgM/QDMA3iuYMgDeLQaxCMeWYYNm61HuhCnjxLCslaTqJ2Otzgj+hSO46+luqBPDPZLPiW7ZCMDa5cMf5ko57ZKhaXFNuwJGG4C5ipJKkD1vUCcocrB3t9hJ39dUJzPI9v6rqxu33uWKwL4eRvQt/uwp4gFkuqTOMvrZFH6+w8akkxxnuidVdtAvBZo6Vjl6vOHImZhda7dOppqalicKEQ9++XloDqETya25UzUkUCAMgkIX65hFX4S57zyWMmJQMdjFfDSyVuURMv1f//9n/IwR/YkVJRS/1YVB4pfdE38ivdPk3Ea/6sEjq2OiqLypaRgeqDKRMufr2wDEvSnHFlIsiwFLBBXXKVUQwmkYVRtW9Vu76BKLFkUbBvBXrAiyJ06/wyNT+71a8M7Ej1D47QZ86sCSc+L3OSVbTgccbfc90JaUfyHVyIxeduYOaquy7M/1KjvLZ+T5deFA0x6zYd8tqqCp92qJnTnI0jqerw6plzcsq4FLSF5PzSE3cm17pVwuFDxCfRwXrifCXnE/Jm42Xp7lQsM4iIO0njII3Gkz97yHPGafUtjN3wifgxsedIx6wxsmInNYgpZpB1zz0XtuHnclHLM+MB8WBe0ZDo56CL9WErTRvLmN6/glfbGcjhmpUM50w/EY36Tfudv+HPEY35LrClTONe9tel4KC+aXceNSJSnl4kd8NBQdqmUJ3sr8ggLJuJaNs5NJCUUOQPm0qFcG20voGk5C1re4PoZiwfh6/blTsgsXuS0Y/G1Q2HgkL71y/k74B736fnklvOAEsy7Wr6fqoCU51QJJF8fHDsjoSL+sqGfanAQIcu16PRxDaUYn2rCnckXM+fkNlk/E+0sJymtuSwayH4u23kllaHo4tVUsaTYLwsN6m/8NKhfitAghT0fwHAbLGiEIQc86HJphIrEPPs6uwp7kDvSI7kzo3kAvgbsEM5IWSXkCIXEktuqrFqSl/w47C2559MdzVpVjpBzzuX5D2KojsvJrfIJfeL59E4plasg7XWHXCz2wBz9rJQ8keWVHI1ULDpOFrGc/YlulS0+BxtPLEdZmxbpnu/QjB9FvX5CFfCe8/6gnl9moUe9+XL1mAaigHf2Lwz+B1BLAwQUAAIACACRJFBKKoo35ocRAADwYQAAFwAAAHVuaXZlcnNhbC91bml2ZXJzYWwucG5n7d35V5LZ/wBwSzMnZ6LNzCxtmrTFBdQaMxdabNKRcp3UUtHUbDM1MxRZUqexRSV1yl2aXNolbdLcwCUl1KAJldKUCoUQlRCRHT70nZrPjH7mD/ie83AOeLj3Oc+9r/vc1R/eXPI6sO+bRasXaWlpfePu5uqjpaUD09LSjtPT1aSodlvu0/yZF++zb7dWFXUNV/NFJ2rX/l1aWtU4fUXYAs33r2LdAuO1tBa3f3rPI8fcjtDSCrvg7rrLLzFkYgh+5UGkkixQ5qO0nM8f0Aa15X60fJr1I2TTj67Oesvn2yyZeAYp/+i6/kXaMv35e3QueXkqtFOQlYEUmWhtk2JIfu5BPZ926NFRwjYm45f99RxaaX0Vo6c0iU/rIT4uUEim6Z72/GbxMLsEMVwvkbKLYmTcr1eFnp+n+/ePtz+sXqUsO+S2LZuLO8yCukjephlLu6643DTU/hrSovX3j/s2XtERiid65qZYRXXAzZW2/8yGtOxM1u5zGyM/oEHVTcqw+3dgJvsyI2aVdyM95YRZ3RjvbFAiTh9Bmyz4Z/b5lEjtvh9PK5V8rCEMVjWnuudTwN/4WdRXWFrlmUWNZMzO/xC5E+K9xMBVd3ZGvtESWJN3Ytmc+81rLWf8/CyiB203S3PV+CHEe+lPc2/1EEK5l7OM0zO37JY2171+S41ml9HSVu6/1HfnkP3sFq2fp7/cwHtvxJw66ec2bdkcR82YbQ/RtYT5uRpkz75ek4w0sFnQCyAABIAAEAACQAAIAAEgAASAABAAAkAACAABIAAEgAAQAAJAAAgAASAABIAAEAACQAAIAAEgAASAABAAAkAACAABIAAEgAAQAAJAAAgAASAABIAAEAACQAAIAAEgAASAABAAAkAACAABIAAEgAAQAAJAAAgAASAABIAAEADi/xEiRdo28ojmMij5H9ECz6eo7WO7wxLT5sbR0z1tvy4/4FXAKpvZYQFbes6Hvs9sM14wJ6KgnvnRg0cPzk6FxP57+/5b8jXY5sg5dX12HkyZZz6/bOfdF7PKWKspOvVSaJvW7Cr5C5xhLtKR3Oce4Obfk6YoG+1xTlPP2CkLTbbX40Vn+rr9wVHNTWvH8hjeo/8s0NoeokTNrIDmBctt+ziNImEdSRk97RDTrBJtZXEZKswtSSJZVQwNyUdJ3qUXmaol5I2GbtaNTcgk3uhMVrupyT9jKcK1+UT5JEVVof52100XzgNGNOWcM7Ue7UJiB52AVLNF8B14aTsrdOpNPK3kJ0uj9MNgBHL7SRP1BcOQV720bTh5u6kqVkh15KMm4uBoUd9zMEZw5Qqe5iIfv8t5zBYLt3djlzQJOo3hJUo+Vi0fpGKQYFFiI/XR5Kk3TKhaShs0ATczgn+oei8OQAaaoKf/eB5J4PxWWoUsOLq3dlz+wlE4Tc3/8vRzUmQe077KRZe2eYdy40qT2AUdNDNe3PVSWr1L0+TM3fRlcRAHxuqfwOKfSNWMjdWIoQRGx8buk6XiZvGw/DH53isfUgi+mEGLwQiLDNWNbGlScbta694jgpdPlKqZj+a/VzPqD0pWIbxBjfLJRkRnFbIBWYwcQDbFgUdvrn+qBxap8yZPFWULatZOJQfN1PTyDhH2BLpcbw4H0+8/W4w9HFDDffdXhamvdypHh1g4KCY8vPXiGg/E2SqbiInuYATqGjPnu8XmJ+EvfFFNZk6Udt7yHtnIExViP+ROJKXWM/+kN0S5IeG+Vk5eB2tSnM7Q+5alOBHsnV2uStb5RfDwcniCv4hpUN9ZkvnW1oTglNHhveAi9/2IMVPS2f/BtvRcXjYai0Ou7bzJrcmrCOG8kwa0juy4fpx8KDtJPsCf6K53sP/cr7abaYuarTwF8b33MAXXqYq7WJIvCpPA8OA8nHmXSillfpWE4rYNtHjjY2mkkfBBs8D8IKapJas7qFLsFfabKtmkZsuGDNG+C4Sle7ekwvCYxNteNvArGWZ/VNlTg3+YUTqPiS1ueYC7L27xADMHEFsGTfifahKQvXZqR/IAL/nwuX5q4ZcObufFHHy/AloN7ez+fbo2NoMp7C3lDPA5NWcPimJbI2ihtosR0ZA7pFY8FntFuqBvIze84yF7yokahoWcamxcCmMLQlfDahdcr0+PxpFWbDhnZASmE0nkgbxI7qjj08GE5uXOI5HTv6c3OztAOeTPY+HWsRtEJ5Y5lpkjJb/2QMQGm+YxucxbxK1RXMt+pyBIfWVozUSyb4b+3as+IEOPKjGowFffvDFDz5ynfj21jT/tRBURSxxiOM8/3xDxsmW/yvzW4M2nLwOZ3KtxJSSskk7x4FRPx7aOrE51R2+mVvHjfarLiYZdhTF6DWcLTEqVYX7wg3aZfnR+mA/JRcnAVTLbI5BUkZkfHSs9hgLlyh4LlF6dLPiMM8za7swHfvVMZDWEokhMjg/5axo8bpw48ZgxgNqcFSNrUIID4VilKO0mZa2+edFr3PHjDeNh6SvuhDftOSw0c8hTxj8QXUpakCsgjPSqT8tvpeMENQhsaQLVwKZTXFaAcffryGnIW3TouxOZ522VlQT6rTscu8z1BjsqPe1Am+hCuK1t24GpZBiJyyvMG+1NpZiqPqY/wLb0ydOD+QsbimZk+JmF0ZNk5ecpF62bpSRsNZlK4trgz1Fe2WD5vqjhdNXJwlRKin6u7OfEBtdXumcZeYcywB130j2x1s6kCvv5ILg66wm1gThSgcnaaUslrO9IDLDa10nw1BR7cTNLUImwf/+D8/3dXZHq+c9f5p3q676uMmEVEfu7m9mR9ZYDa05sSeIE8nuHMfKJK6cbJrg6uSIiqNnek3//80L2NuibNVOeegz4m+dY1Zg/STYWTpc9SZJ9NISj4oS9vp7RGJUQz5wR8Go5vqQZhZAGR11olaiFuCReUl/7GDYXV8aLy5u0QGNEEpFmTtiOHhDY9vO8SSEEehWjziSE4w/Cl4Yrkc5MmUi2JpRB5yevZI06j8gL9MwX6uaaXTWZBBnpuhxWZhGHBRgZ9xY8s4fd/UgW0/p08Ne6zX8F0rXVjFWLma+0WcfZcAFEleyaJstPYODsmSjhPWYyg9ULX9zP3+YyWaK+ksMnqVUduVmrspusPWKMKcJCPHnrW7+nt01ZjE544unkEp7UD3bXVLQDx6h7765cxakWeqnF54N5wscEGpFJc4Usha20GHlpXJIu1z5JaYnkP7NOJm/Kf/g4orvdKOzz+ncnpW4YybsRYKtKPY1aBj24hO45vg9SgFkGj2NpJj6i1VkY/ugguR2r5MHBJtiG4dscX+iWwvuZ8+jkw8jkV5ykLByDJzL2JFnkB80oyPReXvAfETplSatWcxyb09Ahk1L6r5kVwgJokKY+R7ZutsXxQdV7UikBv/aoEYPCiMxtf4X9rUu5J/GPq72QVS27jdtVtyBXJoKqBLi6B9bXNdcHw1huHbkyb/j7Gs8NAVMkmrBYtYBz0VWukytrJjtk7e2qHX1Wner+OmCHaavrukvZ5bedMHxoee0QKbTtZ7H+X2MsYdWrjXo9+KOWTmPLxTKH3W5W6ytby124pkxEuGp7+J2a6P3OmTrh12yJaoreIiGYHihHWpUIBjh2cCSDdwh8uKRVorIQNVih3akoM9v13s4TZ6ttlcosA9iY+FPhG/TMNSs39HuSYhQM3gnD9hP62l+2z0hUVz+c2AkJI91DE+zlf1YniJCCTm2pDa2xOpsRE7DD5TfT6jKTut270eocbl5eBpxwDKJ0CMZlvPBROxLX3CJGRDIZ4ZRBFxrCMrKTF0zgVF2gKBIeME7Kkg+QVkQx8t7omcMxrM7NbUmtA6KHaOtEp+fLSgUfL397QaSS85lOM6/CizaWJr6vxYOgio/sRqZysoOlt5EhXxw7sRbZRG8wbB35fbJ9MF3+ZYdUdOJt9j6T147fZ+ACOfq5UtJBO3VO8VIQOy6U63FmTFyEsesVjG4XYt3NpWsSuSG5nG3OuKX2neJgI7iPHTzf0ll92So82FatsmIdxxnAujpfSgPyLS1hLrIPZc/FJLVy/97s1AYeh+4JRQu2i56ItnJbk1FYtwTbWDdIAbHMhN4ZTCPQC5DBzaCwL1sp4um31/xD6nNCz7y2XzOkmVI78172qK8Vb2M+Odvg91oUucXj2yMTbqETwtczZg6ik/QLz2rBlPpxKaPmqGv58U2F6vge8iLzyO/QRYL98Kh5Ff0bQC6StxXVEau9x+J4x1+miSWq87yI0AlHtjeH3HZKlXUIIjhH50508roc/1wl5EaJmt0f6LK5R/fVYPWPVMmqc/etz2l6hdPNjEh3ZxWqomaG9YG3yFwkz8AuTjwMKcC6H1AiFmTLxjJkNRUCZ68xaQYjWQWev/a7/F8voYdLdXLdIUmsTHtrYi+7RrORSB+KpzkXaZ4RooiknIjBlL42UrDtSfWSlxZQBH5Xc9ogp6R7+ngOYlq0+IxiefhgadWwzeH8cXFr+2/iD9ySzxX9ujgtxVOzZT3yVTbq6x3oN7IN6ppYb1NTBqtHbVa0SItl3NovHFwJ6iTsx5Iuf8VicNRPT8t2WA55yhSdPBsoTvayeOmesbixd40hzB0E2ZU/kJJpvFfVLWNalCzSjYUCZe5jJVjpRx7hnqp1DoIUaIbk0SqRswfbu9xa7ImV0TtoMrUwHTr9Yk8RXjGy8QiloCNn6ZOnOaOhv9Mc89BplHzZRCF4kbmLl2Nv2a2oi5+7XszbB3XDA47548sNDowev34K39WdVAIm8wgkor/lnUdN4ZpdEejYhBNXsw1ulERlV+4qX/QK5eBD+h5dXChGyQeZK2E6ucaNfoFIcuP0Rx4yGY50cFKwsbEjWUM2nxvna21w87RP47GaEXWDizX0GpNTzykddLyuZ/6IDz/DbxZjop1reN2n2Ba5MWjeYc2ZYH3+uKSyiyFaHM8F6YHE81Z82ZK/6G7RTJrDWwotpcQqXLfnO/EdrEEUE9xhxDkWZivV8YRwpc4BKHcqV9NLiPzQPNX5jx9DTNfVx4i/bD1MMZJ3u5i0CCbOg99Ltyog+YIZJRI0Ey0eSus3W2n+iPQN81OP1jSuRa5UbCMwc+CsPaSTy1qYu4fI7R9AVImSLZXz3r1zOXbky2CRGd3mh1XPhHfFY5vMmByV7AFaCk+eeGwhfdPSFrFs/xh+4fDMfjgcIx0l3HRXqqOZ049VSWGaLp30y/LWEUlrOfFc7IRjHdqU/4LgGSRr72iXo2NHqUMOf9bZntySgHJq4JOr/aVnPY4SpsQ7+jgJ1/CGTzXPR1UpWbWQxI7BqxUcKBwFujyNN1BREcRHUhEBa5Vf/E4MkXbDVWfCSfxnP124Yap4u3Ah43W457e8iUYMrgK6TvO8UC9Y1kNmn1u5XHfMQjtLUM++40STla71iPLBxW8B821CshpYFXZuJiYLc+Ot4k9a0HGY6bLn7SBo047CXlY/fUP6ZFxzPF+zV/zl4yqsW5+w6TLBczxxY0gU/8qXJSg3JVxtNmwzf+eUEwNFTa7C0wgO6eEKsxNrYNSlgWdiPwXLryTmUT71aY8yyn+nrJLhPxKDla1dfz8oco7dUN2cCCKdeF9z7OFM/HC8AoWJtnTohN/sbC0f3pQlsu84uXg9uhitmqmf74aG5sp8fpYxpXkfFONR0EaJbRYyP+A96HK8Iq2tu8fqv8c+f23OtHS8kIal05IaSapL8uZU9ynjYiGLONVlUbTPFH3WV/3m43SU8pDzeDHcHtwIXTf7yP8qeiekQElve5iY3jrngKvp4Uc2t89JttNk2C+KWTHnLA4BmatlDNKay/Zf68798QCP/wvWL2eqz60b3vRvwfpFHYbw7Uv+x71bWvJ07157M6Dgp1+7xFfxHHfazbkiyjCzHBOkmXMEmj62z91n+Zx/cNx4kHLiOxbZv7Uc806z4PDZQho0JhnyY2Fh1+zfJ4Bq9+2+ewmGVZgWEHuaf1PrQrU0L/e9B1yrdoem/gdQSwMEFAACAAgAkSRQSpXukX5LAAAAawAAABsAAAB1bml2ZXJzYWwvdW5pdmVyc2FsLnBuZy54bWyzsa/IzVEoSy0qzszPs1Uy1DNQsrfj5bIpKEoty0wtV6gAigEFIUBJoRLINUJwyzNTSjKAQgbmZgjBjNTM9IwSWyULA3O4oD7QTABQSwECAAAUAAIACACQJFBKFQ6tKGQEAAAHEQAAHQAAAAAAAAABAAAAAAAAAAAAdW5pdmVyc2FsL2NvbW1vbl9tZXNzYWdlcy5sbmdQSwECAAAUAAIACACQJFBKCH4LIykDAACGDAAAJwAAAAAAAAABAAAAAACfBAAAdW5pdmVyc2FsL2ZsYXNoX3B1Ymxpc2hpbmdfc2V0dGluZ3MueG1sUEsBAgAAFAACAAgAkCRQSrX8CWS6AgAAVQoAACEAAAAAAAAAAQAAAAAADQgAAHVuaXZlcnNhbC9mbGFzaF9za2luX3NldHRpbmdzLnhtbFBLAQIAABQAAgAIAJAkUEoqlg9n/gIAAJcLAAAmAAAAAAAAAAEAAAAAAAYLAAB1bml2ZXJzYWwvaHRtbF9wdWJsaXNoaW5nX3NldHRpbmdzLnhtbFBLAQIAABQAAgAIAJAkUEpocVKRmgEAAB8GAAAfAAAAAAAAAAEAAAAAAEgOAAB1bml2ZXJzYWwvaHRtbF9za2luX3NldHRpbmdzLmpzUEsBAgAAFAACAAgAkCRQSj08L9HBAAAA5QEAABoAAAAAAAAAAQAAAAAAHxAAAHVuaXZlcnNhbC9pMThuX3ByZXNldHMueG1sUEsBAgAAFAACAAgAkCRQSnL80YFnAAAAawAAABwAAAAAAAAAAQAAAAAAGBEAAHVuaXZlcnNhbC9sb2NhbF9zZXR0aW5ncy54bWxQSwECAAAUAAIACABElFdHI7RO+/sCAACwCAAAFAAAAAAAAAABAAAAAAC5EQAAdW5pdmVyc2FsL3BsYXllci54bWxQSwECAAAUAAIACACQJFBKSO3Wo0EIAAB9IAAAKQAAAAAAAAABAAAAAADmFAAAdW5pdmVyc2FsL3NraW5fY3VzdG9taXphdGlvbl9zZXR0aW5ncy54bWxQSwECAAAUAAIACACRJFBKKoo35ocRAADwYQAAFwAAAAAAAAAAAAAAAABuHQAAdW5pdmVyc2FsL3VuaXZlcnNhbC5wbmdQSwECAAAUAAIACACRJFBKle6RfksAAABrAAAAGwAAAAAAAAABAAAAAAAqLwAAdW5pdmVyc2FsL3VuaXZlcnNhbC5wbmcueG1sUEsFBgAAAAALAAsASQMAAK4vAAAAAA=="/>
  <p:tag name="ISPRING_PRESENTATION_TITLE" val="简约商务汇报通用PPT模板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30141854"/>
  <p:tag name="MH_LIBRARY" val="CONTENTS"/>
  <p:tag name="MH_TYPE" val="OTHERS"/>
  <p:tag name="ID" val="54583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30141854"/>
  <p:tag name="MH_LIBRARY" val="CONTENTS"/>
  <p:tag name="MH_TYPE" val="OTHERS"/>
  <p:tag name="ID" val="54583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30141854"/>
  <p:tag name="MH_LIBRARY" val="CONTENTS"/>
  <p:tag name="MH_TYPE" val="OTHERS"/>
  <p:tag name="ID" val="54583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30141854"/>
  <p:tag name="MH_LIBRARY" val="CONTENTS"/>
  <p:tag name="MH_TYPE" val="OTHERS"/>
  <p:tag name="ID" val="54583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30141854"/>
  <p:tag name="MH_LIBRARY" val="CONTENTS"/>
  <p:tag name="MH_TYPE" val="OTHERS"/>
  <p:tag name="ID" val="545839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微软雅黑 Light" panose="020F0302020204030204"/>
        <a:ea typeface="微软雅黑 Light"/>
        <a:cs typeface=""/>
      </a:majorFont>
      <a:minorFont>
        <a:latin typeface="微软雅黑 Light" panose="020F0502020204030204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</TotalTime>
  <Words>916</Words>
  <Application>Microsoft Office PowerPoint</Application>
  <PresentationFormat>宽屏</PresentationFormat>
  <Paragraphs>145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等线</vt:lpstr>
      <vt:lpstr>微软雅黑 Light</vt:lpstr>
      <vt:lpstr>Arial</vt:lpstr>
      <vt:lpstr>Impact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简约商务汇报通用PPT模板</dc:title>
  <dc:creator>优品PPT</dc:creator>
  <cp:keywords>http:/www.ypppt.com</cp:keywords>
  <dc:description>http://www.ypppt.com/</dc:description>
  <cp:lastModifiedBy>李老味</cp:lastModifiedBy>
  <cp:revision>52</cp:revision>
  <dcterms:created xsi:type="dcterms:W3CDTF">2016-01-19T08:46:18Z</dcterms:created>
  <dcterms:modified xsi:type="dcterms:W3CDTF">2017-02-25T14:37:36Z</dcterms:modified>
</cp:coreProperties>
</file>