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sldIdLst>
    <p:sldId id="283" r:id="rId3"/>
    <p:sldId id="257" r:id="rId4"/>
    <p:sldId id="259" r:id="rId5"/>
    <p:sldId id="270" r:id="rId6"/>
    <p:sldId id="271" r:id="rId7"/>
    <p:sldId id="280" r:id="rId8"/>
    <p:sldId id="281" r:id="rId9"/>
    <p:sldId id="282" r:id="rId10"/>
    <p:sldId id="263" r:id="rId11"/>
    <p:sldId id="258" r:id="rId12"/>
    <p:sldId id="267" r:id="rId13"/>
    <p:sldId id="265" r:id="rId14"/>
    <p:sldId id="273" r:id="rId15"/>
    <p:sldId id="262" r:id="rId16"/>
    <p:sldId id="268" r:id="rId17"/>
    <p:sldId id="269" r:id="rId18"/>
    <p:sldId id="277" r:id="rId19"/>
    <p:sldId id="278" r:id="rId20"/>
    <p:sldId id="261" r:id="rId21"/>
    <p:sldId id="272" r:id="rId22"/>
    <p:sldId id="274" r:id="rId23"/>
    <p:sldId id="276" r:id="rId24"/>
    <p:sldId id="275" r:id="rId25"/>
    <p:sldId id="279" r:id="rId26"/>
    <p:sldId id="264"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372"/>
    <a:srgbClr val="FEB068"/>
    <a:srgbClr val="00B6BF"/>
    <a:srgbClr val="228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autoAdjust="0"/>
    <p:restoredTop sz="94660"/>
  </p:normalViewPr>
  <p:slideViewPr>
    <p:cSldViewPr snapToGrid="0" showGuides="1">
      <p:cViewPr>
        <p:scale>
          <a:sx n="80" d="100"/>
          <a:sy n="80" d="100"/>
        </p:scale>
        <p:origin x="60" y="60"/>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8F82-AC35-4462-81AF-456114E02DB8}" type="datetimeFigureOut">
              <a:rPr lang="zh-CN" altLang="en-US" smtClean="0"/>
              <a:t>2017/8/24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CAA79-63ED-4D4C-97FF-23192032DF93}" type="slidenum">
              <a:rPr lang="zh-CN" altLang="en-US" smtClean="0"/>
              <a:t>‹#›</a:t>
            </a:fld>
            <a:endParaRPr lang="zh-CN" altLang="en-US"/>
          </a:p>
        </p:txBody>
      </p:sp>
    </p:spTree>
    <p:extLst>
      <p:ext uri="{BB962C8B-B14F-4D97-AF65-F5344CB8AC3E}">
        <p14:creationId xmlns:p14="http://schemas.microsoft.com/office/powerpoint/2010/main" val="35520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4CAA79-63ED-4D4C-97FF-23192032DF9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653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10</a:t>
            </a:fld>
            <a:endParaRPr lang="zh-CN" altLang="en-US"/>
          </a:p>
        </p:txBody>
      </p:sp>
    </p:spTree>
    <p:extLst>
      <p:ext uri="{BB962C8B-B14F-4D97-AF65-F5344CB8AC3E}">
        <p14:creationId xmlns:p14="http://schemas.microsoft.com/office/powerpoint/2010/main" val="36443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11</a:t>
            </a:fld>
            <a:endParaRPr lang="zh-CN" altLang="en-US"/>
          </a:p>
        </p:txBody>
      </p:sp>
    </p:spTree>
    <p:extLst>
      <p:ext uri="{BB962C8B-B14F-4D97-AF65-F5344CB8AC3E}">
        <p14:creationId xmlns:p14="http://schemas.microsoft.com/office/powerpoint/2010/main" val="256076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12</a:t>
            </a:fld>
            <a:endParaRPr lang="zh-CN" altLang="en-US"/>
          </a:p>
        </p:txBody>
      </p:sp>
    </p:spTree>
    <p:extLst>
      <p:ext uri="{BB962C8B-B14F-4D97-AF65-F5344CB8AC3E}">
        <p14:creationId xmlns:p14="http://schemas.microsoft.com/office/powerpoint/2010/main" val="3149848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13</a:t>
            </a:fld>
            <a:endParaRPr lang="zh-CN" altLang="en-US"/>
          </a:p>
        </p:txBody>
      </p:sp>
    </p:spTree>
    <p:extLst>
      <p:ext uri="{BB962C8B-B14F-4D97-AF65-F5344CB8AC3E}">
        <p14:creationId xmlns:p14="http://schemas.microsoft.com/office/powerpoint/2010/main" val="2063553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14</a:t>
            </a:fld>
            <a:endParaRPr lang="zh-CN" altLang="en-US"/>
          </a:p>
        </p:txBody>
      </p:sp>
    </p:spTree>
    <p:extLst>
      <p:ext uri="{BB962C8B-B14F-4D97-AF65-F5344CB8AC3E}">
        <p14:creationId xmlns:p14="http://schemas.microsoft.com/office/powerpoint/2010/main" val="171832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15</a:t>
            </a:fld>
            <a:endParaRPr lang="zh-CN" altLang="en-US"/>
          </a:p>
        </p:txBody>
      </p:sp>
    </p:spTree>
    <p:extLst>
      <p:ext uri="{BB962C8B-B14F-4D97-AF65-F5344CB8AC3E}">
        <p14:creationId xmlns:p14="http://schemas.microsoft.com/office/powerpoint/2010/main" val="1588166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16</a:t>
            </a:fld>
            <a:endParaRPr lang="zh-CN" altLang="en-US"/>
          </a:p>
        </p:txBody>
      </p:sp>
    </p:spTree>
    <p:extLst>
      <p:ext uri="{BB962C8B-B14F-4D97-AF65-F5344CB8AC3E}">
        <p14:creationId xmlns:p14="http://schemas.microsoft.com/office/powerpoint/2010/main" val="378348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17</a:t>
            </a:fld>
            <a:endParaRPr lang="zh-CN" altLang="en-US"/>
          </a:p>
        </p:txBody>
      </p:sp>
    </p:spTree>
    <p:extLst>
      <p:ext uri="{BB962C8B-B14F-4D97-AF65-F5344CB8AC3E}">
        <p14:creationId xmlns:p14="http://schemas.microsoft.com/office/powerpoint/2010/main" val="2161621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18</a:t>
            </a:fld>
            <a:endParaRPr lang="zh-CN" altLang="en-US"/>
          </a:p>
        </p:txBody>
      </p:sp>
    </p:spTree>
    <p:extLst>
      <p:ext uri="{BB962C8B-B14F-4D97-AF65-F5344CB8AC3E}">
        <p14:creationId xmlns:p14="http://schemas.microsoft.com/office/powerpoint/2010/main" val="4215823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19</a:t>
            </a:fld>
            <a:endParaRPr lang="zh-CN" altLang="en-US"/>
          </a:p>
        </p:txBody>
      </p:sp>
    </p:spTree>
    <p:extLst>
      <p:ext uri="{BB962C8B-B14F-4D97-AF65-F5344CB8AC3E}">
        <p14:creationId xmlns:p14="http://schemas.microsoft.com/office/powerpoint/2010/main" val="403900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a:t>
            </a:fld>
            <a:endParaRPr lang="zh-CN" altLang="en-US"/>
          </a:p>
        </p:txBody>
      </p:sp>
    </p:spTree>
    <p:extLst>
      <p:ext uri="{BB962C8B-B14F-4D97-AF65-F5344CB8AC3E}">
        <p14:creationId xmlns:p14="http://schemas.microsoft.com/office/powerpoint/2010/main" val="263567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20</a:t>
            </a:fld>
            <a:endParaRPr lang="zh-CN" altLang="en-US"/>
          </a:p>
        </p:txBody>
      </p:sp>
    </p:spTree>
    <p:extLst>
      <p:ext uri="{BB962C8B-B14F-4D97-AF65-F5344CB8AC3E}">
        <p14:creationId xmlns:p14="http://schemas.microsoft.com/office/powerpoint/2010/main" val="2369050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21</a:t>
            </a:fld>
            <a:endParaRPr lang="zh-CN" altLang="en-US"/>
          </a:p>
        </p:txBody>
      </p:sp>
    </p:spTree>
    <p:extLst>
      <p:ext uri="{BB962C8B-B14F-4D97-AF65-F5344CB8AC3E}">
        <p14:creationId xmlns:p14="http://schemas.microsoft.com/office/powerpoint/2010/main" val="357916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22</a:t>
            </a:fld>
            <a:endParaRPr lang="zh-CN" altLang="en-US"/>
          </a:p>
        </p:txBody>
      </p:sp>
    </p:spTree>
    <p:extLst>
      <p:ext uri="{BB962C8B-B14F-4D97-AF65-F5344CB8AC3E}">
        <p14:creationId xmlns:p14="http://schemas.microsoft.com/office/powerpoint/2010/main" val="3964904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23</a:t>
            </a:fld>
            <a:endParaRPr lang="zh-CN" altLang="en-US"/>
          </a:p>
        </p:txBody>
      </p:sp>
    </p:spTree>
    <p:extLst>
      <p:ext uri="{BB962C8B-B14F-4D97-AF65-F5344CB8AC3E}">
        <p14:creationId xmlns:p14="http://schemas.microsoft.com/office/powerpoint/2010/main" val="337589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24</a:t>
            </a:fld>
            <a:endParaRPr lang="zh-CN" altLang="en-US"/>
          </a:p>
        </p:txBody>
      </p:sp>
    </p:spTree>
    <p:extLst>
      <p:ext uri="{BB962C8B-B14F-4D97-AF65-F5344CB8AC3E}">
        <p14:creationId xmlns:p14="http://schemas.microsoft.com/office/powerpoint/2010/main" val="2831146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25</a:t>
            </a:fld>
            <a:endParaRPr lang="zh-CN" altLang="en-US"/>
          </a:p>
        </p:txBody>
      </p:sp>
    </p:spTree>
    <p:extLst>
      <p:ext uri="{BB962C8B-B14F-4D97-AF65-F5344CB8AC3E}">
        <p14:creationId xmlns:p14="http://schemas.microsoft.com/office/powerpoint/2010/main" val="3765529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830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3</a:t>
            </a:fld>
            <a:endParaRPr lang="zh-CN" altLang="en-US"/>
          </a:p>
        </p:txBody>
      </p:sp>
    </p:spTree>
    <p:extLst>
      <p:ext uri="{BB962C8B-B14F-4D97-AF65-F5344CB8AC3E}">
        <p14:creationId xmlns:p14="http://schemas.microsoft.com/office/powerpoint/2010/main" val="256553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4</a:t>
            </a:fld>
            <a:endParaRPr lang="zh-CN" altLang="en-US"/>
          </a:p>
        </p:txBody>
      </p:sp>
    </p:spTree>
    <p:extLst>
      <p:ext uri="{BB962C8B-B14F-4D97-AF65-F5344CB8AC3E}">
        <p14:creationId xmlns:p14="http://schemas.microsoft.com/office/powerpoint/2010/main" val="3378892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5</a:t>
            </a:fld>
            <a:endParaRPr lang="zh-CN" altLang="en-US"/>
          </a:p>
        </p:txBody>
      </p:sp>
    </p:spTree>
    <p:extLst>
      <p:ext uri="{BB962C8B-B14F-4D97-AF65-F5344CB8AC3E}">
        <p14:creationId xmlns:p14="http://schemas.microsoft.com/office/powerpoint/2010/main" val="386908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6</a:t>
            </a:fld>
            <a:endParaRPr lang="zh-CN" altLang="en-US"/>
          </a:p>
        </p:txBody>
      </p:sp>
    </p:spTree>
    <p:extLst>
      <p:ext uri="{BB962C8B-B14F-4D97-AF65-F5344CB8AC3E}">
        <p14:creationId xmlns:p14="http://schemas.microsoft.com/office/powerpoint/2010/main" val="248143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7</a:t>
            </a:fld>
            <a:endParaRPr lang="zh-CN" altLang="en-US"/>
          </a:p>
        </p:txBody>
      </p:sp>
    </p:spTree>
    <p:extLst>
      <p:ext uri="{BB962C8B-B14F-4D97-AF65-F5344CB8AC3E}">
        <p14:creationId xmlns:p14="http://schemas.microsoft.com/office/powerpoint/2010/main" val="22434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8</a:t>
            </a:fld>
            <a:endParaRPr lang="zh-CN" altLang="en-US"/>
          </a:p>
        </p:txBody>
      </p:sp>
    </p:spTree>
    <p:extLst>
      <p:ext uri="{BB962C8B-B14F-4D97-AF65-F5344CB8AC3E}">
        <p14:creationId xmlns:p14="http://schemas.microsoft.com/office/powerpoint/2010/main" val="69446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9</a:t>
            </a:fld>
            <a:endParaRPr lang="zh-CN" altLang="en-US"/>
          </a:p>
        </p:txBody>
      </p:sp>
    </p:spTree>
    <p:extLst>
      <p:ext uri="{BB962C8B-B14F-4D97-AF65-F5344CB8AC3E}">
        <p14:creationId xmlns:p14="http://schemas.microsoft.com/office/powerpoint/2010/main" val="52334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302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407512" y="2425700"/>
            <a:ext cx="3352188" cy="1917700"/>
          </a:xfrm>
          <a:custGeom>
            <a:avLst/>
            <a:gdLst>
              <a:gd name="connsiteX0" fmla="*/ 0 w 3352188"/>
              <a:gd name="connsiteY0" fmla="*/ 0 h 1917700"/>
              <a:gd name="connsiteX1" fmla="*/ 3352188 w 3352188"/>
              <a:gd name="connsiteY1" fmla="*/ 0 h 1917700"/>
              <a:gd name="connsiteX2" fmla="*/ 3352188 w 3352188"/>
              <a:gd name="connsiteY2" fmla="*/ 1917700 h 1917700"/>
              <a:gd name="connsiteX3" fmla="*/ 0 w 3352188"/>
              <a:gd name="connsiteY3" fmla="*/ 1917700 h 1917700"/>
            </a:gdLst>
            <a:ahLst/>
            <a:cxnLst>
              <a:cxn ang="0">
                <a:pos x="connsiteX0" y="connsiteY0"/>
              </a:cxn>
              <a:cxn ang="0">
                <a:pos x="connsiteX1" y="connsiteY1"/>
              </a:cxn>
              <a:cxn ang="0">
                <a:pos x="connsiteX2" y="connsiteY2"/>
              </a:cxn>
              <a:cxn ang="0">
                <a:pos x="connsiteX3" y="connsiteY3"/>
              </a:cxn>
            </a:cxnLst>
            <a:rect l="l" t="t" r="r" b="b"/>
            <a:pathLst>
              <a:path w="3352188" h="1917700">
                <a:moveTo>
                  <a:pt x="0" y="0"/>
                </a:moveTo>
                <a:lnTo>
                  <a:pt x="3352188" y="0"/>
                </a:lnTo>
                <a:lnTo>
                  <a:pt x="3352188" y="1917700"/>
                </a:lnTo>
                <a:lnTo>
                  <a:pt x="0" y="1917700"/>
                </a:lnTo>
                <a:close/>
              </a:path>
            </a:pathLst>
          </a:custGeom>
          <a:ln>
            <a:solidFill>
              <a:schemeClr val="tx1"/>
            </a:solidFill>
          </a:ln>
        </p:spPr>
        <p:txBody>
          <a:bodyPr wrap="square">
            <a:noAutofit/>
          </a:bodyPr>
          <a:lstStyle/>
          <a:p>
            <a:endParaRPr lang="zh-CN" altLang="en-US"/>
          </a:p>
        </p:txBody>
      </p:sp>
    </p:spTree>
    <p:extLst>
      <p:ext uri="{BB962C8B-B14F-4D97-AF65-F5344CB8AC3E}">
        <p14:creationId xmlns:p14="http://schemas.microsoft.com/office/powerpoint/2010/main" val="34790735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114768" y="2366759"/>
            <a:ext cx="2845204" cy="2845206"/>
          </a:xfrm>
          <a:custGeom>
            <a:avLst/>
            <a:gdLst>
              <a:gd name="connsiteX0" fmla="*/ 1422602 w 2845204"/>
              <a:gd name="connsiteY0" fmla="*/ 0 h 2845206"/>
              <a:gd name="connsiteX1" fmla="*/ 2845204 w 2845204"/>
              <a:gd name="connsiteY1" fmla="*/ 1422603 h 2845206"/>
              <a:gd name="connsiteX2" fmla="*/ 1422602 w 2845204"/>
              <a:gd name="connsiteY2" fmla="*/ 2845206 h 2845206"/>
              <a:gd name="connsiteX3" fmla="*/ 0 w 2845204"/>
              <a:gd name="connsiteY3" fmla="*/ 1422603 h 2845206"/>
              <a:gd name="connsiteX4" fmla="*/ 1422602 w 2845204"/>
              <a:gd name="connsiteY4" fmla="*/ 0 h 2845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204" h="2845206">
                <a:moveTo>
                  <a:pt x="1422602" y="0"/>
                </a:moveTo>
                <a:cubicBezTo>
                  <a:pt x="2208283" y="0"/>
                  <a:pt x="2845204" y="636921"/>
                  <a:pt x="2845204" y="1422603"/>
                </a:cubicBezTo>
                <a:cubicBezTo>
                  <a:pt x="2845204" y="2208285"/>
                  <a:pt x="2208283" y="2845206"/>
                  <a:pt x="1422602" y="2845206"/>
                </a:cubicBezTo>
                <a:cubicBezTo>
                  <a:pt x="636921" y="2845206"/>
                  <a:pt x="0" y="2208285"/>
                  <a:pt x="0" y="1422603"/>
                </a:cubicBezTo>
                <a:cubicBezTo>
                  <a:pt x="0" y="636921"/>
                  <a:pt x="636921" y="0"/>
                  <a:pt x="1422602"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166570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553026" y="1268413"/>
            <a:ext cx="3889830" cy="3889830"/>
          </a:xfrm>
          <a:custGeom>
            <a:avLst/>
            <a:gdLst>
              <a:gd name="connsiteX0" fmla="*/ 0 w 3889830"/>
              <a:gd name="connsiteY0" fmla="*/ 0 h 3889830"/>
              <a:gd name="connsiteX1" fmla="*/ 3889830 w 3889830"/>
              <a:gd name="connsiteY1" fmla="*/ 0 h 3889830"/>
              <a:gd name="connsiteX2" fmla="*/ 3889830 w 3889830"/>
              <a:gd name="connsiteY2" fmla="*/ 3889830 h 3889830"/>
              <a:gd name="connsiteX3" fmla="*/ 0 w 3889830"/>
              <a:gd name="connsiteY3" fmla="*/ 3889830 h 3889830"/>
            </a:gdLst>
            <a:ahLst/>
            <a:cxnLst>
              <a:cxn ang="0">
                <a:pos x="connsiteX0" y="connsiteY0"/>
              </a:cxn>
              <a:cxn ang="0">
                <a:pos x="connsiteX1" y="connsiteY1"/>
              </a:cxn>
              <a:cxn ang="0">
                <a:pos x="connsiteX2" y="connsiteY2"/>
              </a:cxn>
              <a:cxn ang="0">
                <a:pos x="connsiteX3" y="connsiteY3"/>
              </a:cxn>
            </a:cxnLst>
            <a:rect l="l" t="t" r="r" b="b"/>
            <a:pathLst>
              <a:path w="3889830" h="3889830">
                <a:moveTo>
                  <a:pt x="0" y="0"/>
                </a:moveTo>
                <a:lnTo>
                  <a:pt x="3889830" y="0"/>
                </a:lnTo>
                <a:lnTo>
                  <a:pt x="3889830" y="3889830"/>
                </a:lnTo>
                <a:lnTo>
                  <a:pt x="0" y="38898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467404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4485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815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8767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619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1713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5211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865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883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9804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478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9678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159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90032" y="2432707"/>
            <a:ext cx="1585406" cy="1568930"/>
          </a:xfrm>
          <a:custGeom>
            <a:avLst/>
            <a:gdLst>
              <a:gd name="connsiteX0" fmla="*/ 792703 w 1585406"/>
              <a:gd name="connsiteY0" fmla="*/ 0 h 1568930"/>
              <a:gd name="connsiteX1" fmla="*/ 1585406 w 1585406"/>
              <a:gd name="connsiteY1" fmla="*/ 784465 h 1568930"/>
              <a:gd name="connsiteX2" fmla="*/ 792703 w 1585406"/>
              <a:gd name="connsiteY2" fmla="*/ 1568930 h 1568930"/>
              <a:gd name="connsiteX3" fmla="*/ 0 w 1585406"/>
              <a:gd name="connsiteY3" fmla="*/ 784465 h 1568930"/>
              <a:gd name="connsiteX4" fmla="*/ 792703 w 1585406"/>
              <a:gd name="connsiteY4" fmla="*/ 0 h 156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406" h="1568930">
                <a:moveTo>
                  <a:pt x="792703" y="0"/>
                </a:moveTo>
                <a:cubicBezTo>
                  <a:pt x="1230501" y="0"/>
                  <a:pt x="1585406" y="351217"/>
                  <a:pt x="1585406" y="784465"/>
                </a:cubicBezTo>
                <a:cubicBezTo>
                  <a:pt x="1585406" y="1217713"/>
                  <a:pt x="1230501" y="1568930"/>
                  <a:pt x="792703" y="1568930"/>
                </a:cubicBezTo>
                <a:cubicBezTo>
                  <a:pt x="354905" y="1568930"/>
                  <a:pt x="0" y="1217713"/>
                  <a:pt x="0" y="784465"/>
                </a:cubicBezTo>
                <a:cubicBezTo>
                  <a:pt x="0" y="351217"/>
                  <a:pt x="354905" y="0"/>
                  <a:pt x="792703"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322565" y="2432707"/>
            <a:ext cx="1585406" cy="1568930"/>
          </a:xfrm>
          <a:custGeom>
            <a:avLst/>
            <a:gdLst>
              <a:gd name="connsiteX0" fmla="*/ 792703 w 1585406"/>
              <a:gd name="connsiteY0" fmla="*/ 0 h 1568930"/>
              <a:gd name="connsiteX1" fmla="*/ 1585406 w 1585406"/>
              <a:gd name="connsiteY1" fmla="*/ 784465 h 1568930"/>
              <a:gd name="connsiteX2" fmla="*/ 792703 w 1585406"/>
              <a:gd name="connsiteY2" fmla="*/ 1568930 h 1568930"/>
              <a:gd name="connsiteX3" fmla="*/ 0 w 1585406"/>
              <a:gd name="connsiteY3" fmla="*/ 784465 h 1568930"/>
              <a:gd name="connsiteX4" fmla="*/ 792703 w 1585406"/>
              <a:gd name="connsiteY4" fmla="*/ 0 h 156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406" h="1568930">
                <a:moveTo>
                  <a:pt x="792703" y="0"/>
                </a:moveTo>
                <a:cubicBezTo>
                  <a:pt x="1230501" y="0"/>
                  <a:pt x="1585406" y="351217"/>
                  <a:pt x="1585406" y="784465"/>
                </a:cubicBezTo>
                <a:cubicBezTo>
                  <a:pt x="1585406" y="1217713"/>
                  <a:pt x="1230501" y="1568930"/>
                  <a:pt x="792703" y="1568930"/>
                </a:cubicBezTo>
                <a:cubicBezTo>
                  <a:pt x="354905" y="1568930"/>
                  <a:pt x="0" y="1217713"/>
                  <a:pt x="0" y="784465"/>
                </a:cubicBezTo>
                <a:cubicBezTo>
                  <a:pt x="0" y="351217"/>
                  <a:pt x="354905" y="0"/>
                  <a:pt x="79270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743553" y="2432707"/>
            <a:ext cx="1585406" cy="1568930"/>
          </a:xfrm>
          <a:custGeom>
            <a:avLst/>
            <a:gdLst>
              <a:gd name="connsiteX0" fmla="*/ 792703 w 1585406"/>
              <a:gd name="connsiteY0" fmla="*/ 0 h 1568930"/>
              <a:gd name="connsiteX1" fmla="*/ 1585406 w 1585406"/>
              <a:gd name="connsiteY1" fmla="*/ 784465 h 1568930"/>
              <a:gd name="connsiteX2" fmla="*/ 792703 w 1585406"/>
              <a:gd name="connsiteY2" fmla="*/ 1568930 h 1568930"/>
              <a:gd name="connsiteX3" fmla="*/ 0 w 1585406"/>
              <a:gd name="connsiteY3" fmla="*/ 784465 h 1568930"/>
              <a:gd name="connsiteX4" fmla="*/ 792703 w 1585406"/>
              <a:gd name="connsiteY4" fmla="*/ 0 h 156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406" h="1568930">
                <a:moveTo>
                  <a:pt x="792703" y="0"/>
                </a:moveTo>
                <a:cubicBezTo>
                  <a:pt x="1230501" y="0"/>
                  <a:pt x="1585406" y="351217"/>
                  <a:pt x="1585406" y="784465"/>
                </a:cubicBezTo>
                <a:cubicBezTo>
                  <a:pt x="1585406" y="1217713"/>
                  <a:pt x="1230501" y="1568930"/>
                  <a:pt x="792703" y="1568930"/>
                </a:cubicBezTo>
                <a:cubicBezTo>
                  <a:pt x="354905" y="1568930"/>
                  <a:pt x="0" y="1217713"/>
                  <a:pt x="0" y="784465"/>
                </a:cubicBezTo>
                <a:cubicBezTo>
                  <a:pt x="0" y="351217"/>
                  <a:pt x="354905" y="0"/>
                  <a:pt x="7927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467454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1810259"/>
            <a:ext cx="4550500" cy="3595494"/>
          </a:xfrm>
          <a:custGeom>
            <a:avLst/>
            <a:gdLst>
              <a:gd name="connsiteX0" fmla="*/ 0 w 4550500"/>
              <a:gd name="connsiteY0" fmla="*/ 0 h 3595494"/>
              <a:gd name="connsiteX1" fmla="*/ 4550500 w 4550500"/>
              <a:gd name="connsiteY1" fmla="*/ 0 h 3595494"/>
              <a:gd name="connsiteX2" fmla="*/ 4550500 w 4550500"/>
              <a:gd name="connsiteY2" fmla="*/ 3595494 h 3595494"/>
              <a:gd name="connsiteX3" fmla="*/ 0 w 4550500"/>
              <a:gd name="connsiteY3" fmla="*/ 3595494 h 3595494"/>
            </a:gdLst>
            <a:ahLst/>
            <a:cxnLst>
              <a:cxn ang="0">
                <a:pos x="connsiteX0" y="connsiteY0"/>
              </a:cxn>
              <a:cxn ang="0">
                <a:pos x="connsiteX1" y="connsiteY1"/>
              </a:cxn>
              <a:cxn ang="0">
                <a:pos x="connsiteX2" y="connsiteY2"/>
              </a:cxn>
              <a:cxn ang="0">
                <a:pos x="connsiteX3" y="connsiteY3"/>
              </a:cxn>
            </a:cxnLst>
            <a:rect l="l" t="t" r="r" b="b"/>
            <a:pathLst>
              <a:path w="4550500" h="3595494">
                <a:moveTo>
                  <a:pt x="0" y="0"/>
                </a:moveTo>
                <a:lnTo>
                  <a:pt x="4550500" y="0"/>
                </a:lnTo>
                <a:lnTo>
                  <a:pt x="4550500" y="3595494"/>
                </a:lnTo>
                <a:lnTo>
                  <a:pt x="0" y="3595494"/>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599089" y="1810261"/>
            <a:ext cx="1922847" cy="1774131"/>
          </a:xfrm>
          <a:custGeom>
            <a:avLst/>
            <a:gdLst>
              <a:gd name="connsiteX0" fmla="*/ 0 w 1922847"/>
              <a:gd name="connsiteY0" fmla="*/ 0 h 1774131"/>
              <a:gd name="connsiteX1" fmla="*/ 1922847 w 1922847"/>
              <a:gd name="connsiteY1" fmla="*/ 0 h 1774131"/>
              <a:gd name="connsiteX2" fmla="*/ 1922847 w 1922847"/>
              <a:gd name="connsiteY2" fmla="*/ 1774131 h 1774131"/>
              <a:gd name="connsiteX3" fmla="*/ 0 w 1922847"/>
              <a:gd name="connsiteY3" fmla="*/ 1774131 h 1774131"/>
            </a:gdLst>
            <a:ahLst/>
            <a:cxnLst>
              <a:cxn ang="0">
                <a:pos x="connsiteX0" y="connsiteY0"/>
              </a:cxn>
              <a:cxn ang="0">
                <a:pos x="connsiteX1" y="connsiteY1"/>
              </a:cxn>
              <a:cxn ang="0">
                <a:pos x="connsiteX2" y="connsiteY2"/>
              </a:cxn>
              <a:cxn ang="0">
                <a:pos x="connsiteX3" y="connsiteY3"/>
              </a:cxn>
            </a:cxnLst>
            <a:rect l="l" t="t" r="r" b="b"/>
            <a:pathLst>
              <a:path w="1922847" h="1774131">
                <a:moveTo>
                  <a:pt x="0" y="0"/>
                </a:moveTo>
                <a:lnTo>
                  <a:pt x="1922847" y="0"/>
                </a:lnTo>
                <a:lnTo>
                  <a:pt x="1922847" y="1774131"/>
                </a:lnTo>
                <a:lnTo>
                  <a:pt x="0" y="1774131"/>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6570521" y="3631624"/>
            <a:ext cx="1922847" cy="1774131"/>
          </a:xfrm>
          <a:custGeom>
            <a:avLst/>
            <a:gdLst>
              <a:gd name="connsiteX0" fmla="*/ 0 w 1922847"/>
              <a:gd name="connsiteY0" fmla="*/ 0 h 1774131"/>
              <a:gd name="connsiteX1" fmla="*/ 1922847 w 1922847"/>
              <a:gd name="connsiteY1" fmla="*/ 0 h 1774131"/>
              <a:gd name="connsiteX2" fmla="*/ 1922847 w 1922847"/>
              <a:gd name="connsiteY2" fmla="*/ 1774131 h 1774131"/>
              <a:gd name="connsiteX3" fmla="*/ 0 w 1922847"/>
              <a:gd name="connsiteY3" fmla="*/ 1774131 h 1774131"/>
            </a:gdLst>
            <a:ahLst/>
            <a:cxnLst>
              <a:cxn ang="0">
                <a:pos x="connsiteX0" y="connsiteY0"/>
              </a:cxn>
              <a:cxn ang="0">
                <a:pos x="connsiteX1" y="connsiteY1"/>
              </a:cxn>
              <a:cxn ang="0">
                <a:pos x="connsiteX2" y="connsiteY2"/>
              </a:cxn>
              <a:cxn ang="0">
                <a:pos x="connsiteX3" y="connsiteY3"/>
              </a:cxn>
            </a:cxnLst>
            <a:rect l="l" t="t" r="r" b="b"/>
            <a:pathLst>
              <a:path w="1922847" h="1774131">
                <a:moveTo>
                  <a:pt x="0" y="0"/>
                </a:moveTo>
                <a:lnTo>
                  <a:pt x="1922847" y="0"/>
                </a:lnTo>
                <a:lnTo>
                  <a:pt x="1922847" y="1774131"/>
                </a:lnTo>
                <a:lnTo>
                  <a:pt x="0" y="1774131"/>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8541954" y="1810261"/>
            <a:ext cx="1922847" cy="1774131"/>
          </a:xfrm>
          <a:custGeom>
            <a:avLst/>
            <a:gdLst>
              <a:gd name="connsiteX0" fmla="*/ 0 w 1922847"/>
              <a:gd name="connsiteY0" fmla="*/ 0 h 1774131"/>
              <a:gd name="connsiteX1" fmla="*/ 1922847 w 1922847"/>
              <a:gd name="connsiteY1" fmla="*/ 0 h 1774131"/>
              <a:gd name="connsiteX2" fmla="*/ 1922847 w 1922847"/>
              <a:gd name="connsiteY2" fmla="*/ 1774131 h 1774131"/>
              <a:gd name="connsiteX3" fmla="*/ 0 w 1922847"/>
              <a:gd name="connsiteY3" fmla="*/ 1774131 h 1774131"/>
            </a:gdLst>
            <a:ahLst/>
            <a:cxnLst>
              <a:cxn ang="0">
                <a:pos x="connsiteX0" y="connsiteY0"/>
              </a:cxn>
              <a:cxn ang="0">
                <a:pos x="connsiteX1" y="connsiteY1"/>
              </a:cxn>
              <a:cxn ang="0">
                <a:pos x="connsiteX2" y="connsiteY2"/>
              </a:cxn>
              <a:cxn ang="0">
                <a:pos x="connsiteX3" y="connsiteY3"/>
              </a:cxn>
            </a:cxnLst>
            <a:rect l="l" t="t" r="r" b="b"/>
            <a:pathLst>
              <a:path w="1922847" h="1774131">
                <a:moveTo>
                  <a:pt x="0" y="0"/>
                </a:moveTo>
                <a:lnTo>
                  <a:pt x="1922847" y="0"/>
                </a:lnTo>
                <a:lnTo>
                  <a:pt x="1922847" y="1774131"/>
                </a:lnTo>
                <a:lnTo>
                  <a:pt x="0" y="177413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79616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6" name="图片占位符 15"/>
          <p:cNvSpPr>
            <a:spLocks noGrp="1"/>
          </p:cNvSpPr>
          <p:nvPr>
            <p:ph type="pic" sz="quarter" idx="10"/>
          </p:nvPr>
        </p:nvSpPr>
        <p:spPr>
          <a:xfrm>
            <a:off x="1250758" y="2060848"/>
            <a:ext cx="1633640" cy="1633640"/>
          </a:xfrm>
          <a:custGeom>
            <a:avLst/>
            <a:gdLst>
              <a:gd name="connsiteX0" fmla="*/ 816820 w 1633640"/>
              <a:gd name="connsiteY0" fmla="*/ 0 h 1633640"/>
              <a:gd name="connsiteX1" fmla="*/ 1633640 w 1633640"/>
              <a:gd name="connsiteY1" fmla="*/ 816820 h 1633640"/>
              <a:gd name="connsiteX2" fmla="*/ 816820 w 1633640"/>
              <a:gd name="connsiteY2" fmla="*/ 1633640 h 1633640"/>
              <a:gd name="connsiteX3" fmla="*/ 0 w 1633640"/>
              <a:gd name="connsiteY3" fmla="*/ 816820 h 1633640"/>
              <a:gd name="connsiteX4" fmla="*/ 816820 w 1633640"/>
              <a:gd name="connsiteY4" fmla="*/ 0 h 1633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640" h="1633640">
                <a:moveTo>
                  <a:pt x="816820" y="0"/>
                </a:moveTo>
                <a:cubicBezTo>
                  <a:pt x="1267937" y="0"/>
                  <a:pt x="1633640" y="365703"/>
                  <a:pt x="1633640" y="816820"/>
                </a:cubicBezTo>
                <a:cubicBezTo>
                  <a:pt x="1633640" y="1267937"/>
                  <a:pt x="1267937" y="1633640"/>
                  <a:pt x="816820" y="1633640"/>
                </a:cubicBezTo>
                <a:cubicBezTo>
                  <a:pt x="365703" y="1633640"/>
                  <a:pt x="0" y="1267937"/>
                  <a:pt x="0" y="816820"/>
                </a:cubicBezTo>
                <a:cubicBezTo>
                  <a:pt x="0" y="365703"/>
                  <a:pt x="365703" y="0"/>
                  <a:pt x="816820" y="0"/>
                </a:cubicBezTo>
                <a:close/>
              </a:path>
            </a:pathLst>
          </a:custGeom>
        </p:spPr>
        <p:txBody>
          <a:bodyPr wrap="square">
            <a:noAutofit/>
          </a:bodyPr>
          <a:lstStyle/>
          <a:p>
            <a:endParaRPr lang="zh-CN" altLang="en-US"/>
          </a:p>
        </p:txBody>
      </p:sp>
      <p:sp>
        <p:nvSpPr>
          <p:cNvPr id="17" name="图片占位符 16"/>
          <p:cNvSpPr>
            <a:spLocks noGrp="1"/>
          </p:cNvSpPr>
          <p:nvPr>
            <p:ph type="pic" sz="quarter" idx="11"/>
          </p:nvPr>
        </p:nvSpPr>
        <p:spPr>
          <a:xfrm>
            <a:off x="3933456" y="2060848"/>
            <a:ext cx="1633640" cy="1633640"/>
          </a:xfrm>
          <a:custGeom>
            <a:avLst/>
            <a:gdLst>
              <a:gd name="connsiteX0" fmla="*/ 816820 w 1633640"/>
              <a:gd name="connsiteY0" fmla="*/ 0 h 1633640"/>
              <a:gd name="connsiteX1" fmla="*/ 1633640 w 1633640"/>
              <a:gd name="connsiteY1" fmla="*/ 816820 h 1633640"/>
              <a:gd name="connsiteX2" fmla="*/ 816820 w 1633640"/>
              <a:gd name="connsiteY2" fmla="*/ 1633640 h 1633640"/>
              <a:gd name="connsiteX3" fmla="*/ 0 w 1633640"/>
              <a:gd name="connsiteY3" fmla="*/ 816820 h 1633640"/>
              <a:gd name="connsiteX4" fmla="*/ 816820 w 1633640"/>
              <a:gd name="connsiteY4" fmla="*/ 0 h 1633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640" h="1633640">
                <a:moveTo>
                  <a:pt x="816820" y="0"/>
                </a:moveTo>
                <a:cubicBezTo>
                  <a:pt x="1267937" y="0"/>
                  <a:pt x="1633640" y="365703"/>
                  <a:pt x="1633640" y="816820"/>
                </a:cubicBezTo>
                <a:cubicBezTo>
                  <a:pt x="1633640" y="1267937"/>
                  <a:pt x="1267937" y="1633640"/>
                  <a:pt x="816820" y="1633640"/>
                </a:cubicBezTo>
                <a:cubicBezTo>
                  <a:pt x="365703" y="1633640"/>
                  <a:pt x="0" y="1267937"/>
                  <a:pt x="0" y="816820"/>
                </a:cubicBezTo>
                <a:cubicBezTo>
                  <a:pt x="0" y="365703"/>
                  <a:pt x="365703" y="0"/>
                  <a:pt x="816820" y="0"/>
                </a:cubicBez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616154" y="2060848"/>
            <a:ext cx="1633640" cy="1633640"/>
          </a:xfrm>
          <a:custGeom>
            <a:avLst/>
            <a:gdLst>
              <a:gd name="connsiteX0" fmla="*/ 816820 w 1633640"/>
              <a:gd name="connsiteY0" fmla="*/ 0 h 1633640"/>
              <a:gd name="connsiteX1" fmla="*/ 1633640 w 1633640"/>
              <a:gd name="connsiteY1" fmla="*/ 816820 h 1633640"/>
              <a:gd name="connsiteX2" fmla="*/ 816820 w 1633640"/>
              <a:gd name="connsiteY2" fmla="*/ 1633640 h 1633640"/>
              <a:gd name="connsiteX3" fmla="*/ 0 w 1633640"/>
              <a:gd name="connsiteY3" fmla="*/ 816820 h 1633640"/>
              <a:gd name="connsiteX4" fmla="*/ 816820 w 1633640"/>
              <a:gd name="connsiteY4" fmla="*/ 0 h 1633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640" h="1633640">
                <a:moveTo>
                  <a:pt x="816820" y="0"/>
                </a:moveTo>
                <a:cubicBezTo>
                  <a:pt x="1267937" y="0"/>
                  <a:pt x="1633640" y="365703"/>
                  <a:pt x="1633640" y="816820"/>
                </a:cubicBezTo>
                <a:cubicBezTo>
                  <a:pt x="1633640" y="1267937"/>
                  <a:pt x="1267937" y="1633640"/>
                  <a:pt x="816820" y="1633640"/>
                </a:cubicBezTo>
                <a:cubicBezTo>
                  <a:pt x="365703" y="1633640"/>
                  <a:pt x="0" y="1267937"/>
                  <a:pt x="0" y="816820"/>
                </a:cubicBezTo>
                <a:cubicBezTo>
                  <a:pt x="0" y="365703"/>
                  <a:pt x="365703" y="0"/>
                  <a:pt x="816820" y="0"/>
                </a:cubicBezTo>
                <a:close/>
              </a:path>
            </a:pathLst>
          </a:custGeom>
        </p:spPr>
        <p:txBody>
          <a:bodyPr wrap="square">
            <a:noAutofit/>
          </a:bodyPr>
          <a:lstStyle/>
          <a:p>
            <a:endParaRPr lang="zh-CN" altLang="en-US"/>
          </a:p>
        </p:txBody>
      </p:sp>
      <p:sp>
        <p:nvSpPr>
          <p:cNvPr id="19" name="图片占位符 18"/>
          <p:cNvSpPr>
            <a:spLocks noGrp="1"/>
          </p:cNvSpPr>
          <p:nvPr>
            <p:ph type="pic" sz="quarter" idx="13"/>
          </p:nvPr>
        </p:nvSpPr>
        <p:spPr>
          <a:xfrm>
            <a:off x="9298852" y="2060848"/>
            <a:ext cx="1633640" cy="1633640"/>
          </a:xfrm>
          <a:custGeom>
            <a:avLst/>
            <a:gdLst>
              <a:gd name="connsiteX0" fmla="*/ 816820 w 1633640"/>
              <a:gd name="connsiteY0" fmla="*/ 0 h 1633640"/>
              <a:gd name="connsiteX1" fmla="*/ 1633640 w 1633640"/>
              <a:gd name="connsiteY1" fmla="*/ 816820 h 1633640"/>
              <a:gd name="connsiteX2" fmla="*/ 816820 w 1633640"/>
              <a:gd name="connsiteY2" fmla="*/ 1633640 h 1633640"/>
              <a:gd name="connsiteX3" fmla="*/ 0 w 1633640"/>
              <a:gd name="connsiteY3" fmla="*/ 816820 h 1633640"/>
              <a:gd name="connsiteX4" fmla="*/ 816820 w 1633640"/>
              <a:gd name="connsiteY4" fmla="*/ 0 h 1633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640" h="1633640">
                <a:moveTo>
                  <a:pt x="816820" y="0"/>
                </a:moveTo>
                <a:cubicBezTo>
                  <a:pt x="1267937" y="0"/>
                  <a:pt x="1633640" y="365703"/>
                  <a:pt x="1633640" y="816820"/>
                </a:cubicBezTo>
                <a:cubicBezTo>
                  <a:pt x="1633640" y="1267937"/>
                  <a:pt x="1267937" y="1633640"/>
                  <a:pt x="816820" y="1633640"/>
                </a:cubicBezTo>
                <a:cubicBezTo>
                  <a:pt x="365703" y="1633640"/>
                  <a:pt x="0" y="1267937"/>
                  <a:pt x="0" y="816820"/>
                </a:cubicBezTo>
                <a:cubicBezTo>
                  <a:pt x="0" y="365703"/>
                  <a:pt x="365703" y="0"/>
                  <a:pt x="81682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837015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4871864" cy="6858000"/>
          </a:xfrm>
          <a:custGeom>
            <a:avLst/>
            <a:gdLst>
              <a:gd name="connsiteX0" fmla="*/ 0 w 4871864"/>
              <a:gd name="connsiteY0" fmla="*/ 0 h 6858000"/>
              <a:gd name="connsiteX1" fmla="*/ 2472325 w 4871864"/>
              <a:gd name="connsiteY1" fmla="*/ 0 h 6858000"/>
              <a:gd name="connsiteX2" fmla="*/ 4871864 w 4871864"/>
              <a:gd name="connsiteY2" fmla="*/ 3429000 h 6858000"/>
              <a:gd name="connsiteX3" fmla="*/ 2472325 w 4871864"/>
              <a:gd name="connsiteY3" fmla="*/ 6858000 h 6858000"/>
              <a:gd name="connsiteX4" fmla="*/ 0 w 48718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864" h="6858000">
                <a:moveTo>
                  <a:pt x="0" y="0"/>
                </a:moveTo>
                <a:lnTo>
                  <a:pt x="2472325" y="0"/>
                </a:lnTo>
                <a:lnTo>
                  <a:pt x="4871864" y="3429000"/>
                </a:lnTo>
                <a:lnTo>
                  <a:pt x="2472325"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93749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2395992"/>
            <a:ext cx="3862162" cy="2786743"/>
          </a:xfrm>
          <a:custGeom>
            <a:avLst/>
            <a:gdLst>
              <a:gd name="connsiteX0" fmla="*/ 0 w 3862162"/>
              <a:gd name="connsiteY0" fmla="*/ 0 h 2786743"/>
              <a:gd name="connsiteX1" fmla="*/ 3862162 w 3862162"/>
              <a:gd name="connsiteY1" fmla="*/ 0 h 2786743"/>
              <a:gd name="connsiteX2" fmla="*/ 3862162 w 3862162"/>
              <a:gd name="connsiteY2" fmla="*/ 2786743 h 2786743"/>
              <a:gd name="connsiteX3" fmla="*/ 0 w 3862162"/>
              <a:gd name="connsiteY3" fmla="*/ 2786743 h 2786743"/>
            </a:gdLst>
            <a:ahLst/>
            <a:cxnLst>
              <a:cxn ang="0">
                <a:pos x="connsiteX0" y="connsiteY0"/>
              </a:cxn>
              <a:cxn ang="0">
                <a:pos x="connsiteX1" y="connsiteY1"/>
              </a:cxn>
              <a:cxn ang="0">
                <a:pos x="connsiteX2" y="connsiteY2"/>
              </a:cxn>
              <a:cxn ang="0">
                <a:pos x="connsiteX3" y="connsiteY3"/>
              </a:cxn>
            </a:cxnLst>
            <a:rect l="l" t="t" r="r" b="b"/>
            <a:pathLst>
              <a:path w="3862162" h="2786743">
                <a:moveTo>
                  <a:pt x="0" y="0"/>
                </a:moveTo>
                <a:lnTo>
                  <a:pt x="3862162" y="0"/>
                </a:lnTo>
                <a:lnTo>
                  <a:pt x="3862162" y="2786743"/>
                </a:lnTo>
                <a:lnTo>
                  <a:pt x="0" y="278674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7225540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8714717" y="4280772"/>
            <a:ext cx="1655572" cy="1655572"/>
          </a:xfrm>
          <a:custGeom>
            <a:avLst/>
            <a:gdLst>
              <a:gd name="connsiteX0" fmla="*/ 827786 w 1655572"/>
              <a:gd name="connsiteY0" fmla="*/ 0 h 1655572"/>
              <a:gd name="connsiteX1" fmla="*/ 1655572 w 1655572"/>
              <a:gd name="connsiteY1" fmla="*/ 827786 h 1655572"/>
              <a:gd name="connsiteX2" fmla="*/ 827786 w 1655572"/>
              <a:gd name="connsiteY2" fmla="*/ 1655572 h 1655572"/>
              <a:gd name="connsiteX3" fmla="*/ 0 w 1655572"/>
              <a:gd name="connsiteY3" fmla="*/ 827786 h 1655572"/>
              <a:gd name="connsiteX4" fmla="*/ 827786 w 1655572"/>
              <a:gd name="connsiteY4" fmla="*/ 0 h 165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572" h="1655572">
                <a:moveTo>
                  <a:pt x="827786" y="0"/>
                </a:moveTo>
                <a:cubicBezTo>
                  <a:pt x="1284960" y="0"/>
                  <a:pt x="1655572" y="370612"/>
                  <a:pt x="1655572" y="827786"/>
                </a:cubicBezTo>
                <a:cubicBezTo>
                  <a:pt x="1655572" y="1284960"/>
                  <a:pt x="1284960" y="1655572"/>
                  <a:pt x="827786" y="1655572"/>
                </a:cubicBezTo>
                <a:cubicBezTo>
                  <a:pt x="370612" y="1655572"/>
                  <a:pt x="0" y="1284960"/>
                  <a:pt x="0" y="827786"/>
                </a:cubicBezTo>
                <a:cubicBezTo>
                  <a:pt x="0" y="370612"/>
                  <a:pt x="370612" y="0"/>
                  <a:pt x="82778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881288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532185"/>
            <a:ext cx="12192000" cy="2257178"/>
          </a:xfrm>
          <a:custGeom>
            <a:avLst/>
            <a:gdLst>
              <a:gd name="connsiteX0" fmla="*/ 0 w 12192000"/>
              <a:gd name="connsiteY0" fmla="*/ 0 h 2257178"/>
              <a:gd name="connsiteX1" fmla="*/ 12192000 w 12192000"/>
              <a:gd name="connsiteY1" fmla="*/ 0 h 2257178"/>
              <a:gd name="connsiteX2" fmla="*/ 12192000 w 12192000"/>
              <a:gd name="connsiteY2" fmla="*/ 2257178 h 2257178"/>
              <a:gd name="connsiteX3" fmla="*/ 0 w 12192000"/>
              <a:gd name="connsiteY3" fmla="*/ 2257178 h 2257178"/>
            </a:gdLst>
            <a:ahLst/>
            <a:cxnLst>
              <a:cxn ang="0">
                <a:pos x="connsiteX0" y="connsiteY0"/>
              </a:cxn>
              <a:cxn ang="0">
                <a:pos x="connsiteX1" y="connsiteY1"/>
              </a:cxn>
              <a:cxn ang="0">
                <a:pos x="connsiteX2" y="connsiteY2"/>
              </a:cxn>
              <a:cxn ang="0">
                <a:pos x="connsiteX3" y="connsiteY3"/>
              </a:cxn>
            </a:cxnLst>
            <a:rect l="l" t="t" r="r" b="b"/>
            <a:pathLst>
              <a:path w="12192000" h="2257178">
                <a:moveTo>
                  <a:pt x="0" y="0"/>
                </a:moveTo>
                <a:lnTo>
                  <a:pt x="12192000" y="0"/>
                </a:lnTo>
                <a:lnTo>
                  <a:pt x="12192000" y="2257178"/>
                </a:lnTo>
                <a:lnTo>
                  <a:pt x="0" y="225717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265210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720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2017/8/24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42554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773308" y="1181099"/>
            <a:ext cx="13425710" cy="4091928"/>
            <a:chOff x="1697108" y="1219199"/>
            <a:chExt cx="13425710" cy="4091928"/>
          </a:xfrm>
        </p:grpSpPr>
        <p:sp>
          <p:nvSpPr>
            <p:cNvPr id="10"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矩形 4"/>
            <p:cNvSpPr/>
            <p:nvPr/>
          </p:nvSpPr>
          <p:spPr>
            <a:xfrm>
              <a:off x="2371272" y="1219199"/>
              <a:ext cx="667658" cy="667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 name="矩形 5"/>
          <p:cNvSpPr/>
          <p:nvPr/>
        </p:nvSpPr>
        <p:spPr>
          <a:xfrm>
            <a:off x="4158344" y="1407884"/>
            <a:ext cx="1625600" cy="1625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2" name="组合 21"/>
          <p:cNvGrpSpPr/>
          <p:nvPr/>
        </p:nvGrpSpPr>
        <p:grpSpPr>
          <a:xfrm>
            <a:off x="1763483" y="2002969"/>
            <a:ext cx="13353088" cy="6893833"/>
            <a:chOff x="1763483" y="2002969"/>
            <a:chExt cx="13353088" cy="6893833"/>
          </a:xfrm>
        </p:grpSpPr>
        <p:sp>
          <p:nvSpPr>
            <p:cNvPr id="8" name="矩形 7"/>
            <p:cNvSpPr/>
            <p:nvPr/>
          </p:nvSpPr>
          <p:spPr>
            <a:xfrm rot="1800000">
              <a:off x="1977604" y="4383926"/>
              <a:ext cx="13138967" cy="4512876"/>
            </a:xfrm>
            <a:custGeom>
              <a:avLst/>
              <a:gdLst>
                <a:gd name="connsiteX0" fmla="*/ 0 w 13677900"/>
                <a:gd name="connsiteY0" fmla="*/ 0 h 4499376"/>
                <a:gd name="connsiteX1" fmla="*/ 13677900 w 13677900"/>
                <a:gd name="connsiteY1" fmla="*/ 0 h 4499376"/>
                <a:gd name="connsiteX2" fmla="*/ 13677900 w 13677900"/>
                <a:gd name="connsiteY2" fmla="*/ 4499376 h 4499376"/>
                <a:gd name="connsiteX3" fmla="*/ 0 w 13677900"/>
                <a:gd name="connsiteY3" fmla="*/ 4499376 h 4499376"/>
                <a:gd name="connsiteX4" fmla="*/ 0 w 13677900"/>
                <a:gd name="connsiteY4" fmla="*/ 0 h 44993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0 w 13677900"/>
                <a:gd name="connsiteY4" fmla="*/ 4512876 h 4512876"/>
                <a:gd name="connsiteX5" fmla="*/ 0 w 13677900"/>
                <a:gd name="connsiteY5" fmla="*/ 13500 h 45128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538933 w 13677900"/>
                <a:gd name="connsiteY4" fmla="*/ 4493446 h 4512876"/>
                <a:gd name="connsiteX5" fmla="*/ 0 w 13677900"/>
                <a:gd name="connsiteY5" fmla="*/ 4512876 h 4512876"/>
                <a:gd name="connsiteX6" fmla="*/ 0 w 13677900"/>
                <a:gd name="connsiteY6" fmla="*/ 13500 h 45128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538933 w 13677900"/>
                <a:gd name="connsiteY4" fmla="*/ 4493446 h 4512876"/>
                <a:gd name="connsiteX5" fmla="*/ 0 w 13677900"/>
                <a:gd name="connsiteY5" fmla="*/ 13500 h 4512876"/>
                <a:gd name="connsiteX0" fmla="*/ 0 w 13138967"/>
                <a:gd name="connsiteY0" fmla="*/ 4493446 h 4512876"/>
                <a:gd name="connsiteX1" fmla="*/ 1193390 w 13138967"/>
                <a:gd name="connsiteY1" fmla="*/ 0 h 4512876"/>
                <a:gd name="connsiteX2" fmla="*/ 13138967 w 13138967"/>
                <a:gd name="connsiteY2" fmla="*/ 13500 h 4512876"/>
                <a:gd name="connsiteX3" fmla="*/ 13138967 w 13138967"/>
                <a:gd name="connsiteY3" fmla="*/ 4512876 h 4512876"/>
                <a:gd name="connsiteX4" fmla="*/ 0 w 13138967"/>
                <a:gd name="connsiteY4" fmla="*/ 4493446 h 4512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8967" h="4512876">
                  <a:moveTo>
                    <a:pt x="0" y="4493446"/>
                  </a:moveTo>
                  <a:lnTo>
                    <a:pt x="1193390" y="0"/>
                  </a:lnTo>
                  <a:lnTo>
                    <a:pt x="13138967" y="13500"/>
                  </a:lnTo>
                  <a:lnTo>
                    <a:pt x="13138967" y="4512876"/>
                  </a:lnTo>
                  <a:lnTo>
                    <a:pt x="0" y="4493446"/>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矩形 2"/>
            <p:cNvSpPr/>
            <p:nvPr/>
          </p:nvSpPr>
          <p:spPr>
            <a:xfrm>
              <a:off x="1763483" y="2002969"/>
              <a:ext cx="3294745" cy="3294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2" name="文本框 11"/>
          <p:cNvSpPr txBox="1"/>
          <p:nvPr/>
        </p:nvSpPr>
        <p:spPr>
          <a:xfrm>
            <a:off x="6175208" y="3353288"/>
            <a:ext cx="4801314"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prstClr val="black"/>
                </a:solidFill>
                <a:effectLst/>
                <a:uLnTx/>
                <a:uFillTx/>
                <a:latin typeface="Arial"/>
                <a:ea typeface="微软雅黑"/>
                <a:cs typeface="+mn-cs"/>
              </a:rPr>
              <a:t>简约几何形状长阴影</a:t>
            </a:r>
            <a:endParaRPr kumimoji="0" lang="zh-CN" altLang="en-US" sz="4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3" name="文本框 12"/>
          <p:cNvSpPr txBox="1"/>
          <p:nvPr/>
        </p:nvSpPr>
        <p:spPr>
          <a:xfrm>
            <a:off x="6156158" y="2240677"/>
            <a:ext cx="2236510"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smtClean="0">
                <a:ln>
                  <a:noFill/>
                </a:ln>
                <a:solidFill>
                  <a:prstClr val="black"/>
                </a:solidFill>
                <a:effectLst/>
                <a:uLnTx/>
                <a:uFillTx/>
                <a:latin typeface="Arial"/>
                <a:ea typeface="微软雅黑"/>
                <a:cs typeface="+mn-cs"/>
              </a:rPr>
              <a:t>2017</a:t>
            </a:r>
            <a:endParaRPr kumimoji="0" lang="zh-CN" altLang="en-US" sz="7200" b="1" i="0" u="none" strike="noStrike" kern="1200" cap="none" spc="0" normalizeH="0" baseline="0" noProof="0" dirty="0">
              <a:ln>
                <a:noFill/>
              </a:ln>
              <a:solidFill>
                <a:prstClr val="black"/>
              </a:solidFill>
              <a:effectLst/>
              <a:uLnTx/>
              <a:uFillTx/>
              <a:latin typeface="Arial"/>
              <a:ea typeface="微软雅黑"/>
              <a:cs typeface="+mn-cs"/>
            </a:endParaRPr>
          </a:p>
        </p:txBody>
      </p:sp>
      <p:cxnSp>
        <p:nvCxnSpPr>
          <p:cNvPr id="15" name="直接连接符 14"/>
          <p:cNvCxnSpPr/>
          <p:nvPr/>
        </p:nvCxnSpPr>
        <p:spPr>
          <a:xfrm>
            <a:off x="6273800" y="4731203"/>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181743" y="4078489"/>
            <a:ext cx="5663730" cy="51334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21" name="组合 20"/>
          <p:cNvGrpSpPr/>
          <p:nvPr/>
        </p:nvGrpSpPr>
        <p:grpSpPr>
          <a:xfrm>
            <a:off x="850274" y="4702628"/>
            <a:ext cx="12474999" cy="4416484"/>
            <a:chOff x="850274" y="4702628"/>
            <a:chExt cx="12474999" cy="4416484"/>
          </a:xfrm>
        </p:grpSpPr>
        <p:sp>
          <p:nvSpPr>
            <p:cNvPr id="11" name="矩形 10"/>
            <p:cNvSpPr/>
            <p:nvPr/>
          </p:nvSpPr>
          <p:spPr>
            <a:xfrm rot="1800000">
              <a:off x="850274" y="7513404"/>
              <a:ext cx="12474999" cy="1605708"/>
            </a:xfrm>
            <a:custGeom>
              <a:avLst/>
              <a:gdLst>
                <a:gd name="connsiteX0" fmla="*/ 0 w 13677900"/>
                <a:gd name="connsiteY0" fmla="*/ 0 h 1587113"/>
                <a:gd name="connsiteX1" fmla="*/ 13677900 w 13677900"/>
                <a:gd name="connsiteY1" fmla="*/ 0 h 1587113"/>
                <a:gd name="connsiteX2" fmla="*/ 13677900 w 13677900"/>
                <a:gd name="connsiteY2" fmla="*/ 1587113 h 1587113"/>
                <a:gd name="connsiteX3" fmla="*/ 0 w 13677900"/>
                <a:gd name="connsiteY3" fmla="*/ 1587113 h 1587113"/>
                <a:gd name="connsiteX4" fmla="*/ 0 w 13677900"/>
                <a:gd name="connsiteY4" fmla="*/ 0 h 1587113"/>
                <a:gd name="connsiteX0" fmla="*/ 0 w 13677900"/>
                <a:gd name="connsiteY0" fmla="*/ 0 h 1587113"/>
                <a:gd name="connsiteX1" fmla="*/ 1620651 w 13677900"/>
                <a:gd name="connsiteY1" fmla="*/ 6988 h 1587113"/>
                <a:gd name="connsiteX2" fmla="*/ 13677900 w 13677900"/>
                <a:gd name="connsiteY2" fmla="*/ 0 h 1587113"/>
                <a:gd name="connsiteX3" fmla="*/ 13677900 w 13677900"/>
                <a:gd name="connsiteY3" fmla="*/ 1587113 h 1587113"/>
                <a:gd name="connsiteX4" fmla="*/ 0 w 13677900"/>
                <a:gd name="connsiteY4" fmla="*/ 1587113 h 1587113"/>
                <a:gd name="connsiteX5" fmla="*/ 0 w 13677900"/>
                <a:gd name="connsiteY5" fmla="*/ 0 h 1587113"/>
                <a:gd name="connsiteX0" fmla="*/ 0 w 13677900"/>
                <a:gd name="connsiteY0" fmla="*/ 0 h 1605708"/>
                <a:gd name="connsiteX1" fmla="*/ 1620651 w 13677900"/>
                <a:gd name="connsiteY1" fmla="*/ 6988 h 1605708"/>
                <a:gd name="connsiteX2" fmla="*/ 13677900 w 13677900"/>
                <a:gd name="connsiteY2" fmla="*/ 0 h 1605708"/>
                <a:gd name="connsiteX3" fmla="*/ 13677900 w 13677900"/>
                <a:gd name="connsiteY3" fmla="*/ 1587113 h 1605708"/>
                <a:gd name="connsiteX4" fmla="*/ 1202901 w 13677900"/>
                <a:gd name="connsiteY4" fmla="*/ 1605708 h 1605708"/>
                <a:gd name="connsiteX5" fmla="*/ 0 w 13677900"/>
                <a:gd name="connsiteY5" fmla="*/ 1587113 h 1605708"/>
                <a:gd name="connsiteX6" fmla="*/ 0 w 13677900"/>
                <a:gd name="connsiteY6" fmla="*/ 0 h 1605708"/>
                <a:gd name="connsiteX0" fmla="*/ 0 w 13677900"/>
                <a:gd name="connsiteY0" fmla="*/ 0 h 1605708"/>
                <a:gd name="connsiteX1" fmla="*/ 1620651 w 13677900"/>
                <a:gd name="connsiteY1" fmla="*/ 6988 h 1605708"/>
                <a:gd name="connsiteX2" fmla="*/ 13677900 w 13677900"/>
                <a:gd name="connsiteY2" fmla="*/ 0 h 1605708"/>
                <a:gd name="connsiteX3" fmla="*/ 13677900 w 13677900"/>
                <a:gd name="connsiteY3" fmla="*/ 1587113 h 1605708"/>
                <a:gd name="connsiteX4" fmla="*/ 1202901 w 13677900"/>
                <a:gd name="connsiteY4" fmla="*/ 1605708 h 1605708"/>
                <a:gd name="connsiteX5" fmla="*/ 0 w 13677900"/>
                <a:gd name="connsiteY5" fmla="*/ 0 h 1605708"/>
                <a:gd name="connsiteX0" fmla="*/ 0 w 12474999"/>
                <a:gd name="connsiteY0" fmla="*/ 1605708 h 1605708"/>
                <a:gd name="connsiteX1" fmla="*/ 417750 w 12474999"/>
                <a:gd name="connsiteY1" fmla="*/ 6988 h 1605708"/>
                <a:gd name="connsiteX2" fmla="*/ 12474999 w 12474999"/>
                <a:gd name="connsiteY2" fmla="*/ 0 h 1605708"/>
                <a:gd name="connsiteX3" fmla="*/ 12474999 w 12474999"/>
                <a:gd name="connsiteY3" fmla="*/ 1587113 h 1605708"/>
                <a:gd name="connsiteX4" fmla="*/ 0 w 12474999"/>
                <a:gd name="connsiteY4" fmla="*/ 1605708 h 160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4999" h="1605708">
                  <a:moveTo>
                    <a:pt x="0" y="1605708"/>
                  </a:moveTo>
                  <a:lnTo>
                    <a:pt x="417750" y="6988"/>
                  </a:lnTo>
                  <a:lnTo>
                    <a:pt x="12474999" y="0"/>
                  </a:lnTo>
                  <a:lnTo>
                    <a:pt x="12474999" y="1587113"/>
                  </a:lnTo>
                  <a:lnTo>
                    <a:pt x="0" y="160570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矩形 3"/>
            <p:cNvSpPr/>
            <p:nvPr/>
          </p:nvSpPr>
          <p:spPr>
            <a:xfrm>
              <a:off x="1269995" y="4702628"/>
              <a:ext cx="1190171" cy="11901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26260487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1+#ppt_w/2"/>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up)">
                                      <p:cBhvr>
                                        <p:cTn id="27" dur="500"/>
                                        <p:tgtEl>
                                          <p:spTgt spid="13"/>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randombar(horizontal)">
                                      <p:cBhvr>
                                        <p:cTn id="35" dur="500"/>
                                        <p:tgtEl>
                                          <p:spTgt spid="19"/>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rot="1800000">
            <a:off x="8474281" y="4201294"/>
            <a:ext cx="8464996" cy="2434109"/>
          </a:xfrm>
          <a:custGeom>
            <a:avLst/>
            <a:gdLst>
              <a:gd name="connsiteX0" fmla="*/ 0 w 13677900"/>
              <a:gd name="connsiteY0" fmla="*/ 0 h 2398835"/>
              <a:gd name="connsiteX1" fmla="*/ 13677900 w 13677900"/>
              <a:gd name="connsiteY1" fmla="*/ 0 h 2398835"/>
              <a:gd name="connsiteX2" fmla="*/ 13677900 w 13677900"/>
              <a:gd name="connsiteY2" fmla="*/ 2398835 h 2398835"/>
              <a:gd name="connsiteX3" fmla="*/ 0 w 13677900"/>
              <a:gd name="connsiteY3" fmla="*/ 2398835 h 2398835"/>
              <a:gd name="connsiteX4" fmla="*/ 0 w 13677900"/>
              <a:gd name="connsiteY4" fmla="*/ 0 h 2398835"/>
              <a:gd name="connsiteX0" fmla="*/ 0 w 13677900"/>
              <a:gd name="connsiteY0" fmla="*/ 34786 h 2433621"/>
              <a:gd name="connsiteX1" fmla="*/ 5288705 w 13677900"/>
              <a:gd name="connsiteY1" fmla="*/ 0 h 2433621"/>
              <a:gd name="connsiteX2" fmla="*/ 13677900 w 13677900"/>
              <a:gd name="connsiteY2" fmla="*/ 34786 h 2433621"/>
              <a:gd name="connsiteX3" fmla="*/ 13677900 w 13677900"/>
              <a:gd name="connsiteY3" fmla="*/ 2433621 h 2433621"/>
              <a:gd name="connsiteX4" fmla="*/ 0 w 13677900"/>
              <a:gd name="connsiteY4" fmla="*/ 2433621 h 2433621"/>
              <a:gd name="connsiteX5" fmla="*/ 0 w 13677900"/>
              <a:gd name="connsiteY5" fmla="*/ 34786 h 2433621"/>
              <a:gd name="connsiteX0" fmla="*/ 0 w 13677900"/>
              <a:gd name="connsiteY0" fmla="*/ 34786 h 2434109"/>
              <a:gd name="connsiteX1" fmla="*/ 5288705 w 13677900"/>
              <a:gd name="connsiteY1" fmla="*/ 0 h 2434109"/>
              <a:gd name="connsiteX2" fmla="*/ 13677900 w 13677900"/>
              <a:gd name="connsiteY2" fmla="*/ 34786 h 2434109"/>
              <a:gd name="connsiteX3" fmla="*/ 13677900 w 13677900"/>
              <a:gd name="connsiteY3" fmla="*/ 2433621 h 2434109"/>
              <a:gd name="connsiteX4" fmla="*/ 5212904 w 13677900"/>
              <a:gd name="connsiteY4" fmla="*/ 2434109 h 2434109"/>
              <a:gd name="connsiteX5" fmla="*/ 0 w 13677900"/>
              <a:gd name="connsiteY5" fmla="*/ 2433621 h 2434109"/>
              <a:gd name="connsiteX6" fmla="*/ 0 w 13677900"/>
              <a:gd name="connsiteY6" fmla="*/ 34786 h 2434109"/>
              <a:gd name="connsiteX0" fmla="*/ 0 w 13677900"/>
              <a:gd name="connsiteY0" fmla="*/ 34786 h 2434109"/>
              <a:gd name="connsiteX1" fmla="*/ 5288705 w 13677900"/>
              <a:gd name="connsiteY1" fmla="*/ 0 h 2434109"/>
              <a:gd name="connsiteX2" fmla="*/ 13677900 w 13677900"/>
              <a:gd name="connsiteY2" fmla="*/ 34786 h 2434109"/>
              <a:gd name="connsiteX3" fmla="*/ 13677900 w 13677900"/>
              <a:gd name="connsiteY3" fmla="*/ 2433621 h 2434109"/>
              <a:gd name="connsiteX4" fmla="*/ 5212904 w 13677900"/>
              <a:gd name="connsiteY4" fmla="*/ 2434109 h 2434109"/>
              <a:gd name="connsiteX5" fmla="*/ 0 w 13677900"/>
              <a:gd name="connsiteY5" fmla="*/ 34786 h 2434109"/>
              <a:gd name="connsiteX0" fmla="*/ 0 w 8464996"/>
              <a:gd name="connsiteY0" fmla="*/ 2434109 h 2434109"/>
              <a:gd name="connsiteX1" fmla="*/ 75801 w 8464996"/>
              <a:gd name="connsiteY1" fmla="*/ 0 h 2434109"/>
              <a:gd name="connsiteX2" fmla="*/ 8464996 w 8464996"/>
              <a:gd name="connsiteY2" fmla="*/ 34786 h 2434109"/>
              <a:gd name="connsiteX3" fmla="*/ 8464996 w 8464996"/>
              <a:gd name="connsiteY3" fmla="*/ 2433621 h 2434109"/>
              <a:gd name="connsiteX4" fmla="*/ 0 w 8464996"/>
              <a:gd name="connsiteY4" fmla="*/ 2434109 h 243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996" h="2434109">
                <a:moveTo>
                  <a:pt x="0" y="2434109"/>
                </a:moveTo>
                <a:lnTo>
                  <a:pt x="75801" y="0"/>
                </a:lnTo>
                <a:lnTo>
                  <a:pt x="8464996" y="34786"/>
                </a:lnTo>
                <a:lnTo>
                  <a:pt x="8464996" y="2433621"/>
                </a:lnTo>
                <a:lnTo>
                  <a:pt x="0" y="243410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22" name="组合 21"/>
          <p:cNvGrpSpPr/>
          <p:nvPr/>
        </p:nvGrpSpPr>
        <p:grpSpPr>
          <a:xfrm>
            <a:off x="874713" y="304800"/>
            <a:ext cx="1182909" cy="850419"/>
            <a:chOff x="874713" y="304800"/>
            <a:chExt cx="1182909" cy="850419"/>
          </a:xfrm>
        </p:grpSpPr>
        <p:sp>
          <p:nvSpPr>
            <p:cNvPr id="17"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9" name="文本框 18"/>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20" name="文本框 19"/>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23" name="322fd1bd-ba4d-494d-b399-0e943c35d1e4" descr="4AcAAB+LCAAAAAAABADNVU1vozAQ/S/e3RuNCNp+cWNbZcWh20qJtocqBxe7wRU2kTFVqij/vWODAQdoy6WquCTDm5n35os9+qletxSFaMmxVNcMbyTmsaIceSgmKBRllnnoDxOEic1fmZfbAoUP+8at++aeqfQqz3L5H2cl1QEEUwxn1d+w5+Rg7yQDBq/GNoYFWC/W7dMTS+gqpZxazIoJFQmyTDEBhD/zQYBkm1QJWhS14fbxmSaq4xaealRZpBDzx2LxOzg/iyIdzKTxDwcPLWmSC/I1JE/82fx0iGbg0Ly+0I9Lc6zcttI3TDBe8hpmMt/gXcc09ysjIySjXVgsFJUvTUPn2mZ+L5WEBItccqwg4d4//GrLcHYxM7xiQegOIlmyyOl/TVKP3uCE6RfNgJlxa53uMAwtBW4Dqvt+LdpDkdhkVp0tYRMWerOl/wCrCaEYmm8saO0qsGQgLhWqr+3gjZJa0Z2aJkN7dAUMVX5MgaFjUrYKagYO9w9pR+S5LBQHj2nkW7+uhHouguPJPLkcmM3gHIzvCjzukUN2mk67q1PHrKsOVr+gKkoSyFuvcHWAjL13lypqwZjCK5CSc920wC7YUUMt5/40fkul03r5nrj1gLzms6SX9+MPkkENXara/bM3yoV/ppjao8VNOUF1LqcilY41PG+3Ov/g4AcAAA=="/>
          <p:cNvGrpSpPr>
            <a:grpSpLocks noChangeAspect="1"/>
          </p:cNvGrpSpPr>
          <p:nvPr/>
        </p:nvGrpSpPr>
        <p:grpSpPr>
          <a:xfrm>
            <a:off x="2049141" y="1972718"/>
            <a:ext cx="8125301" cy="2518463"/>
            <a:chOff x="2049141" y="2021325"/>
            <a:chExt cx="8125301" cy="2518463"/>
          </a:xfrm>
        </p:grpSpPr>
        <p:sp>
          <p:nvSpPr>
            <p:cNvPr id="25" name="BackShape"/>
            <p:cNvSpPr/>
            <p:nvPr/>
          </p:nvSpPr>
          <p:spPr>
            <a:xfrm>
              <a:off x="7870342" y="2235688"/>
              <a:ext cx="2089734" cy="2089735"/>
            </a:xfrm>
            <a:prstGeom prst="ellipse">
              <a:avLst/>
            </a:prstGeom>
            <a:pattFill prst="dkDnDiag">
              <a:fgClr>
                <a:schemeClr val="bg1">
                  <a:lumMod val="85000"/>
                </a:schemeClr>
              </a:fgClr>
              <a:bgClr>
                <a:schemeClr val="bg1"/>
              </a:bgClr>
            </a:patt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ValueShape"/>
            <p:cNvSpPr/>
            <p:nvPr/>
          </p:nvSpPr>
          <p:spPr>
            <a:xfrm>
              <a:off x="7655980" y="2021325"/>
              <a:ext cx="2518462" cy="2518463"/>
            </a:xfrm>
            <a:prstGeom prst="pie">
              <a:avLst>
                <a:gd name="adj1" fmla="val 16200000"/>
                <a:gd name="adj2" fmla="val 9288000"/>
              </a:avLst>
            </a:prstGeom>
            <a:solidFill>
              <a:schemeClr val="accent1">
                <a:lumMod val="100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ValueText"/>
            <p:cNvSpPr txBox="1"/>
            <p:nvPr/>
          </p:nvSpPr>
          <p:spPr>
            <a:xfrm>
              <a:off x="2049141" y="2619305"/>
              <a:ext cx="1610847" cy="1208135"/>
            </a:xfrm>
            <a:prstGeom prst="rect">
              <a:avLst/>
            </a:prstGeom>
            <a:noFill/>
          </p:spPr>
          <p:txBody>
            <a:bodyPr wrap="none" lIns="0" tIns="0" rIns="0" bIns="0">
              <a:prstTxWarp prst="textPlain">
                <a:avLst/>
              </a:prstTxWarp>
              <a:normAutofit/>
            </a:bodyPr>
            <a:lstStyle/>
            <a:p>
              <a:r>
                <a:rPr lang="en-US" dirty="0">
                  <a:solidFill>
                    <a:schemeClr val="accent1">
                      <a:lumMod val="100000"/>
                    </a:schemeClr>
                  </a:solidFill>
                  <a:latin typeface="Impact" panose="020B0806030902050204" pitchFamily="34" charset="0"/>
                </a:rPr>
                <a:t>68%</a:t>
              </a:r>
            </a:p>
          </p:txBody>
        </p:sp>
        <p:cxnSp>
          <p:nvCxnSpPr>
            <p:cNvPr id="29" name="LineShape"/>
            <p:cNvCxnSpPr>
              <a:cxnSpLocks/>
            </p:cNvCxnSpPr>
            <p:nvPr/>
          </p:nvCxnSpPr>
          <p:spPr>
            <a:xfrm flipH="1">
              <a:off x="2049141" y="2377128"/>
              <a:ext cx="5708728" cy="0"/>
            </a:xfrm>
            <a:prstGeom prst="straightConnector1">
              <a:avLst/>
            </a:prstGeom>
            <a:noFill/>
            <a:ln w="12700" cap="flat" cmpd="sng">
              <a:solidFill>
                <a:srgbClr val="D8D8D8"/>
              </a:solidFill>
              <a:prstDash val="solid"/>
              <a:miter/>
              <a:headEnd type="none" w="med" len="med"/>
              <a:tailEnd type="none" w="med" len="med"/>
            </a:ln>
          </p:spPr>
        </p:cxnSp>
        <p:sp>
          <p:nvSpPr>
            <p:cNvPr id="30" name="RelativeShape"/>
            <p:cNvSpPr/>
            <p:nvPr/>
          </p:nvSpPr>
          <p:spPr>
            <a:xfrm>
              <a:off x="4159061" y="2547315"/>
              <a:ext cx="3440682" cy="13521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1" name="IconShape"/>
            <p:cNvSpPr>
              <a:spLocks/>
            </p:cNvSpPr>
            <p:nvPr/>
          </p:nvSpPr>
          <p:spPr bwMode="auto">
            <a:xfrm>
              <a:off x="4221354" y="2634963"/>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conShape"/>
            <p:cNvSpPr>
              <a:spLocks/>
            </p:cNvSpPr>
            <p:nvPr/>
          </p:nvSpPr>
          <p:spPr bwMode="auto">
            <a:xfrm>
              <a:off x="4922110" y="2634963"/>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conShape"/>
            <p:cNvSpPr>
              <a:spLocks/>
            </p:cNvSpPr>
            <p:nvPr/>
          </p:nvSpPr>
          <p:spPr bwMode="auto">
            <a:xfrm>
              <a:off x="5622866" y="2634963"/>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conShape"/>
            <p:cNvSpPr>
              <a:spLocks/>
            </p:cNvSpPr>
            <p:nvPr/>
          </p:nvSpPr>
          <p:spPr bwMode="auto">
            <a:xfrm>
              <a:off x="6323622" y="2634963"/>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conShape"/>
            <p:cNvSpPr>
              <a:spLocks/>
            </p:cNvSpPr>
            <p:nvPr/>
          </p:nvSpPr>
          <p:spPr bwMode="auto">
            <a:xfrm>
              <a:off x="7024378" y="2634963"/>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IconShape"/>
            <p:cNvSpPr>
              <a:spLocks/>
            </p:cNvSpPr>
            <p:nvPr/>
          </p:nvSpPr>
          <p:spPr bwMode="auto">
            <a:xfrm>
              <a:off x="4221354" y="3332434"/>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conShape"/>
            <p:cNvSpPr>
              <a:spLocks/>
            </p:cNvSpPr>
            <p:nvPr/>
          </p:nvSpPr>
          <p:spPr bwMode="auto">
            <a:xfrm>
              <a:off x="4922110" y="3332434"/>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gradFill flip="none" rotWithShape="1">
              <a:gsLst>
                <a:gs pos="0">
                  <a:schemeClr val="accent1">
                    <a:lumMod val="100000"/>
                  </a:schemeClr>
                </a:gs>
                <a:gs pos="100000">
                  <a:schemeClr val="lt1">
                    <a:lumMod val="85000"/>
                  </a:schemeClr>
                </a:gs>
                <a:gs pos="80000">
                  <a:schemeClr val="accent1">
                    <a:lumMod val="100000"/>
                  </a:schemeClr>
                </a:gs>
                <a:gs pos="80100">
                  <a:schemeClr val="lt1">
                    <a:lumMod val="8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conShape"/>
            <p:cNvSpPr>
              <a:spLocks/>
            </p:cNvSpPr>
            <p:nvPr/>
          </p:nvSpPr>
          <p:spPr bwMode="auto">
            <a:xfrm>
              <a:off x="5622866" y="3332434"/>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lt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conShape"/>
            <p:cNvSpPr>
              <a:spLocks/>
            </p:cNvSpPr>
            <p:nvPr/>
          </p:nvSpPr>
          <p:spPr bwMode="auto">
            <a:xfrm>
              <a:off x="6323622" y="3332434"/>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lt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conShape"/>
            <p:cNvSpPr>
              <a:spLocks/>
            </p:cNvSpPr>
            <p:nvPr/>
          </p:nvSpPr>
          <p:spPr bwMode="auto">
            <a:xfrm>
              <a:off x="7024378" y="3332434"/>
              <a:ext cx="513074" cy="479350"/>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lt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cxnSp>
          <p:nvCxnSpPr>
            <p:cNvPr id="41" name="LineShape"/>
            <p:cNvCxnSpPr>
              <a:cxnSpLocks/>
            </p:cNvCxnSpPr>
            <p:nvPr/>
          </p:nvCxnSpPr>
          <p:spPr>
            <a:xfrm flipH="1">
              <a:off x="2049141" y="4151178"/>
              <a:ext cx="5708728" cy="0"/>
            </a:xfrm>
            <a:prstGeom prst="straightConnector1">
              <a:avLst/>
            </a:prstGeom>
            <a:noFill/>
            <a:ln w="12700" cap="flat" cmpd="sng">
              <a:solidFill>
                <a:srgbClr val="D8D8D8"/>
              </a:solidFill>
              <a:prstDash val="solid"/>
              <a:miter/>
              <a:headEnd type="none" w="med" len="med"/>
              <a:tailEnd type="none" w="med" len="med"/>
            </a:ln>
          </p:spPr>
        </p:cxnSp>
      </p:grpSp>
      <p:grpSp>
        <p:nvGrpSpPr>
          <p:cNvPr id="52" name="组合 51"/>
          <p:cNvGrpSpPr/>
          <p:nvPr/>
        </p:nvGrpSpPr>
        <p:grpSpPr>
          <a:xfrm>
            <a:off x="1992992" y="4370168"/>
            <a:ext cx="8181450" cy="1220554"/>
            <a:chOff x="874712" y="3325188"/>
            <a:chExt cx="8181450" cy="1220554"/>
          </a:xfrm>
        </p:grpSpPr>
        <p:sp>
          <p:nvSpPr>
            <p:cNvPr id="53" name="矩形 52">
              <a:extLst>
                <a:ext uri="{FF2B5EF4-FFF2-40B4-BE49-F238E27FC236}">
                  <a16:creationId xmlns:a16="http://schemas.microsoft.com/office/drawing/2014/main" xmlns="" id="{E3EB1709-6D20-4440-8800-976CC5E9712E}"/>
                </a:ext>
              </a:extLst>
            </p:cNvPr>
            <p:cNvSpPr/>
            <p:nvPr/>
          </p:nvSpPr>
          <p:spPr>
            <a:xfrm>
              <a:off x="874712" y="3677812"/>
              <a:ext cx="818145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a:t>
              </a:r>
              <a:r>
                <a:rPr lang="zh-CN" altLang="en-US" sz="1400" dirty="0" smtClean="0">
                  <a:solidFill>
                    <a:schemeClr val="tx1">
                      <a:lumMod val="75000"/>
                      <a:lumOff val="25000"/>
                    </a:schemeClr>
                  </a:solidFill>
                </a:rPr>
                <a:t>中用户可以在投影仪或者计算机上进行演示也可以将演示文稿打印出来制作成胶片以便应用到更广泛的领域中</a:t>
              </a:r>
            </a:p>
          </p:txBody>
        </p:sp>
        <p:sp>
          <p:nvSpPr>
            <p:cNvPr id="54" name="矩形 53">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24822409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right)">
                                      <p:cBhvr>
                                        <p:cTn id="13" dur="500"/>
                                        <p:tgtEl>
                                          <p:spTgt spid="1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par>
                          <p:cTn id="28" fill="hold">
                            <p:stCondLst>
                              <p:cond delay="3500"/>
                            </p:stCondLst>
                            <p:childTnLst>
                              <p:par>
                                <p:cTn id="29" presetID="2" presetClass="entr" presetSubtype="8" fill="hold"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0-#ppt_w/2"/>
                                          </p:val>
                                        </p:tav>
                                        <p:tav tm="100000">
                                          <p:val>
                                            <p:strVal val="#ppt_x"/>
                                          </p:val>
                                        </p:tav>
                                      </p:tavLst>
                                    </p:anim>
                                    <p:anim calcmode="lin" valueType="num">
                                      <p:cBhvr additive="base">
                                        <p:cTn id="32"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rot="1800000">
            <a:off x="2452149" y="4585888"/>
            <a:ext cx="9556081" cy="3226459"/>
          </a:xfrm>
          <a:custGeom>
            <a:avLst/>
            <a:gdLst>
              <a:gd name="connsiteX0" fmla="*/ 0 w 13677900"/>
              <a:gd name="connsiteY0" fmla="*/ 0 h 3205415"/>
              <a:gd name="connsiteX1" fmla="*/ 13677900 w 13677900"/>
              <a:gd name="connsiteY1" fmla="*/ 0 h 3205415"/>
              <a:gd name="connsiteX2" fmla="*/ 13677900 w 13677900"/>
              <a:gd name="connsiteY2" fmla="*/ 3205415 h 3205415"/>
              <a:gd name="connsiteX3" fmla="*/ 0 w 13677900"/>
              <a:gd name="connsiteY3" fmla="*/ 3205415 h 3205415"/>
              <a:gd name="connsiteX4" fmla="*/ 0 w 13677900"/>
              <a:gd name="connsiteY4" fmla="*/ 0 h 3205415"/>
              <a:gd name="connsiteX0" fmla="*/ 0 w 13677900"/>
              <a:gd name="connsiteY0" fmla="*/ 13122 h 3218537"/>
              <a:gd name="connsiteX1" fmla="*/ 4121819 w 13677900"/>
              <a:gd name="connsiteY1" fmla="*/ 0 h 3218537"/>
              <a:gd name="connsiteX2" fmla="*/ 13677900 w 13677900"/>
              <a:gd name="connsiteY2" fmla="*/ 13122 h 3218537"/>
              <a:gd name="connsiteX3" fmla="*/ 13677900 w 13677900"/>
              <a:gd name="connsiteY3" fmla="*/ 3218537 h 3218537"/>
              <a:gd name="connsiteX4" fmla="*/ 0 w 13677900"/>
              <a:gd name="connsiteY4" fmla="*/ 3218537 h 3218537"/>
              <a:gd name="connsiteX5" fmla="*/ 0 w 13677900"/>
              <a:gd name="connsiteY5" fmla="*/ 13122 h 3218537"/>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3218537 h 3226459"/>
              <a:gd name="connsiteX6" fmla="*/ 0 w 13677900"/>
              <a:gd name="connsiteY6" fmla="*/ 13122 h 3226459"/>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13122 h 3226459"/>
              <a:gd name="connsiteX0" fmla="*/ 279009 w 9556081"/>
              <a:gd name="connsiteY0" fmla="*/ 3226459 h 3226459"/>
              <a:gd name="connsiteX1" fmla="*/ 0 w 9556081"/>
              <a:gd name="connsiteY1" fmla="*/ 0 h 3226459"/>
              <a:gd name="connsiteX2" fmla="*/ 9556081 w 9556081"/>
              <a:gd name="connsiteY2" fmla="*/ 13122 h 3226459"/>
              <a:gd name="connsiteX3" fmla="*/ 9556081 w 9556081"/>
              <a:gd name="connsiteY3" fmla="*/ 3218537 h 3226459"/>
              <a:gd name="connsiteX4" fmla="*/ 279009 w 9556081"/>
              <a:gd name="connsiteY4" fmla="*/ 3226459 h 322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081" h="3226459">
                <a:moveTo>
                  <a:pt x="279009" y="3226459"/>
                </a:moveTo>
                <a:lnTo>
                  <a:pt x="0" y="0"/>
                </a:lnTo>
                <a:lnTo>
                  <a:pt x="9556081" y="13122"/>
                </a:lnTo>
                <a:lnTo>
                  <a:pt x="9556081" y="3218537"/>
                </a:lnTo>
                <a:lnTo>
                  <a:pt x="279009" y="322645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6" name="矩形 34"/>
          <p:cNvSpPr/>
          <p:nvPr/>
        </p:nvSpPr>
        <p:spPr>
          <a:xfrm rot="1800000">
            <a:off x="5335050" y="4585888"/>
            <a:ext cx="9556081" cy="3226459"/>
          </a:xfrm>
          <a:custGeom>
            <a:avLst/>
            <a:gdLst>
              <a:gd name="connsiteX0" fmla="*/ 0 w 13677900"/>
              <a:gd name="connsiteY0" fmla="*/ 0 h 3205415"/>
              <a:gd name="connsiteX1" fmla="*/ 13677900 w 13677900"/>
              <a:gd name="connsiteY1" fmla="*/ 0 h 3205415"/>
              <a:gd name="connsiteX2" fmla="*/ 13677900 w 13677900"/>
              <a:gd name="connsiteY2" fmla="*/ 3205415 h 3205415"/>
              <a:gd name="connsiteX3" fmla="*/ 0 w 13677900"/>
              <a:gd name="connsiteY3" fmla="*/ 3205415 h 3205415"/>
              <a:gd name="connsiteX4" fmla="*/ 0 w 13677900"/>
              <a:gd name="connsiteY4" fmla="*/ 0 h 3205415"/>
              <a:gd name="connsiteX0" fmla="*/ 0 w 13677900"/>
              <a:gd name="connsiteY0" fmla="*/ 13122 h 3218537"/>
              <a:gd name="connsiteX1" fmla="*/ 4121819 w 13677900"/>
              <a:gd name="connsiteY1" fmla="*/ 0 h 3218537"/>
              <a:gd name="connsiteX2" fmla="*/ 13677900 w 13677900"/>
              <a:gd name="connsiteY2" fmla="*/ 13122 h 3218537"/>
              <a:gd name="connsiteX3" fmla="*/ 13677900 w 13677900"/>
              <a:gd name="connsiteY3" fmla="*/ 3218537 h 3218537"/>
              <a:gd name="connsiteX4" fmla="*/ 0 w 13677900"/>
              <a:gd name="connsiteY4" fmla="*/ 3218537 h 3218537"/>
              <a:gd name="connsiteX5" fmla="*/ 0 w 13677900"/>
              <a:gd name="connsiteY5" fmla="*/ 13122 h 3218537"/>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3218537 h 3226459"/>
              <a:gd name="connsiteX6" fmla="*/ 0 w 13677900"/>
              <a:gd name="connsiteY6" fmla="*/ 13122 h 3226459"/>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13122 h 3226459"/>
              <a:gd name="connsiteX0" fmla="*/ 279009 w 9556081"/>
              <a:gd name="connsiteY0" fmla="*/ 3226459 h 3226459"/>
              <a:gd name="connsiteX1" fmla="*/ 0 w 9556081"/>
              <a:gd name="connsiteY1" fmla="*/ 0 h 3226459"/>
              <a:gd name="connsiteX2" fmla="*/ 9556081 w 9556081"/>
              <a:gd name="connsiteY2" fmla="*/ 13122 h 3226459"/>
              <a:gd name="connsiteX3" fmla="*/ 9556081 w 9556081"/>
              <a:gd name="connsiteY3" fmla="*/ 3218537 h 3226459"/>
              <a:gd name="connsiteX4" fmla="*/ 279009 w 9556081"/>
              <a:gd name="connsiteY4" fmla="*/ 3226459 h 322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081" h="3226459">
                <a:moveTo>
                  <a:pt x="279009" y="3226459"/>
                </a:moveTo>
                <a:lnTo>
                  <a:pt x="0" y="0"/>
                </a:lnTo>
                <a:lnTo>
                  <a:pt x="9556081" y="13122"/>
                </a:lnTo>
                <a:lnTo>
                  <a:pt x="9556081" y="3218537"/>
                </a:lnTo>
                <a:lnTo>
                  <a:pt x="279009" y="322645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7" name="矩形 34"/>
          <p:cNvSpPr/>
          <p:nvPr/>
        </p:nvSpPr>
        <p:spPr>
          <a:xfrm rot="1800000">
            <a:off x="8256051" y="4585889"/>
            <a:ext cx="9556081" cy="3226459"/>
          </a:xfrm>
          <a:custGeom>
            <a:avLst/>
            <a:gdLst>
              <a:gd name="connsiteX0" fmla="*/ 0 w 13677900"/>
              <a:gd name="connsiteY0" fmla="*/ 0 h 3205415"/>
              <a:gd name="connsiteX1" fmla="*/ 13677900 w 13677900"/>
              <a:gd name="connsiteY1" fmla="*/ 0 h 3205415"/>
              <a:gd name="connsiteX2" fmla="*/ 13677900 w 13677900"/>
              <a:gd name="connsiteY2" fmla="*/ 3205415 h 3205415"/>
              <a:gd name="connsiteX3" fmla="*/ 0 w 13677900"/>
              <a:gd name="connsiteY3" fmla="*/ 3205415 h 3205415"/>
              <a:gd name="connsiteX4" fmla="*/ 0 w 13677900"/>
              <a:gd name="connsiteY4" fmla="*/ 0 h 3205415"/>
              <a:gd name="connsiteX0" fmla="*/ 0 w 13677900"/>
              <a:gd name="connsiteY0" fmla="*/ 13122 h 3218537"/>
              <a:gd name="connsiteX1" fmla="*/ 4121819 w 13677900"/>
              <a:gd name="connsiteY1" fmla="*/ 0 h 3218537"/>
              <a:gd name="connsiteX2" fmla="*/ 13677900 w 13677900"/>
              <a:gd name="connsiteY2" fmla="*/ 13122 h 3218537"/>
              <a:gd name="connsiteX3" fmla="*/ 13677900 w 13677900"/>
              <a:gd name="connsiteY3" fmla="*/ 3218537 h 3218537"/>
              <a:gd name="connsiteX4" fmla="*/ 0 w 13677900"/>
              <a:gd name="connsiteY4" fmla="*/ 3218537 h 3218537"/>
              <a:gd name="connsiteX5" fmla="*/ 0 w 13677900"/>
              <a:gd name="connsiteY5" fmla="*/ 13122 h 3218537"/>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3218537 h 3226459"/>
              <a:gd name="connsiteX6" fmla="*/ 0 w 13677900"/>
              <a:gd name="connsiteY6" fmla="*/ 13122 h 3226459"/>
              <a:gd name="connsiteX0" fmla="*/ 0 w 13677900"/>
              <a:gd name="connsiteY0" fmla="*/ 13122 h 3226459"/>
              <a:gd name="connsiteX1" fmla="*/ 4121819 w 13677900"/>
              <a:gd name="connsiteY1" fmla="*/ 0 h 3226459"/>
              <a:gd name="connsiteX2" fmla="*/ 13677900 w 13677900"/>
              <a:gd name="connsiteY2" fmla="*/ 13122 h 3226459"/>
              <a:gd name="connsiteX3" fmla="*/ 13677900 w 13677900"/>
              <a:gd name="connsiteY3" fmla="*/ 3218537 h 3226459"/>
              <a:gd name="connsiteX4" fmla="*/ 4400828 w 13677900"/>
              <a:gd name="connsiteY4" fmla="*/ 3226459 h 3226459"/>
              <a:gd name="connsiteX5" fmla="*/ 0 w 13677900"/>
              <a:gd name="connsiteY5" fmla="*/ 13122 h 3226459"/>
              <a:gd name="connsiteX0" fmla="*/ 279009 w 9556081"/>
              <a:gd name="connsiteY0" fmla="*/ 3226459 h 3226459"/>
              <a:gd name="connsiteX1" fmla="*/ 0 w 9556081"/>
              <a:gd name="connsiteY1" fmla="*/ 0 h 3226459"/>
              <a:gd name="connsiteX2" fmla="*/ 9556081 w 9556081"/>
              <a:gd name="connsiteY2" fmla="*/ 13122 h 3226459"/>
              <a:gd name="connsiteX3" fmla="*/ 9556081 w 9556081"/>
              <a:gd name="connsiteY3" fmla="*/ 3218537 h 3226459"/>
              <a:gd name="connsiteX4" fmla="*/ 279009 w 9556081"/>
              <a:gd name="connsiteY4" fmla="*/ 3226459 h 322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081" h="3226459">
                <a:moveTo>
                  <a:pt x="279009" y="3226459"/>
                </a:moveTo>
                <a:lnTo>
                  <a:pt x="0" y="0"/>
                </a:lnTo>
                <a:lnTo>
                  <a:pt x="9556081" y="13122"/>
                </a:lnTo>
                <a:lnTo>
                  <a:pt x="9556081" y="3218537"/>
                </a:lnTo>
                <a:lnTo>
                  <a:pt x="279009" y="322645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29" name="组合 28"/>
          <p:cNvGrpSpPr/>
          <p:nvPr/>
        </p:nvGrpSpPr>
        <p:grpSpPr>
          <a:xfrm>
            <a:off x="874713" y="304800"/>
            <a:ext cx="1182909" cy="850419"/>
            <a:chOff x="874713" y="304800"/>
            <a:chExt cx="1182909" cy="850419"/>
          </a:xfrm>
        </p:grpSpPr>
        <p:sp>
          <p:nvSpPr>
            <p:cNvPr id="30"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 name="文本框 32"/>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34" name="文本框 33"/>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43" name="组合 42"/>
          <p:cNvGrpSpPr/>
          <p:nvPr/>
        </p:nvGrpSpPr>
        <p:grpSpPr>
          <a:xfrm>
            <a:off x="2414785" y="1742736"/>
            <a:ext cx="1571230" cy="4118323"/>
            <a:chOff x="2414785" y="1742736"/>
            <a:chExt cx="1571230" cy="4118323"/>
          </a:xfrm>
        </p:grpSpPr>
        <p:grpSp>
          <p:nvGrpSpPr>
            <p:cNvPr id="2" name="1802d3c2-7b85-4575-bb2c-2099f7a1573f" descr="/wQAAB+LCAAAAAAABAC9U8FugkAQ/Zdte6MGidaEG21Dw8FqgmkPjYctO8I2sJhlaTSGf+/ugsgWNLGHhgs+3sy8N/M8oFux3wJyUZhhLp4pjjnOAgEZslBAkMvKNLXQI2WEsviF5+W2QO7HoS3rfnmnInnK05y/4bQE1YBRQXFa/3R7RQZ3yalUsNfYOa6k9XotNhsawSqBDI6cFWXCYyRMMJEMe2RLA5zGiWBQFA2w+PyCSHTK3KlilUUie974/sSZPXieaqbH2FVloRCinJH/EXkvkemQTMeQ6TvqMWWeW/dx03PKaFZmDU1PnuNdBxrbNUgJSaFLC5gA/t0edKww/R4KLgf4Oc+wkAMPdnV3WsNkOtK6AkZgJzsdxSLj/o1IFb3BhKkPbcBO/CWWeQUpa8CwUXIiWuocBQgvioCJZq11KDTey0ot16naofJoW3iV7ZTS2uYKdgKtTWsq1ZjLGQZYWZeF6r/SHwzquq5Lj8Wp0j3rmLAvmtDQbxdHPX0r9eku+NFLucqJquh6GArWNXdoFBjaG9lr+fwA7ZQ8z/8EAAA="/>
            <p:cNvGrpSpPr>
              <a:grpSpLocks noChangeAspect="1"/>
            </p:cNvGrpSpPr>
            <p:nvPr/>
          </p:nvGrpSpPr>
          <p:grpSpPr>
            <a:xfrm>
              <a:off x="2414787" y="1742736"/>
              <a:ext cx="1571228" cy="4111964"/>
              <a:chOff x="1104438" y="1267364"/>
              <a:chExt cx="1859969" cy="4867614"/>
            </a:xfrm>
          </p:grpSpPr>
          <p:sp>
            <p:nvSpPr>
              <p:cNvPr id="3" name="ValueShape"/>
              <p:cNvSpPr/>
              <p:nvPr/>
            </p:nvSpPr>
            <p:spPr>
              <a:xfrm>
                <a:off x="1165019" y="2381657"/>
                <a:ext cx="1738807" cy="2653174"/>
              </a:xfrm>
              <a:custGeom>
                <a:avLst/>
                <a:gdLst>
                  <a:gd name="connsiteX0" fmla="*/ 0 w 1695450"/>
                  <a:gd name="connsiteY0" fmla="*/ 0 h 2597150"/>
                  <a:gd name="connsiteX1" fmla="*/ 1695450 w 1695450"/>
                  <a:gd name="connsiteY1" fmla="*/ 0 h 2597150"/>
                  <a:gd name="connsiteX2" fmla="*/ 1695450 w 1695450"/>
                  <a:gd name="connsiteY2" fmla="*/ 2597150 h 2597150"/>
                  <a:gd name="connsiteX3" fmla="*/ 0 w 1695450"/>
                  <a:gd name="connsiteY3" fmla="*/ 2597150 h 2597150"/>
                  <a:gd name="connsiteX4" fmla="*/ 0 w 1695450"/>
                  <a:gd name="connsiteY4" fmla="*/ 0 h 259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2597150">
                    <a:moveTo>
                      <a:pt x="0" y="0"/>
                    </a:moveTo>
                    <a:lnTo>
                      <a:pt x="1695450" y="0"/>
                    </a:lnTo>
                    <a:lnTo>
                      <a:pt x="1695450" y="2597150"/>
                    </a:lnTo>
                    <a:lnTo>
                      <a:pt x="0" y="2597150"/>
                    </a:lnTo>
                    <a:lnTo>
                      <a:pt x="0" y="0"/>
                    </a:lnTo>
                    <a:close/>
                  </a:path>
                </a:pathLst>
              </a:custGeom>
              <a:gradFill flip="none" rotWithShape="1">
                <a:gsLst>
                  <a:gs pos="0">
                    <a:schemeClr val="accent1">
                      <a:lumMod val="100000"/>
                    </a:schemeClr>
                  </a:gs>
                  <a:gs pos="100000">
                    <a:schemeClr val="lt1">
                      <a:lumMod val="95000"/>
                    </a:schemeClr>
                  </a:gs>
                  <a:gs pos="45000">
                    <a:schemeClr val="accent1">
                      <a:lumMod val="100000"/>
                    </a:schemeClr>
                  </a:gs>
                  <a:gs pos="45100">
                    <a:schemeClr val="lt1">
                      <a:lumMod val="95000"/>
                    </a:schemeClr>
                  </a:gs>
                </a:gsLst>
                <a:lin ang="16200000" scaled="1"/>
                <a:tileRect/>
              </a:gradFill>
              <a:ln>
                <a:noFill/>
              </a:ln>
            </p:spPr>
            <p:txBody>
              <a:bodyPr anchor="ctr"/>
              <a:lstStyle/>
              <a:p>
                <a:pPr algn="ctr"/>
                <a:endParaRPr/>
              </a:p>
            </p:txBody>
          </p:sp>
          <p:sp>
            <p:nvSpPr>
              <p:cNvPr id="4" name="BackShape"/>
              <p:cNvSpPr/>
              <p:nvPr/>
            </p:nvSpPr>
            <p:spPr>
              <a:xfrm>
                <a:off x="1104438" y="2011972"/>
                <a:ext cx="1859969" cy="3588728"/>
              </a:xfrm>
              <a:custGeom>
                <a:avLst/>
                <a:gdLst>
                  <a:gd name="connsiteX0" fmla="*/ 271691 w 1905000"/>
                  <a:gd name="connsiteY0" fmla="*/ 0 h 3512820"/>
                  <a:gd name="connsiteX1" fmla="*/ 1633309 w 1905000"/>
                  <a:gd name="connsiteY1" fmla="*/ 0 h 3512820"/>
                  <a:gd name="connsiteX2" fmla="*/ 1905000 w 1905000"/>
                  <a:gd name="connsiteY2" fmla="*/ 271691 h 3512820"/>
                  <a:gd name="connsiteX3" fmla="*/ 1905000 w 1905000"/>
                  <a:gd name="connsiteY3" fmla="*/ 3241129 h 3512820"/>
                  <a:gd name="connsiteX4" fmla="*/ 1633309 w 1905000"/>
                  <a:gd name="connsiteY4" fmla="*/ 3512820 h 3512820"/>
                  <a:gd name="connsiteX5" fmla="*/ 271691 w 1905000"/>
                  <a:gd name="connsiteY5" fmla="*/ 3512820 h 3512820"/>
                  <a:gd name="connsiteX6" fmla="*/ 0 w 1905000"/>
                  <a:gd name="connsiteY6" fmla="*/ 3241129 h 3512820"/>
                  <a:gd name="connsiteX7" fmla="*/ 0 w 1905000"/>
                  <a:gd name="connsiteY7" fmla="*/ 271691 h 3512820"/>
                  <a:gd name="connsiteX8" fmla="*/ 271691 w 1905000"/>
                  <a:gd name="connsiteY8" fmla="*/ 0 h 3512820"/>
                  <a:gd name="connsiteX9" fmla="*/ 104775 w 1905000"/>
                  <a:gd name="connsiteY9" fmla="*/ 353060 h 3512820"/>
                  <a:gd name="connsiteX10" fmla="*/ 104775 w 1905000"/>
                  <a:gd name="connsiteY10" fmla="*/ 2950210 h 3512820"/>
                  <a:gd name="connsiteX11" fmla="*/ 1800225 w 1905000"/>
                  <a:gd name="connsiteY11" fmla="*/ 2950210 h 3512820"/>
                  <a:gd name="connsiteX12" fmla="*/ 1800225 w 1905000"/>
                  <a:gd name="connsiteY12" fmla="*/ 353060 h 3512820"/>
                  <a:gd name="connsiteX13" fmla="*/ 104775 w 1905000"/>
                  <a:gd name="connsiteY13" fmla="*/ 353060 h 35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512820">
                    <a:moveTo>
                      <a:pt x="271691" y="0"/>
                    </a:moveTo>
                    <a:lnTo>
                      <a:pt x="1633309" y="0"/>
                    </a:lnTo>
                    <a:cubicBezTo>
                      <a:pt x="1783360" y="0"/>
                      <a:pt x="1905000" y="121640"/>
                      <a:pt x="1905000" y="271691"/>
                    </a:cubicBezTo>
                    <a:lnTo>
                      <a:pt x="1905000" y="3241129"/>
                    </a:lnTo>
                    <a:cubicBezTo>
                      <a:pt x="1905000" y="3391180"/>
                      <a:pt x="1783360" y="3512820"/>
                      <a:pt x="1633309" y="3512820"/>
                    </a:cubicBezTo>
                    <a:lnTo>
                      <a:pt x="271691" y="3512820"/>
                    </a:lnTo>
                    <a:cubicBezTo>
                      <a:pt x="121640" y="3512820"/>
                      <a:pt x="0" y="3391180"/>
                      <a:pt x="0" y="3241129"/>
                    </a:cubicBezTo>
                    <a:lnTo>
                      <a:pt x="0" y="271691"/>
                    </a:lnTo>
                    <a:cubicBezTo>
                      <a:pt x="0" y="121640"/>
                      <a:pt x="121640" y="0"/>
                      <a:pt x="271691" y="0"/>
                    </a:cubicBezTo>
                    <a:close/>
                    <a:moveTo>
                      <a:pt x="104775" y="353060"/>
                    </a:moveTo>
                    <a:lnTo>
                      <a:pt x="104775" y="2950210"/>
                    </a:lnTo>
                    <a:lnTo>
                      <a:pt x="1800225" y="2950210"/>
                    </a:lnTo>
                    <a:lnTo>
                      <a:pt x="1800225" y="353060"/>
                    </a:lnTo>
                    <a:lnTo>
                      <a:pt x="104775" y="353060"/>
                    </a:lnTo>
                    <a:close/>
                  </a:path>
                </a:pathLst>
              </a:custGeom>
              <a:solidFill>
                <a:schemeClr val="tx2">
                  <a:lumMod val="75000"/>
                </a:schemeClr>
              </a:solidFill>
              <a:ln w="63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BackShape"/>
              <p:cNvSpPr/>
              <p:nvPr/>
            </p:nvSpPr>
            <p:spPr>
              <a:xfrm>
                <a:off x="1834670" y="2117228"/>
                <a:ext cx="399505" cy="77655"/>
              </a:xfrm>
              <a:custGeom>
                <a:avLst/>
                <a:gdLst>
                  <a:gd name="connsiteX0" fmla="*/ 216342 w 567196"/>
                  <a:gd name="connsiteY0" fmla="*/ 20177 h 105368"/>
                  <a:gd name="connsiteX1" fmla="*/ 534689 w 567196"/>
                  <a:gd name="connsiteY1" fmla="*/ 20177 h 105368"/>
                  <a:gd name="connsiteX2" fmla="*/ 567196 w 567196"/>
                  <a:gd name="connsiteY2" fmla="*/ 52684 h 105368"/>
                  <a:gd name="connsiteX3" fmla="*/ 534689 w 567196"/>
                  <a:gd name="connsiteY3" fmla="*/ 85191 h 105368"/>
                  <a:gd name="connsiteX4" fmla="*/ 216342 w 567196"/>
                  <a:gd name="connsiteY4" fmla="*/ 85191 h 105368"/>
                  <a:gd name="connsiteX5" fmla="*/ 183835 w 567196"/>
                  <a:gd name="connsiteY5" fmla="*/ 52684 h 105368"/>
                  <a:gd name="connsiteX6" fmla="*/ 216342 w 567196"/>
                  <a:gd name="connsiteY6" fmla="*/ 20177 h 105368"/>
                  <a:gd name="connsiteX7" fmla="*/ 52685 w 567196"/>
                  <a:gd name="connsiteY7" fmla="*/ 0 h 105368"/>
                  <a:gd name="connsiteX8" fmla="*/ 105370 w 567196"/>
                  <a:gd name="connsiteY8" fmla="*/ 52684 h 105368"/>
                  <a:gd name="connsiteX9" fmla="*/ 52685 w 567196"/>
                  <a:gd name="connsiteY9" fmla="*/ 105368 h 105368"/>
                  <a:gd name="connsiteX10" fmla="*/ 0 w 567196"/>
                  <a:gd name="connsiteY10" fmla="*/ 52684 h 105368"/>
                  <a:gd name="connsiteX11" fmla="*/ 52685 w 567196"/>
                  <a:gd name="connsiteY11" fmla="*/ 0 h 1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96" h="105368">
                    <a:moveTo>
                      <a:pt x="216342" y="20177"/>
                    </a:moveTo>
                    <a:lnTo>
                      <a:pt x="534689" y="20177"/>
                    </a:lnTo>
                    <a:cubicBezTo>
                      <a:pt x="552642" y="20177"/>
                      <a:pt x="567196" y="34731"/>
                      <a:pt x="567196" y="52684"/>
                    </a:cubicBezTo>
                    <a:cubicBezTo>
                      <a:pt x="567196" y="70637"/>
                      <a:pt x="552642" y="85191"/>
                      <a:pt x="534689" y="85191"/>
                    </a:cubicBezTo>
                    <a:lnTo>
                      <a:pt x="216342" y="85191"/>
                    </a:lnTo>
                    <a:cubicBezTo>
                      <a:pt x="198389" y="85191"/>
                      <a:pt x="183835" y="70637"/>
                      <a:pt x="183835" y="52684"/>
                    </a:cubicBezTo>
                    <a:cubicBezTo>
                      <a:pt x="183835" y="34731"/>
                      <a:pt x="198389" y="20177"/>
                      <a:pt x="216342" y="20177"/>
                    </a:cubicBezTo>
                    <a:close/>
                    <a:moveTo>
                      <a:pt x="52685" y="0"/>
                    </a:moveTo>
                    <a:cubicBezTo>
                      <a:pt x="81782" y="0"/>
                      <a:pt x="105370" y="23587"/>
                      <a:pt x="105370" y="52684"/>
                    </a:cubicBezTo>
                    <a:cubicBezTo>
                      <a:pt x="105370" y="81781"/>
                      <a:pt x="81782" y="105368"/>
                      <a:pt x="52685" y="105368"/>
                    </a:cubicBezTo>
                    <a:cubicBezTo>
                      <a:pt x="23588" y="105368"/>
                      <a:pt x="0" y="81781"/>
                      <a:pt x="0" y="52684"/>
                    </a:cubicBezTo>
                    <a:cubicBezTo>
                      <a:pt x="0" y="23587"/>
                      <a:pt x="23588" y="0"/>
                      <a:pt x="52685" y="0"/>
                    </a:cubicBezTo>
                    <a:close/>
                  </a:path>
                </a:pathLst>
              </a:cu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6" name="BackShape"/>
              <p:cNvSpPr/>
              <p:nvPr/>
            </p:nvSpPr>
            <p:spPr>
              <a:xfrm>
                <a:off x="1871778" y="5143135"/>
                <a:ext cx="325288" cy="340363"/>
              </a:xfrm>
              <a:prstGeom prst="ellipse">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7" name="ValueText"/>
              <p:cNvSpPr/>
              <p:nvPr/>
            </p:nvSpPr>
            <p:spPr>
              <a:xfrm>
                <a:off x="1744851" y="1267364"/>
                <a:ext cx="579145" cy="434359"/>
              </a:xfrm>
              <a:prstGeom prst="rect">
                <a:avLst/>
              </a:prstGeom>
            </p:spPr>
            <p:txBody>
              <a:bodyPr wrap="none" lIns="0" tIns="0" rIns="0" bIns="0" anchor="ctr" anchorCtr="1">
                <a:prstTxWarp prst="textPlain">
                  <a:avLst/>
                </a:prstTxWarp>
                <a:normAutofit fontScale="47500" lnSpcReduction="20000"/>
              </a:bodyPr>
              <a:lstStyle/>
              <a:p>
                <a:r>
                  <a:rPr lang="en-US" altLang="zh-CN" sz="6000">
                    <a:solidFill>
                      <a:schemeClr val="accent1">
                        <a:lumMod val="100000"/>
                      </a:schemeClr>
                    </a:solidFill>
                    <a:latin typeface="Impact" panose="020B0806030902050204" pitchFamily="34" charset="0"/>
                  </a:rPr>
                  <a:t>45%</a:t>
                </a:r>
              </a:p>
            </p:txBody>
          </p:sp>
          <p:sp>
            <p:nvSpPr>
              <p:cNvPr id="8" name="CustomText1"/>
              <p:cNvSpPr/>
              <p:nvPr/>
            </p:nvSpPr>
            <p:spPr>
              <a:xfrm>
                <a:off x="1210229" y="5800936"/>
                <a:ext cx="1648386" cy="334042"/>
              </a:xfrm>
              <a:prstGeom prst="rect">
                <a:avLst/>
              </a:prstGeom>
              <a:noFill/>
            </p:spPr>
            <p:txBody>
              <a:bodyPr wrap="none" lIns="0" tIns="0" rIns="0" bIns="0">
                <a:normAutofit/>
              </a:bodyPr>
              <a:lstStyle/>
              <a:p>
                <a:pPr algn="ctr"/>
                <a:endParaRPr lang="en-US" altLang="zh-CN" sz="1600" dirty="0"/>
              </a:p>
            </p:txBody>
          </p:sp>
          <p:cxnSp>
            <p:nvCxnSpPr>
              <p:cNvPr id="9" name="LineShape"/>
              <p:cNvCxnSpPr>
                <a:cxnSpLocks/>
              </p:cNvCxnSpPr>
              <p:nvPr/>
            </p:nvCxnSpPr>
            <p:spPr>
              <a:xfrm flipH="1">
                <a:off x="1219298" y="6127347"/>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10" name="LineShape"/>
              <p:cNvCxnSpPr>
                <a:cxnSpLocks/>
              </p:cNvCxnSpPr>
              <p:nvPr/>
            </p:nvCxnSpPr>
            <p:spPr>
              <a:xfrm flipH="1">
                <a:off x="1219298" y="5716613"/>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grpSp>
        <p:sp>
          <p:nvSpPr>
            <p:cNvPr id="40" name="矩形 39">
              <a:extLst>
                <a:ext uri="{FF2B5EF4-FFF2-40B4-BE49-F238E27FC236}">
                  <a16:creationId xmlns:a16="http://schemas.microsoft.com/office/drawing/2014/main" xmlns="" id="{CBCE2F27-1948-4AAF-B7D2-B7B4F23C2784}"/>
                </a:ext>
              </a:extLst>
            </p:cNvPr>
            <p:cNvSpPr/>
            <p:nvPr/>
          </p:nvSpPr>
          <p:spPr>
            <a:xfrm>
              <a:off x="2414785" y="5510194"/>
              <a:ext cx="1571230"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t>标题文字添加</a:t>
              </a:r>
            </a:p>
          </p:txBody>
        </p:sp>
      </p:grpSp>
      <p:grpSp>
        <p:nvGrpSpPr>
          <p:cNvPr id="44" name="组合 43"/>
          <p:cNvGrpSpPr/>
          <p:nvPr/>
        </p:nvGrpSpPr>
        <p:grpSpPr>
          <a:xfrm>
            <a:off x="5326275" y="1742736"/>
            <a:ext cx="1574390" cy="4118323"/>
            <a:chOff x="5326275" y="1742736"/>
            <a:chExt cx="1574390" cy="4118323"/>
          </a:xfrm>
        </p:grpSpPr>
        <p:grpSp>
          <p:nvGrpSpPr>
            <p:cNvPr id="11" name="1802d3c2-7b85-4575-bb2c-2099f7a1573f" descr="/wQAAB+LCAAAAAAABAC9U8FugkAQ/Zdte6MGidaEG21Dw8FqgmkPjYctO8I2sJhlaTSGf+/ugsgWNLGHhgs+3sy8N/M8oFux3wJyUZhhLp4pjjnOAgEZslBAkMvKNLXQI2WEsviF5+W2QO7HoS3rfnmnInnK05y/4bQE1YBRQXFa/3R7RQZ3yalUsNfYOa6k9XotNhsawSqBDI6cFWXCYyRMMJEMe2RLA5zGiWBQFA2w+PyCSHTK3KlilUUie974/sSZPXieaqbH2FVloRCinJH/EXkvkemQTMeQ6TvqMWWeW/dx03PKaFZmDU1PnuNdBxrbNUgJSaFLC5gA/t0edKww/R4KLgf4Oc+wkAMPdnV3WsNkOtK6AkZgJzsdxSLj/o1IFb3BhKkPbcBO/CWWeQUpa8CwUXIiWuocBQgvioCJZq11KDTey0ot16naofJoW3iV7ZTS2uYKdgKtTWsq1ZjLGQZYWZeF6r/SHwzquq5Lj8Wp0j3rmLAvmtDQbxdHPX0r9eku+NFLucqJquh6GArWNXdoFBjaG9lr+fwA7ZQ8z/8EAAA="/>
            <p:cNvGrpSpPr>
              <a:grpSpLocks noChangeAspect="1"/>
            </p:cNvGrpSpPr>
            <p:nvPr/>
          </p:nvGrpSpPr>
          <p:grpSpPr>
            <a:xfrm>
              <a:off x="5329437" y="1742736"/>
              <a:ext cx="1571228" cy="4111964"/>
              <a:chOff x="1104438" y="1267364"/>
              <a:chExt cx="1859969" cy="4867614"/>
            </a:xfrm>
          </p:grpSpPr>
          <p:sp>
            <p:nvSpPr>
              <p:cNvPr id="12" name="ValueShape"/>
              <p:cNvSpPr/>
              <p:nvPr/>
            </p:nvSpPr>
            <p:spPr>
              <a:xfrm>
                <a:off x="1165018" y="2381657"/>
                <a:ext cx="1738807" cy="2653174"/>
              </a:xfrm>
              <a:custGeom>
                <a:avLst/>
                <a:gdLst>
                  <a:gd name="connsiteX0" fmla="*/ 0 w 1695450"/>
                  <a:gd name="connsiteY0" fmla="*/ 0 h 2597150"/>
                  <a:gd name="connsiteX1" fmla="*/ 1695450 w 1695450"/>
                  <a:gd name="connsiteY1" fmla="*/ 0 h 2597150"/>
                  <a:gd name="connsiteX2" fmla="*/ 1695450 w 1695450"/>
                  <a:gd name="connsiteY2" fmla="*/ 2597150 h 2597150"/>
                  <a:gd name="connsiteX3" fmla="*/ 0 w 1695450"/>
                  <a:gd name="connsiteY3" fmla="*/ 2597150 h 2597150"/>
                  <a:gd name="connsiteX4" fmla="*/ 0 w 1695450"/>
                  <a:gd name="connsiteY4" fmla="*/ 0 h 259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2597150">
                    <a:moveTo>
                      <a:pt x="0" y="0"/>
                    </a:moveTo>
                    <a:lnTo>
                      <a:pt x="1695450" y="0"/>
                    </a:lnTo>
                    <a:lnTo>
                      <a:pt x="1695450" y="2597150"/>
                    </a:lnTo>
                    <a:lnTo>
                      <a:pt x="0" y="2597150"/>
                    </a:lnTo>
                    <a:lnTo>
                      <a:pt x="0" y="0"/>
                    </a:lnTo>
                    <a:close/>
                  </a:path>
                </a:pathLst>
              </a:custGeom>
              <a:gradFill flip="none" rotWithShape="1">
                <a:gsLst>
                  <a:gs pos="0">
                    <a:schemeClr val="accent2"/>
                  </a:gs>
                  <a:gs pos="100000">
                    <a:schemeClr val="lt1">
                      <a:lumMod val="95000"/>
                    </a:schemeClr>
                  </a:gs>
                  <a:gs pos="67000">
                    <a:schemeClr val="accent2"/>
                  </a:gs>
                  <a:gs pos="67000">
                    <a:schemeClr val="lt1">
                      <a:lumMod val="95000"/>
                    </a:schemeClr>
                  </a:gs>
                </a:gsLst>
                <a:lin ang="16200000" scaled="1"/>
                <a:tileRect/>
              </a:gradFill>
              <a:ln>
                <a:noFill/>
              </a:ln>
            </p:spPr>
            <p:txBody>
              <a:bodyPr anchor="ctr"/>
              <a:lstStyle/>
              <a:p>
                <a:pPr algn="ctr"/>
                <a:endParaRPr/>
              </a:p>
            </p:txBody>
          </p:sp>
          <p:sp>
            <p:nvSpPr>
              <p:cNvPr id="13" name="BackShape"/>
              <p:cNvSpPr/>
              <p:nvPr/>
            </p:nvSpPr>
            <p:spPr>
              <a:xfrm>
                <a:off x="1104438" y="2011972"/>
                <a:ext cx="1859969" cy="3588728"/>
              </a:xfrm>
              <a:custGeom>
                <a:avLst/>
                <a:gdLst>
                  <a:gd name="connsiteX0" fmla="*/ 271691 w 1905000"/>
                  <a:gd name="connsiteY0" fmla="*/ 0 h 3512820"/>
                  <a:gd name="connsiteX1" fmla="*/ 1633309 w 1905000"/>
                  <a:gd name="connsiteY1" fmla="*/ 0 h 3512820"/>
                  <a:gd name="connsiteX2" fmla="*/ 1905000 w 1905000"/>
                  <a:gd name="connsiteY2" fmla="*/ 271691 h 3512820"/>
                  <a:gd name="connsiteX3" fmla="*/ 1905000 w 1905000"/>
                  <a:gd name="connsiteY3" fmla="*/ 3241129 h 3512820"/>
                  <a:gd name="connsiteX4" fmla="*/ 1633309 w 1905000"/>
                  <a:gd name="connsiteY4" fmla="*/ 3512820 h 3512820"/>
                  <a:gd name="connsiteX5" fmla="*/ 271691 w 1905000"/>
                  <a:gd name="connsiteY5" fmla="*/ 3512820 h 3512820"/>
                  <a:gd name="connsiteX6" fmla="*/ 0 w 1905000"/>
                  <a:gd name="connsiteY6" fmla="*/ 3241129 h 3512820"/>
                  <a:gd name="connsiteX7" fmla="*/ 0 w 1905000"/>
                  <a:gd name="connsiteY7" fmla="*/ 271691 h 3512820"/>
                  <a:gd name="connsiteX8" fmla="*/ 271691 w 1905000"/>
                  <a:gd name="connsiteY8" fmla="*/ 0 h 3512820"/>
                  <a:gd name="connsiteX9" fmla="*/ 104775 w 1905000"/>
                  <a:gd name="connsiteY9" fmla="*/ 353060 h 3512820"/>
                  <a:gd name="connsiteX10" fmla="*/ 104775 w 1905000"/>
                  <a:gd name="connsiteY10" fmla="*/ 2950210 h 3512820"/>
                  <a:gd name="connsiteX11" fmla="*/ 1800225 w 1905000"/>
                  <a:gd name="connsiteY11" fmla="*/ 2950210 h 3512820"/>
                  <a:gd name="connsiteX12" fmla="*/ 1800225 w 1905000"/>
                  <a:gd name="connsiteY12" fmla="*/ 353060 h 3512820"/>
                  <a:gd name="connsiteX13" fmla="*/ 104775 w 1905000"/>
                  <a:gd name="connsiteY13" fmla="*/ 353060 h 35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512820">
                    <a:moveTo>
                      <a:pt x="271691" y="0"/>
                    </a:moveTo>
                    <a:lnTo>
                      <a:pt x="1633309" y="0"/>
                    </a:lnTo>
                    <a:cubicBezTo>
                      <a:pt x="1783360" y="0"/>
                      <a:pt x="1905000" y="121640"/>
                      <a:pt x="1905000" y="271691"/>
                    </a:cubicBezTo>
                    <a:lnTo>
                      <a:pt x="1905000" y="3241129"/>
                    </a:lnTo>
                    <a:cubicBezTo>
                      <a:pt x="1905000" y="3391180"/>
                      <a:pt x="1783360" y="3512820"/>
                      <a:pt x="1633309" y="3512820"/>
                    </a:cubicBezTo>
                    <a:lnTo>
                      <a:pt x="271691" y="3512820"/>
                    </a:lnTo>
                    <a:cubicBezTo>
                      <a:pt x="121640" y="3512820"/>
                      <a:pt x="0" y="3391180"/>
                      <a:pt x="0" y="3241129"/>
                    </a:cubicBezTo>
                    <a:lnTo>
                      <a:pt x="0" y="271691"/>
                    </a:lnTo>
                    <a:cubicBezTo>
                      <a:pt x="0" y="121640"/>
                      <a:pt x="121640" y="0"/>
                      <a:pt x="271691" y="0"/>
                    </a:cubicBezTo>
                    <a:close/>
                    <a:moveTo>
                      <a:pt x="104775" y="353060"/>
                    </a:moveTo>
                    <a:lnTo>
                      <a:pt x="104775" y="2950210"/>
                    </a:lnTo>
                    <a:lnTo>
                      <a:pt x="1800225" y="2950210"/>
                    </a:lnTo>
                    <a:lnTo>
                      <a:pt x="1800225" y="353060"/>
                    </a:lnTo>
                    <a:lnTo>
                      <a:pt x="104775" y="353060"/>
                    </a:lnTo>
                    <a:close/>
                  </a:path>
                </a:pathLst>
              </a:custGeom>
              <a:solidFill>
                <a:schemeClr val="tx2">
                  <a:lumMod val="75000"/>
                </a:schemeClr>
              </a:solidFill>
              <a:ln w="63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 name="BackShape"/>
              <p:cNvSpPr/>
              <p:nvPr/>
            </p:nvSpPr>
            <p:spPr>
              <a:xfrm>
                <a:off x="1834670" y="2117228"/>
                <a:ext cx="399505" cy="77655"/>
              </a:xfrm>
              <a:custGeom>
                <a:avLst/>
                <a:gdLst>
                  <a:gd name="connsiteX0" fmla="*/ 216342 w 567196"/>
                  <a:gd name="connsiteY0" fmla="*/ 20177 h 105368"/>
                  <a:gd name="connsiteX1" fmla="*/ 534689 w 567196"/>
                  <a:gd name="connsiteY1" fmla="*/ 20177 h 105368"/>
                  <a:gd name="connsiteX2" fmla="*/ 567196 w 567196"/>
                  <a:gd name="connsiteY2" fmla="*/ 52684 h 105368"/>
                  <a:gd name="connsiteX3" fmla="*/ 534689 w 567196"/>
                  <a:gd name="connsiteY3" fmla="*/ 85191 h 105368"/>
                  <a:gd name="connsiteX4" fmla="*/ 216342 w 567196"/>
                  <a:gd name="connsiteY4" fmla="*/ 85191 h 105368"/>
                  <a:gd name="connsiteX5" fmla="*/ 183835 w 567196"/>
                  <a:gd name="connsiteY5" fmla="*/ 52684 h 105368"/>
                  <a:gd name="connsiteX6" fmla="*/ 216342 w 567196"/>
                  <a:gd name="connsiteY6" fmla="*/ 20177 h 105368"/>
                  <a:gd name="connsiteX7" fmla="*/ 52685 w 567196"/>
                  <a:gd name="connsiteY7" fmla="*/ 0 h 105368"/>
                  <a:gd name="connsiteX8" fmla="*/ 105370 w 567196"/>
                  <a:gd name="connsiteY8" fmla="*/ 52684 h 105368"/>
                  <a:gd name="connsiteX9" fmla="*/ 52685 w 567196"/>
                  <a:gd name="connsiteY9" fmla="*/ 105368 h 105368"/>
                  <a:gd name="connsiteX10" fmla="*/ 0 w 567196"/>
                  <a:gd name="connsiteY10" fmla="*/ 52684 h 105368"/>
                  <a:gd name="connsiteX11" fmla="*/ 52685 w 567196"/>
                  <a:gd name="connsiteY11" fmla="*/ 0 h 1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96" h="105368">
                    <a:moveTo>
                      <a:pt x="216342" y="20177"/>
                    </a:moveTo>
                    <a:lnTo>
                      <a:pt x="534689" y="20177"/>
                    </a:lnTo>
                    <a:cubicBezTo>
                      <a:pt x="552642" y="20177"/>
                      <a:pt x="567196" y="34731"/>
                      <a:pt x="567196" y="52684"/>
                    </a:cubicBezTo>
                    <a:cubicBezTo>
                      <a:pt x="567196" y="70637"/>
                      <a:pt x="552642" y="85191"/>
                      <a:pt x="534689" y="85191"/>
                    </a:cubicBezTo>
                    <a:lnTo>
                      <a:pt x="216342" y="85191"/>
                    </a:lnTo>
                    <a:cubicBezTo>
                      <a:pt x="198389" y="85191"/>
                      <a:pt x="183835" y="70637"/>
                      <a:pt x="183835" y="52684"/>
                    </a:cubicBezTo>
                    <a:cubicBezTo>
                      <a:pt x="183835" y="34731"/>
                      <a:pt x="198389" y="20177"/>
                      <a:pt x="216342" y="20177"/>
                    </a:cubicBezTo>
                    <a:close/>
                    <a:moveTo>
                      <a:pt x="52685" y="0"/>
                    </a:moveTo>
                    <a:cubicBezTo>
                      <a:pt x="81782" y="0"/>
                      <a:pt x="105370" y="23587"/>
                      <a:pt x="105370" y="52684"/>
                    </a:cubicBezTo>
                    <a:cubicBezTo>
                      <a:pt x="105370" y="81781"/>
                      <a:pt x="81782" y="105368"/>
                      <a:pt x="52685" y="105368"/>
                    </a:cubicBezTo>
                    <a:cubicBezTo>
                      <a:pt x="23588" y="105368"/>
                      <a:pt x="0" y="81781"/>
                      <a:pt x="0" y="52684"/>
                    </a:cubicBezTo>
                    <a:cubicBezTo>
                      <a:pt x="0" y="23587"/>
                      <a:pt x="23588" y="0"/>
                      <a:pt x="52685" y="0"/>
                    </a:cubicBezTo>
                    <a:close/>
                  </a:path>
                </a:pathLst>
              </a:cu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5" name="BackShape"/>
              <p:cNvSpPr/>
              <p:nvPr/>
            </p:nvSpPr>
            <p:spPr>
              <a:xfrm>
                <a:off x="1871778" y="5143135"/>
                <a:ext cx="325288" cy="340363"/>
              </a:xfrm>
              <a:prstGeom prst="ellipse">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ValueText"/>
              <p:cNvSpPr/>
              <p:nvPr/>
            </p:nvSpPr>
            <p:spPr>
              <a:xfrm>
                <a:off x="1744851" y="1267364"/>
                <a:ext cx="579145" cy="434359"/>
              </a:xfrm>
              <a:prstGeom prst="rect">
                <a:avLst/>
              </a:prstGeom>
            </p:spPr>
            <p:txBody>
              <a:bodyPr wrap="none" lIns="0" tIns="0" rIns="0" bIns="0" anchor="ctr" anchorCtr="1">
                <a:prstTxWarp prst="textPlain">
                  <a:avLst/>
                </a:prstTxWarp>
                <a:normAutofit fontScale="47500" lnSpcReduction="20000"/>
              </a:bodyPr>
              <a:lstStyle/>
              <a:p>
                <a:r>
                  <a:rPr lang="en-US" altLang="zh-CN" sz="6000" dirty="0" smtClean="0">
                    <a:solidFill>
                      <a:schemeClr val="accent2"/>
                    </a:solidFill>
                    <a:latin typeface="Impact" panose="020B0806030902050204" pitchFamily="34" charset="0"/>
                  </a:rPr>
                  <a:t>67%</a:t>
                </a:r>
                <a:endParaRPr lang="en-US" altLang="zh-CN" sz="6000" dirty="0">
                  <a:solidFill>
                    <a:schemeClr val="accent2"/>
                  </a:solidFill>
                  <a:latin typeface="Impact" panose="020B0806030902050204" pitchFamily="34" charset="0"/>
                </a:endParaRPr>
              </a:p>
            </p:txBody>
          </p:sp>
          <p:sp>
            <p:nvSpPr>
              <p:cNvPr id="17" name="CustomText1"/>
              <p:cNvSpPr/>
              <p:nvPr/>
            </p:nvSpPr>
            <p:spPr>
              <a:xfrm>
                <a:off x="1210229" y="5800936"/>
                <a:ext cx="1648386" cy="334042"/>
              </a:xfrm>
              <a:prstGeom prst="rect">
                <a:avLst/>
              </a:prstGeom>
              <a:noFill/>
            </p:spPr>
            <p:txBody>
              <a:bodyPr wrap="none" lIns="0" tIns="0" rIns="0" bIns="0">
                <a:normAutofit/>
              </a:bodyPr>
              <a:lstStyle/>
              <a:p>
                <a:pPr algn="ctr"/>
                <a:endParaRPr lang="en-US" altLang="zh-CN" sz="1600" dirty="0"/>
              </a:p>
            </p:txBody>
          </p:sp>
          <p:cxnSp>
            <p:nvCxnSpPr>
              <p:cNvPr id="18" name="LineShape"/>
              <p:cNvCxnSpPr>
                <a:cxnSpLocks/>
              </p:cNvCxnSpPr>
              <p:nvPr/>
            </p:nvCxnSpPr>
            <p:spPr>
              <a:xfrm flipH="1">
                <a:off x="1219298" y="6127347"/>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19" name="LineShape"/>
              <p:cNvCxnSpPr>
                <a:cxnSpLocks/>
              </p:cNvCxnSpPr>
              <p:nvPr/>
            </p:nvCxnSpPr>
            <p:spPr>
              <a:xfrm flipH="1">
                <a:off x="1219298" y="5716613"/>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grpSp>
        <p:sp>
          <p:nvSpPr>
            <p:cNvPr id="41" name="矩形 40">
              <a:extLst>
                <a:ext uri="{FF2B5EF4-FFF2-40B4-BE49-F238E27FC236}">
                  <a16:creationId xmlns:a16="http://schemas.microsoft.com/office/drawing/2014/main" xmlns="" id="{CBCE2F27-1948-4AAF-B7D2-B7B4F23C2784}"/>
                </a:ext>
              </a:extLst>
            </p:cNvPr>
            <p:cNvSpPr/>
            <p:nvPr/>
          </p:nvSpPr>
          <p:spPr>
            <a:xfrm>
              <a:off x="5326275" y="5510194"/>
              <a:ext cx="1571230"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t>标题文字添加</a:t>
              </a:r>
            </a:p>
          </p:txBody>
        </p:sp>
      </p:grpSp>
      <p:grpSp>
        <p:nvGrpSpPr>
          <p:cNvPr id="45" name="组合 44"/>
          <p:cNvGrpSpPr/>
          <p:nvPr/>
        </p:nvGrpSpPr>
        <p:grpSpPr>
          <a:xfrm>
            <a:off x="8244087" y="1742736"/>
            <a:ext cx="1596200" cy="4118323"/>
            <a:chOff x="8244087" y="1742736"/>
            <a:chExt cx="1596200" cy="4118323"/>
          </a:xfrm>
        </p:grpSpPr>
        <p:grpSp>
          <p:nvGrpSpPr>
            <p:cNvPr id="20" name="1802d3c2-7b85-4575-bb2c-2099f7a1573f" descr="/wQAAB+LCAAAAAAABAC9U8FugkAQ/Zdte6MGidaEG21Dw8FqgmkPjYctO8I2sJhlaTSGf+/ugsgWNLGHhgs+3sy8N/M8oFux3wJyUZhhLp4pjjnOAgEZslBAkMvKNLXQI2WEsviF5+W2QO7HoS3rfnmnInnK05y/4bQE1YBRQXFa/3R7RQZ3yalUsNfYOa6k9XotNhsawSqBDI6cFWXCYyRMMJEMe2RLA5zGiWBQFA2w+PyCSHTK3KlilUUie974/sSZPXieaqbH2FVloRCinJH/EXkvkemQTMeQ6TvqMWWeW/dx03PKaFZmDU1PnuNdBxrbNUgJSaFLC5gA/t0edKww/R4KLgf4Oc+wkAMPdnV3WsNkOtK6AkZgJzsdxSLj/o1IFb3BhKkPbcBO/CWWeQUpa8CwUXIiWuocBQgvioCJZq11KDTey0ot16naofJoW3iV7ZTS2uYKdgKtTWsq1ZjLGQZYWZeF6r/SHwzquq5Lj8Wp0j3rmLAvmtDQbxdHPX0r9eku+NFLucqJquh6GArWNXdoFBjaG9lr+fwA7ZQ8z/8EAAA="/>
            <p:cNvGrpSpPr>
              <a:grpSpLocks noChangeAspect="1"/>
            </p:cNvGrpSpPr>
            <p:nvPr/>
          </p:nvGrpSpPr>
          <p:grpSpPr>
            <a:xfrm>
              <a:off x="8244087" y="1742736"/>
              <a:ext cx="1571228" cy="4111964"/>
              <a:chOff x="1104438" y="1267364"/>
              <a:chExt cx="1859969" cy="4867614"/>
            </a:xfrm>
          </p:grpSpPr>
          <p:sp>
            <p:nvSpPr>
              <p:cNvPr id="21" name="ValueShape"/>
              <p:cNvSpPr/>
              <p:nvPr/>
            </p:nvSpPr>
            <p:spPr>
              <a:xfrm>
                <a:off x="1165019" y="2381657"/>
                <a:ext cx="1738807" cy="2653174"/>
              </a:xfrm>
              <a:custGeom>
                <a:avLst/>
                <a:gdLst>
                  <a:gd name="connsiteX0" fmla="*/ 0 w 1695450"/>
                  <a:gd name="connsiteY0" fmla="*/ 0 h 2597150"/>
                  <a:gd name="connsiteX1" fmla="*/ 1695450 w 1695450"/>
                  <a:gd name="connsiteY1" fmla="*/ 0 h 2597150"/>
                  <a:gd name="connsiteX2" fmla="*/ 1695450 w 1695450"/>
                  <a:gd name="connsiteY2" fmla="*/ 2597150 h 2597150"/>
                  <a:gd name="connsiteX3" fmla="*/ 0 w 1695450"/>
                  <a:gd name="connsiteY3" fmla="*/ 2597150 h 2597150"/>
                  <a:gd name="connsiteX4" fmla="*/ 0 w 1695450"/>
                  <a:gd name="connsiteY4" fmla="*/ 0 h 259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2597150">
                    <a:moveTo>
                      <a:pt x="0" y="0"/>
                    </a:moveTo>
                    <a:lnTo>
                      <a:pt x="1695450" y="0"/>
                    </a:lnTo>
                    <a:lnTo>
                      <a:pt x="1695450" y="2597150"/>
                    </a:lnTo>
                    <a:lnTo>
                      <a:pt x="0" y="2597150"/>
                    </a:lnTo>
                    <a:lnTo>
                      <a:pt x="0" y="0"/>
                    </a:lnTo>
                    <a:close/>
                  </a:path>
                </a:pathLst>
              </a:custGeom>
              <a:gradFill flip="none" rotWithShape="1">
                <a:gsLst>
                  <a:gs pos="0">
                    <a:schemeClr val="accent4"/>
                  </a:gs>
                  <a:gs pos="100000">
                    <a:schemeClr val="lt1">
                      <a:lumMod val="95000"/>
                    </a:schemeClr>
                  </a:gs>
                  <a:gs pos="77000">
                    <a:schemeClr val="accent4"/>
                  </a:gs>
                  <a:gs pos="77000">
                    <a:schemeClr val="lt1">
                      <a:lumMod val="95000"/>
                    </a:schemeClr>
                  </a:gs>
                </a:gsLst>
                <a:lin ang="16200000" scaled="1"/>
                <a:tileRect/>
              </a:gradFill>
              <a:ln>
                <a:noFill/>
              </a:ln>
            </p:spPr>
            <p:txBody>
              <a:bodyPr anchor="ctr"/>
              <a:lstStyle/>
              <a:p>
                <a:pPr algn="ctr"/>
                <a:endParaRPr/>
              </a:p>
            </p:txBody>
          </p:sp>
          <p:sp>
            <p:nvSpPr>
              <p:cNvPr id="22" name="BackShape"/>
              <p:cNvSpPr/>
              <p:nvPr/>
            </p:nvSpPr>
            <p:spPr>
              <a:xfrm>
                <a:off x="1104438" y="2011972"/>
                <a:ext cx="1859969" cy="3588728"/>
              </a:xfrm>
              <a:custGeom>
                <a:avLst/>
                <a:gdLst>
                  <a:gd name="connsiteX0" fmla="*/ 271691 w 1905000"/>
                  <a:gd name="connsiteY0" fmla="*/ 0 h 3512820"/>
                  <a:gd name="connsiteX1" fmla="*/ 1633309 w 1905000"/>
                  <a:gd name="connsiteY1" fmla="*/ 0 h 3512820"/>
                  <a:gd name="connsiteX2" fmla="*/ 1905000 w 1905000"/>
                  <a:gd name="connsiteY2" fmla="*/ 271691 h 3512820"/>
                  <a:gd name="connsiteX3" fmla="*/ 1905000 w 1905000"/>
                  <a:gd name="connsiteY3" fmla="*/ 3241129 h 3512820"/>
                  <a:gd name="connsiteX4" fmla="*/ 1633309 w 1905000"/>
                  <a:gd name="connsiteY4" fmla="*/ 3512820 h 3512820"/>
                  <a:gd name="connsiteX5" fmla="*/ 271691 w 1905000"/>
                  <a:gd name="connsiteY5" fmla="*/ 3512820 h 3512820"/>
                  <a:gd name="connsiteX6" fmla="*/ 0 w 1905000"/>
                  <a:gd name="connsiteY6" fmla="*/ 3241129 h 3512820"/>
                  <a:gd name="connsiteX7" fmla="*/ 0 w 1905000"/>
                  <a:gd name="connsiteY7" fmla="*/ 271691 h 3512820"/>
                  <a:gd name="connsiteX8" fmla="*/ 271691 w 1905000"/>
                  <a:gd name="connsiteY8" fmla="*/ 0 h 3512820"/>
                  <a:gd name="connsiteX9" fmla="*/ 104775 w 1905000"/>
                  <a:gd name="connsiteY9" fmla="*/ 353060 h 3512820"/>
                  <a:gd name="connsiteX10" fmla="*/ 104775 w 1905000"/>
                  <a:gd name="connsiteY10" fmla="*/ 2950210 h 3512820"/>
                  <a:gd name="connsiteX11" fmla="*/ 1800225 w 1905000"/>
                  <a:gd name="connsiteY11" fmla="*/ 2950210 h 3512820"/>
                  <a:gd name="connsiteX12" fmla="*/ 1800225 w 1905000"/>
                  <a:gd name="connsiteY12" fmla="*/ 353060 h 3512820"/>
                  <a:gd name="connsiteX13" fmla="*/ 104775 w 1905000"/>
                  <a:gd name="connsiteY13" fmla="*/ 353060 h 35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512820">
                    <a:moveTo>
                      <a:pt x="271691" y="0"/>
                    </a:moveTo>
                    <a:lnTo>
                      <a:pt x="1633309" y="0"/>
                    </a:lnTo>
                    <a:cubicBezTo>
                      <a:pt x="1783360" y="0"/>
                      <a:pt x="1905000" y="121640"/>
                      <a:pt x="1905000" y="271691"/>
                    </a:cubicBezTo>
                    <a:lnTo>
                      <a:pt x="1905000" y="3241129"/>
                    </a:lnTo>
                    <a:cubicBezTo>
                      <a:pt x="1905000" y="3391180"/>
                      <a:pt x="1783360" y="3512820"/>
                      <a:pt x="1633309" y="3512820"/>
                    </a:cubicBezTo>
                    <a:lnTo>
                      <a:pt x="271691" y="3512820"/>
                    </a:lnTo>
                    <a:cubicBezTo>
                      <a:pt x="121640" y="3512820"/>
                      <a:pt x="0" y="3391180"/>
                      <a:pt x="0" y="3241129"/>
                    </a:cubicBezTo>
                    <a:lnTo>
                      <a:pt x="0" y="271691"/>
                    </a:lnTo>
                    <a:cubicBezTo>
                      <a:pt x="0" y="121640"/>
                      <a:pt x="121640" y="0"/>
                      <a:pt x="271691" y="0"/>
                    </a:cubicBezTo>
                    <a:close/>
                    <a:moveTo>
                      <a:pt x="104775" y="353060"/>
                    </a:moveTo>
                    <a:lnTo>
                      <a:pt x="104775" y="2950210"/>
                    </a:lnTo>
                    <a:lnTo>
                      <a:pt x="1800225" y="2950210"/>
                    </a:lnTo>
                    <a:lnTo>
                      <a:pt x="1800225" y="353060"/>
                    </a:lnTo>
                    <a:lnTo>
                      <a:pt x="104775" y="353060"/>
                    </a:lnTo>
                    <a:close/>
                  </a:path>
                </a:pathLst>
              </a:custGeom>
              <a:solidFill>
                <a:schemeClr val="tx2">
                  <a:lumMod val="75000"/>
                </a:schemeClr>
              </a:solidFill>
              <a:ln w="63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3" name="BackShape"/>
              <p:cNvSpPr/>
              <p:nvPr/>
            </p:nvSpPr>
            <p:spPr>
              <a:xfrm>
                <a:off x="1834670" y="2117228"/>
                <a:ext cx="399505" cy="77655"/>
              </a:xfrm>
              <a:custGeom>
                <a:avLst/>
                <a:gdLst>
                  <a:gd name="connsiteX0" fmla="*/ 216342 w 567196"/>
                  <a:gd name="connsiteY0" fmla="*/ 20177 h 105368"/>
                  <a:gd name="connsiteX1" fmla="*/ 534689 w 567196"/>
                  <a:gd name="connsiteY1" fmla="*/ 20177 h 105368"/>
                  <a:gd name="connsiteX2" fmla="*/ 567196 w 567196"/>
                  <a:gd name="connsiteY2" fmla="*/ 52684 h 105368"/>
                  <a:gd name="connsiteX3" fmla="*/ 534689 w 567196"/>
                  <a:gd name="connsiteY3" fmla="*/ 85191 h 105368"/>
                  <a:gd name="connsiteX4" fmla="*/ 216342 w 567196"/>
                  <a:gd name="connsiteY4" fmla="*/ 85191 h 105368"/>
                  <a:gd name="connsiteX5" fmla="*/ 183835 w 567196"/>
                  <a:gd name="connsiteY5" fmla="*/ 52684 h 105368"/>
                  <a:gd name="connsiteX6" fmla="*/ 216342 w 567196"/>
                  <a:gd name="connsiteY6" fmla="*/ 20177 h 105368"/>
                  <a:gd name="connsiteX7" fmla="*/ 52685 w 567196"/>
                  <a:gd name="connsiteY7" fmla="*/ 0 h 105368"/>
                  <a:gd name="connsiteX8" fmla="*/ 105370 w 567196"/>
                  <a:gd name="connsiteY8" fmla="*/ 52684 h 105368"/>
                  <a:gd name="connsiteX9" fmla="*/ 52685 w 567196"/>
                  <a:gd name="connsiteY9" fmla="*/ 105368 h 105368"/>
                  <a:gd name="connsiteX10" fmla="*/ 0 w 567196"/>
                  <a:gd name="connsiteY10" fmla="*/ 52684 h 105368"/>
                  <a:gd name="connsiteX11" fmla="*/ 52685 w 567196"/>
                  <a:gd name="connsiteY11" fmla="*/ 0 h 1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96" h="105368">
                    <a:moveTo>
                      <a:pt x="216342" y="20177"/>
                    </a:moveTo>
                    <a:lnTo>
                      <a:pt x="534689" y="20177"/>
                    </a:lnTo>
                    <a:cubicBezTo>
                      <a:pt x="552642" y="20177"/>
                      <a:pt x="567196" y="34731"/>
                      <a:pt x="567196" y="52684"/>
                    </a:cubicBezTo>
                    <a:cubicBezTo>
                      <a:pt x="567196" y="70637"/>
                      <a:pt x="552642" y="85191"/>
                      <a:pt x="534689" y="85191"/>
                    </a:cubicBezTo>
                    <a:lnTo>
                      <a:pt x="216342" y="85191"/>
                    </a:lnTo>
                    <a:cubicBezTo>
                      <a:pt x="198389" y="85191"/>
                      <a:pt x="183835" y="70637"/>
                      <a:pt x="183835" y="52684"/>
                    </a:cubicBezTo>
                    <a:cubicBezTo>
                      <a:pt x="183835" y="34731"/>
                      <a:pt x="198389" y="20177"/>
                      <a:pt x="216342" y="20177"/>
                    </a:cubicBezTo>
                    <a:close/>
                    <a:moveTo>
                      <a:pt x="52685" y="0"/>
                    </a:moveTo>
                    <a:cubicBezTo>
                      <a:pt x="81782" y="0"/>
                      <a:pt x="105370" y="23587"/>
                      <a:pt x="105370" y="52684"/>
                    </a:cubicBezTo>
                    <a:cubicBezTo>
                      <a:pt x="105370" y="81781"/>
                      <a:pt x="81782" y="105368"/>
                      <a:pt x="52685" y="105368"/>
                    </a:cubicBezTo>
                    <a:cubicBezTo>
                      <a:pt x="23588" y="105368"/>
                      <a:pt x="0" y="81781"/>
                      <a:pt x="0" y="52684"/>
                    </a:cubicBezTo>
                    <a:cubicBezTo>
                      <a:pt x="0" y="23587"/>
                      <a:pt x="23588" y="0"/>
                      <a:pt x="52685" y="0"/>
                    </a:cubicBezTo>
                    <a:close/>
                  </a:path>
                </a:pathLst>
              </a:cu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BackShape"/>
              <p:cNvSpPr/>
              <p:nvPr/>
            </p:nvSpPr>
            <p:spPr>
              <a:xfrm>
                <a:off x="1871778" y="5143135"/>
                <a:ext cx="325288" cy="340363"/>
              </a:xfrm>
              <a:prstGeom prst="ellipse">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ValueText"/>
              <p:cNvSpPr/>
              <p:nvPr/>
            </p:nvSpPr>
            <p:spPr>
              <a:xfrm>
                <a:off x="1744851" y="1267364"/>
                <a:ext cx="579145" cy="434359"/>
              </a:xfrm>
              <a:prstGeom prst="rect">
                <a:avLst/>
              </a:prstGeom>
            </p:spPr>
            <p:txBody>
              <a:bodyPr wrap="none" lIns="0" tIns="0" rIns="0" bIns="0" anchor="ctr" anchorCtr="1">
                <a:prstTxWarp prst="textPlain">
                  <a:avLst/>
                </a:prstTxWarp>
                <a:normAutofit fontScale="47500" lnSpcReduction="20000"/>
              </a:bodyPr>
              <a:lstStyle/>
              <a:p>
                <a:r>
                  <a:rPr lang="en-US" altLang="zh-CN" sz="6000" dirty="0" smtClean="0">
                    <a:solidFill>
                      <a:schemeClr val="accent4"/>
                    </a:solidFill>
                    <a:latin typeface="Impact" panose="020B0806030902050204" pitchFamily="34" charset="0"/>
                  </a:rPr>
                  <a:t>77%</a:t>
                </a:r>
                <a:endParaRPr lang="en-US" altLang="zh-CN" sz="6000" dirty="0">
                  <a:solidFill>
                    <a:schemeClr val="accent4"/>
                  </a:solidFill>
                  <a:latin typeface="Impact" panose="020B0806030902050204" pitchFamily="34" charset="0"/>
                </a:endParaRPr>
              </a:p>
            </p:txBody>
          </p:sp>
          <p:sp>
            <p:nvSpPr>
              <p:cNvPr id="26" name="CustomText1"/>
              <p:cNvSpPr/>
              <p:nvPr/>
            </p:nvSpPr>
            <p:spPr>
              <a:xfrm>
                <a:off x="1210229" y="5800936"/>
                <a:ext cx="1648386" cy="334042"/>
              </a:xfrm>
              <a:prstGeom prst="rect">
                <a:avLst/>
              </a:prstGeom>
              <a:noFill/>
            </p:spPr>
            <p:txBody>
              <a:bodyPr wrap="none" lIns="0" tIns="0" rIns="0" bIns="0">
                <a:normAutofit/>
              </a:bodyPr>
              <a:lstStyle/>
              <a:p>
                <a:pPr algn="ctr"/>
                <a:endParaRPr lang="en-US" altLang="zh-CN" sz="1600" dirty="0"/>
              </a:p>
            </p:txBody>
          </p:sp>
          <p:cxnSp>
            <p:nvCxnSpPr>
              <p:cNvPr id="27" name="LineShape"/>
              <p:cNvCxnSpPr>
                <a:cxnSpLocks/>
              </p:cNvCxnSpPr>
              <p:nvPr/>
            </p:nvCxnSpPr>
            <p:spPr>
              <a:xfrm flipH="1">
                <a:off x="1219298" y="6127347"/>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28" name="LineShape"/>
              <p:cNvCxnSpPr>
                <a:cxnSpLocks/>
              </p:cNvCxnSpPr>
              <p:nvPr/>
            </p:nvCxnSpPr>
            <p:spPr>
              <a:xfrm flipH="1">
                <a:off x="1219298" y="5716613"/>
                <a:ext cx="1639317" cy="0"/>
              </a:xfrm>
              <a:prstGeom prst="straightConnector1">
                <a:avLst/>
              </a:prstGeom>
              <a:noFill/>
              <a:ln w="3175" cap="flat" cmpd="sng">
                <a:solidFill>
                  <a:schemeClr val="bg1">
                    <a:lumMod val="75000"/>
                  </a:schemeClr>
                </a:solidFill>
                <a:prstDash val="solid"/>
                <a:miter/>
                <a:headEnd type="none" w="med" len="med"/>
                <a:tailEnd type="none" w="med" len="med"/>
              </a:ln>
            </p:spPr>
          </p:cxnSp>
        </p:grpSp>
        <p:sp>
          <p:nvSpPr>
            <p:cNvPr id="42" name="矩形 41">
              <a:extLst>
                <a:ext uri="{FF2B5EF4-FFF2-40B4-BE49-F238E27FC236}">
                  <a16:creationId xmlns:a16="http://schemas.microsoft.com/office/drawing/2014/main" xmlns="" id="{CBCE2F27-1948-4AAF-B7D2-B7B4F23C2784}"/>
                </a:ext>
              </a:extLst>
            </p:cNvPr>
            <p:cNvSpPr/>
            <p:nvPr/>
          </p:nvSpPr>
          <p:spPr>
            <a:xfrm>
              <a:off x="8269057" y="5510194"/>
              <a:ext cx="1571230"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t>标题文字添加</a:t>
              </a:r>
            </a:p>
          </p:txBody>
        </p:sp>
      </p:grpSp>
    </p:spTree>
    <p:extLst>
      <p:ext uri="{BB962C8B-B14F-4D97-AF65-F5344CB8AC3E}">
        <p14:creationId xmlns:p14="http://schemas.microsoft.com/office/powerpoint/2010/main" val="29230982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anim calcmode="lin" valueType="num">
                                      <p:cBhvr>
                                        <p:cTn id="34" dur="1000" fill="hold"/>
                                        <p:tgtEl>
                                          <p:spTgt spid="45"/>
                                        </p:tgtEl>
                                        <p:attrNameLst>
                                          <p:attrName>ppt_x</p:attrName>
                                        </p:attrNameLst>
                                      </p:cBhvr>
                                      <p:tavLst>
                                        <p:tav tm="0">
                                          <p:val>
                                            <p:strVal val="#ppt_x"/>
                                          </p:val>
                                        </p:tav>
                                        <p:tav tm="100000">
                                          <p:val>
                                            <p:strVal val="#ppt_x"/>
                                          </p:val>
                                        </p:tav>
                                      </p:tavLst>
                                    </p:anim>
                                    <p:anim calcmode="lin" valueType="num">
                                      <p:cBhvr>
                                        <p:cTn id="35" dur="1000" fill="hold"/>
                                        <p:tgtEl>
                                          <p:spTgt spid="4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rot="1800000">
            <a:off x="3231017" y="4366767"/>
            <a:ext cx="9304483" cy="1956402"/>
          </a:xfrm>
          <a:custGeom>
            <a:avLst/>
            <a:gdLst>
              <a:gd name="connsiteX0" fmla="*/ 0 w 13677900"/>
              <a:gd name="connsiteY0" fmla="*/ 0 h 1941397"/>
              <a:gd name="connsiteX1" fmla="*/ 13677900 w 13677900"/>
              <a:gd name="connsiteY1" fmla="*/ 0 h 1941397"/>
              <a:gd name="connsiteX2" fmla="*/ 13677900 w 13677900"/>
              <a:gd name="connsiteY2" fmla="*/ 1941397 h 1941397"/>
              <a:gd name="connsiteX3" fmla="*/ 0 w 13677900"/>
              <a:gd name="connsiteY3" fmla="*/ 1941397 h 1941397"/>
              <a:gd name="connsiteX4" fmla="*/ 0 w 13677900"/>
              <a:gd name="connsiteY4" fmla="*/ 0 h 1941397"/>
              <a:gd name="connsiteX0" fmla="*/ 0 w 13677900"/>
              <a:gd name="connsiteY0" fmla="*/ 11087 h 1952484"/>
              <a:gd name="connsiteX1" fmla="*/ 4373417 w 13677900"/>
              <a:gd name="connsiteY1" fmla="*/ 0 h 1952484"/>
              <a:gd name="connsiteX2" fmla="*/ 13677900 w 13677900"/>
              <a:gd name="connsiteY2" fmla="*/ 11087 h 1952484"/>
              <a:gd name="connsiteX3" fmla="*/ 13677900 w 13677900"/>
              <a:gd name="connsiteY3" fmla="*/ 1952484 h 1952484"/>
              <a:gd name="connsiteX4" fmla="*/ 0 w 13677900"/>
              <a:gd name="connsiteY4" fmla="*/ 1952484 h 1952484"/>
              <a:gd name="connsiteX5" fmla="*/ 0 w 13677900"/>
              <a:gd name="connsiteY5" fmla="*/ 11087 h 1952484"/>
              <a:gd name="connsiteX0" fmla="*/ 0 w 13677900"/>
              <a:gd name="connsiteY0" fmla="*/ 11087 h 1956402"/>
              <a:gd name="connsiteX1" fmla="*/ 4373417 w 13677900"/>
              <a:gd name="connsiteY1" fmla="*/ 0 h 1956402"/>
              <a:gd name="connsiteX2" fmla="*/ 13677900 w 13677900"/>
              <a:gd name="connsiteY2" fmla="*/ 11087 h 1956402"/>
              <a:gd name="connsiteX3" fmla="*/ 13677900 w 13677900"/>
              <a:gd name="connsiteY3" fmla="*/ 1952484 h 1956402"/>
              <a:gd name="connsiteX4" fmla="*/ 4388429 w 13677900"/>
              <a:gd name="connsiteY4" fmla="*/ 1956402 h 1956402"/>
              <a:gd name="connsiteX5" fmla="*/ 0 w 13677900"/>
              <a:gd name="connsiteY5" fmla="*/ 1952484 h 1956402"/>
              <a:gd name="connsiteX6" fmla="*/ 0 w 13677900"/>
              <a:gd name="connsiteY6" fmla="*/ 11087 h 1956402"/>
              <a:gd name="connsiteX0" fmla="*/ 0 w 13677900"/>
              <a:gd name="connsiteY0" fmla="*/ 1952484 h 1956402"/>
              <a:gd name="connsiteX1" fmla="*/ 4373417 w 13677900"/>
              <a:gd name="connsiteY1" fmla="*/ 0 h 1956402"/>
              <a:gd name="connsiteX2" fmla="*/ 13677900 w 13677900"/>
              <a:gd name="connsiteY2" fmla="*/ 11087 h 1956402"/>
              <a:gd name="connsiteX3" fmla="*/ 13677900 w 13677900"/>
              <a:gd name="connsiteY3" fmla="*/ 1952484 h 1956402"/>
              <a:gd name="connsiteX4" fmla="*/ 4388429 w 13677900"/>
              <a:gd name="connsiteY4" fmla="*/ 1956402 h 1956402"/>
              <a:gd name="connsiteX5" fmla="*/ 0 w 13677900"/>
              <a:gd name="connsiteY5" fmla="*/ 1952484 h 1956402"/>
              <a:gd name="connsiteX0" fmla="*/ 15012 w 9304483"/>
              <a:gd name="connsiteY0" fmla="*/ 1956402 h 1956402"/>
              <a:gd name="connsiteX1" fmla="*/ 0 w 9304483"/>
              <a:gd name="connsiteY1" fmla="*/ 0 h 1956402"/>
              <a:gd name="connsiteX2" fmla="*/ 9304483 w 9304483"/>
              <a:gd name="connsiteY2" fmla="*/ 11087 h 1956402"/>
              <a:gd name="connsiteX3" fmla="*/ 9304483 w 9304483"/>
              <a:gd name="connsiteY3" fmla="*/ 1952484 h 1956402"/>
              <a:gd name="connsiteX4" fmla="*/ 15012 w 9304483"/>
              <a:gd name="connsiteY4" fmla="*/ 1956402 h 195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4483" h="1956402">
                <a:moveTo>
                  <a:pt x="15012" y="1956402"/>
                </a:moveTo>
                <a:lnTo>
                  <a:pt x="0" y="0"/>
                </a:lnTo>
                <a:lnTo>
                  <a:pt x="9304483" y="11087"/>
                </a:lnTo>
                <a:lnTo>
                  <a:pt x="9304483" y="1952484"/>
                </a:lnTo>
                <a:lnTo>
                  <a:pt x="15012" y="1956402"/>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6" name="矩形 24"/>
          <p:cNvSpPr/>
          <p:nvPr/>
        </p:nvSpPr>
        <p:spPr>
          <a:xfrm rot="1800000">
            <a:off x="7769937" y="4366767"/>
            <a:ext cx="9304483" cy="1956402"/>
          </a:xfrm>
          <a:custGeom>
            <a:avLst/>
            <a:gdLst>
              <a:gd name="connsiteX0" fmla="*/ 0 w 13677900"/>
              <a:gd name="connsiteY0" fmla="*/ 0 h 1941397"/>
              <a:gd name="connsiteX1" fmla="*/ 13677900 w 13677900"/>
              <a:gd name="connsiteY1" fmla="*/ 0 h 1941397"/>
              <a:gd name="connsiteX2" fmla="*/ 13677900 w 13677900"/>
              <a:gd name="connsiteY2" fmla="*/ 1941397 h 1941397"/>
              <a:gd name="connsiteX3" fmla="*/ 0 w 13677900"/>
              <a:gd name="connsiteY3" fmla="*/ 1941397 h 1941397"/>
              <a:gd name="connsiteX4" fmla="*/ 0 w 13677900"/>
              <a:gd name="connsiteY4" fmla="*/ 0 h 1941397"/>
              <a:gd name="connsiteX0" fmla="*/ 0 w 13677900"/>
              <a:gd name="connsiteY0" fmla="*/ 11087 h 1952484"/>
              <a:gd name="connsiteX1" fmla="*/ 4373417 w 13677900"/>
              <a:gd name="connsiteY1" fmla="*/ 0 h 1952484"/>
              <a:gd name="connsiteX2" fmla="*/ 13677900 w 13677900"/>
              <a:gd name="connsiteY2" fmla="*/ 11087 h 1952484"/>
              <a:gd name="connsiteX3" fmla="*/ 13677900 w 13677900"/>
              <a:gd name="connsiteY3" fmla="*/ 1952484 h 1952484"/>
              <a:gd name="connsiteX4" fmla="*/ 0 w 13677900"/>
              <a:gd name="connsiteY4" fmla="*/ 1952484 h 1952484"/>
              <a:gd name="connsiteX5" fmla="*/ 0 w 13677900"/>
              <a:gd name="connsiteY5" fmla="*/ 11087 h 1952484"/>
              <a:gd name="connsiteX0" fmla="*/ 0 w 13677900"/>
              <a:gd name="connsiteY0" fmla="*/ 11087 h 1956402"/>
              <a:gd name="connsiteX1" fmla="*/ 4373417 w 13677900"/>
              <a:gd name="connsiteY1" fmla="*/ 0 h 1956402"/>
              <a:gd name="connsiteX2" fmla="*/ 13677900 w 13677900"/>
              <a:gd name="connsiteY2" fmla="*/ 11087 h 1956402"/>
              <a:gd name="connsiteX3" fmla="*/ 13677900 w 13677900"/>
              <a:gd name="connsiteY3" fmla="*/ 1952484 h 1956402"/>
              <a:gd name="connsiteX4" fmla="*/ 4388429 w 13677900"/>
              <a:gd name="connsiteY4" fmla="*/ 1956402 h 1956402"/>
              <a:gd name="connsiteX5" fmla="*/ 0 w 13677900"/>
              <a:gd name="connsiteY5" fmla="*/ 1952484 h 1956402"/>
              <a:gd name="connsiteX6" fmla="*/ 0 w 13677900"/>
              <a:gd name="connsiteY6" fmla="*/ 11087 h 1956402"/>
              <a:gd name="connsiteX0" fmla="*/ 0 w 13677900"/>
              <a:gd name="connsiteY0" fmla="*/ 1952484 h 1956402"/>
              <a:gd name="connsiteX1" fmla="*/ 4373417 w 13677900"/>
              <a:gd name="connsiteY1" fmla="*/ 0 h 1956402"/>
              <a:gd name="connsiteX2" fmla="*/ 13677900 w 13677900"/>
              <a:gd name="connsiteY2" fmla="*/ 11087 h 1956402"/>
              <a:gd name="connsiteX3" fmla="*/ 13677900 w 13677900"/>
              <a:gd name="connsiteY3" fmla="*/ 1952484 h 1956402"/>
              <a:gd name="connsiteX4" fmla="*/ 4388429 w 13677900"/>
              <a:gd name="connsiteY4" fmla="*/ 1956402 h 1956402"/>
              <a:gd name="connsiteX5" fmla="*/ 0 w 13677900"/>
              <a:gd name="connsiteY5" fmla="*/ 1952484 h 1956402"/>
              <a:gd name="connsiteX0" fmla="*/ 15012 w 9304483"/>
              <a:gd name="connsiteY0" fmla="*/ 1956402 h 1956402"/>
              <a:gd name="connsiteX1" fmla="*/ 0 w 9304483"/>
              <a:gd name="connsiteY1" fmla="*/ 0 h 1956402"/>
              <a:gd name="connsiteX2" fmla="*/ 9304483 w 9304483"/>
              <a:gd name="connsiteY2" fmla="*/ 11087 h 1956402"/>
              <a:gd name="connsiteX3" fmla="*/ 9304483 w 9304483"/>
              <a:gd name="connsiteY3" fmla="*/ 1952484 h 1956402"/>
              <a:gd name="connsiteX4" fmla="*/ 15012 w 9304483"/>
              <a:gd name="connsiteY4" fmla="*/ 1956402 h 195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4483" h="1956402">
                <a:moveTo>
                  <a:pt x="15012" y="1956402"/>
                </a:moveTo>
                <a:lnTo>
                  <a:pt x="0" y="0"/>
                </a:lnTo>
                <a:lnTo>
                  <a:pt x="9304483" y="11087"/>
                </a:lnTo>
                <a:lnTo>
                  <a:pt x="9304483" y="1952484"/>
                </a:lnTo>
                <a:lnTo>
                  <a:pt x="15012" y="1956402"/>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2" name="1ae88b21-1ba7-4546-bc44-e74ecc79a130" descr="dQUAAB+LCAAAAAAABADFUsFOwkAQ/ZdVb5WURiD2VjQYDooJRA+Gw9od6GJ3S9qtwZD+u7vtbil0QTiZXrYzb2bem3lbdC1+1oB8NGU4FY8UL1PMxgIYctCYIJ/nceygIeWE8uVTmuTrDPkf27qsmXmnInrDcQ6qllNBcVz9+i28gT1TTlnONMztuDKEN41Q162ClJAYmrAxF5B+1xO6Kla+pyKVA0ZJyrCQA7ducYN0Cvn9XsctVDGBjWzkoFlFy/DR9NQCrDpVQskMyCrPBAMudkWvWK4OJCuL3nbdDl3T8Q73cXtv2Yg3cEsNuvM0wmt4ka0UX70BFULzWtweWTlXPvZkF85RvjPYXKhQVTS12c5xkn05ckdeM7DRnluI10Z8SOIk/duIBtbKTxYLGsIsAgYGM6NcBJxIzsS4cJjSZSQ4ZJkOTD5XEIpGmd9TqDyLZM+r0ejOG/SDABl5bmFzoxl4rhsP8OecqSxp3knqzUAEYSjXrJlXgsp4S6ehf+SSQxx+VTZ07J40lPfuWgVP2PHfhHqXWPaUtrn8fgEKMNp5dQUAAA=="/>
          <p:cNvGrpSpPr>
            <a:grpSpLocks noChangeAspect="1"/>
          </p:cNvGrpSpPr>
          <p:nvPr/>
        </p:nvGrpSpPr>
        <p:grpSpPr>
          <a:xfrm>
            <a:off x="2267939" y="1857788"/>
            <a:ext cx="3122223" cy="3103708"/>
            <a:chOff x="1043462" y="1785793"/>
            <a:chExt cx="3122223" cy="3103708"/>
          </a:xfrm>
        </p:grpSpPr>
        <p:sp>
          <p:nvSpPr>
            <p:cNvPr id="3" name="BackShape"/>
            <p:cNvSpPr/>
            <p:nvPr/>
          </p:nvSpPr>
          <p:spPr>
            <a:xfrm>
              <a:off x="1443494" y="1785793"/>
              <a:ext cx="2320500" cy="2320502"/>
            </a:xfrm>
            <a:prstGeom prst="donut">
              <a:avLst>
                <a:gd name="adj" fmla="val 3548"/>
              </a:avLst>
            </a:prstGeom>
            <a:solidFill>
              <a:schemeClr val="accent1">
                <a:lumMod val="10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ValueShape"/>
            <p:cNvSpPr/>
            <p:nvPr/>
          </p:nvSpPr>
          <p:spPr>
            <a:xfrm>
              <a:off x="1620754" y="1963054"/>
              <a:ext cx="1965979" cy="1965980"/>
            </a:xfrm>
            <a:prstGeom prst="pie">
              <a:avLst>
                <a:gd name="adj1" fmla="val 16200000"/>
                <a:gd name="adj2" fmla="val 86400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ValueText"/>
            <p:cNvSpPr txBox="1"/>
            <p:nvPr/>
          </p:nvSpPr>
          <p:spPr>
            <a:xfrm>
              <a:off x="1043462" y="4289453"/>
              <a:ext cx="800064" cy="600048"/>
            </a:xfrm>
            <a:prstGeom prst="rect">
              <a:avLst/>
            </a:prstGeom>
          </p:spPr>
          <p:txBody>
            <a:bodyPr wrap="none" lIns="0" tIns="0" rIns="0" bIns="0">
              <a:prstTxWarp prst="textPlain">
                <a:avLst/>
              </a:prstTxWarp>
              <a:normAutofit/>
            </a:bodyPr>
            <a:lstStyle/>
            <a:p>
              <a:r>
                <a:rPr lang="en-US" altLang="zh-CN">
                  <a:solidFill>
                    <a:schemeClr val="accent1">
                      <a:lumMod val="100000"/>
                    </a:schemeClr>
                  </a:solidFill>
                  <a:latin typeface="Impact" panose="020B0806030902050204" pitchFamily="34" charset="0"/>
                </a:rPr>
                <a:t>65%</a:t>
              </a:r>
            </a:p>
          </p:txBody>
        </p:sp>
        <p:cxnSp>
          <p:nvCxnSpPr>
            <p:cNvPr id="7" name="LineShape"/>
            <p:cNvCxnSpPr>
              <a:cxnSpLocks/>
            </p:cNvCxnSpPr>
            <p:nvPr/>
          </p:nvCxnSpPr>
          <p:spPr>
            <a:xfrm flipH="1">
              <a:off x="2119861" y="4289453"/>
              <a:ext cx="2045824" cy="0"/>
            </a:xfrm>
            <a:prstGeom prst="straightConnector1">
              <a:avLst/>
            </a:prstGeom>
            <a:noFill/>
            <a:ln w="12700" cap="flat" cmpd="sng">
              <a:solidFill>
                <a:srgbClr val="D8D8D8"/>
              </a:solidFill>
              <a:prstDash val="solid"/>
              <a:miter/>
              <a:headEnd type="none" w="med" len="med"/>
              <a:tailEnd type="none" w="med" len="med"/>
            </a:ln>
          </p:spPr>
        </p:cxnSp>
      </p:grpSp>
      <p:grpSp>
        <p:nvGrpSpPr>
          <p:cNvPr id="10" name="1ae88b21-1ba7-4546-bc44-e74ecc79a130" descr="dQUAAB+LCAAAAAAABADFUsFOwkAQ/ZdVb5WURiD2VjQYDooJRA+Gw9od6GJ3S9qtwZD+u7vtbil0QTiZXrYzb2bem3lbdC1+1oB8NGU4FY8UL1PMxgIYctCYIJ/nceygIeWE8uVTmuTrDPkf27qsmXmnInrDcQ6qllNBcVz9+i28gT1TTlnONMztuDKEN41Q162ClJAYmrAxF5B+1xO6Kla+pyKVA0ZJyrCQA7ducYN0Cvn9XsctVDGBjWzkoFlFy/DR9NQCrDpVQskMyCrPBAMudkWvWK4OJCuL3nbdDl3T8Q73cXtv2Yg3cEsNuvM0wmt4ka0UX70BFULzWtweWTlXPvZkF85RvjPYXKhQVTS12c5xkn05ckdeM7DRnluI10Z8SOIk/duIBtbKTxYLGsIsAgYGM6NcBJxIzsS4cJjSZSQ4ZJkOTD5XEIpGmd9TqDyLZM+r0ejOG/SDABl5bmFzoxl4rhsP8OecqSxp3knqzUAEYSjXrJlXgsp4S6ehf+SSQxx+VTZ07J40lPfuWgVP2PHfhHqXWPaUtrn8fgEKMNp5dQUAAA=="/>
          <p:cNvGrpSpPr>
            <a:grpSpLocks noChangeAspect="1"/>
          </p:cNvGrpSpPr>
          <p:nvPr/>
        </p:nvGrpSpPr>
        <p:grpSpPr>
          <a:xfrm>
            <a:off x="6801839" y="1857788"/>
            <a:ext cx="3122223" cy="3103708"/>
            <a:chOff x="1043462" y="1785793"/>
            <a:chExt cx="3122223" cy="3103708"/>
          </a:xfrm>
        </p:grpSpPr>
        <p:sp>
          <p:nvSpPr>
            <p:cNvPr id="11" name="BackShape"/>
            <p:cNvSpPr/>
            <p:nvPr/>
          </p:nvSpPr>
          <p:spPr>
            <a:xfrm>
              <a:off x="1443494" y="1785793"/>
              <a:ext cx="2320500" cy="2320502"/>
            </a:xfrm>
            <a:prstGeom prst="donut">
              <a:avLst>
                <a:gd name="adj" fmla="val 3548"/>
              </a:avLst>
            </a:prstGeom>
            <a:solidFill>
              <a:schemeClr val="accent1">
                <a:lumMod val="10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ValueShape"/>
            <p:cNvSpPr/>
            <p:nvPr/>
          </p:nvSpPr>
          <p:spPr>
            <a:xfrm>
              <a:off x="1620754" y="1963054"/>
              <a:ext cx="1965979" cy="1965980"/>
            </a:xfrm>
            <a:prstGeom prst="pie">
              <a:avLst>
                <a:gd name="adj1" fmla="val 16200000"/>
                <a:gd name="adj2" fmla="val 11856900"/>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ValueText"/>
            <p:cNvSpPr txBox="1"/>
            <p:nvPr/>
          </p:nvSpPr>
          <p:spPr>
            <a:xfrm>
              <a:off x="1043462" y="4289453"/>
              <a:ext cx="800064" cy="600048"/>
            </a:xfrm>
            <a:prstGeom prst="rect">
              <a:avLst/>
            </a:prstGeom>
          </p:spPr>
          <p:txBody>
            <a:bodyPr wrap="none" lIns="0" tIns="0" rIns="0" bIns="0">
              <a:prstTxWarp prst="textPlain">
                <a:avLst/>
              </a:prstTxWarp>
              <a:normAutofit/>
            </a:bodyPr>
            <a:lstStyle/>
            <a:p>
              <a:r>
                <a:rPr lang="en-US" altLang="zh-CN" dirty="0">
                  <a:solidFill>
                    <a:schemeClr val="accent1">
                      <a:lumMod val="100000"/>
                    </a:schemeClr>
                  </a:solidFill>
                  <a:latin typeface="Impact" panose="020B0806030902050204" pitchFamily="34" charset="0"/>
                </a:rPr>
                <a:t>7</a:t>
              </a:r>
              <a:r>
                <a:rPr lang="en-US" altLang="zh-CN" dirty="0" smtClean="0">
                  <a:solidFill>
                    <a:schemeClr val="accent1">
                      <a:lumMod val="100000"/>
                    </a:schemeClr>
                  </a:solidFill>
                  <a:latin typeface="Impact" panose="020B0806030902050204" pitchFamily="34" charset="0"/>
                </a:rPr>
                <a:t>5</a:t>
              </a:r>
              <a:r>
                <a:rPr lang="en-US" altLang="zh-CN" dirty="0">
                  <a:solidFill>
                    <a:schemeClr val="accent1">
                      <a:lumMod val="100000"/>
                    </a:schemeClr>
                  </a:solidFill>
                  <a:latin typeface="Impact" panose="020B0806030902050204" pitchFamily="34" charset="0"/>
                </a:rPr>
                <a:t>%</a:t>
              </a:r>
            </a:p>
          </p:txBody>
        </p:sp>
        <p:cxnSp>
          <p:nvCxnSpPr>
            <p:cNvPr id="15" name="LineShape"/>
            <p:cNvCxnSpPr>
              <a:cxnSpLocks/>
            </p:cNvCxnSpPr>
            <p:nvPr/>
          </p:nvCxnSpPr>
          <p:spPr>
            <a:xfrm flipH="1">
              <a:off x="2119861" y="4289453"/>
              <a:ext cx="2045824" cy="0"/>
            </a:xfrm>
            <a:prstGeom prst="straightConnector1">
              <a:avLst/>
            </a:prstGeom>
            <a:noFill/>
            <a:ln w="12700" cap="flat" cmpd="sng">
              <a:solidFill>
                <a:srgbClr val="D8D8D8"/>
              </a:solidFill>
              <a:prstDash val="solid"/>
              <a:miter/>
              <a:headEnd type="none" w="med" len="med"/>
              <a:tailEnd type="none" w="med" len="med"/>
            </a:ln>
          </p:spPr>
        </p:cxnSp>
      </p:grpSp>
      <p:grpSp>
        <p:nvGrpSpPr>
          <p:cNvPr id="19" name="组合 18"/>
          <p:cNvGrpSpPr/>
          <p:nvPr/>
        </p:nvGrpSpPr>
        <p:grpSpPr>
          <a:xfrm>
            <a:off x="874713" y="304800"/>
            <a:ext cx="1182909" cy="850419"/>
            <a:chOff x="874713" y="304800"/>
            <a:chExt cx="1182909" cy="850419"/>
          </a:xfrm>
        </p:grpSpPr>
        <p:sp>
          <p:nvSpPr>
            <p:cNvPr id="20"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22"/>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24" name="文本框 23"/>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27" name="组合 26"/>
          <p:cNvGrpSpPr/>
          <p:nvPr/>
        </p:nvGrpSpPr>
        <p:grpSpPr>
          <a:xfrm>
            <a:off x="2172562" y="4580584"/>
            <a:ext cx="3572208" cy="1278610"/>
            <a:chOff x="-137207" y="3325188"/>
            <a:chExt cx="3572208" cy="1278610"/>
          </a:xfrm>
        </p:grpSpPr>
        <p:sp>
          <p:nvSpPr>
            <p:cNvPr id="28" name="矩形 27">
              <a:extLst>
                <a:ext uri="{FF2B5EF4-FFF2-40B4-BE49-F238E27FC236}">
                  <a16:creationId xmlns:a16="http://schemas.microsoft.com/office/drawing/2014/main" xmlns="" id="{E3EB1709-6D20-4440-8800-976CC5E9712E}"/>
                </a:ext>
              </a:extLst>
            </p:cNvPr>
            <p:cNvSpPr/>
            <p:nvPr/>
          </p:nvSpPr>
          <p:spPr>
            <a:xfrm>
              <a:off x="-137207" y="3735868"/>
              <a:ext cx="357220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29" name="矩形 28">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0" name="组合 29"/>
          <p:cNvGrpSpPr/>
          <p:nvPr/>
        </p:nvGrpSpPr>
        <p:grpSpPr>
          <a:xfrm>
            <a:off x="6744924" y="4580584"/>
            <a:ext cx="3572208" cy="1278610"/>
            <a:chOff x="-137207" y="3325188"/>
            <a:chExt cx="3572208" cy="1278610"/>
          </a:xfrm>
        </p:grpSpPr>
        <p:sp>
          <p:nvSpPr>
            <p:cNvPr id="31" name="矩形 30">
              <a:extLst>
                <a:ext uri="{FF2B5EF4-FFF2-40B4-BE49-F238E27FC236}">
                  <a16:creationId xmlns:a16="http://schemas.microsoft.com/office/drawing/2014/main" xmlns="" id="{E3EB1709-6D20-4440-8800-976CC5E9712E}"/>
                </a:ext>
              </a:extLst>
            </p:cNvPr>
            <p:cNvSpPr/>
            <p:nvPr/>
          </p:nvSpPr>
          <p:spPr>
            <a:xfrm>
              <a:off x="-137207" y="3735868"/>
              <a:ext cx="357220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32" name="矩形 31">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9480357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par>
                                <p:cTn id="25" presetID="3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6899" r="6899"/>
          <a:stretch>
            <a:fillRect/>
          </a:stretch>
        </p:blipFill>
        <p:spPr/>
      </p:pic>
      <p:sp>
        <p:nvSpPr>
          <p:cNvPr id="28" name="矩形 27"/>
          <p:cNvSpPr/>
          <p:nvPr/>
        </p:nvSpPr>
        <p:spPr>
          <a:xfrm rot="1800000">
            <a:off x="1311097" y="491719"/>
            <a:ext cx="11465778" cy="8316634"/>
          </a:xfrm>
          <a:custGeom>
            <a:avLst/>
            <a:gdLst>
              <a:gd name="connsiteX0" fmla="*/ 0 w 13677900"/>
              <a:gd name="connsiteY0" fmla="*/ 0 h 8287640"/>
              <a:gd name="connsiteX1" fmla="*/ 13677900 w 13677900"/>
              <a:gd name="connsiteY1" fmla="*/ 0 h 8287640"/>
              <a:gd name="connsiteX2" fmla="*/ 13677900 w 13677900"/>
              <a:gd name="connsiteY2" fmla="*/ 8287640 h 8287640"/>
              <a:gd name="connsiteX3" fmla="*/ 0 w 13677900"/>
              <a:gd name="connsiteY3" fmla="*/ 8287640 h 8287640"/>
              <a:gd name="connsiteX4" fmla="*/ 0 w 13677900"/>
              <a:gd name="connsiteY4" fmla="*/ 0 h 8287640"/>
              <a:gd name="connsiteX0" fmla="*/ 0 w 13677900"/>
              <a:gd name="connsiteY0" fmla="*/ 18716 h 8306356"/>
              <a:gd name="connsiteX1" fmla="*/ 9479556 w 13677900"/>
              <a:gd name="connsiteY1" fmla="*/ 0 h 8306356"/>
              <a:gd name="connsiteX2" fmla="*/ 13677900 w 13677900"/>
              <a:gd name="connsiteY2" fmla="*/ 18716 h 8306356"/>
              <a:gd name="connsiteX3" fmla="*/ 13677900 w 13677900"/>
              <a:gd name="connsiteY3" fmla="*/ 8306356 h 8306356"/>
              <a:gd name="connsiteX4" fmla="*/ 0 w 13677900"/>
              <a:gd name="connsiteY4" fmla="*/ 8306356 h 8306356"/>
              <a:gd name="connsiteX5" fmla="*/ 0 w 13677900"/>
              <a:gd name="connsiteY5" fmla="*/ 18716 h 8306356"/>
              <a:gd name="connsiteX0" fmla="*/ 0 w 13677900"/>
              <a:gd name="connsiteY0" fmla="*/ 18716 h 8316634"/>
              <a:gd name="connsiteX1" fmla="*/ 9479556 w 13677900"/>
              <a:gd name="connsiteY1" fmla="*/ 0 h 8316634"/>
              <a:gd name="connsiteX2" fmla="*/ 13677900 w 13677900"/>
              <a:gd name="connsiteY2" fmla="*/ 18716 h 8316634"/>
              <a:gd name="connsiteX3" fmla="*/ 13677900 w 13677900"/>
              <a:gd name="connsiteY3" fmla="*/ 8306356 h 8316634"/>
              <a:gd name="connsiteX4" fmla="*/ 2212122 w 13677900"/>
              <a:gd name="connsiteY4" fmla="*/ 8316634 h 8316634"/>
              <a:gd name="connsiteX5" fmla="*/ 0 w 13677900"/>
              <a:gd name="connsiteY5" fmla="*/ 8306356 h 8316634"/>
              <a:gd name="connsiteX6" fmla="*/ 0 w 13677900"/>
              <a:gd name="connsiteY6" fmla="*/ 18716 h 8316634"/>
              <a:gd name="connsiteX0" fmla="*/ 0 w 13677900"/>
              <a:gd name="connsiteY0" fmla="*/ 8306356 h 8316634"/>
              <a:gd name="connsiteX1" fmla="*/ 9479556 w 13677900"/>
              <a:gd name="connsiteY1" fmla="*/ 0 h 8316634"/>
              <a:gd name="connsiteX2" fmla="*/ 13677900 w 13677900"/>
              <a:gd name="connsiteY2" fmla="*/ 18716 h 8316634"/>
              <a:gd name="connsiteX3" fmla="*/ 13677900 w 13677900"/>
              <a:gd name="connsiteY3" fmla="*/ 8306356 h 8316634"/>
              <a:gd name="connsiteX4" fmla="*/ 2212122 w 13677900"/>
              <a:gd name="connsiteY4" fmla="*/ 8316634 h 8316634"/>
              <a:gd name="connsiteX5" fmla="*/ 0 w 13677900"/>
              <a:gd name="connsiteY5" fmla="*/ 8306356 h 8316634"/>
              <a:gd name="connsiteX0" fmla="*/ 0 w 11465778"/>
              <a:gd name="connsiteY0" fmla="*/ 8316634 h 8316634"/>
              <a:gd name="connsiteX1" fmla="*/ 7267434 w 11465778"/>
              <a:gd name="connsiteY1" fmla="*/ 0 h 8316634"/>
              <a:gd name="connsiteX2" fmla="*/ 11465778 w 11465778"/>
              <a:gd name="connsiteY2" fmla="*/ 18716 h 8316634"/>
              <a:gd name="connsiteX3" fmla="*/ 11465778 w 11465778"/>
              <a:gd name="connsiteY3" fmla="*/ 8306356 h 8316634"/>
              <a:gd name="connsiteX4" fmla="*/ 0 w 11465778"/>
              <a:gd name="connsiteY4" fmla="*/ 8316634 h 8316634"/>
              <a:gd name="connsiteX0" fmla="*/ 0 w 11465778"/>
              <a:gd name="connsiteY0" fmla="*/ 8316634 h 8316634"/>
              <a:gd name="connsiteX1" fmla="*/ 9050213 w 11465778"/>
              <a:gd name="connsiteY1" fmla="*/ 3091491 h 8316634"/>
              <a:gd name="connsiteX2" fmla="*/ 7267434 w 11465778"/>
              <a:gd name="connsiteY2" fmla="*/ 0 h 8316634"/>
              <a:gd name="connsiteX3" fmla="*/ 11465778 w 11465778"/>
              <a:gd name="connsiteY3" fmla="*/ 18716 h 8316634"/>
              <a:gd name="connsiteX4" fmla="*/ 11465778 w 11465778"/>
              <a:gd name="connsiteY4" fmla="*/ 8306356 h 8316634"/>
              <a:gd name="connsiteX5" fmla="*/ 0 w 11465778"/>
              <a:gd name="connsiteY5" fmla="*/ 8316634 h 8316634"/>
              <a:gd name="connsiteX0" fmla="*/ 0 w 11465778"/>
              <a:gd name="connsiteY0" fmla="*/ 8316634 h 8316634"/>
              <a:gd name="connsiteX1" fmla="*/ 9050213 w 11465778"/>
              <a:gd name="connsiteY1" fmla="*/ 3091491 h 8316634"/>
              <a:gd name="connsiteX2" fmla="*/ 7267434 w 11465778"/>
              <a:gd name="connsiteY2" fmla="*/ 0 h 8316634"/>
              <a:gd name="connsiteX3" fmla="*/ 11465778 w 11465778"/>
              <a:gd name="connsiteY3" fmla="*/ 18716 h 8316634"/>
              <a:gd name="connsiteX4" fmla="*/ 11465778 w 11465778"/>
              <a:gd name="connsiteY4" fmla="*/ 8306356 h 8316634"/>
              <a:gd name="connsiteX5" fmla="*/ 0 w 11465778"/>
              <a:gd name="connsiteY5" fmla="*/ 8316634 h 8316634"/>
              <a:gd name="connsiteX0" fmla="*/ 0 w 11465778"/>
              <a:gd name="connsiteY0" fmla="*/ 8316634 h 8316634"/>
              <a:gd name="connsiteX1" fmla="*/ 9050213 w 11465778"/>
              <a:gd name="connsiteY1" fmla="*/ 3091491 h 8316634"/>
              <a:gd name="connsiteX2" fmla="*/ 7267434 w 11465778"/>
              <a:gd name="connsiteY2" fmla="*/ 0 h 8316634"/>
              <a:gd name="connsiteX3" fmla="*/ 11465778 w 11465778"/>
              <a:gd name="connsiteY3" fmla="*/ 18716 h 8316634"/>
              <a:gd name="connsiteX4" fmla="*/ 11465778 w 11465778"/>
              <a:gd name="connsiteY4" fmla="*/ 8306356 h 8316634"/>
              <a:gd name="connsiteX5" fmla="*/ 0 w 11465778"/>
              <a:gd name="connsiteY5" fmla="*/ 8316634 h 83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65778" h="8316634">
                <a:moveTo>
                  <a:pt x="0" y="8316634"/>
                </a:moveTo>
                <a:cubicBezTo>
                  <a:pt x="2413564" y="6962268"/>
                  <a:pt x="6884676" y="4352938"/>
                  <a:pt x="9050213" y="3091491"/>
                </a:cubicBezTo>
                <a:lnTo>
                  <a:pt x="7267434" y="0"/>
                </a:lnTo>
                <a:lnTo>
                  <a:pt x="11465778" y="18716"/>
                </a:lnTo>
                <a:lnTo>
                  <a:pt x="11465778" y="8306356"/>
                </a:lnTo>
                <a:lnTo>
                  <a:pt x="0" y="8316634"/>
                </a:lnTo>
                <a:close/>
              </a:path>
            </a:pathLst>
          </a:custGeom>
          <a:gradFill flip="none" rotWithShape="1">
            <a:gsLst>
              <a:gs pos="0">
                <a:schemeClr val="bg1">
                  <a:lumMod val="75000"/>
                  <a:alpha val="7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22" name="组合 21"/>
          <p:cNvGrpSpPr/>
          <p:nvPr/>
        </p:nvGrpSpPr>
        <p:grpSpPr>
          <a:xfrm>
            <a:off x="874713" y="304800"/>
            <a:ext cx="1182909" cy="850419"/>
            <a:chOff x="874713" y="304800"/>
            <a:chExt cx="1182909" cy="850419"/>
          </a:xfrm>
        </p:grpSpPr>
        <p:sp>
          <p:nvSpPr>
            <p:cNvPr id="23"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6" name="文本框 25"/>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27" name="文本框 26"/>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34" name="图片占位符 33"/>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3849" r="13849"/>
          <a:stretch>
            <a:fillRect/>
          </a:stretch>
        </p:blipFill>
        <p:spPr/>
      </p:pic>
      <p:pic>
        <p:nvPicPr>
          <p:cNvPr id="35" name="图片占位符 34"/>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3850" r="13850"/>
          <a:stretch>
            <a:fillRect/>
          </a:stretch>
        </p:blipFill>
        <p:spPr/>
      </p:pic>
      <p:pic>
        <p:nvPicPr>
          <p:cNvPr id="36" name="图片占位符 35"/>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3883" r="13883"/>
          <a:stretch>
            <a:fillRect/>
          </a:stretch>
        </p:blipFill>
        <p:spPr/>
      </p:pic>
      <p:grpSp>
        <p:nvGrpSpPr>
          <p:cNvPr id="44" name="组合 43"/>
          <p:cNvGrpSpPr/>
          <p:nvPr/>
        </p:nvGrpSpPr>
        <p:grpSpPr>
          <a:xfrm>
            <a:off x="4609158" y="3631623"/>
            <a:ext cx="1922848" cy="1774131"/>
            <a:chOff x="4609158" y="3631623"/>
            <a:chExt cx="1922848" cy="1774131"/>
          </a:xfrm>
        </p:grpSpPr>
        <p:sp>
          <p:nvSpPr>
            <p:cNvPr id="9" name="矩形 8">
              <a:extLst>
                <a:ext uri="{FF2B5EF4-FFF2-40B4-BE49-F238E27FC236}">
                  <a16:creationId xmlns:a16="http://schemas.microsoft.com/office/drawing/2014/main" xmlns="" id="{71223E36-F5F5-4FEC-A875-62119BC5E98F}"/>
                </a:ext>
              </a:extLst>
            </p:cNvPr>
            <p:cNvSpPr/>
            <p:nvPr/>
          </p:nvSpPr>
          <p:spPr>
            <a:xfrm>
              <a:off x="4609159" y="3631623"/>
              <a:ext cx="1922846" cy="1774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椭圆 15">
              <a:extLst>
                <a:ext uri="{FF2B5EF4-FFF2-40B4-BE49-F238E27FC236}">
                  <a16:creationId xmlns:a16="http://schemas.microsoft.com/office/drawing/2014/main" xmlns="" id="{2C22E4BF-E43D-43A0-B291-0A6DB57E0C25}"/>
                </a:ext>
              </a:extLst>
            </p:cNvPr>
            <p:cNvSpPr/>
            <p:nvPr/>
          </p:nvSpPr>
          <p:spPr>
            <a:xfrm>
              <a:off x="5340602" y="4168371"/>
              <a:ext cx="459960" cy="459960"/>
            </a:xfrm>
            <a:prstGeom prst="ellipse">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lnSpcReduction="10000"/>
              <a:scene3d>
                <a:camera prst="orthographicFront"/>
                <a:lightRig rig="threePt" dir="t"/>
              </a:scene3d>
              <a:sp3d contourW="12700"/>
            </a:bodyPr>
            <a:lstStyle/>
            <a:p>
              <a:pPr algn="ctr" defTabSz="914400"/>
              <a:r>
                <a:rPr lang="en-US" altLang="zh-CN" sz="1600">
                  <a:solidFill>
                    <a:schemeClr val="accent1"/>
                  </a:solidFill>
                </a:rPr>
                <a:t>02</a:t>
              </a:r>
              <a:endParaRPr lang="en-US" altLang="zh-CN" sz="1600" dirty="0">
                <a:solidFill>
                  <a:schemeClr val="accent1"/>
                </a:solidFill>
              </a:endParaRPr>
            </a:p>
          </p:txBody>
        </p:sp>
        <p:sp>
          <p:nvSpPr>
            <p:cNvPr id="39" name="矩形 38">
              <a:extLst>
                <a:ext uri="{FF2B5EF4-FFF2-40B4-BE49-F238E27FC236}">
                  <a16:creationId xmlns:a16="http://schemas.microsoft.com/office/drawing/2014/main" xmlns="" id="{CBCE2F27-1948-4AAF-B7D2-B7B4F23C2784}"/>
                </a:ext>
              </a:extLst>
            </p:cNvPr>
            <p:cNvSpPr/>
            <p:nvPr/>
          </p:nvSpPr>
          <p:spPr>
            <a:xfrm>
              <a:off x="4609158" y="4671270"/>
              <a:ext cx="1922848"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42" name="组合 41"/>
          <p:cNvGrpSpPr/>
          <p:nvPr/>
        </p:nvGrpSpPr>
        <p:grpSpPr>
          <a:xfrm>
            <a:off x="8531028" y="3631623"/>
            <a:ext cx="1933772" cy="1774131"/>
            <a:chOff x="8531028" y="3631623"/>
            <a:chExt cx="1933772" cy="1774131"/>
          </a:xfrm>
        </p:grpSpPr>
        <p:sp>
          <p:nvSpPr>
            <p:cNvPr id="11" name="矩形 10">
              <a:extLst>
                <a:ext uri="{FF2B5EF4-FFF2-40B4-BE49-F238E27FC236}">
                  <a16:creationId xmlns:a16="http://schemas.microsoft.com/office/drawing/2014/main" xmlns="" id="{D7862EE9-6E70-41FC-83B8-ADAC6E30AD27}"/>
                </a:ext>
              </a:extLst>
            </p:cNvPr>
            <p:cNvSpPr/>
            <p:nvPr/>
          </p:nvSpPr>
          <p:spPr>
            <a:xfrm>
              <a:off x="8541954" y="3631623"/>
              <a:ext cx="1922846" cy="17741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椭圆 16">
              <a:extLst>
                <a:ext uri="{FF2B5EF4-FFF2-40B4-BE49-F238E27FC236}">
                  <a16:creationId xmlns:a16="http://schemas.microsoft.com/office/drawing/2014/main" xmlns="" id="{E832E3D0-2AF8-4C77-A2CA-D6EDA95E55FB}"/>
                </a:ext>
              </a:extLst>
            </p:cNvPr>
            <p:cNvSpPr/>
            <p:nvPr/>
          </p:nvSpPr>
          <p:spPr>
            <a:xfrm>
              <a:off x="9265053" y="4166284"/>
              <a:ext cx="459960" cy="459960"/>
            </a:xfrm>
            <a:prstGeom prst="ellipse">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lnSpcReduction="10000"/>
              <a:scene3d>
                <a:camera prst="orthographicFront"/>
                <a:lightRig rig="threePt" dir="t"/>
              </a:scene3d>
              <a:sp3d contourW="12700"/>
            </a:bodyPr>
            <a:lstStyle/>
            <a:p>
              <a:pPr algn="ctr" defTabSz="914400"/>
              <a:r>
                <a:rPr lang="en-US" altLang="zh-CN" sz="1600" dirty="0">
                  <a:solidFill>
                    <a:schemeClr val="accent4"/>
                  </a:solidFill>
                </a:rPr>
                <a:t>03</a:t>
              </a:r>
            </a:p>
          </p:txBody>
        </p:sp>
        <p:sp>
          <p:nvSpPr>
            <p:cNvPr id="40" name="矩形 39">
              <a:extLst>
                <a:ext uri="{FF2B5EF4-FFF2-40B4-BE49-F238E27FC236}">
                  <a16:creationId xmlns:a16="http://schemas.microsoft.com/office/drawing/2014/main" xmlns="" id="{CBCE2F27-1948-4AAF-B7D2-B7B4F23C2784}"/>
                </a:ext>
              </a:extLst>
            </p:cNvPr>
            <p:cNvSpPr/>
            <p:nvPr/>
          </p:nvSpPr>
          <p:spPr>
            <a:xfrm>
              <a:off x="8531028" y="4671270"/>
              <a:ext cx="1922848"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43" name="组合 42"/>
          <p:cNvGrpSpPr/>
          <p:nvPr/>
        </p:nvGrpSpPr>
        <p:grpSpPr>
          <a:xfrm>
            <a:off x="6565917" y="1810260"/>
            <a:ext cx="1927449" cy="1774131"/>
            <a:chOff x="6565917" y="1810260"/>
            <a:chExt cx="1927449" cy="1774131"/>
          </a:xfrm>
        </p:grpSpPr>
        <p:sp>
          <p:nvSpPr>
            <p:cNvPr id="7" name="矩形 6">
              <a:extLst>
                <a:ext uri="{FF2B5EF4-FFF2-40B4-BE49-F238E27FC236}">
                  <a16:creationId xmlns:a16="http://schemas.microsoft.com/office/drawing/2014/main" xmlns="" id="{062712CA-0BB9-4C9D-82C7-2C3CAEC72D37}"/>
                </a:ext>
              </a:extLst>
            </p:cNvPr>
            <p:cNvSpPr/>
            <p:nvPr/>
          </p:nvSpPr>
          <p:spPr>
            <a:xfrm>
              <a:off x="6570520" y="1810260"/>
              <a:ext cx="1922846" cy="17741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椭圆 13">
              <a:extLst>
                <a:ext uri="{FF2B5EF4-FFF2-40B4-BE49-F238E27FC236}">
                  <a16:creationId xmlns:a16="http://schemas.microsoft.com/office/drawing/2014/main" xmlns="" id="{7B0F16B6-F718-49AB-B365-107FD46768FF}"/>
                </a:ext>
              </a:extLst>
            </p:cNvPr>
            <p:cNvSpPr/>
            <p:nvPr/>
          </p:nvSpPr>
          <p:spPr>
            <a:xfrm>
              <a:off x="7301964" y="2347007"/>
              <a:ext cx="459960" cy="459960"/>
            </a:xfrm>
            <a:prstGeom prst="ellipse">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lnSpcReduction="10000"/>
              <a:scene3d>
                <a:camera prst="orthographicFront"/>
                <a:lightRig rig="threePt" dir="t"/>
              </a:scene3d>
              <a:sp3d contourW="12700"/>
            </a:bodyPr>
            <a:lstStyle/>
            <a:p>
              <a:pPr algn="ctr" defTabSz="914400"/>
              <a:r>
                <a:rPr lang="en-US" altLang="zh-CN" sz="1600">
                  <a:solidFill>
                    <a:schemeClr val="accent2"/>
                  </a:solidFill>
                </a:rPr>
                <a:t>01</a:t>
              </a:r>
              <a:endParaRPr lang="en-US" altLang="zh-CN" sz="1600" dirty="0">
                <a:solidFill>
                  <a:schemeClr val="accent2"/>
                </a:solidFill>
              </a:endParaRPr>
            </a:p>
          </p:txBody>
        </p:sp>
        <p:sp>
          <p:nvSpPr>
            <p:cNvPr id="41" name="矩形 40">
              <a:extLst>
                <a:ext uri="{FF2B5EF4-FFF2-40B4-BE49-F238E27FC236}">
                  <a16:creationId xmlns:a16="http://schemas.microsoft.com/office/drawing/2014/main" xmlns="" id="{CBCE2F27-1948-4AAF-B7D2-B7B4F23C2784}"/>
                </a:ext>
              </a:extLst>
            </p:cNvPr>
            <p:cNvSpPr/>
            <p:nvPr/>
          </p:nvSpPr>
          <p:spPr>
            <a:xfrm>
              <a:off x="6565917" y="2846736"/>
              <a:ext cx="1922848"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Tree>
    <p:extLst>
      <p:ext uri="{BB962C8B-B14F-4D97-AF65-F5344CB8AC3E}">
        <p14:creationId xmlns:p14="http://schemas.microsoft.com/office/powerpoint/2010/main" val="19126106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ppt_x</p:attrName>
                                        </p:attrNameLst>
                                      </p:cBhvr>
                                      <p:tavLst>
                                        <p:tav tm="0">
                                          <p:val>
                                            <p:strVal val="#ppt_x-#ppt_w*1.125000"/>
                                          </p:val>
                                        </p:tav>
                                        <p:tav tm="100000">
                                          <p:val>
                                            <p:strVal val="#ppt_x"/>
                                          </p:val>
                                        </p:tav>
                                      </p:tavLst>
                                    </p:anim>
                                    <p:animEffect transition="in" filter="wipe(right)">
                                      <p:cBhvr>
                                        <p:cTn id="13" dur="500"/>
                                        <p:tgtEl>
                                          <p:spTgt spid="2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800000">
            <a:off x="2044538" y="2764093"/>
            <a:ext cx="10212972" cy="5277179"/>
          </a:xfrm>
          <a:custGeom>
            <a:avLst/>
            <a:gdLst>
              <a:gd name="connsiteX0" fmla="*/ 0 w 13677900"/>
              <a:gd name="connsiteY0" fmla="*/ 0 h 5277179"/>
              <a:gd name="connsiteX1" fmla="*/ 13677900 w 13677900"/>
              <a:gd name="connsiteY1" fmla="*/ 0 h 5277179"/>
              <a:gd name="connsiteX2" fmla="*/ 13677900 w 13677900"/>
              <a:gd name="connsiteY2" fmla="*/ 5277179 h 5277179"/>
              <a:gd name="connsiteX3" fmla="*/ 0 w 13677900"/>
              <a:gd name="connsiteY3" fmla="*/ 5277179 h 5277179"/>
              <a:gd name="connsiteX4" fmla="*/ 0 w 13677900"/>
              <a:gd name="connsiteY4" fmla="*/ 0 h 5277179"/>
              <a:gd name="connsiteX0" fmla="*/ 0 w 13677900"/>
              <a:gd name="connsiteY0" fmla="*/ 0 h 5277179"/>
              <a:gd name="connsiteX1" fmla="*/ 13677900 w 13677900"/>
              <a:gd name="connsiteY1" fmla="*/ 0 h 5277179"/>
              <a:gd name="connsiteX2" fmla="*/ 13677900 w 13677900"/>
              <a:gd name="connsiteY2" fmla="*/ 5277179 h 5277179"/>
              <a:gd name="connsiteX3" fmla="*/ 3464928 w 13677900"/>
              <a:gd name="connsiteY3" fmla="*/ 5276544 h 5277179"/>
              <a:gd name="connsiteX4" fmla="*/ 0 w 13677900"/>
              <a:gd name="connsiteY4" fmla="*/ 5277179 h 5277179"/>
              <a:gd name="connsiteX5" fmla="*/ 0 w 13677900"/>
              <a:gd name="connsiteY5"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5277179 h 5277179"/>
              <a:gd name="connsiteX6" fmla="*/ 0 w 13677900"/>
              <a:gd name="connsiteY6"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0 h 5277179"/>
              <a:gd name="connsiteX0" fmla="*/ 0 w 10212972"/>
              <a:gd name="connsiteY0" fmla="*/ 5276544 h 5277179"/>
              <a:gd name="connsiteX1" fmla="*/ 1420238 w 10212972"/>
              <a:gd name="connsiteY1" fmla="*/ 2168 h 5277179"/>
              <a:gd name="connsiteX2" fmla="*/ 10212972 w 10212972"/>
              <a:gd name="connsiteY2" fmla="*/ 0 h 5277179"/>
              <a:gd name="connsiteX3" fmla="*/ 10212972 w 10212972"/>
              <a:gd name="connsiteY3" fmla="*/ 5277179 h 5277179"/>
              <a:gd name="connsiteX4" fmla="*/ 0 w 10212972"/>
              <a:gd name="connsiteY4" fmla="*/ 5276544 h 527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2972" h="5277179">
                <a:moveTo>
                  <a:pt x="0" y="5276544"/>
                </a:moveTo>
                <a:lnTo>
                  <a:pt x="1420238" y="2168"/>
                </a:lnTo>
                <a:lnTo>
                  <a:pt x="10212972" y="0"/>
                </a:lnTo>
                <a:lnTo>
                  <a:pt x="10212972" y="5277179"/>
                </a:lnTo>
                <a:lnTo>
                  <a:pt x="0" y="5276544"/>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9" name="矩形 8"/>
          <p:cNvSpPr/>
          <p:nvPr/>
        </p:nvSpPr>
        <p:spPr>
          <a:xfrm rot="1800000">
            <a:off x="4629948" y="3112133"/>
            <a:ext cx="8826230" cy="800368"/>
          </a:xfrm>
          <a:custGeom>
            <a:avLst/>
            <a:gdLst>
              <a:gd name="connsiteX0" fmla="*/ 0 w 13677900"/>
              <a:gd name="connsiteY0" fmla="*/ 0 h 793261"/>
              <a:gd name="connsiteX1" fmla="*/ 13677900 w 13677900"/>
              <a:gd name="connsiteY1" fmla="*/ 0 h 793261"/>
              <a:gd name="connsiteX2" fmla="*/ 13677900 w 13677900"/>
              <a:gd name="connsiteY2" fmla="*/ 793261 h 793261"/>
              <a:gd name="connsiteX3" fmla="*/ 0 w 13677900"/>
              <a:gd name="connsiteY3" fmla="*/ 793261 h 793261"/>
              <a:gd name="connsiteX4" fmla="*/ 0 w 13677900"/>
              <a:gd name="connsiteY4" fmla="*/ 0 h 793261"/>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0 w 13677900"/>
              <a:gd name="connsiteY4" fmla="*/ 800368 h 800368"/>
              <a:gd name="connsiteX5" fmla="*/ 0 w 13677900"/>
              <a:gd name="connsiteY5"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800368 h 800368"/>
              <a:gd name="connsiteX6" fmla="*/ 0 w 13677900"/>
              <a:gd name="connsiteY6"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7107 h 800368"/>
              <a:gd name="connsiteX0" fmla="*/ 0 w 8826230"/>
              <a:gd name="connsiteY0" fmla="*/ 784169 h 800368"/>
              <a:gd name="connsiteX1" fmla="*/ 196172 w 8826230"/>
              <a:gd name="connsiteY1" fmla="*/ 0 h 800368"/>
              <a:gd name="connsiteX2" fmla="*/ 8826230 w 8826230"/>
              <a:gd name="connsiteY2" fmla="*/ 7107 h 800368"/>
              <a:gd name="connsiteX3" fmla="*/ 8826230 w 8826230"/>
              <a:gd name="connsiteY3" fmla="*/ 800368 h 800368"/>
              <a:gd name="connsiteX4" fmla="*/ 0 w 8826230"/>
              <a:gd name="connsiteY4" fmla="*/ 784169 h 80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6230" h="800368">
                <a:moveTo>
                  <a:pt x="0" y="784169"/>
                </a:moveTo>
                <a:lnTo>
                  <a:pt x="196172" y="0"/>
                </a:lnTo>
                <a:lnTo>
                  <a:pt x="8826230" y="7107"/>
                </a:lnTo>
                <a:lnTo>
                  <a:pt x="8826230" y="800368"/>
                </a:lnTo>
                <a:lnTo>
                  <a:pt x="0" y="78416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23" r="16623"/>
          <a:stretch>
            <a:fillRect/>
          </a:stretch>
        </p:blipFill>
        <p:spPr>
          <a:xfrm>
            <a:off x="1400626" y="1268413"/>
            <a:ext cx="3889830" cy="3889830"/>
          </a:xfrm>
        </p:spPr>
      </p:pic>
      <p:sp>
        <p:nvSpPr>
          <p:cNvPr id="5" name="矩形 4"/>
          <p:cNvSpPr/>
          <p:nvPr/>
        </p:nvSpPr>
        <p:spPr>
          <a:xfrm>
            <a:off x="5013098" y="1064419"/>
            <a:ext cx="580573" cy="5805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 name="矩形 2"/>
          <p:cNvSpPr/>
          <p:nvPr/>
        </p:nvSpPr>
        <p:spPr>
          <a:xfrm>
            <a:off x="1097411" y="4486951"/>
            <a:ext cx="1001492" cy="10014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0" name="矩形 9"/>
          <p:cNvSpPr/>
          <p:nvPr/>
        </p:nvSpPr>
        <p:spPr>
          <a:xfrm rot="1800000">
            <a:off x="4364220" y="5568754"/>
            <a:ext cx="7387498" cy="2177055"/>
          </a:xfrm>
          <a:custGeom>
            <a:avLst/>
            <a:gdLst>
              <a:gd name="connsiteX0" fmla="*/ 0 w 13677900"/>
              <a:gd name="connsiteY0" fmla="*/ 0 h 2210423"/>
              <a:gd name="connsiteX1" fmla="*/ 13677900 w 13677900"/>
              <a:gd name="connsiteY1" fmla="*/ 0 h 2210423"/>
              <a:gd name="connsiteX2" fmla="*/ 13677900 w 13677900"/>
              <a:gd name="connsiteY2" fmla="*/ 2210423 h 2210423"/>
              <a:gd name="connsiteX3" fmla="*/ 0 w 13677900"/>
              <a:gd name="connsiteY3" fmla="*/ 2210423 h 2210423"/>
              <a:gd name="connsiteX4" fmla="*/ 0 w 13677900"/>
              <a:gd name="connsiteY4" fmla="*/ 0 h 2210423"/>
              <a:gd name="connsiteX0" fmla="*/ 0 w 13677900"/>
              <a:gd name="connsiteY0" fmla="*/ 2355 h 2212778"/>
              <a:gd name="connsiteX1" fmla="*/ 6891338 w 13677900"/>
              <a:gd name="connsiteY1" fmla="*/ 0 h 2212778"/>
              <a:gd name="connsiteX2" fmla="*/ 13677900 w 13677900"/>
              <a:gd name="connsiteY2" fmla="*/ 2355 h 2212778"/>
              <a:gd name="connsiteX3" fmla="*/ 13677900 w 13677900"/>
              <a:gd name="connsiteY3" fmla="*/ 2212778 h 2212778"/>
              <a:gd name="connsiteX4" fmla="*/ 0 w 13677900"/>
              <a:gd name="connsiteY4" fmla="*/ 2212778 h 2212778"/>
              <a:gd name="connsiteX5" fmla="*/ 0 w 13677900"/>
              <a:gd name="connsiteY5" fmla="*/ 2355 h 2212778"/>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212778 h 2216700"/>
              <a:gd name="connsiteX6" fmla="*/ 0 w 13677900"/>
              <a:gd name="connsiteY6" fmla="*/ 2355 h 2216700"/>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355 h 2216700"/>
              <a:gd name="connsiteX0" fmla="*/ 0 w 7387498"/>
              <a:gd name="connsiteY0" fmla="*/ 2216700 h 2216700"/>
              <a:gd name="connsiteX1" fmla="*/ 600936 w 7387498"/>
              <a:gd name="connsiteY1" fmla="*/ 0 h 2216700"/>
              <a:gd name="connsiteX2" fmla="*/ 7387498 w 7387498"/>
              <a:gd name="connsiteY2" fmla="*/ 2355 h 2216700"/>
              <a:gd name="connsiteX3" fmla="*/ 7387498 w 7387498"/>
              <a:gd name="connsiteY3" fmla="*/ 2212778 h 2216700"/>
              <a:gd name="connsiteX4" fmla="*/ 0 w 7387498"/>
              <a:gd name="connsiteY4" fmla="*/ 2216700 h 22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498" h="2216700">
                <a:moveTo>
                  <a:pt x="0" y="2216700"/>
                </a:moveTo>
                <a:lnTo>
                  <a:pt x="600936" y="0"/>
                </a:lnTo>
                <a:lnTo>
                  <a:pt x="7387498" y="2355"/>
                </a:lnTo>
                <a:lnTo>
                  <a:pt x="7387498" y="2212778"/>
                </a:lnTo>
                <a:lnTo>
                  <a:pt x="0" y="221670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 name="矩形 3"/>
          <p:cNvSpPr/>
          <p:nvPr/>
        </p:nvSpPr>
        <p:spPr>
          <a:xfrm>
            <a:off x="4305070" y="4136571"/>
            <a:ext cx="1624015" cy="1624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3" name="矩形 12"/>
          <p:cNvSpPr/>
          <p:nvPr/>
        </p:nvSpPr>
        <p:spPr>
          <a:xfrm rot="1800000">
            <a:off x="10252663" y="3736198"/>
            <a:ext cx="7062898" cy="901710"/>
          </a:xfrm>
          <a:custGeom>
            <a:avLst/>
            <a:gdLst>
              <a:gd name="connsiteX0" fmla="*/ 0 w 13677900"/>
              <a:gd name="connsiteY0" fmla="*/ 0 h 878149"/>
              <a:gd name="connsiteX1" fmla="*/ 13677900 w 13677900"/>
              <a:gd name="connsiteY1" fmla="*/ 0 h 878149"/>
              <a:gd name="connsiteX2" fmla="*/ 13677900 w 13677900"/>
              <a:gd name="connsiteY2" fmla="*/ 878149 h 878149"/>
              <a:gd name="connsiteX3" fmla="*/ 0 w 13677900"/>
              <a:gd name="connsiteY3" fmla="*/ 878149 h 878149"/>
              <a:gd name="connsiteX4" fmla="*/ 0 w 13677900"/>
              <a:gd name="connsiteY4" fmla="*/ 0 h 878149"/>
              <a:gd name="connsiteX0" fmla="*/ 0 w 13677900"/>
              <a:gd name="connsiteY0" fmla="*/ 11310 h 889459"/>
              <a:gd name="connsiteX1" fmla="*/ 6622329 w 13677900"/>
              <a:gd name="connsiteY1" fmla="*/ 0 h 889459"/>
              <a:gd name="connsiteX2" fmla="*/ 13677900 w 13677900"/>
              <a:gd name="connsiteY2" fmla="*/ 11310 h 889459"/>
              <a:gd name="connsiteX3" fmla="*/ 13677900 w 13677900"/>
              <a:gd name="connsiteY3" fmla="*/ 889459 h 889459"/>
              <a:gd name="connsiteX4" fmla="*/ 0 w 13677900"/>
              <a:gd name="connsiteY4" fmla="*/ 889459 h 889459"/>
              <a:gd name="connsiteX5" fmla="*/ 0 w 13677900"/>
              <a:gd name="connsiteY5" fmla="*/ 11310 h 889459"/>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889459 h 901710"/>
              <a:gd name="connsiteX6" fmla="*/ 0 w 13677900"/>
              <a:gd name="connsiteY6" fmla="*/ 11310 h 901710"/>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11310 h 901710"/>
              <a:gd name="connsiteX0" fmla="*/ 0 w 7062898"/>
              <a:gd name="connsiteY0" fmla="*/ 901710 h 901710"/>
              <a:gd name="connsiteX1" fmla="*/ 7327 w 7062898"/>
              <a:gd name="connsiteY1" fmla="*/ 0 h 901710"/>
              <a:gd name="connsiteX2" fmla="*/ 7062898 w 7062898"/>
              <a:gd name="connsiteY2" fmla="*/ 11310 h 901710"/>
              <a:gd name="connsiteX3" fmla="*/ 7062898 w 7062898"/>
              <a:gd name="connsiteY3" fmla="*/ 889459 h 901710"/>
              <a:gd name="connsiteX4" fmla="*/ 0 w 7062898"/>
              <a:gd name="connsiteY4" fmla="*/ 901710 h 90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898" h="901710">
                <a:moveTo>
                  <a:pt x="0" y="901710"/>
                </a:moveTo>
                <a:cubicBezTo>
                  <a:pt x="2442" y="601140"/>
                  <a:pt x="4885" y="300570"/>
                  <a:pt x="7327" y="0"/>
                </a:cubicBezTo>
                <a:lnTo>
                  <a:pt x="7062898" y="11310"/>
                </a:lnTo>
                <a:lnTo>
                  <a:pt x="7062898" y="889459"/>
                </a:lnTo>
                <a:lnTo>
                  <a:pt x="0" y="90171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19" name="组合 18"/>
          <p:cNvGrpSpPr/>
          <p:nvPr/>
        </p:nvGrpSpPr>
        <p:grpSpPr>
          <a:xfrm>
            <a:off x="10275888" y="1968952"/>
            <a:ext cx="889000" cy="889000"/>
            <a:chOff x="10275888" y="1968952"/>
            <a:chExt cx="889000" cy="889000"/>
          </a:xfrm>
        </p:grpSpPr>
        <p:sp>
          <p:nvSpPr>
            <p:cNvPr id="11" name="椭圆 10"/>
            <p:cNvSpPr/>
            <p:nvPr/>
          </p:nvSpPr>
          <p:spPr>
            <a:xfrm>
              <a:off x="10275888" y="1968952"/>
              <a:ext cx="889000" cy="88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2" name="文本框 11"/>
            <p:cNvSpPr txBox="1"/>
            <p:nvPr/>
          </p:nvSpPr>
          <p:spPr>
            <a:xfrm>
              <a:off x="10400428" y="2123009"/>
              <a:ext cx="639919"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white"/>
                  </a:solidFill>
                  <a:effectLst/>
                  <a:uLnTx/>
                  <a:uFillTx/>
                  <a:latin typeface="Arial"/>
                  <a:ea typeface="微软雅黑"/>
                  <a:cs typeface="+mn-cs"/>
                </a:rPr>
                <a:t>03</a:t>
              </a:r>
              <a:endParaRPr kumimoji="0" lang="zh-CN" altLang="en-US" sz="3200" b="1" i="0" u="none" strike="noStrike" kern="1200" cap="none" spc="0" normalizeH="0" baseline="0" noProof="0" dirty="0" smtClean="0">
                <a:ln>
                  <a:noFill/>
                </a:ln>
                <a:solidFill>
                  <a:prstClr val="white"/>
                </a:solidFill>
                <a:effectLst/>
                <a:uLnTx/>
                <a:uFillTx/>
                <a:latin typeface="Arial"/>
                <a:ea typeface="微软雅黑"/>
                <a:cs typeface="+mn-cs"/>
              </a:endParaRPr>
            </a:p>
          </p:txBody>
        </p:sp>
      </p:grpSp>
      <p:grpSp>
        <p:nvGrpSpPr>
          <p:cNvPr id="21" name="组合 20"/>
          <p:cNvGrpSpPr/>
          <p:nvPr/>
        </p:nvGrpSpPr>
        <p:grpSpPr>
          <a:xfrm>
            <a:off x="6200261" y="3089795"/>
            <a:ext cx="5058845" cy="1155633"/>
            <a:chOff x="6200261" y="3089795"/>
            <a:chExt cx="5058845" cy="1155633"/>
          </a:xfrm>
        </p:grpSpPr>
        <p:sp>
          <p:nvSpPr>
            <p:cNvPr id="14" name="文本框 13"/>
            <p:cNvSpPr txBox="1"/>
            <p:nvPr/>
          </p:nvSpPr>
          <p:spPr>
            <a:xfrm>
              <a:off x="8201859" y="3089795"/>
              <a:ext cx="3057247"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5" name="文本框 14"/>
            <p:cNvSpPr txBox="1"/>
            <p:nvPr/>
          </p:nvSpPr>
          <p:spPr>
            <a:xfrm>
              <a:off x="6200261" y="3635855"/>
              <a:ext cx="5058845" cy="478336"/>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or print the presentation and make it into a film to be used in a wider field</a:t>
              </a:r>
            </a:p>
          </p:txBody>
        </p:sp>
        <p:cxnSp>
          <p:nvCxnSpPr>
            <p:cNvPr id="18" name="直接连接符 17"/>
            <p:cNvCxnSpPr/>
            <p:nvPr/>
          </p:nvCxnSpPr>
          <p:spPr>
            <a:xfrm>
              <a:off x="10237788" y="4245428"/>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84125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750"/>
                            </p:stCondLst>
                            <p:childTnLst>
                              <p:par>
                                <p:cTn id="32" presetID="53" presetClass="entr" presetSubtype="16"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12"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ppt_y</p:attrName>
                                        </p:attrNameLst>
                                      </p:cBhvr>
                                      <p:tavLst>
                                        <p:tav tm="0">
                                          <p:val>
                                            <p:strVal val="#ppt_y-#ppt_h*1.125000"/>
                                          </p:val>
                                        </p:tav>
                                        <p:tav tm="100000">
                                          <p:val>
                                            <p:strVal val="#ppt_y"/>
                                          </p:val>
                                        </p:tav>
                                      </p:tavLst>
                                    </p:anim>
                                    <p:animEffect transition="in" filter="wipe(down)">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3" grpId="0" animBg="1"/>
      <p:bldP spid="10" grpId="0" animBg="1"/>
      <p:bldP spid="4"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44"/>
          <p:cNvSpPr/>
          <p:nvPr/>
        </p:nvSpPr>
        <p:spPr>
          <a:xfrm rot="1800000">
            <a:off x="1989034" y="4152608"/>
            <a:ext cx="10040338" cy="3864634"/>
          </a:xfrm>
          <a:custGeom>
            <a:avLst/>
            <a:gdLst>
              <a:gd name="connsiteX0" fmla="*/ 1338 w 10040338"/>
              <a:gd name="connsiteY0" fmla="*/ 3858378 h 3864634"/>
              <a:gd name="connsiteX1" fmla="*/ 4949 w 10040338"/>
              <a:gd name="connsiteY1" fmla="*/ 3864633 h 3864634"/>
              <a:gd name="connsiteX2" fmla="*/ 0 w 10040338"/>
              <a:gd name="connsiteY2" fmla="*/ 3864634 h 3864634"/>
              <a:gd name="connsiteX3" fmla="*/ 826342 w 10040338"/>
              <a:gd name="connsiteY3" fmla="*/ 0 h 3864634"/>
              <a:gd name="connsiteX4" fmla="*/ 10040338 w 10040338"/>
              <a:gd name="connsiteY4" fmla="*/ 4030 h 3864634"/>
              <a:gd name="connsiteX5" fmla="*/ 10040338 w 10040338"/>
              <a:gd name="connsiteY5" fmla="*/ 3862307 h 3864634"/>
              <a:gd name="connsiteX6" fmla="*/ 12549 w 10040338"/>
              <a:gd name="connsiteY6" fmla="*/ 3864631 h 3864634"/>
              <a:gd name="connsiteX7" fmla="*/ 2297186 w 10040338"/>
              <a:gd name="connsiteY7" fmla="*/ 2545595 h 3864634"/>
              <a:gd name="connsiteX8" fmla="*/ 832001 w 10040338"/>
              <a:gd name="connsiteY8" fmla="*/ 7820 h 3864634"/>
              <a:gd name="connsiteX9" fmla="*/ 823638 w 10040338"/>
              <a:gd name="connsiteY9" fmla="*/ 12649 h 38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40338" h="3864634">
                <a:moveTo>
                  <a:pt x="1338" y="3858378"/>
                </a:moveTo>
                <a:lnTo>
                  <a:pt x="4949" y="3864633"/>
                </a:lnTo>
                <a:lnTo>
                  <a:pt x="0" y="3864634"/>
                </a:lnTo>
                <a:close/>
                <a:moveTo>
                  <a:pt x="826342" y="0"/>
                </a:moveTo>
                <a:lnTo>
                  <a:pt x="10040338" y="4030"/>
                </a:lnTo>
                <a:lnTo>
                  <a:pt x="10040338" y="3862307"/>
                </a:lnTo>
                <a:lnTo>
                  <a:pt x="12549" y="3864631"/>
                </a:lnTo>
                <a:lnTo>
                  <a:pt x="2297186" y="2545595"/>
                </a:lnTo>
                <a:lnTo>
                  <a:pt x="832001" y="7820"/>
                </a:lnTo>
                <a:lnTo>
                  <a:pt x="823638" y="1264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6" name="任意多边形 45"/>
          <p:cNvSpPr/>
          <p:nvPr/>
        </p:nvSpPr>
        <p:spPr>
          <a:xfrm rot="1800000">
            <a:off x="5067254" y="4152608"/>
            <a:ext cx="10040338" cy="3864634"/>
          </a:xfrm>
          <a:custGeom>
            <a:avLst/>
            <a:gdLst>
              <a:gd name="connsiteX0" fmla="*/ 1338 w 10040338"/>
              <a:gd name="connsiteY0" fmla="*/ 3858378 h 3864634"/>
              <a:gd name="connsiteX1" fmla="*/ 4949 w 10040338"/>
              <a:gd name="connsiteY1" fmla="*/ 3864633 h 3864634"/>
              <a:gd name="connsiteX2" fmla="*/ 0 w 10040338"/>
              <a:gd name="connsiteY2" fmla="*/ 3864634 h 3864634"/>
              <a:gd name="connsiteX3" fmla="*/ 826342 w 10040338"/>
              <a:gd name="connsiteY3" fmla="*/ 0 h 3864634"/>
              <a:gd name="connsiteX4" fmla="*/ 10040338 w 10040338"/>
              <a:gd name="connsiteY4" fmla="*/ 4030 h 3864634"/>
              <a:gd name="connsiteX5" fmla="*/ 10040338 w 10040338"/>
              <a:gd name="connsiteY5" fmla="*/ 3862307 h 3864634"/>
              <a:gd name="connsiteX6" fmla="*/ 12549 w 10040338"/>
              <a:gd name="connsiteY6" fmla="*/ 3864631 h 3864634"/>
              <a:gd name="connsiteX7" fmla="*/ 2297186 w 10040338"/>
              <a:gd name="connsiteY7" fmla="*/ 2545595 h 3864634"/>
              <a:gd name="connsiteX8" fmla="*/ 832001 w 10040338"/>
              <a:gd name="connsiteY8" fmla="*/ 7820 h 3864634"/>
              <a:gd name="connsiteX9" fmla="*/ 823638 w 10040338"/>
              <a:gd name="connsiteY9" fmla="*/ 12649 h 38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40338" h="3864634">
                <a:moveTo>
                  <a:pt x="1338" y="3858378"/>
                </a:moveTo>
                <a:lnTo>
                  <a:pt x="4949" y="3864633"/>
                </a:lnTo>
                <a:lnTo>
                  <a:pt x="0" y="3864634"/>
                </a:lnTo>
                <a:close/>
                <a:moveTo>
                  <a:pt x="826342" y="0"/>
                </a:moveTo>
                <a:lnTo>
                  <a:pt x="10040338" y="4030"/>
                </a:lnTo>
                <a:lnTo>
                  <a:pt x="10040338" y="3862307"/>
                </a:lnTo>
                <a:lnTo>
                  <a:pt x="12549" y="3864631"/>
                </a:lnTo>
                <a:lnTo>
                  <a:pt x="2297186" y="2545595"/>
                </a:lnTo>
                <a:lnTo>
                  <a:pt x="832001" y="7820"/>
                </a:lnTo>
                <a:lnTo>
                  <a:pt x="823638" y="1264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7" name="任意多边形 46"/>
          <p:cNvSpPr/>
          <p:nvPr/>
        </p:nvSpPr>
        <p:spPr>
          <a:xfrm rot="1800000">
            <a:off x="8145476" y="4152608"/>
            <a:ext cx="10040338" cy="3864634"/>
          </a:xfrm>
          <a:custGeom>
            <a:avLst/>
            <a:gdLst>
              <a:gd name="connsiteX0" fmla="*/ 1338 w 10040338"/>
              <a:gd name="connsiteY0" fmla="*/ 3858378 h 3864634"/>
              <a:gd name="connsiteX1" fmla="*/ 4949 w 10040338"/>
              <a:gd name="connsiteY1" fmla="*/ 3864633 h 3864634"/>
              <a:gd name="connsiteX2" fmla="*/ 0 w 10040338"/>
              <a:gd name="connsiteY2" fmla="*/ 3864634 h 3864634"/>
              <a:gd name="connsiteX3" fmla="*/ 826342 w 10040338"/>
              <a:gd name="connsiteY3" fmla="*/ 0 h 3864634"/>
              <a:gd name="connsiteX4" fmla="*/ 10040338 w 10040338"/>
              <a:gd name="connsiteY4" fmla="*/ 4030 h 3864634"/>
              <a:gd name="connsiteX5" fmla="*/ 10040338 w 10040338"/>
              <a:gd name="connsiteY5" fmla="*/ 3862307 h 3864634"/>
              <a:gd name="connsiteX6" fmla="*/ 12549 w 10040338"/>
              <a:gd name="connsiteY6" fmla="*/ 3864631 h 3864634"/>
              <a:gd name="connsiteX7" fmla="*/ 2297186 w 10040338"/>
              <a:gd name="connsiteY7" fmla="*/ 2545595 h 3864634"/>
              <a:gd name="connsiteX8" fmla="*/ 832001 w 10040338"/>
              <a:gd name="connsiteY8" fmla="*/ 7820 h 3864634"/>
              <a:gd name="connsiteX9" fmla="*/ 823638 w 10040338"/>
              <a:gd name="connsiteY9" fmla="*/ 12649 h 38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40338" h="3864634">
                <a:moveTo>
                  <a:pt x="1338" y="3858378"/>
                </a:moveTo>
                <a:lnTo>
                  <a:pt x="4949" y="3864633"/>
                </a:lnTo>
                <a:lnTo>
                  <a:pt x="0" y="3864634"/>
                </a:lnTo>
                <a:close/>
                <a:moveTo>
                  <a:pt x="826342" y="0"/>
                </a:moveTo>
                <a:lnTo>
                  <a:pt x="10040338" y="4030"/>
                </a:lnTo>
                <a:lnTo>
                  <a:pt x="10040338" y="3862307"/>
                </a:lnTo>
                <a:lnTo>
                  <a:pt x="12549" y="3864631"/>
                </a:lnTo>
                <a:lnTo>
                  <a:pt x="2297186" y="2545595"/>
                </a:lnTo>
                <a:lnTo>
                  <a:pt x="832001" y="7820"/>
                </a:lnTo>
                <a:lnTo>
                  <a:pt x="823638" y="1264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rPr>
                <a:t>2</a:t>
              </a:r>
              <a:endParaRPr lang="en-US" altLang="zh-CN" sz="2000" b="1" dirty="0">
                <a:solidFill>
                  <a:schemeClr val="bg1"/>
                </a:solidFill>
              </a:endParaRPr>
            </a:p>
          </p:txBody>
        </p:sp>
      </p:grpSp>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p:cNvSpPr/>
            <p:nvPr/>
          </p:nvSpPr>
          <p:spPr>
            <a:xfrm>
              <a:off x="1703944" y="5140390"/>
              <a:ext cx="2644655" cy="114158"/>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rPr>
                <a:t>1</a:t>
              </a:r>
              <a:endParaRPr lang="en-US" altLang="ko-KR" sz="2000" b="1" dirty="0">
                <a:solidFill>
                  <a:schemeClr val="bg1"/>
                </a:solidFill>
              </a:endParaRPr>
            </a:p>
          </p:txBody>
        </p:sp>
      </p:grpSp>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矩形 15"/>
            <p:cNvSpPr/>
            <p:nvPr/>
          </p:nvSpPr>
          <p:spPr>
            <a:xfrm>
              <a:off x="247578" y="5805263"/>
              <a:ext cx="2501992" cy="108000"/>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17" name="任意多边形: 形状 456"/>
            <p:cNvSpPr>
              <a:spLocks/>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smtClean="0">
                  <a:solidFill>
                    <a:schemeClr val="bg1"/>
                  </a:solidFill>
                </a:rPr>
                <a:t>3</a:t>
              </a:r>
              <a:endParaRPr lang="en-US" altLang="ko-KR" sz="2000" b="1" dirty="0">
                <a:solidFill>
                  <a:schemeClr val="bg1"/>
                </a:solidFill>
              </a:endParaRPr>
            </a:p>
          </p:txBody>
        </p:sp>
      </p:grpSp>
      <p:grpSp>
        <p:nvGrpSpPr>
          <p:cNvPr id="37" name="组合 36"/>
          <p:cNvGrpSpPr/>
          <p:nvPr/>
        </p:nvGrpSpPr>
        <p:grpSpPr>
          <a:xfrm>
            <a:off x="874713" y="304800"/>
            <a:ext cx="1182909" cy="850419"/>
            <a:chOff x="874713" y="304800"/>
            <a:chExt cx="1182909" cy="850419"/>
          </a:xfrm>
        </p:grpSpPr>
        <p:sp>
          <p:nvSpPr>
            <p:cNvPr id="38"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42" name="文本框 41"/>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48" name="组合 47"/>
          <p:cNvGrpSpPr/>
          <p:nvPr/>
        </p:nvGrpSpPr>
        <p:grpSpPr>
          <a:xfrm>
            <a:off x="1963259" y="2932662"/>
            <a:ext cx="2126022" cy="1737619"/>
            <a:chOff x="874713" y="3325188"/>
            <a:chExt cx="2126022" cy="1737619"/>
          </a:xfrm>
        </p:grpSpPr>
        <p:sp>
          <p:nvSpPr>
            <p:cNvPr id="49" name="矩形 48">
              <a:extLst>
                <a:ext uri="{FF2B5EF4-FFF2-40B4-BE49-F238E27FC236}">
                  <a16:creationId xmlns:a16="http://schemas.microsoft.com/office/drawing/2014/main" xmlns="" id="{E3EB1709-6D20-4440-8800-976CC5E9712E}"/>
                </a:ext>
              </a:extLst>
            </p:cNvPr>
            <p:cNvSpPr/>
            <p:nvPr/>
          </p:nvSpPr>
          <p:spPr>
            <a:xfrm>
              <a:off x="874713" y="3677812"/>
              <a:ext cx="212602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0" name="矩形 49">
              <a:extLst>
                <a:ext uri="{FF2B5EF4-FFF2-40B4-BE49-F238E27FC236}">
                  <a16:creationId xmlns:a16="http://schemas.microsoft.com/office/drawing/2014/main" xmlns="" id="{CBCE2F27-1948-4AAF-B7D2-B7B4F23C2784}"/>
                </a:ext>
              </a:extLst>
            </p:cNvPr>
            <p:cNvSpPr/>
            <p:nvPr/>
          </p:nvSpPr>
          <p:spPr>
            <a:xfrm>
              <a:off x="874713" y="3325188"/>
              <a:ext cx="1833921"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1" name="组合 50"/>
          <p:cNvGrpSpPr/>
          <p:nvPr/>
        </p:nvGrpSpPr>
        <p:grpSpPr>
          <a:xfrm>
            <a:off x="5045688" y="2932662"/>
            <a:ext cx="2126022" cy="1737619"/>
            <a:chOff x="874713" y="3325188"/>
            <a:chExt cx="2126022" cy="1737619"/>
          </a:xfrm>
        </p:grpSpPr>
        <p:sp>
          <p:nvSpPr>
            <p:cNvPr id="52" name="矩形 51">
              <a:extLst>
                <a:ext uri="{FF2B5EF4-FFF2-40B4-BE49-F238E27FC236}">
                  <a16:creationId xmlns:a16="http://schemas.microsoft.com/office/drawing/2014/main" xmlns="" id="{E3EB1709-6D20-4440-8800-976CC5E9712E}"/>
                </a:ext>
              </a:extLst>
            </p:cNvPr>
            <p:cNvSpPr/>
            <p:nvPr/>
          </p:nvSpPr>
          <p:spPr>
            <a:xfrm>
              <a:off x="874713" y="3677812"/>
              <a:ext cx="212602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3" name="矩形 52">
              <a:extLst>
                <a:ext uri="{FF2B5EF4-FFF2-40B4-BE49-F238E27FC236}">
                  <a16:creationId xmlns:a16="http://schemas.microsoft.com/office/drawing/2014/main" xmlns="" id="{CBCE2F27-1948-4AAF-B7D2-B7B4F23C2784}"/>
                </a:ext>
              </a:extLst>
            </p:cNvPr>
            <p:cNvSpPr/>
            <p:nvPr/>
          </p:nvSpPr>
          <p:spPr>
            <a:xfrm>
              <a:off x="874713" y="3325188"/>
              <a:ext cx="1833921"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4" name="组合 53"/>
          <p:cNvGrpSpPr/>
          <p:nvPr/>
        </p:nvGrpSpPr>
        <p:grpSpPr>
          <a:xfrm>
            <a:off x="8110249" y="2932662"/>
            <a:ext cx="2126022" cy="1737619"/>
            <a:chOff x="874713" y="3325188"/>
            <a:chExt cx="2126022" cy="1737619"/>
          </a:xfrm>
        </p:grpSpPr>
        <p:sp>
          <p:nvSpPr>
            <p:cNvPr id="55" name="矩形 54">
              <a:extLst>
                <a:ext uri="{FF2B5EF4-FFF2-40B4-BE49-F238E27FC236}">
                  <a16:creationId xmlns:a16="http://schemas.microsoft.com/office/drawing/2014/main" xmlns="" id="{E3EB1709-6D20-4440-8800-976CC5E9712E}"/>
                </a:ext>
              </a:extLst>
            </p:cNvPr>
            <p:cNvSpPr/>
            <p:nvPr/>
          </p:nvSpPr>
          <p:spPr>
            <a:xfrm>
              <a:off x="874713" y="3677812"/>
              <a:ext cx="212602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6" name="矩形 55">
              <a:extLst>
                <a:ext uri="{FF2B5EF4-FFF2-40B4-BE49-F238E27FC236}">
                  <a16:creationId xmlns:a16="http://schemas.microsoft.com/office/drawing/2014/main" xmlns="" id="{CBCE2F27-1948-4AAF-B7D2-B7B4F23C2784}"/>
                </a:ext>
              </a:extLst>
            </p:cNvPr>
            <p:cNvSpPr/>
            <p:nvPr/>
          </p:nvSpPr>
          <p:spPr>
            <a:xfrm>
              <a:off x="874713" y="3325188"/>
              <a:ext cx="1833921"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12515267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p:tgtEl>
                                          <p:spTgt spid="41"/>
                                        </p:tgtEl>
                                        <p:attrNameLst>
                                          <p:attrName>ppt_x</p:attrName>
                                        </p:attrNameLst>
                                      </p:cBhvr>
                                      <p:tavLst>
                                        <p:tav tm="0">
                                          <p:val>
                                            <p:strVal val="#ppt_x-#ppt_w*1.125000"/>
                                          </p:val>
                                        </p:tav>
                                        <p:tav tm="100000">
                                          <p:val>
                                            <p:strVal val="#ppt_x"/>
                                          </p:val>
                                        </p:tav>
                                      </p:tavLst>
                                    </p:anim>
                                    <p:animEffect transition="in" filter="wipe(right)">
                                      <p:cBhvr>
                                        <p:cTn id="13" dur="500"/>
                                        <p:tgtEl>
                                          <p:spTgt spid="41"/>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p:cTn id="21" dur="500" fill="hold"/>
                                        <p:tgtEl>
                                          <p:spTgt spid="57"/>
                                        </p:tgtEl>
                                        <p:attrNameLst>
                                          <p:attrName>ppt_w</p:attrName>
                                        </p:attrNameLst>
                                      </p:cBhvr>
                                      <p:tavLst>
                                        <p:tav tm="0">
                                          <p:val>
                                            <p:fltVal val="0"/>
                                          </p:val>
                                        </p:tav>
                                        <p:tav tm="100000">
                                          <p:val>
                                            <p:strVal val="#ppt_w"/>
                                          </p:val>
                                        </p:tav>
                                      </p:tavLst>
                                    </p:anim>
                                    <p:anim calcmode="lin" valueType="num">
                                      <p:cBhvr>
                                        <p:cTn id="22" dur="500" fill="hold"/>
                                        <p:tgtEl>
                                          <p:spTgt spid="57"/>
                                        </p:tgtEl>
                                        <p:attrNameLst>
                                          <p:attrName>ppt_h</p:attrName>
                                        </p:attrNameLst>
                                      </p:cBhvr>
                                      <p:tavLst>
                                        <p:tav tm="0">
                                          <p:val>
                                            <p:fltVal val="0"/>
                                          </p:val>
                                        </p:tav>
                                        <p:tav tm="100000">
                                          <p:val>
                                            <p:strVal val="#ppt_h"/>
                                          </p:val>
                                        </p:tav>
                                      </p:tavLst>
                                    </p:anim>
                                    <p:animEffect transition="in" filter="fade">
                                      <p:cBhvr>
                                        <p:cTn id="23" dur="500"/>
                                        <p:tgtEl>
                                          <p:spTgt spid="5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par>
                          <p:cTn id="46" fill="hold">
                            <p:stCondLst>
                              <p:cond delay="4000"/>
                            </p:stCondLst>
                            <p:childTnLst>
                              <p:par>
                                <p:cTn id="47" presetID="14" presetClass="entr" presetSubtype="10"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randombar(horizontal)">
                                      <p:cBhvr>
                                        <p:cTn id="49" dur="500"/>
                                        <p:tgtEl>
                                          <p:spTgt spid="48"/>
                                        </p:tgtEl>
                                      </p:cBhvr>
                                    </p:animEffect>
                                  </p:childTnLst>
                                </p:cTn>
                              </p:par>
                            </p:childTnLst>
                          </p:cTn>
                        </p:par>
                        <p:par>
                          <p:cTn id="50" fill="hold">
                            <p:stCondLst>
                              <p:cond delay="4500"/>
                            </p:stCondLst>
                            <p:childTnLst>
                              <p:par>
                                <p:cTn id="51" presetID="14" presetClass="entr" presetSubtype="10" fill="hold"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randombar(horizontal)">
                                      <p:cBhvr>
                                        <p:cTn id="53" dur="500"/>
                                        <p:tgtEl>
                                          <p:spTgt spid="51"/>
                                        </p:tgtEl>
                                      </p:cBhvr>
                                    </p:animEffect>
                                  </p:childTnLst>
                                </p:cTn>
                              </p:par>
                            </p:childTnLst>
                          </p:cTn>
                        </p:par>
                        <p:par>
                          <p:cTn id="54" fill="hold">
                            <p:stCondLst>
                              <p:cond delay="5000"/>
                            </p:stCondLst>
                            <p:childTnLst>
                              <p:par>
                                <p:cTn id="55" presetID="14" presetClass="entr" presetSubtype="10"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randombar(horizontal)">
                                      <p:cBhvr>
                                        <p:cTn id="5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rot="1800000">
            <a:off x="1355458" y="4922372"/>
            <a:ext cx="10831247" cy="941863"/>
          </a:xfrm>
          <a:custGeom>
            <a:avLst/>
            <a:gdLst>
              <a:gd name="connsiteX0" fmla="*/ 0 w 13677900"/>
              <a:gd name="connsiteY0" fmla="*/ 0 h 927040"/>
              <a:gd name="connsiteX1" fmla="*/ 13677900 w 13677900"/>
              <a:gd name="connsiteY1" fmla="*/ 0 h 927040"/>
              <a:gd name="connsiteX2" fmla="*/ 13677900 w 13677900"/>
              <a:gd name="connsiteY2" fmla="*/ 927040 h 927040"/>
              <a:gd name="connsiteX3" fmla="*/ 0 w 13677900"/>
              <a:gd name="connsiteY3" fmla="*/ 927040 h 927040"/>
              <a:gd name="connsiteX4" fmla="*/ 0 w 13677900"/>
              <a:gd name="connsiteY4" fmla="*/ 0 h 927040"/>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0 w 13677900"/>
              <a:gd name="connsiteY4" fmla="*/ 941863 h 941863"/>
              <a:gd name="connsiteX5" fmla="*/ 0 w 13677900"/>
              <a:gd name="connsiteY5" fmla="*/ 14823 h 941863"/>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6" fmla="*/ 0 w 13677900"/>
              <a:gd name="connsiteY6" fmla="*/ 14823 h 941863"/>
              <a:gd name="connsiteX0" fmla="*/ 0 w 13677900"/>
              <a:gd name="connsiteY0" fmla="*/ 94186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0" fmla="*/ 0 w 13677900"/>
              <a:gd name="connsiteY0" fmla="*/ 941863 h 950630"/>
              <a:gd name="connsiteX1" fmla="*/ 8272 w 13677900"/>
              <a:gd name="connsiteY1" fmla="*/ 950630 h 950630"/>
              <a:gd name="connsiteX2" fmla="*/ 2846653 w 13677900"/>
              <a:gd name="connsiteY2" fmla="*/ 0 h 950630"/>
              <a:gd name="connsiteX3" fmla="*/ 13677900 w 13677900"/>
              <a:gd name="connsiteY3" fmla="*/ 14823 h 950630"/>
              <a:gd name="connsiteX4" fmla="*/ 13677900 w 13677900"/>
              <a:gd name="connsiteY4" fmla="*/ 941863 h 950630"/>
              <a:gd name="connsiteX5" fmla="*/ 3360256 w 13677900"/>
              <a:gd name="connsiteY5" fmla="*/ 935307 h 950630"/>
              <a:gd name="connsiteX6" fmla="*/ 0 w 13677900"/>
              <a:gd name="connsiteY6" fmla="*/ 941863 h 950630"/>
              <a:gd name="connsiteX0" fmla="*/ 3351984 w 13669628"/>
              <a:gd name="connsiteY0" fmla="*/ 935307 h 950630"/>
              <a:gd name="connsiteX1" fmla="*/ 0 w 13669628"/>
              <a:gd name="connsiteY1" fmla="*/ 950630 h 950630"/>
              <a:gd name="connsiteX2" fmla="*/ 2838381 w 13669628"/>
              <a:gd name="connsiteY2" fmla="*/ 0 h 950630"/>
              <a:gd name="connsiteX3" fmla="*/ 13669628 w 13669628"/>
              <a:gd name="connsiteY3" fmla="*/ 14823 h 950630"/>
              <a:gd name="connsiteX4" fmla="*/ 13669628 w 13669628"/>
              <a:gd name="connsiteY4" fmla="*/ 941863 h 950630"/>
              <a:gd name="connsiteX5" fmla="*/ 3351984 w 13669628"/>
              <a:gd name="connsiteY5" fmla="*/ 935307 h 950630"/>
              <a:gd name="connsiteX0" fmla="*/ 513603 w 10831247"/>
              <a:gd name="connsiteY0" fmla="*/ 935307 h 941863"/>
              <a:gd name="connsiteX1" fmla="*/ 0 w 10831247"/>
              <a:gd name="connsiteY1" fmla="*/ 0 h 941863"/>
              <a:gd name="connsiteX2" fmla="*/ 10831247 w 10831247"/>
              <a:gd name="connsiteY2" fmla="*/ 14823 h 941863"/>
              <a:gd name="connsiteX3" fmla="*/ 10831247 w 10831247"/>
              <a:gd name="connsiteY3" fmla="*/ 941863 h 941863"/>
              <a:gd name="connsiteX4" fmla="*/ 513603 w 10831247"/>
              <a:gd name="connsiteY4" fmla="*/ 935307 h 9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247" h="941863">
                <a:moveTo>
                  <a:pt x="513603" y="935307"/>
                </a:moveTo>
                <a:lnTo>
                  <a:pt x="0" y="0"/>
                </a:lnTo>
                <a:lnTo>
                  <a:pt x="10831247" y="14823"/>
                </a:lnTo>
                <a:lnTo>
                  <a:pt x="10831247" y="941863"/>
                </a:lnTo>
                <a:lnTo>
                  <a:pt x="513603" y="93530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3" name="矩形 41"/>
          <p:cNvSpPr/>
          <p:nvPr/>
        </p:nvSpPr>
        <p:spPr>
          <a:xfrm rot="1800000">
            <a:off x="3939553" y="4922372"/>
            <a:ext cx="10831247" cy="941863"/>
          </a:xfrm>
          <a:custGeom>
            <a:avLst/>
            <a:gdLst>
              <a:gd name="connsiteX0" fmla="*/ 0 w 13677900"/>
              <a:gd name="connsiteY0" fmla="*/ 0 h 927040"/>
              <a:gd name="connsiteX1" fmla="*/ 13677900 w 13677900"/>
              <a:gd name="connsiteY1" fmla="*/ 0 h 927040"/>
              <a:gd name="connsiteX2" fmla="*/ 13677900 w 13677900"/>
              <a:gd name="connsiteY2" fmla="*/ 927040 h 927040"/>
              <a:gd name="connsiteX3" fmla="*/ 0 w 13677900"/>
              <a:gd name="connsiteY3" fmla="*/ 927040 h 927040"/>
              <a:gd name="connsiteX4" fmla="*/ 0 w 13677900"/>
              <a:gd name="connsiteY4" fmla="*/ 0 h 927040"/>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0 w 13677900"/>
              <a:gd name="connsiteY4" fmla="*/ 941863 h 941863"/>
              <a:gd name="connsiteX5" fmla="*/ 0 w 13677900"/>
              <a:gd name="connsiteY5" fmla="*/ 14823 h 941863"/>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6" fmla="*/ 0 w 13677900"/>
              <a:gd name="connsiteY6" fmla="*/ 14823 h 941863"/>
              <a:gd name="connsiteX0" fmla="*/ 0 w 13677900"/>
              <a:gd name="connsiteY0" fmla="*/ 94186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0" fmla="*/ 0 w 13677900"/>
              <a:gd name="connsiteY0" fmla="*/ 941863 h 950630"/>
              <a:gd name="connsiteX1" fmla="*/ 8272 w 13677900"/>
              <a:gd name="connsiteY1" fmla="*/ 950630 h 950630"/>
              <a:gd name="connsiteX2" fmla="*/ 2846653 w 13677900"/>
              <a:gd name="connsiteY2" fmla="*/ 0 h 950630"/>
              <a:gd name="connsiteX3" fmla="*/ 13677900 w 13677900"/>
              <a:gd name="connsiteY3" fmla="*/ 14823 h 950630"/>
              <a:gd name="connsiteX4" fmla="*/ 13677900 w 13677900"/>
              <a:gd name="connsiteY4" fmla="*/ 941863 h 950630"/>
              <a:gd name="connsiteX5" fmla="*/ 3360256 w 13677900"/>
              <a:gd name="connsiteY5" fmla="*/ 935307 h 950630"/>
              <a:gd name="connsiteX6" fmla="*/ 0 w 13677900"/>
              <a:gd name="connsiteY6" fmla="*/ 941863 h 950630"/>
              <a:gd name="connsiteX0" fmla="*/ 3351984 w 13669628"/>
              <a:gd name="connsiteY0" fmla="*/ 935307 h 950630"/>
              <a:gd name="connsiteX1" fmla="*/ 0 w 13669628"/>
              <a:gd name="connsiteY1" fmla="*/ 950630 h 950630"/>
              <a:gd name="connsiteX2" fmla="*/ 2838381 w 13669628"/>
              <a:gd name="connsiteY2" fmla="*/ 0 h 950630"/>
              <a:gd name="connsiteX3" fmla="*/ 13669628 w 13669628"/>
              <a:gd name="connsiteY3" fmla="*/ 14823 h 950630"/>
              <a:gd name="connsiteX4" fmla="*/ 13669628 w 13669628"/>
              <a:gd name="connsiteY4" fmla="*/ 941863 h 950630"/>
              <a:gd name="connsiteX5" fmla="*/ 3351984 w 13669628"/>
              <a:gd name="connsiteY5" fmla="*/ 935307 h 950630"/>
              <a:gd name="connsiteX0" fmla="*/ 513603 w 10831247"/>
              <a:gd name="connsiteY0" fmla="*/ 935307 h 941863"/>
              <a:gd name="connsiteX1" fmla="*/ 0 w 10831247"/>
              <a:gd name="connsiteY1" fmla="*/ 0 h 941863"/>
              <a:gd name="connsiteX2" fmla="*/ 10831247 w 10831247"/>
              <a:gd name="connsiteY2" fmla="*/ 14823 h 941863"/>
              <a:gd name="connsiteX3" fmla="*/ 10831247 w 10831247"/>
              <a:gd name="connsiteY3" fmla="*/ 941863 h 941863"/>
              <a:gd name="connsiteX4" fmla="*/ 513603 w 10831247"/>
              <a:gd name="connsiteY4" fmla="*/ 935307 h 9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247" h="941863">
                <a:moveTo>
                  <a:pt x="513603" y="935307"/>
                </a:moveTo>
                <a:lnTo>
                  <a:pt x="0" y="0"/>
                </a:lnTo>
                <a:lnTo>
                  <a:pt x="10831247" y="14823"/>
                </a:lnTo>
                <a:lnTo>
                  <a:pt x="10831247" y="941863"/>
                </a:lnTo>
                <a:lnTo>
                  <a:pt x="513603" y="93530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4" name="矩形 41"/>
          <p:cNvSpPr/>
          <p:nvPr/>
        </p:nvSpPr>
        <p:spPr>
          <a:xfrm rot="1800000">
            <a:off x="6444398" y="4922372"/>
            <a:ext cx="10831247" cy="941863"/>
          </a:xfrm>
          <a:custGeom>
            <a:avLst/>
            <a:gdLst>
              <a:gd name="connsiteX0" fmla="*/ 0 w 13677900"/>
              <a:gd name="connsiteY0" fmla="*/ 0 h 927040"/>
              <a:gd name="connsiteX1" fmla="*/ 13677900 w 13677900"/>
              <a:gd name="connsiteY1" fmla="*/ 0 h 927040"/>
              <a:gd name="connsiteX2" fmla="*/ 13677900 w 13677900"/>
              <a:gd name="connsiteY2" fmla="*/ 927040 h 927040"/>
              <a:gd name="connsiteX3" fmla="*/ 0 w 13677900"/>
              <a:gd name="connsiteY3" fmla="*/ 927040 h 927040"/>
              <a:gd name="connsiteX4" fmla="*/ 0 w 13677900"/>
              <a:gd name="connsiteY4" fmla="*/ 0 h 927040"/>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0 w 13677900"/>
              <a:gd name="connsiteY4" fmla="*/ 941863 h 941863"/>
              <a:gd name="connsiteX5" fmla="*/ 0 w 13677900"/>
              <a:gd name="connsiteY5" fmla="*/ 14823 h 941863"/>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6" fmla="*/ 0 w 13677900"/>
              <a:gd name="connsiteY6" fmla="*/ 14823 h 941863"/>
              <a:gd name="connsiteX0" fmla="*/ 0 w 13677900"/>
              <a:gd name="connsiteY0" fmla="*/ 94186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0" fmla="*/ 0 w 13677900"/>
              <a:gd name="connsiteY0" fmla="*/ 941863 h 950630"/>
              <a:gd name="connsiteX1" fmla="*/ 8272 w 13677900"/>
              <a:gd name="connsiteY1" fmla="*/ 950630 h 950630"/>
              <a:gd name="connsiteX2" fmla="*/ 2846653 w 13677900"/>
              <a:gd name="connsiteY2" fmla="*/ 0 h 950630"/>
              <a:gd name="connsiteX3" fmla="*/ 13677900 w 13677900"/>
              <a:gd name="connsiteY3" fmla="*/ 14823 h 950630"/>
              <a:gd name="connsiteX4" fmla="*/ 13677900 w 13677900"/>
              <a:gd name="connsiteY4" fmla="*/ 941863 h 950630"/>
              <a:gd name="connsiteX5" fmla="*/ 3360256 w 13677900"/>
              <a:gd name="connsiteY5" fmla="*/ 935307 h 950630"/>
              <a:gd name="connsiteX6" fmla="*/ 0 w 13677900"/>
              <a:gd name="connsiteY6" fmla="*/ 941863 h 950630"/>
              <a:gd name="connsiteX0" fmla="*/ 3351984 w 13669628"/>
              <a:gd name="connsiteY0" fmla="*/ 935307 h 950630"/>
              <a:gd name="connsiteX1" fmla="*/ 0 w 13669628"/>
              <a:gd name="connsiteY1" fmla="*/ 950630 h 950630"/>
              <a:gd name="connsiteX2" fmla="*/ 2838381 w 13669628"/>
              <a:gd name="connsiteY2" fmla="*/ 0 h 950630"/>
              <a:gd name="connsiteX3" fmla="*/ 13669628 w 13669628"/>
              <a:gd name="connsiteY3" fmla="*/ 14823 h 950630"/>
              <a:gd name="connsiteX4" fmla="*/ 13669628 w 13669628"/>
              <a:gd name="connsiteY4" fmla="*/ 941863 h 950630"/>
              <a:gd name="connsiteX5" fmla="*/ 3351984 w 13669628"/>
              <a:gd name="connsiteY5" fmla="*/ 935307 h 950630"/>
              <a:gd name="connsiteX0" fmla="*/ 513603 w 10831247"/>
              <a:gd name="connsiteY0" fmla="*/ 935307 h 941863"/>
              <a:gd name="connsiteX1" fmla="*/ 0 w 10831247"/>
              <a:gd name="connsiteY1" fmla="*/ 0 h 941863"/>
              <a:gd name="connsiteX2" fmla="*/ 10831247 w 10831247"/>
              <a:gd name="connsiteY2" fmla="*/ 14823 h 941863"/>
              <a:gd name="connsiteX3" fmla="*/ 10831247 w 10831247"/>
              <a:gd name="connsiteY3" fmla="*/ 941863 h 941863"/>
              <a:gd name="connsiteX4" fmla="*/ 513603 w 10831247"/>
              <a:gd name="connsiteY4" fmla="*/ 935307 h 9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247" h="941863">
                <a:moveTo>
                  <a:pt x="513603" y="935307"/>
                </a:moveTo>
                <a:lnTo>
                  <a:pt x="0" y="0"/>
                </a:lnTo>
                <a:lnTo>
                  <a:pt x="10831247" y="14823"/>
                </a:lnTo>
                <a:lnTo>
                  <a:pt x="10831247" y="941863"/>
                </a:lnTo>
                <a:lnTo>
                  <a:pt x="513603" y="93530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5" name="矩形 41"/>
          <p:cNvSpPr/>
          <p:nvPr/>
        </p:nvSpPr>
        <p:spPr>
          <a:xfrm rot="1800000">
            <a:off x="8925151" y="4922372"/>
            <a:ext cx="10831247" cy="941863"/>
          </a:xfrm>
          <a:custGeom>
            <a:avLst/>
            <a:gdLst>
              <a:gd name="connsiteX0" fmla="*/ 0 w 13677900"/>
              <a:gd name="connsiteY0" fmla="*/ 0 h 927040"/>
              <a:gd name="connsiteX1" fmla="*/ 13677900 w 13677900"/>
              <a:gd name="connsiteY1" fmla="*/ 0 h 927040"/>
              <a:gd name="connsiteX2" fmla="*/ 13677900 w 13677900"/>
              <a:gd name="connsiteY2" fmla="*/ 927040 h 927040"/>
              <a:gd name="connsiteX3" fmla="*/ 0 w 13677900"/>
              <a:gd name="connsiteY3" fmla="*/ 927040 h 927040"/>
              <a:gd name="connsiteX4" fmla="*/ 0 w 13677900"/>
              <a:gd name="connsiteY4" fmla="*/ 0 h 927040"/>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0 w 13677900"/>
              <a:gd name="connsiteY4" fmla="*/ 941863 h 941863"/>
              <a:gd name="connsiteX5" fmla="*/ 0 w 13677900"/>
              <a:gd name="connsiteY5" fmla="*/ 14823 h 941863"/>
              <a:gd name="connsiteX0" fmla="*/ 0 w 13677900"/>
              <a:gd name="connsiteY0" fmla="*/ 1482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6" fmla="*/ 0 w 13677900"/>
              <a:gd name="connsiteY6" fmla="*/ 14823 h 941863"/>
              <a:gd name="connsiteX0" fmla="*/ 0 w 13677900"/>
              <a:gd name="connsiteY0" fmla="*/ 941863 h 941863"/>
              <a:gd name="connsiteX1" fmla="*/ 2846653 w 13677900"/>
              <a:gd name="connsiteY1" fmla="*/ 0 h 941863"/>
              <a:gd name="connsiteX2" fmla="*/ 13677900 w 13677900"/>
              <a:gd name="connsiteY2" fmla="*/ 14823 h 941863"/>
              <a:gd name="connsiteX3" fmla="*/ 13677900 w 13677900"/>
              <a:gd name="connsiteY3" fmla="*/ 941863 h 941863"/>
              <a:gd name="connsiteX4" fmla="*/ 3360256 w 13677900"/>
              <a:gd name="connsiteY4" fmla="*/ 935307 h 941863"/>
              <a:gd name="connsiteX5" fmla="*/ 0 w 13677900"/>
              <a:gd name="connsiteY5" fmla="*/ 941863 h 941863"/>
              <a:gd name="connsiteX0" fmla="*/ 0 w 13677900"/>
              <a:gd name="connsiteY0" fmla="*/ 941863 h 950630"/>
              <a:gd name="connsiteX1" fmla="*/ 8272 w 13677900"/>
              <a:gd name="connsiteY1" fmla="*/ 950630 h 950630"/>
              <a:gd name="connsiteX2" fmla="*/ 2846653 w 13677900"/>
              <a:gd name="connsiteY2" fmla="*/ 0 h 950630"/>
              <a:gd name="connsiteX3" fmla="*/ 13677900 w 13677900"/>
              <a:gd name="connsiteY3" fmla="*/ 14823 h 950630"/>
              <a:gd name="connsiteX4" fmla="*/ 13677900 w 13677900"/>
              <a:gd name="connsiteY4" fmla="*/ 941863 h 950630"/>
              <a:gd name="connsiteX5" fmla="*/ 3360256 w 13677900"/>
              <a:gd name="connsiteY5" fmla="*/ 935307 h 950630"/>
              <a:gd name="connsiteX6" fmla="*/ 0 w 13677900"/>
              <a:gd name="connsiteY6" fmla="*/ 941863 h 950630"/>
              <a:gd name="connsiteX0" fmla="*/ 3351984 w 13669628"/>
              <a:gd name="connsiteY0" fmla="*/ 935307 h 950630"/>
              <a:gd name="connsiteX1" fmla="*/ 0 w 13669628"/>
              <a:gd name="connsiteY1" fmla="*/ 950630 h 950630"/>
              <a:gd name="connsiteX2" fmla="*/ 2838381 w 13669628"/>
              <a:gd name="connsiteY2" fmla="*/ 0 h 950630"/>
              <a:gd name="connsiteX3" fmla="*/ 13669628 w 13669628"/>
              <a:gd name="connsiteY3" fmla="*/ 14823 h 950630"/>
              <a:gd name="connsiteX4" fmla="*/ 13669628 w 13669628"/>
              <a:gd name="connsiteY4" fmla="*/ 941863 h 950630"/>
              <a:gd name="connsiteX5" fmla="*/ 3351984 w 13669628"/>
              <a:gd name="connsiteY5" fmla="*/ 935307 h 950630"/>
              <a:gd name="connsiteX0" fmla="*/ 513603 w 10831247"/>
              <a:gd name="connsiteY0" fmla="*/ 935307 h 941863"/>
              <a:gd name="connsiteX1" fmla="*/ 0 w 10831247"/>
              <a:gd name="connsiteY1" fmla="*/ 0 h 941863"/>
              <a:gd name="connsiteX2" fmla="*/ 10831247 w 10831247"/>
              <a:gd name="connsiteY2" fmla="*/ 14823 h 941863"/>
              <a:gd name="connsiteX3" fmla="*/ 10831247 w 10831247"/>
              <a:gd name="connsiteY3" fmla="*/ 941863 h 941863"/>
              <a:gd name="connsiteX4" fmla="*/ 513603 w 10831247"/>
              <a:gd name="connsiteY4" fmla="*/ 935307 h 9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247" h="941863">
                <a:moveTo>
                  <a:pt x="513603" y="935307"/>
                </a:moveTo>
                <a:lnTo>
                  <a:pt x="0" y="0"/>
                </a:lnTo>
                <a:lnTo>
                  <a:pt x="10831247" y="14823"/>
                </a:lnTo>
                <a:lnTo>
                  <a:pt x="10831247" y="941863"/>
                </a:lnTo>
                <a:lnTo>
                  <a:pt x="513603" y="93530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 name="d2edd25a-ce02-4a56-a6f5-363bd4db81e7">
            <a:extLst>
              <a:ext uri="{FF2B5EF4-FFF2-40B4-BE49-F238E27FC236}">
                <a16:creationId xmlns:a16="http://schemas.microsoft.com/office/drawing/2014/main" xmlns="" id="{5E919F1B-480C-4CDB-87E4-089BB2E25636}"/>
              </a:ext>
            </a:extLst>
          </p:cNvPr>
          <p:cNvGrpSpPr>
            <a:grpSpLocks noChangeAspect="1"/>
          </p:cNvGrpSpPr>
          <p:nvPr/>
        </p:nvGrpSpPr>
        <p:grpSpPr>
          <a:xfrm>
            <a:off x="1759028" y="2277817"/>
            <a:ext cx="8673946" cy="1077796"/>
            <a:chOff x="1731163" y="1289044"/>
            <a:chExt cx="8691687" cy="1080000"/>
          </a:xfrm>
        </p:grpSpPr>
        <p:sp>
          <p:nvSpPr>
            <p:cNvPr id="4" name="Diamond 4"/>
            <p:cNvSpPr/>
            <p:nvPr/>
          </p:nvSpPr>
          <p:spPr>
            <a:xfrm>
              <a:off x="1731163" y="1289044"/>
              <a:ext cx="1080000" cy="1080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0" name="Diamond 13"/>
            <p:cNvSpPr/>
            <p:nvPr/>
          </p:nvSpPr>
          <p:spPr>
            <a:xfrm>
              <a:off x="4343107" y="1289044"/>
              <a:ext cx="1080000" cy="1080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Diamond 19"/>
            <p:cNvSpPr/>
            <p:nvPr/>
          </p:nvSpPr>
          <p:spPr>
            <a:xfrm>
              <a:off x="9342850" y="1289044"/>
              <a:ext cx="1080000" cy="1080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2" name="Diamond 28"/>
            <p:cNvSpPr/>
            <p:nvPr/>
          </p:nvSpPr>
          <p:spPr>
            <a:xfrm>
              <a:off x="6857021" y="1289044"/>
              <a:ext cx="1080000" cy="1080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8" name="Diamond 4"/>
            <p:cNvSpPr/>
            <p:nvPr/>
          </p:nvSpPr>
          <p:spPr>
            <a:xfrm>
              <a:off x="2013056" y="1556483"/>
              <a:ext cx="516214" cy="53767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30" name="Diamond 13"/>
            <p:cNvSpPr/>
            <p:nvPr/>
          </p:nvSpPr>
          <p:spPr>
            <a:xfrm>
              <a:off x="4625000" y="1556483"/>
              <a:ext cx="516214" cy="53767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32" name="Diamond 19"/>
            <p:cNvSpPr/>
            <p:nvPr/>
          </p:nvSpPr>
          <p:spPr>
            <a:xfrm>
              <a:off x="9624744" y="1556483"/>
              <a:ext cx="516214" cy="53767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sp>
          <p:nvSpPr>
            <p:cNvPr id="34" name="Diamond 28"/>
            <p:cNvSpPr/>
            <p:nvPr/>
          </p:nvSpPr>
          <p:spPr>
            <a:xfrm>
              <a:off x="7138915" y="1556483"/>
              <a:ext cx="516214" cy="53767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solidFill>
                  <a:schemeClr val="tx1"/>
                </a:solidFill>
              </a:endParaRPr>
            </a:p>
          </p:txBody>
        </p:sp>
      </p:grpSp>
      <p:grpSp>
        <p:nvGrpSpPr>
          <p:cNvPr id="36" name="组合 35"/>
          <p:cNvGrpSpPr/>
          <p:nvPr/>
        </p:nvGrpSpPr>
        <p:grpSpPr>
          <a:xfrm>
            <a:off x="874713" y="304800"/>
            <a:ext cx="1182909" cy="850419"/>
            <a:chOff x="874713" y="304800"/>
            <a:chExt cx="1182909" cy="850419"/>
          </a:xfrm>
        </p:grpSpPr>
        <p:sp>
          <p:nvSpPr>
            <p:cNvPr id="37"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0" name="文本框 39"/>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41" name="文本框 40"/>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58" name="组合 57"/>
          <p:cNvGrpSpPr/>
          <p:nvPr/>
        </p:nvGrpSpPr>
        <p:grpSpPr>
          <a:xfrm>
            <a:off x="1176938" y="3617584"/>
            <a:ext cx="2241974" cy="1356753"/>
            <a:chOff x="1176938" y="3907870"/>
            <a:chExt cx="2241974" cy="1356753"/>
          </a:xfrm>
        </p:grpSpPr>
        <p:sp>
          <p:nvSpPr>
            <p:cNvPr id="47" name="矩形 46">
              <a:extLst>
                <a:ext uri="{FF2B5EF4-FFF2-40B4-BE49-F238E27FC236}">
                  <a16:creationId xmlns:a16="http://schemas.microsoft.com/office/drawing/2014/main" xmlns="" id="{E3EB1709-6D20-4440-8800-976CC5E9712E}"/>
                </a:ext>
              </a:extLst>
            </p:cNvPr>
            <p:cNvSpPr/>
            <p:nvPr/>
          </p:nvSpPr>
          <p:spPr>
            <a:xfrm>
              <a:off x="1270002" y="4285894"/>
              <a:ext cx="205584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8" name="矩形 47">
              <a:extLst>
                <a:ext uri="{FF2B5EF4-FFF2-40B4-BE49-F238E27FC236}">
                  <a16:creationId xmlns:a16="http://schemas.microsoft.com/office/drawing/2014/main" xmlns="" id="{CBCE2F27-1948-4AAF-B7D2-B7B4F23C2784}"/>
                </a:ext>
              </a:extLst>
            </p:cNvPr>
            <p:cNvSpPr/>
            <p:nvPr/>
          </p:nvSpPr>
          <p:spPr>
            <a:xfrm>
              <a:off x="1176938" y="3907870"/>
              <a:ext cx="2241974"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59" name="组合 58"/>
          <p:cNvGrpSpPr/>
          <p:nvPr/>
        </p:nvGrpSpPr>
        <p:grpSpPr>
          <a:xfrm>
            <a:off x="3783550" y="3617584"/>
            <a:ext cx="2241974" cy="1356753"/>
            <a:chOff x="3783550" y="3907870"/>
            <a:chExt cx="2241974" cy="1356753"/>
          </a:xfrm>
        </p:grpSpPr>
        <p:sp>
          <p:nvSpPr>
            <p:cNvPr id="50" name="矩形 49">
              <a:extLst>
                <a:ext uri="{FF2B5EF4-FFF2-40B4-BE49-F238E27FC236}">
                  <a16:creationId xmlns:a16="http://schemas.microsoft.com/office/drawing/2014/main" xmlns="" id="{E3EB1709-6D20-4440-8800-976CC5E9712E}"/>
                </a:ext>
              </a:extLst>
            </p:cNvPr>
            <p:cNvSpPr/>
            <p:nvPr/>
          </p:nvSpPr>
          <p:spPr>
            <a:xfrm>
              <a:off x="3876614" y="4285894"/>
              <a:ext cx="205584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1" name="矩形 50">
              <a:extLst>
                <a:ext uri="{FF2B5EF4-FFF2-40B4-BE49-F238E27FC236}">
                  <a16:creationId xmlns:a16="http://schemas.microsoft.com/office/drawing/2014/main" xmlns="" id="{CBCE2F27-1948-4AAF-B7D2-B7B4F23C2784}"/>
                </a:ext>
              </a:extLst>
            </p:cNvPr>
            <p:cNvSpPr/>
            <p:nvPr/>
          </p:nvSpPr>
          <p:spPr>
            <a:xfrm>
              <a:off x="3783550" y="390787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60" name="组合 59"/>
          <p:cNvGrpSpPr/>
          <p:nvPr/>
        </p:nvGrpSpPr>
        <p:grpSpPr>
          <a:xfrm>
            <a:off x="6292333" y="3617584"/>
            <a:ext cx="2241974" cy="1356753"/>
            <a:chOff x="6292333" y="3907870"/>
            <a:chExt cx="2241974" cy="1356753"/>
          </a:xfrm>
        </p:grpSpPr>
        <p:sp>
          <p:nvSpPr>
            <p:cNvPr id="53" name="矩形 52">
              <a:extLst>
                <a:ext uri="{FF2B5EF4-FFF2-40B4-BE49-F238E27FC236}">
                  <a16:creationId xmlns:a16="http://schemas.microsoft.com/office/drawing/2014/main" xmlns="" id="{E3EB1709-6D20-4440-8800-976CC5E9712E}"/>
                </a:ext>
              </a:extLst>
            </p:cNvPr>
            <p:cNvSpPr/>
            <p:nvPr/>
          </p:nvSpPr>
          <p:spPr>
            <a:xfrm>
              <a:off x="6385397" y="4285894"/>
              <a:ext cx="205584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4" name="矩形 53">
              <a:extLst>
                <a:ext uri="{FF2B5EF4-FFF2-40B4-BE49-F238E27FC236}">
                  <a16:creationId xmlns:a16="http://schemas.microsoft.com/office/drawing/2014/main" xmlns="" id="{CBCE2F27-1948-4AAF-B7D2-B7B4F23C2784}"/>
                </a:ext>
              </a:extLst>
            </p:cNvPr>
            <p:cNvSpPr/>
            <p:nvPr/>
          </p:nvSpPr>
          <p:spPr>
            <a:xfrm>
              <a:off x="6292333" y="390787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61" name="组合 60"/>
          <p:cNvGrpSpPr/>
          <p:nvPr/>
        </p:nvGrpSpPr>
        <p:grpSpPr>
          <a:xfrm>
            <a:off x="8773088" y="3617584"/>
            <a:ext cx="2241974" cy="1356753"/>
            <a:chOff x="8773088" y="3907870"/>
            <a:chExt cx="2241974" cy="1356753"/>
          </a:xfrm>
        </p:grpSpPr>
        <p:sp>
          <p:nvSpPr>
            <p:cNvPr id="56" name="矩形 55">
              <a:extLst>
                <a:ext uri="{FF2B5EF4-FFF2-40B4-BE49-F238E27FC236}">
                  <a16:creationId xmlns:a16="http://schemas.microsoft.com/office/drawing/2014/main" xmlns="" id="{E3EB1709-6D20-4440-8800-976CC5E9712E}"/>
                </a:ext>
              </a:extLst>
            </p:cNvPr>
            <p:cNvSpPr/>
            <p:nvPr/>
          </p:nvSpPr>
          <p:spPr>
            <a:xfrm>
              <a:off x="8866152" y="4285894"/>
              <a:ext cx="205584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7" name="矩形 56">
              <a:extLst>
                <a:ext uri="{FF2B5EF4-FFF2-40B4-BE49-F238E27FC236}">
                  <a16:creationId xmlns:a16="http://schemas.microsoft.com/office/drawing/2014/main" xmlns="" id="{CBCE2F27-1948-4AAF-B7D2-B7B4F23C2784}"/>
                </a:ext>
              </a:extLst>
            </p:cNvPr>
            <p:cNvSpPr/>
            <p:nvPr/>
          </p:nvSpPr>
          <p:spPr>
            <a:xfrm>
              <a:off x="8773088" y="390787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spTree>
    <p:extLst>
      <p:ext uri="{BB962C8B-B14F-4D97-AF65-F5344CB8AC3E}">
        <p14:creationId xmlns:p14="http://schemas.microsoft.com/office/powerpoint/2010/main" val="38684457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p:tgtEl>
                                          <p:spTgt spid="40"/>
                                        </p:tgtEl>
                                        <p:attrNameLst>
                                          <p:attrName>ppt_x</p:attrName>
                                        </p:attrNameLst>
                                      </p:cBhvr>
                                      <p:tavLst>
                                        <p:tav tm="0">
                                          <p:val>
                                            <p:strVal val="#ppt_x-#ppt_w*1.125000"/>
                                          </p:val>
                                        </p:tav>
                                        <p:tav tm="100000">
                                          <p:val>
                                            <p:strVal val="#ppt_x"/>
                                          </p:val>
                                        </p:tav>
                                      </p:tavLst>
                                    </p:anim>
                                    <p:animEffect transition="in" filter="wipe(right)">
                                      <p:cBhvr>
                                        <p:cTn id="13" dur="500"/>
                                        <p:tgtEl>
                                          <p:spTgt spid="4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Effect transition="in" filter="fade">
                                      <p:cBhvr>
                                        <p:cTn id="42" dur="500"/>
                                        <p:tgtEl>
                                          <p:spTgt spid="58"/>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animEffect transition="in" filter="fade">
                                      <p:cBhvr>
                                        <p:cTn id="48" dur="500"/>
                                        <p:tgtEl>
                                          <p:spTgt spid="59"/>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animEffect transition="in" filter="fade">
                                      <p:cBhvr>
                                        <p:cTn id="6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1800000">
            <a:off x="176883" y="4484477"/>
            <a:ext cx="13365927" cy="4333865"/>
          </a:xfrm>
          <a:custGeom>
            <a:avLst/>
            <a:gdLst>
              <a:gd name="connsiteX0" fmla="*/ 0 w 13677900"/>
              <a:gd name="connsiteY0" fmla="*/ 0 h 4331892"/>
              <a:gd name="connsiteX1" fmla="*/ 13677900 w 13677900"/>
              <a:gd name="connsiteY1" fmla="*/ 0 h 4331892"/>
              <a:gd name="connsiteX2" fmla="*/ 13677900 w 13677900"/>
              <a:gd name="connsiteY2" fmla="*/ 4331892 h 4331892"/>
              <a:gd name="connsiteX3" fmla="*/ 0 w 13677900"/>
              <a:gd name="connsiteY3" fmla="*/ 4331892 h 4331892"/>
              <a:gd name="connsiteX4" fmla="*/ 0 w 13677900"/>
              <a:gd name="connsiteY4" fmla="*/ 0 h 4331892"/>
              <a:gd name="connsiteX0" fmla="*/ 0 w 13677900"/>
              <a:gd name="connsiteY0" fmla="*/ 1973 h 4333865"/>
              <a:gd name="connsiteX1" fmla="*/ 2264096 w 13677900"/>
              <a:gd name="connsiteY1" fmla="*/ 0 h 4333865"/>
              <a:gd name="connsiteX2" fmla="*/ 13677900 w 13677900"/>
              <a:gd name="connsiteY2" fmla="*/ 1973 h 4333865"/>
              <a:gd name="connsiteX3" fmla="*/ 13677900 w 13677900"/>
              <a:gd name="connsiteY3" fmla="*/ 4333865 h 4333865"/>
              <a:gd name="connsiteX4" fmla="*/ 0 w 13677900"/>
              <a:gd name="connsiteY4" fmla="*/ 4333865 h 4333865"/>
              <a:gd name="connsiteX5" fmla="*/ 0 w 13677900"/>
              <a:gd name="connsiteY5" fmla="*/ 1973 h 4333865"/>
              <a:gd name="connsiteX0" fmla="*/ 0 w 13677900"/>
              <a:gd name="connsiteY0" fmla="*/ 1973 h 4333865"/>
              <a:gd name="connsiteX1" fmla="*/ 2264096 w 13677900"/>
              <a:gd name="connsiteY1" fmla="*/ 0 h 4333865"/>
              <a:gd name="connsiteX2" fmla="*/ 13677900 w 13677900"/>
              <a:gd name="connsiteY2" fmla="*/ 1973 h 4333865"/>
              <a:gd name="connsiteX3" fmla="*/ 13677900 w 13677900"/>
              <a:gd name="connsiteY3" fmla="*/ 4333865 h 4333865"/>
              <a:gd name="connsiteX4" fmla="*/ 311973 w 13677900"/>
              <a:gd name="connsiteY4" fmla="*/ 4311394 h 4333865"/>
              <a:gd name="connsiteX5" fmla="*/ 0 w 13677900"/>
              <a:gd name="connsiteY5" fmla="*/ 4333865 h 4333865"/>
              <a:gd name="connsiteX6" fmla="*/ 0 w 13677900"/>
              <a:gd name="connsiteY6" fmla="*/ 1973 h 4333865"/>
              <a:gd name="connsiteX0" fmla="*/ 0 w 13677900"/>
              <a:gd name="connsiteY0" fmla="*/ 1973 h 4333865"/>
              <a:gd name="connsiteX1" fmla="*/ 2264096 w 13677900"/>
              <a:gd name="connsiteY1" fmla="*/ 0 h 4333865"/>
              <a:gd name="connsiteX2" fmla="*/ 13677900 w 13677900"/>
              <a:gd name="connsiteY2" fmla="*/ 1973 h 4333865"/>
              <a:gd name="connsiteX3" fmla="*/ 13677900 w 13677900"/>
              <a:gd name="connsiteY3" fmla="*/ 4333865 h 4333865"/>
              <a:gd name="connsiteX4" fmla="*/ 311973 w 13677900"/>
              <a:gd name="connsiteY4" fmla="*/ 4311394 h 4333865"/>
              <a:gd name="connsiteX5" fmla="*/ 0 w 13677900"/>
              <a:gd name="connsiteY5" fmla="*/ 1973 h 4333865"/>
              <a:gd name="connsiteX0" fmla="*/ 0 w 13365927"/>
              <a:gd name="connsiteY0" fmla="*/ 4311394 h 4333865"/>
              <a:gd name="connsiteX1" fmla="*/ 1952123 w 13365927"/>
              <a:gd name="connsiteY1" fmla="*/ 0 h 4333865"/>
              <a:gd name="connsiteX2" fmla="*/ 13365927 w 13365927"/>
              <a:gd name="connsiteY2" fmla="*/ 1973 h 4333865"/>
              <a:gd name="connsiteX3" fmla="*/ 13365927 w 13365927"/>
              <a:gd name="connsiteY3" fmla="*/ 4333865 h 4333865"/>
              <a:gd name="connsiteX4" fmla="*/ 0 w 13365927"/>
              <a:gd name="connsiteY4" fmla="*/ 4311394 h 4333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5927" h="4333865">
                <a:moveTo>
                  <a:pt x="0" y="4311394"/>
                </a:moveTo>
                <a:lnTo>
                  <a:pt x="1952123" y="0"/>
                </a:lnTo>
                <a:lnTo>
                  <a:pt x="13365927" y="1973"/>
                </a:lnTo>
                <a:lnTo>
                  <a:pt x="13365927" y="4333865"/>
                </a:lnTo>
                <a:lnTo>
                  <a:pt x="0" y="431139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1" name="矩形 20"/>
          <p:cNvSpPr/>
          <p:nvPr/>
        </p:nvSpPr>
        <p:spPr>
          <a:xfrm rot="1800000">
            <a:off x="4130631" y="4893276"/>
            <a:ext cx="13024601" cy="3814513"/>
          </a:xfrm>
          <a:custGeom>
            <a:avLst/>
            <a:gdLst>
              <a:gd name="connsiteX0" fmla="*/ 0 w 13677900"/>
              <a:gd name="connsiteY0" fmla="*/ 0 h 3803877"/>
              <a:gd name="connsiteX1" fmla="*/ 13677900 w 13677900"/>
              <a:gd name="connsiteY1" fmla="*/ 0 h 3803877"/>
              <a:gd name="connsiteX2" fmla="*/ 13677900 w 13677900"/>
              <a:gd name="connsiteY2" fmla="*/ 3803877 h 3803877"/>
              <a:gd name="connsiteX3" fmla="*/ 0 w 13677900"/>
              <a:gd name="connsiteY3" fmla="*/ 3803877 h 3803877"/>
              <a:gd name="connsiteX4" fmla="*/ 0 w 13677900"/>
              <a:gd name="connsiteY4" fmla="*/ 0 h 3803877"/>
              <a:gd name="connsiteX0" fmla="*/ 0 w 13677900"/>
              <a:gd name="connsiteY0" fmla="*/ 0 h 3803877"/>
              <a:gd name="connsiteX1" fmla="*/ 1673318 w 13677900"/>
              <a:gd name="connsiteY1" fmla="*/ 7751 h 3803877"/>
              <a:gd name="connsiteX2" fmla="*/ 13677900 w 13677900"/>
              <a:gd name="connsiteY2" fmla="*/ 0 h 3803877"/>
              <a:gd name="connsiteX3" fmla="*/ 13677900 w 13677900"/>
              <a:gd name="connsiteY3" fmla="*/ 3803877 h 3803877"/>
              <a:gd name="connsiteX4" fmla="*/ 0 w 13677900"/>
              <a:gd name="connsiteY4" fmla="*/ 3803877 h 3803877"/>
              <a:gd name="connsiteX5" fmla="*/ 0 w 13677900"/>
              <a:gd name="connsiteY5" fmla="*/ 0 h 3803877"/>
              <a:gd name="connsiteX0" fmla="*/ 0 w 13677900"/>
              <a:gd name="connsiteY0" fmla="*/ 0 h 3814513"/>
              <a:gd name="connsiteX1" fmla="*/ 1673318 w 13677900"/>
              <a:gd name="connsiteY1" fmla="*/ 7751 h 3814513"/>
              <a:gd name="connsiteX2" fmla="*/ 13677900 w 13677900"/>
              <a:gd name="connsiteY2" fmla="*/ 0 h 3814513"/>
              <a:gd name="connsiteX3" fmla="*/ 13677900 w 13677900"/>
              <a:gd name="connsiteY3" fmla="*/ 3803877 h 3814513"/>
              <a:gd name="connsiteX4" fmla="*/ 653299 w 13677900"/>
              <a:gd name="connsiteY4" fmla="*/ 3814513 h 3814513"/>
              <a:gd name="connsiteX5" fmla="*/ 0 w 13677900"/>
              <a:gd name="connsiteY5" fmla="*/ 3803877 h 3814513"/>
              <a:gd name="connsiteX6" fmla="*/ 0 w 13677900"/>
              <a:gd name="connsiteY6" fmla="*/ 0 h 3814513"/>
              <a:gd name="connsiteX0" fmla="*/ 0 w 13677900"/>
              <a:gd name="connsiteY0" fmla="*/ 0 h 3814513"/>
              <a:gd name="connsiteX1" fmla="*/ 1673318 w 13677900"/>
              <a:gd name="connsiteY1" fmla="*/ 7751 h 3814513"/>
              <a:gd name="connsiteX2" fmla="*/ 13677900 w 13677900"/>
              <a:gd name="connsiteY2" fmla="*/ 0 h 3814513"/>
              <a:gd name="connsiteX3" fmla="*/ 13677900 w 13677900"/>
              <a:gd name="connsiteY3" fmla="*/ 3803877 h 3814513"/>
              <a:gd name="connsiteX4" fmla="*/ 653299 w 13677900"/>
              <a:gd name="connsiteY4" fmla="*/ 3814513 h 3814513"/>
              <a:gd name="connsiteX5" fmla="*/ 0 w 13677900"/>
              <a:gd name="connsiteY5" fmla="*/ 0 h 3814513"/>
              <a:gd name="connsiteX0" fmla="*/ 0 w 13024601"/>
              <a:gd name="connsiteY0" fmla="*/ 3814513 h 3814513"/>
              <a:gd name="connsiteX1" fmla="*/ 1020019 w 13024601"/>
              <a:gd name="connsiteY1" fmla="*/ 7751 h 3814513"/>
              <a:gd name="connsiteX2" fmla="*/ 13024601 w 13024601"/>
              <a:gd name="connsiteY2" fmla="*/ 0 h 3814513"/>
              <a:gd name="connsiteX3" fmla="*/ 13024601 w 13024601"/>
              <a:gd name="connsiteY3" fmla="*/ 3803877 h 3814513"/>
              <a:gd name="connsiteX4" fmla="*/ 0 w 13024601"/>
              <a:gd name="connsiteY4" fmla="*/ 3814513 h 3814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4601" h="3814513">
                <a:moveTo>
                  <a:pt x="0" y="3814513"/>
                </a:moveTo>
                <a:lnTo>
                  <a:pt x="1020019" y="7751"/>
                </a:lnTo>
                <a:lnTo>
                  <a:pt x="13024601" y="0"/>
                </a:lnTo>
                <a:lnTo>
                  <a:pt x="13024601" y="3803877"/>
                </a:lnTo>
                <a:lnTo>
                  <a:pt x="0" y="3814513"/>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2" name="矩形 21"/>
          <p:cNvSpPr/>
          <p:nvPr/>
        </p:nvSpPr>
        <p:spPr>
          <a:xfrm rot="1800000">
            <a:off x="7089861" y="4885046"/>
            <a:ext cx="13056997" cy="3816457"/>
          </a:xfrm>
          <a:custGeom>
            <a:avLst/>
            <a:gdLst>
              <a:gd name="connsiteX0" fmla="*/ 0 w 13677900"/>
              <a:gd name="connsiteY0" fmla="*/ 0 h 3803877"/>
              <a:gd name="connsiteX1" fmla="*/ 13677900 w 13677900"/>
              <a:gd name="connsiteY1" fmla="*/ 0 h 3803877"/>
              <a:gd name="connsiteX2" fmla="*/ 13677900 w 13677900"/>
              <a:gd name="connsiteY2" fmla="*/ 3803877 h 3803877"/>
              <a:gd name="connsiteX3" fmla="*/ 0 w 13677900"/>
              <a:gd name="connsiteY3" fmla="*/ 3803877 h 3803877"/>
              <a:gd name="connsiteX4" fmla="*/ 0 w 13677900"/>
              <a:gd name="connsiteY4" fmla="*/ 0 h 3803877"/>
              <a:gd name="connsiteX0" fmla="*/ 0 w 13677900"/>
              <a:gd name="connsiteY0" fmla="*/ 0 h 3803877"/>
              <a:gd name="connsiteX1" fmla="*/ 1653491 w 13677900"/>
              <a:gd name="connsiteY1" fmla="*/ 2439 h 3803877"/>
              <a:gd name="connsiteX2" fmla="*/ 13677900 w 13677900"/>
              <a:gd name="connsiteY2" fmla="*/ 0 h 3803877"/>
              <a:gd name="connsiteX3" fmla="*/ 13677900 w 13677900"/>
              <a:gd name="connsiteY3" fmla="*/ 3803877 h 3803877"/>
              <a:gd name="connsiteX4" fmla="*/ 0 w 13677900"/>
              <a:gd name="connsiteY4" fmla="*/ 3803877 h 3803877"/>
              <a:gd name="connsiteX5" fmla="*/ 0 w 13677900"/>
              <a:gd name="connsiteY5" fmla="*/ 0 h 3803877"/>
              <a:gd name="connsiteX0" fmla="*/ 0 w 13677900"/>
              <a:gd name="connsiteY0" fmla="*/ 0 h 3816457"/>
              <a:gd name="connsiteX1" fmla="*/ 1653491 w 13677900"/>
              <a:gd name="connsiteY1" fmla="*/ 2439 h 3816457"/>
              <a:gd name="connsiteX2" fmla="*/ 13677900 w 13677900"/>
              <a:gd name="connsiteY2" fmla="*/ 0 h 3816457"/>
              <a:gd name="connsiteX3" fmla="*/ 13677900 w 13677900"/>
              <a:gd name="connsiteY3" fmla="*/ 3803877 h 3816457"/>
              <a:gd name="connsiteX4" fmla="*/ 620903 w 13677900"/>
              <a:gd name="connsiteY4" fmla="*/ 3816457 h 3816457"/>
              <a:gd name="connsiteX5" fmla="*/ 0 w 13677900"/>
              <a:gd name="connsiteY5" fmla="*/ 3803877 h 3816457"/>
              <a:gd name="connsiteX6" fmla="*/ 0 w 13677900"/>
              <a:gd name="connsiteY6" fmla="*/ 0 h 3816457"/>
              <a:gd name="connsiteX0" fmla="*/ 0 w 13677900"/>
              <a:gd name="connsiteY0" fmla="*/ 0 h 3816457"/>
              <a:gd name="connsiteX1" fmla="*/ 1653491 w 13677900"/>
              <a:gd name="connsiteY1" fmla="*/ 2439 h 3816457"/>
              <a:gd name="connsiteX2" fmla="*/ 13677900 w 13677900"/>
              <a:gd name="connsiteY2" fmla="*/ 0 h 3816457"/>
              <a:gd name="connsiteX3" fmla="*/ 13677900 w 13677900"/>
              <a:gd name="connsiteY3" fmla="*/ 3803877 h 3816457"/>
              <a:gd name="connsiteX4" fmla="*/ 620903 w 13677900"/>
              <a:gd name="connsiteY4" fmla="*/ 3816457 h 3816457"/>
              <a:gd name="connsiteX5" fmla="*/ 0 w 13677900"/>
              <a:gd name="connsiteY5" fmla="*/ 0 h 3816457"/>
              <a:gd name="connsiteX0" fmla="*/ 0 w 13056997"/>
              <a:gd name="connsiteY0" fmla="*/ 3816457 h 3816457"/>
              <a:gd name="connsiteX1" fmla="*/ 1032588 w 13056997"/>
              <a:gd name="connsiteY1" fmla="*/ 2439 h 3816457"/>
              <a:gd name="connsiteX2" fmla="*/ 13056997 w 13056997"/>
              <a:gd name="connsiteY2" fmla="*/ 0 h 3816457"/>
              <a:gd name="connsiteX3" fmla="*/ 13056997 w 13056997"/>
              <a:gd name="connsiteY3" fmla="*/ 3803877 h 3816457"/>
              <a:gd name="connsiteX4" fmla="*/ 0 w 13056997"/>
              <a:gd name="connsiteY4" fmla="*/ 3816457 h 3816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6997" h="3816457">
                <a:moveTo>
                  <a:pt x="0" y="3816457"/>
                </a:moveTo>
                <a:lnTo>
                  <a:pt x="1032588" y="2439"/>
                </a:lnTo>
                <a:lnTo>
                  <a:pt x="13056997" y="0"/>
                </a:lnTo>
                <a:lnTo>
                  <a:pt x="13056997" y="3803877"/>
                </a:lnTo>
                <a:lnTo>
                  <a:pt x="0" y="381645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14" name="组合 13"/>
          <p:cNvGrpSpPr/>
          <p:nvPr/>
        </p:nvGrpSpPr>
        <p:grpSpPr>
          <a:xfrm>
            <a:off x="874713" y="304800"/>
            <a:ext cx="1182909" cy="850419"/>
            <a:chOff x="874713" y="304800"/>
            <a:chExt cx="1182909" cy="850419"/>
          </a:xfrm>
        </p:grpSpPr>
        <p:sp>
          <p:nvSpPr>
            <p:cNvPr id="15"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文本框 17"/>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9" name="文本框 18"/>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24" name="图片占位符 2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3801" r="3801"/>
          <a:stretch>
            <a:fillRect/>
          </a:stretch>
        </p:blipFill>
        <p:spPr/>
      </p:pic>
      <p:grpSp>
        <p:nvGrpSpPr>
          <p:cNvPr id="31" name="组合 30"/>
          <p:cNvGrpSpPr/>
          <p:nvPr/>
        </p:nvGrpSpPr>
        <p:grpSpPr>
          <a:xfrm>
            <a:off x="4068716" y="2435180"/>
            <a:ext cx="2718684" cy="2718683"/>
            <a:chOff x="4068716" y="2435180"/>
            <a:chExt cx="2718684" cy="2718683"/>
          </a:xfrm>
        </p:grpSpPr>
        <p:sp>
          <p:nvSpPr>
            <p:cNvPr id="6" name="Rectangle 6"/>
            <p:cNvSpPr/>
            <p:nvPr/>
          </p:nvSpPr>
          <p:spPr>
            <a:xfrm>
              <a:off x="4068716" y="2435180"/>
              <a:ext cx="2718684" cy="2718683"/>
            </a:xfrm>
            <a:prstGeom prst="rect">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p>
          </p:txBody>
        </p:sp>
        <p:sp>
          <p:nvSpPr>
            <p:cNvPr id="13" name="Freeform 41"/>
            <p:cNvSpPr>
              <a:spLocks/>
            </p:cNvSpPr>
            <p:nvPr/>
          </p:nvSpPr>
          <p:spPr bwMode="auto">
            <a:xfrm>
              <a:off x="5082184" y="2723293"/>
              <a:ext cx="691749" cy="6304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nvGrpSpPr>
            <p:cNvPr id="25" name="组合 24"/>
            <p:cNvGrpSpPr/>
            <p:nvPr/>
          </p:nvGrpSpPr>
          <p:grpSpPr>
            <a:xfrm>
              <a:off x="4235273" y="3565668"/>
              <a:ext cx="2394127" cy="1109754"/>
              <a:chOff x="874713" y="3325188"/>
              <a:chExt cx="2394127" cy="1109754"/>
            </a:xfrm>
          </p:grpSpPr>
          <p:sp>
            <p:nvSpPr>
              <p:cNvPr id="26" name="矩形 25">
                <a:extLst>
                  <a:ext uri="{FF2B5EF4-FFF2-40B4-BE49-F238E27FC236}">
                    <a16:creationId xmlns:a16="http://schemas.microsoft.com/office/drawing/2014/main" xmlns="" id="{E3EB1709-6D20-4440-8800-976CC5E9712E}"/>
                  </a:ext>
                </a:extLst>
              </p:cNvPr>
              <p:cNvSpPr/>
              <p:nvPr/>
            </p:nvSpPr>
            <p:spPr>
              <a:xfrm>
                <a:off x="874713" y="3677812"/>
                <a:ext cx="2394127"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a:t>
                </a:r>
                <a:r>
                  <a:rPr lang="zh-CN" altLang="en-US" sz="1200" dirty="0" smtClean="0">
                    <a:solidFill>
                      <a:schemeClr val="tx1">
                        <a:lumMod val="75000"/>
                        <a:lumOff val="25000"/>
                      </a:schemeClr>
                    </a:solidFill>
                  </a:rPr>
                  <a:t>应用中</a:t>
                </a:r>
                <a:endParaRPr lang="zh-CN" altLang="en-US" sz="1200" dirty="0">
                  <a:solidFill>
                    <a:schemeClr val="tx1">
                      <a:lumMod val="75000"/>
                      <a:lumOff val="25000"/>
                    </a:schemeClr>
                  </a:solidFill>
                </a:endParaRPr>
              </a:p>
            </p:txBody>
          </p:sp>
          <p:sp>
            <p:nvSpPr>
              <p:cNvPr id="27" name="矩形 26">
                <a:extLst>
                  <a:ext uri="{FF2B5EF4-FFF2-40B4-BE49-F238E27FC236}">
                    <a16:creationId xmlns:a16="http://schemas.microsoft.com/office/drawing/2014/main" xmlns="" id="{CBCE2F27-1948-4AAF-B7D2-B7B4F23C2784}"/>
                  </a:ext>
                </a:extLst>
              </p:cNvPr>
              <p:cNvSpPr/>
              <p:nvPr/>
            </p:nvSpPr>
            <p:spPr>
              <a:xfrm>
                <a:off x="950789" y="332518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t>文字</a:t>
                </a:r>
                <a:r>
                  <a:rPr lang="zh-CN" altLang="en-US" sz="1600" b="1" dirty="0"/>
                  <a:t>添加</a:t>
                </a:r>
              </a:p>
            </p:txBody>
          </p:sp>
        </p:grpSp>
      </p:grpSp>
      <p:grpSp>
        <p:nvGrpSpPr>
          <p:cNvPr id="32" name="组合 31"/>
          <p:cNvGrpSpPr/>
          <p:nvPr/>
        </p:nvGrpSpPr>
        <p:grpSpPr>
          <a:xfrm>
            <a:off x="7062972" y="2435180"/>
            <a:ext cx="2718684" cy="2718683"/>
            <a:chOff x="7062972" y="2435180"/>
            <a:chExt cx="2718684" cy="2718683"/>
          </a:xfrm>
        </p:grpSpPr>
        <p:sp>
          <p:nvSpPr>
            <p:cNvPr id="7" name="Rectangle 7"/>
            <p:cNvSpPr/>
            <p:nvPr/>
          </p:nvSpPr>
          <p:spPr>
            <a:xfrm>
              <a:off x="7062972" y="2435180"/>
              <a:ext cx="2718684" cy="2718683"/>
            </a:xfrm>
            <a:prstGeom prst="rect">
              <a:avLst/>
            </a:prstGeom>
            <a:solidFill>
              <a:schemeClr val="bg1"/>
            </a:solidFill>
            <a:ln w="88900">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p>
          </p:txBody>
        </p:sp>
        <p:sp>
          <p:nvSpPr>
            <p:cNvPr id="12" name="Freeform 36"/>
            <p:cNvSpPr>
              <a:spLocks/>
            </p:cNvSpPr>
            <p:nvPr/>
          </p:nvSpPr>
          <p:spPr bwMode="auto">
            <a:xfrm>
              <a:off x="8050480" y="2699634"/>
              <a:ext cx="743668" cy="67778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nvGrpSpPr>
            <p:cNvPr id="28" name="组合 27"/>
            <p:cNvGrpSpPr/>
            <p:nvPr/>
          </p:nvGrpSpPr>
          <p:grpSpPr>
            <a:xfrm>
              <a:off x="7225250" y="3565668"/>
              <a:ext cx="2394127" cy="1109754"/>
              <a:chOff x="874713" y="3325188"/>
              <a:chExt cx="2394127" cy="1109754"/>
            </a:xfrm>
          </p:grpSpPr>
          <p:sp>
            <p:nvSpPr>
              <p:cNvPr id="29" name="矩形 28">
                <a:extLst>
                  <a:ext uri="{FF2B5EF4-FFF2-40B4-BE49-F238E27FC236}">
                    <a16:creationId xmlns:a16="http://schemas.microsoft.com/office/drawing/2014/main" xmlns="" id="{E3EB1709-6D20-4440-8800-976CC5E9712E}"/>
                  </a:ext>
                </a:extLst>
              </p:cNvPr>
              <p:cNvSpPr/>
              <p:nvPr/>
            </p:nvSpPr>
            <p:spPr>
              <a:xfrm>
                <a:off x="874713" y="3677812"/>
                <a:ext cx="2394127"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用户可以在投影仪或者计算机上进行演示也可以将演示文稿打印出来制作成胶片以便</a:t>
                </a:r>
                <a:r>
                  <a:rPr lang="zh-CN" altLang="en-US" sz="1200" dirty="0" smtClean="0">
                    <a:solidFill>
                      <a:schemeClr val="tx1">
                        <a:lumMod val="75000"/>
                        <a:lumOff val="25000"/>
                      </a:schemeClr>
                    </a:solidFill>
                  </a:rPr>
                  <a:t>应用中</a:t>
                </a:r>
                <a:endParaRPr lang="zh-CN" altLang="en-US" sz="1200" dirty="0">
                  <a:solidFill>
                    <a:schemeClr val="tx1">
                      <a:lumMod val="75000"/>
                      <a:lumOff val="25000"/>
                    </a:schemeClr>
                  </a:solidFill>
                </a:endParaRPr>
              </a:p>
            </p:txBody>
          </p:sp>
          <p:sp>
            <p:nvSpPr>
              <p:cNvPr id="30" name="矩形 29">
                <a:extLst>
                  <a:ext uri="{FF2B5EF4-FFF2-40B4-BE49-F238E27FC236}">
                    <a16:creationId xmlns:a16="http://schemas.microsoft.com/office/drawing/2014/main" xmlns="" id="{CBCE2F27-1948-4AAF-B7D2-B7B4F23C2784}"/>
                  </a:ext>
                </a:extLst>
              </p:cNvPr>
              <p:cNvSpPr/>
              <p:nvPr/>
            </p:nvSpPr>
            <p:spPr>
              <a:xfrm>
                <a:off x="950789" y="3325188"/>
                <a:ext cx="224197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t>文字</a:t>
                </a:r>
                <a:r>
                  <a:rPr lang="zh-CN" altLang="en-US" sz="1600" b="1" dirty="0"/>
                  <a:t>添加</a:t>
                </a:r>
              </a:p>
            </p:txBody>
          </p:sp>
        </p:grpSp>
      </p:grpSp>
    </p:spTree>
    <p:extLst>
      <p:ext uri="{BB962C8B-B14F-4D97-AF65-F5344CB8AC3E}">
        <p14:creationId xmlns:p14="http://schemas.microsoft.com/office/powerpoint/2010/main" val="4754287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rot="1800000">
            <a:off x="5844501" y="3873772"/>
            <a:ext cx="6829510" cy="3511652"/>
          </a:xfrm>
          <a:custGeom>
            <a:avLst/>
            <a:gdLst>
              <a:gd name="connsiteX0" fmla="*/ 0 w 6829510"/>
              <a:gd name="connsiteY0" fmla="*/ 0 h 3511652"/>
              <a:gd name="connsiteX1" fmla="*/ 6829510 w 6829510"/>
              <a:gd name="connsiteY1" fmla="*/ 9509 h 3511652"/>
              <a:gd name="connsiteX2" fmla="*/ 6829510 w 6829510"/>
              <a:gd name="connsiteY2" fmla="*/ 3484988 h 3511652"/>
              <a:gd name="connsiteX3" fmla="*/ 21079 w 6829510"/>
              <a:gd name="connsiteY3" fmla="*/ 3511652 h 3511652"/>
              <a:gd name="connsiteX4" fmla="*/ 20750 w 6829510"/>
              <a:gd name="connsiteY4" fmla="*/ 3484782 h 3511652"/>
              <a:gd name="connsiteX5" fmla="*/ 142892 w 6829510"/>
              <a:gd name="connsiteY5" fmla="*/ 3463471 h 3511652"/>
              <a:gd name="connsiteX6" fmla="*/ 636379 w 6829510"/>
              <a:gd name="connsiteY6" fmla="*/ 3270048 h 3511652"/>
              <a:gd name="connsiteX7" fmla="*/ 1281462 w 6829510"/>
              <a:gd name="connsiteY7" fmla="*/ 862563 h 3511652"/>
              <a:gd name="connsiteX8" fmla="*/ 46060 w 6829510"/>
              <a:gd name="connsiteY8" fmla="*/ 5483 h 351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29510" h="3511652">
                <a:moveTo>
                  <a:pt x="0" y="0"/>
                </a:moveTo>
                <a:lnTo>
                  <a:pt x="6829510" y="9509"/>
                </a:lnTo>
                <a:lnTo>
                  <a:pt x="6829510" y="3484988"/>
                </a:lnTo>
                <a:lnTo>
                  <a:pt x="21079" y="3511652"/>
                </a:lnTo>
                <a:lnTo>
                  <a:pt x="20750" y="3484782"/>
                </a:lnTo>
                <a:lnTo>
                  <a:pt x="142892" y="3463471"/>
                </a:lnTo>
                <a:cubicBezTo>
                  <a:pt x="312016" y="3425287"/>
                  <a:pt x="478327" y="3361299"/>
                  <a:pt x="636379" y="3270048"/>
                </a:cubicBezTo>
                <a:cubicBezTo>
                  <a:pt x="1479322" y="2783374"/>
                  <a:pt x="1768136" y="1705506"/>
                  <a:pt x="1281462" y="862563"/>
                </a:cubicBezTo>
                <a:cubicBezTo>
                  <a:pt x="1007708" y="388408"/>
                  <a:pt x="546897" y="89582"/>
                  <a:pt x="46060" y="5483"/>
                </a:cubicBez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8" name="组合 7"/>
          <p:cNvGrpSpPr/>
          <p:nvPr/>
        </p:nvGrpSpPr>
        <p:grpSpPr>
          <a:xfrm>
            <a:off x="4331805" y="2025167"/>
            <a:ext cx="3528391" cy="3528391"/>
            <a:chOff x="4012237" y="1879503"/>
            <a:chExt cx="3528391" cy="3528391"/>
          </a:xfrm>
        </p:grpSpPr>
        <p:sp>
          <p:nvSpPr>
            <p:cNvPr id="15" name="任意多边形: 形状 1">
              <a:extLst>
                <a:ext uri="{FF2B5EF4-FFF2-40B4-BE49-F238E27FC236}">
                  <a16:creationId xmlns:a16="http://schemas.microsoft.com/office/drawing/2014/main" xmlns="" id="{D5582DE4-F8F0-4196-BEAC-8274E8F40EE6}"/>
                </a:ext>
              </a:extLst>
            </p:cNvPr>
            <p:cNvSpPr>
              <a:spLocks/>
            </p:cNvSpPr>
            <p:nvPr/>
          </p:nvSpPr>
          <p:spPr bwMode="auto">
            <a:xfrm>
              <a:off x="4296398" y="1879503"/>
              <a:ext cx="2960068" cy="804028"/>
            </a:xfrm>
            <a:custGeom>
              <a:avLst/>
              <a:gdLst>
                <a:gd name="T0" fmla="*/ 6596 w 6596"/>
                <a:gd name="T1" fmla="*/ 1792 h 1792"/>
                <a:gd name="T2" fmla="*/ 3296 w 6596"/>
                <a:gd name="T3" fmla="*/ 8 h 1792"/>
                <a:gd name="T4" fmla="*/ 3298 w 6596"/>
                <a:gd name="T5" fmla="*/ 0 h 1792"/>
                <a:gd name="T6" fmla="*/ 0 w 6596"/>
                <a:gd name="T7" fmla="*/ 1784 h 1792"/>
                <a:gd name="T8" fmla="*/ 6592 w 6596"/>
                <a:gd name="T9" fmla="*/ 1784 h 1792"/>
                <a:gd name="T10" fmla="*/ 6596 w 6596"/>
                <a:gd name="T11" fmla="*/ 1792 h 1792"/>
              </a:gdLst>
              <a:ahLst/>
              <a:cxnLst>
                <a:cxn ang="0">
                  <a:pos x="T0" y="T1"/>
                </a:cxn>
                <a:cxn ang="0">
                  <a:pos x="T2" y="T3"/>
                </a:cxn>
                <a:cxn ang="0">
                  <a:pos x="T4" y="T5"/>
                </a:cxn>
                <a:cxn ang="0">
                  <a:pos x="T6" y="T7"/>
                </a:cxn>
                <a:cxn ang="0">
                  <a:pos x="T8" y="T9"/>
                </a:cxn>
                <a:cxn ang="0">
                  <a:pos x="T10" y="T11"/>
                </a:cxn>
              </a:cxnLst>
              <a:rect l="0" t="0" r="r" b="b"/>
              <a:pathLst>
                <a:path w="6596" h="1792">
                  <a:moveTo>
                    <a:pt x="6596" y="1792"/>
                  </a:moveTo>
                  <a:cubicBezTo>
                    <a:pt x="5895" y="714"/>
                    <a:pt x="4680" y="0"/>
                    <a:pt x="3296" y="8"/>
                  </a:cubicBezTo>
                  <a:lnTo>
                    <a:pt x="3298" y="0"/>
                  </a:lnTo>
                  <a:cubicBezTo>
                    <a:pt x="1916" y="0"/>
                    <a:pt x="700" y="714"/>
                    <a:pt x="0" y="1784"/>
                  </a:cubicBezTo>
                  <a:lnTo>
                    <a:pt x="6592" y="1784"/>
                  </a:lnTo>
                  <a:lnTo>
                    <a:pt x="6596" y="1792"/>
                  </a:lnTo>
                  <a:close/>
                </a:path>
              </a:pathLst>
            </a:custGeom>
            <a:solidFill>
              <a:schemeClr val="accent1"/>
            </a:solidFill>
            <a:ln w="3175">
              <a:solidFill>
                <a:srgbClr val="D7D7D7"/>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任意多边形: 形状 2">
              <a:extLst>
                <a:ext uri="{FF2B5EF4-FFF2-40B4-BE49-F238E27FC236}">
                  <a16:creationId xmlns:a16="http://schemas.microsoft.com/office/drawing/2014/main" xmlns="" id="{496FE4D9-1739-461A-9897-420F0BE608EE}"/>
                </a:ext>
              </a:extLst>
            </p:cNvPr>
            <p:cNvSpPr>
              <a:spLocks/>
            </p:cNvSpPr>
            <p:nvPr/>
          </p:nvSpPr>
          <p:spPr bwMode="auto">
            <a:xfrm>
              <a:off x="4297595" y="4608652"/>
              <a:ext cx="2957675" cy="799242"/>
            </a:xfrm>
            <a:custGeom>
              <a:avLst/>
              <a:gdLst>
                <a:gd name="T0" fmla="*/ 6592 w 6592"/>
                <a:gd name="T1" fmla="*/ 5 h 1781"/>
                <a:gd name="T2" fmla="*/ 0 w 6592"/>
                <a:gd name="T3" fmla="*/ 5 h 1781"/>
                <a:gd name="T4" fmla="*/ 7 w 6592"/>
                <a:gd name="T5" fmla="*/ 0 h 1781"/>
                <a:gd name="T6" fmla="*/ 3296 w 6592"/>
                <a:gd name="T7" fmla="*/ 1781 h 1781"/>
                <a:gd name="T8" fmla="*/ 3298 w 6592"/>
                <a:gd name="T9" fmla="*/ 1779 h 1781"/>
                <a:gd name="T10" fmla="*/ 6592 w 6592"/>
                <a:gd name="T11" fmla="*/ 5 h 1781"/>
              </a:gdLst>
              <a:ahLst/>
              <a:cxnLst>
                <a:cxn ang="0">
                  <a:pos x="T0" y="T1"/>
                </a:cxn>
                <a:cxn ang="0">
                  <a:pos x="T2" y="T3"/>
                </a:cxn>
                <a:cxn ang="0">
                  <a:pos x="T4" y="T5"/>
                </a:cxn>
                <a:cxn ang="0">
                  <a:pos x="T6" y="T7"/>
                </a:cxn>
                <a:cxn ang="0">
                  <a:pos x="T8" y="T9"/>
                </a:cxn>
                <a:cxn ang="0">
                  <a:pos x="T10" y="T11"/>
                </a:cxn>
              </a:cxnLst>
              <a:rect l="0" t="0" r="r" b="b"/>
              <a:pathLst>
                <a:path w="6592" h="1781">
                  <a:moveTo>
                    <a:pt x="6592" y="5"/>
                  </a:moveTo>
                  <a:lnTo>
                    <a:pt x="0" y="5"/>
                  </a:lnTo>
                  <a:lnTo>
                    <a:pt x="7" y="0"/>
                  </a:lnTo>
                  <a:cubicBezTo>
                    <a:pt x="710" y="1071"/>
                    <a:pt x="1921" y="1779"/>
                    <a:pt x="3296" y="1781"/>
                  </a:cubicBezTo>
                  <a:lnTo>
                    <a:pt x="3298" y="1779"/>
                  </a:lnTo>
                  <a:cubicBezTo>
                    <a:pt x="4674" y="1779"/>
                    <a:pt x="5886" y="1071"/>
                    <a:pt x="6592" y="5"/>
                  </a:cubicBezTo>
                  <a:close/>
                </a:path>
              </a:pathLst>
            </a:custGeom>
            <a:solidFill>
              <a:schemeClr val="accent4"/>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形状 3">
              <a:extLst>
                <a:ext uri="{FF2B5EF4-FFF2-40B4-BE49-F238E27FC236}">
                  <a16:creationId xmlns:a16="http://schemas.microsoft.com/office/drawing/2014/main" xmlns="" id="{FFBE7353-94CD-43FE-B1AB-AB678F9976A1}"/>
                </a:ext>
              </a:extLst>
            </p:cNvPr>
            <p:cNvSpPr>
              <a:spLocks/>
            </p:cNvSpPr>
            <p:nvPr/>
          </p:nvSpPr>
          <p:spPr bwMode="auto">
            <a:xfrm>
              <a:off x="4014031" y="2787624"/>
              <a:ext cx="3524802" cy="805225"/>
            </a:xfrm>
            <a:custGeom>
              <a:avLst/>
              <a:gdLst>
                <a:gd name="T0" fmla="*/ 7851 w 7856"/>
                <a:gd name="T1" fmla="*/ 1796 h 1796"/>
                <a:gd name="T2" fmla="*/ 7360 w 7856"/>
                <a:gd name="T3" fmla="*/ 0 h 1796"/>
                <a:gd name="T4" fmla="*/ 480 w 7856"/>
                <a:gd name="T5" fmla="*/ 0 h 1796"/>
                <a:gd name="T6" fmla="*/ 482 w 7856"/>
                <a:gd name="T7" fmla="*/ 4 h 1796"/>
                <a:gd name="T8" fmla="*/ 0 w 7856"/>
                <a:gd name="T9" fmla="*/ 1792 h 1796"/>
                <a:gd name="T10" fmla="*/ 7856 w 7856"/>
                <a:gd name="T11" fmla="*/ 1792 h 1796"/>
                <a:gd name="T12" fmla="*/ 7851 w 7856"/>
                <a:gd name="T13" fmla="*/ 1796 h 1796"/>
              </a:gdLst>
              <a:ahLst/>
              <a:cxnLst>
                <a:cxn ang="0">
                  <a:pos x="T0" y="T1"/>
                </a:cxn>
                <a:cxn ang="0">
                  <a:pos x="T2" y="T3"/>
                </a:cxn>
                <a:cxn ang="0">
                  <a:pos x="T4" y="T5"/>
                </a:cxn>
                <a:cxn ang="0">
                  <a:pos x="T6" y="T7"/>
                </a:cxn>
                <a:cxn ang="0">
                  <a:pos x="T8" y="T9"/>
                </a:cxn>
                <a:cxn ang="0">
                  <a:pos x="T10" y="T11"/>
                </a:cxn>
                <a:cxn ang="0">
                  <a:pos x="T12" y="T13"/>
                </a:cxn>
              </a:cxnLst>
              <a:rect l="0" t="0" r="r" b="b"/>
              <a:pathLst>
                <a:path w="7856" h="1796">
                  <a:moveTo>
                    <a:pt x="7851" y="1796"/>
                  </a:moveTo>
                  <a:cubicBezTo>
                    <a:pt x="7833" y="1147"/>
                    <a:pt x="7657" y="537"/>
                    <a:pt x="7360" y="0"/>
                  </a:cubicBezTo>
                  <a:lnTo>
                    <a:pt x="480" y="0"/>
                  </a:lnTo>
                  <a:lnTo>
                    <a:pt x="482" y="4"/>
                  </a:lnTo>
                  <a:cubicBezTo>
                    <a:pt x="186" y="537"/>
                    <a:pt x="11" y="1147"/>
                    <a:pt x="0" y="1792"/>
                  </a:cubicBezTo>
                  <a:lnTo>
                    <a:pt x="7856" y="1792"/>
                  </a:lnTo>
                  <a:lnTo>
                    <a:pt x="7851" y="1796"/>
                  </a:lnTo>
                  <a:close/>
                </a:path>
              </a:pathLst>
            </a:custGeom>
            <a:solidFill>
              <a:schemeClr val="accent2"/>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形状 4">
              <a:extLst>
                <a:ext uri="{FF2B5EF4-FFF2-40B4-BE49-F238E27FC236}">
                  <a16:creationId xmlns:a16="http://schemas.microsoft.com/office/drawing/2014/main" xmlns="" id="{07E93E87-1031-46FF-B92B-9CBB0BCC90A9}"/>
                </a:ext>
              </a:extLst>
            </p:cNvPr>
            <p:cNvSpPr>
              <a:spLocks/>
            </p:cNvSpPr>
            <p:nvPr/>
          </p:nvSpPr>
          <p:spPr bwMode="auto">
            <a:xfrm>
              <a:off x="4012237" y="3699334"/>
              <a:ext cx="3528391" cy="805225"/>
            </a:xfrm>
            <a:custGeom>
              <a:avLst/>
              <a:gdLst>
                <a:gd name="T0" fmla="*/ 7863 w 7863"/>
                <a:gd name="T1" fmla="*/ 1 h 1795"/>
                <a:gd name="T2" fmla="*/ 7 w 7863"/>
                <a:gd name="T3" fmla="*/ 1 h 1795"/>
                <a:gd name="T4" fmla="*/ 0 w 7863"/>
                <a:gd name="T5" fmla="*/ 0 h 1795"/>
                <a:gd name="T6" fmla="*/ 503 w 7863"/>
                <a:gd name="T7" fmla="*/ 1793 h 1795"/>
                <a:gd name="T8" fmla="*/ 7367 w 7863"/>
                <a:gd name="T9" fmla="*/ 1793 h 1795"/>
                <a:gd name="T10" fmla="*/ 7360 w 7863"/>
                <a:gd name="T11" fmla="*/ 1795 h 1795"/>
                <a:gd name="T12" fmla="*/ 7863 w 7863"/>
                <a:gd name="T13" fmla="*/ 1 h 1795"/>
              </a:gdLst>
              <a:ahLst/>
              <a:cxnLst>
                <a:cxn ang="0">
                  <a:pos x="T0" y="T1"/>
                </a:cxn>
                <a:cxn ang="0">
                  <a:pos x="T2" y="T3"/>
                </a:cxn>
                <a:cxn ang="0">
                  <a:pos x="T4" y="T5"/>
                </a:cxn>
                <a:cxn ang="0">
                  <a:pos x="T6" y="T7"/>
                </a:cxn>
                <a:cxn ang="0">
                  <a:pos x="T8" y="T9"/>
                </a:cxn>
                <a:cxn ang="0">
                  <a:pos x="T10" y="T11"/>
                </a:cxn>
                <a:cxn ang="0">
                  <a:pos x="T12" y="T13"/>
                </a:cxn>
              </a:cxnLst>
              <a:rect l="0" t="0" r="r" b="b"/>
              <a:pathLst>
                <a:path w="7863" h="1795">
                  <a:moveTo>
                    <a:pt x="7863" y="1"/>
                  </a:moveTo>
                  <a:lnTo>
                    <a:pt x="7" y="1"/>
                  </a:lnTo>
                  <a:lnTo>
                    <a:pt x="0" y="0"/>
                  </a:lnTo>
                  <a:cubicBezTo>
                    <a:pt x="20" y="651"/>
                    <a:pt x="198" y="1261"/>
                    <a:pt x="503" y="1793"/>
                  </a:cubicBezTo>
                  <a:lnTo>
                    <a:pt x="7367" y="1793"/>
                  </a:lnTo>
                  <a:lnTo>
                    <a:pt x="7360" y="1795"/>
                  </a:lnTo>
                  <a:cubicBezTo>
                    <a:pt x="7659" y="1261"/>
                    <a:pt x="7837" y="651"/>
                    <a:pt x="7863" y="1"/>
                  </a:cubicBezTo>
                  <a:close/>
                </a:path>
              </a:pathLst>
            </a:custGeom>
            <a:solidFill>
              <a:schemeClr val="accent3"/>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9" name="组合 18">
              <a:extLst>
                <a:ext uri="{FF2B5EF4-FFF2-40B4-BE49-F238E27FC236}">
                  <a16:creationId xmlns:a16="http://schemas.microsoft.com/office/drawing/2014/main" xmlns="" id="{62C07B40-29DE-4797-9561-6BFA27564B9F}"/>
                </a:ext>
              </a:extLst>
            </p:cNvPr>
            <p:cNvGrpSpPr/>
            <p:nvPr/>
          </p:nvGrpSpPr>
          <p:grpSpPr>
            <a:xfrm>
              <a:off x="5477506" y="1982591"/>
              <a:ext cx="597852" cy="597852"/>
              <a:chOff x="8544261" y="2820473"/>
              <a:chExt cx="619661" cy="619663"/>
            </a:xfrm>
            <a:noFill/>
          </p:grpSpPr>
          <p:sp>
            <p:nvSpPr>
              <p:cNvPr id="29" name="椭圆 28">
                <a:extLst>
                  <a:ext uri="{FF2B5EF4-FFF2-40B4-BE49-F238E27FC236}">
                    <a16:creationId xmlns:a16="http://schemas.microsoft.com/office/drawing/2014/main" xmlns="" id="{1A27B9C7-99DD-4870-877E-E026C4DADA4F}"/>
                  </a:ext>
                </a:extLst>
              </p:cNvPr>
              <p:cNvSpPr/>
              <p:nvPr/>
            </p:nvSpPr>
            <p:spPr>
              <a:xfrm>
                <a:off x="8544261" y="2820473"/>
                <a:ext cx="619661" cy="619663"/>
              </a:xfrm>
              <a:prstGeom prst="ellipse">
                <a:avLst/>
              </a:prstGeom>
              <a:grpFill/>
              <a:ln w="95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任意多边形: 形状 61">
                <a:extLst>
                  <a:ext uri="{FF2B5EF4-FFF2-40B4-BE49-F238E27FC236}">
                    <a16:creationId xmlns:a16="http://schemas.microsoft.com/office/drawing/2014/main" xmlns="" id="{EE92DA22-CEC2-40E7-9009-7318E4B0B5EB}"/>
                  </a:ext>
                </a:extLst>
              </p:cNvPr>
              <p:cNvSpPr/>
              <p:nvPr/>
            </p:nvSpPr>
            <p:spPr>
              <a:xfrm>
                <a:off x="8661025" y="3010797"/>
                <a:ext cx="386158" cy="239008"/>
              </a:xfrm>
              <a:custGeom>
                <a:avLst/>
                <a:gdLst>
                  <a:gd name="connsiteX0" fmla="*/ 503767 w 608133"/>
                  <a:gd name="connsiteY0" fmla="*/ 295105 h 376396"/>
                  <a:gd name="connsiteX1" fmla="*/ 522820 w 608133"/>
                  <a:gd name="connsiteY1" fmla="*/ 314123 h 376396"/>
                  <a:gd name="connsiteX2" fmla="*/ 503767 w 608133"/>
                  <a:gd name="connsiteY2" fmla="*/ 333141 h 376396"/>
                  <a:gd name="connsiteX3" fmla="*/ 484714 w 608133"/>
                  <a:gd name="connsiteY3" fmla="*/ 314123 h 376396"/>
                  <a:gd name="connsiteX4" fmla="*/ 503767 w 608133"/>
                  <a:gd name="connsiteY4" fmla="*/ 295105 h 376396"/>
                  <a:gd name="connsiteX5" fmla="*/ 125466 w 608133"/>
                  <a:gd name="connsiteY5" fmla="*/ 295105 h 376396"/>
                  <a:gd name="connsiteX6" fmla="*/ 144519 w 608133"/>
                  <a:gd name="connsiteY6" fmla="*/ 314123 h 376396"/>
                  <a:gd name="connsiteX7" fmla="*/ 125466 w 608133"/>
                  <a:gd name="connsiteY7" fmla="*/ 333141 h 376396"/>
                  <a:gd name="connsiteX8" fmla="*/ 106413 w 608133"/>
                  <a:gd name="connsiteY8" fmla="*/ 314123 h 376396"/>
                  <a:gd name="connsiteX9" fmla="*/ 125466 w 608133"/>
                  <a:gd name="connsiteY9" fmla="*/ 295105 h 376396"/>
                  <a:gd name="connsiteX10" fmla="*/ 503707 w 608133"/>
                  <a:gd name="connsiteY10" fmla="*/ 271454 h 376396"/>
                  <a:gd name="connsiteX11" fmla="*/ 461050 w 608133"/>
                  <a:gd name="connsiteY11" fmla="*/ 314139 h 376396"/>
                  <a:gd name="connsiteX12" fmla="*/ 503707 w 608133"/>
                  <a:gd name="connsiteY12" fmla="*/ 356726 h 376396"/>
                  <a:gd name="connsiteX13" fmla="*/ 546463 w 608133"/>
                  <a:gd name="connsiteY13" fmla="*/ 314139 h 376396"/>
                  <a:gd name="connsiteX14" fmla="*/ 503707 w 608133"/>
                  <a:gd name="connsiteY14" fmla="*/ 271454 h 376396"/>
                  <a:gd name="connsiteX15" fmla="*/ 125410 w 608133"/>
                  <a:gd name="connsiteY15" fmla="*/ 271454 h 376396"/>
                  <a:gd name="connsiteX16" fmla="*/ 82753 w 608133"/>
                  <a:gd name="connsiteY16" fmla="*/ 314139 h 376396"/>
                  <a:gd name="connsiteX17" fmla="*/ 125410 w 608133"/>
                  <a:gd name="connsiteY17" fmla="*/ 356726 h 376396"/>
                  <a:gd name="connsiteX18" fmla="*/ 168165 w 608133"/>
                  <a:gd name="connsiteY18" fmla="*/ 314139 h 376396"/>
                  <a:gd name="connsiteX19" fmla="*/ 125410 w 608133"/>
                  <a:gd name="connsiteY19" fmla="*/ 271454 h 376396"/>
                  <a:gd name="connsiteX20" fmla="*/ 199035 w 608133"/>
                  <a:gd name="connsiteY20" fmla="*/ 262362 h 376396"/>
                  <a:gd name="connsiteX21" fmla="*/ 430197 w 608133"/>
                  <a:gd name="connsiteY21" fmla="*/ 262362 h 376396"/>
                  <a:gd name="connsiteX22" fmla="*/ 440046 w 608133"/>
                  <a:gd name="connsiteY22" fmla="*/ 272171 h 376396"/>
                  <a:gd name="connsiteX23" fmla="*/ 430197 w 608133"/>
                  <a:gd name="connsiteY23" fmla="*/ 281979 h 376396"/>
                  <a:gd name="connsiteX24" fmla="*/ 199035 w 608133"/>
                  <a:gd name="connsiteY24" fmla="*/ 281979 h 376396"/>
                  <a:gd name="connsiteX25" fmla="*/ 189186 w 608133"/>
                  <a:gd name="connsiteY25" fmla="*/ 272171 h 376396"/>
                  <a:gd name="connsiteX26" fmla="*/ 199035 w 608133"/>
                  <a:gd name="connsiteY26" fmla="*/ 262362 h 376396"/>
                  <a:gd name="connsiteX27" fmla="*/ 582815 w 608133"/>
                  <a:gd name="connsiteY27" fmla="*/ 194148 h 376396"/>
                  <a:gd name="connsiteX28" fmla="*/ 571485 w 608133"/>
                  <a:gd name="connsiteY28" fmla="*/ 201033 h 376396"/>
                  <a:gd name="connsiteX29" fmla="*/ 566166 w 608133"/>
                  <a:gd name="connsiteY29" fmla="*/ 210475 h 376396"/>
                  <a:gd name="connsiteX30" fmla="*/ 566166 w 608133"/>
                  <a:gd name="connsiteY30" fmla="*/ 220310 h 376396"/>
                  <a:gd name="connsiteX31" fmla="*/ 588430 w 608133"/>
                  <a:gd name="connsiteY31" fmla="*/ 220310 h 376396"/>
                  <a:gd name="connsiteX32" fmla="*/ 588430 w 608133"/>
                  <a:gd name="connsiteY32" fmla="*/ 208705 h 376396"/>
                  <a:gd name="connsiteX33" fmla="*/ 582815 w 608133"/>
                  <a:gd name="connsiteY33" fmla="*/ 194148 h 376396"/>
                  <a:gd name="connsiteX34" fmla="*/ 103751 w 608133"/>
                  <a:gd name="connsiteY34" fmla="*/ 114087 h 376396"/>
                  <a:gd name="connsiteX35" fmla="*/ 103751 w 608133"/>
                  <a:gd name="connsiteY35" fmla="*/ 114776 h 376396"/>
                  <a:gd name="connsiteX36" fmla="*/ 114984 w 608133"/>
                  <a:gd name="connsiteY36" fmla="*/ 125891 h 376396"/>
                  <a:gd name="connsiteX37" fmla="*/ 135973 w 608133"/>
                  <a:gd name="connsiteY37" fmla="*/ 125891 h 376396"/>
                  <a:gd name="connsiteX38" fmla="*/ 147108 w 608133"/>
                  <a:gd name="connsiteY38" fmla="*/ 114776 h 376396"/>
                  <a:gd name="connsiteX39" fmla="*/ 147108 w 608133"/>
                  <a:gd name="connsiteY39" fmla="*/ 114087 h 376396"/>
                  <a:gd name="connsiteX40" fmla="*/ 398001 w 608133"/>
                  <a:gd name="connsiteY40" fmla="*/ 72191 h 376396"/>
                  <a:gd name="connsiteX41" fmla="*/ 398001 w 608133"/>
                  <a:gd name="connsiteY41" fmla="*/ 136415 h 376396"/>
                  <a:gd name="connsiteX42" fmla="*/ 488339 w 608133"/>
                  <a:gd name="connsiteY42" fmla="*/ 136415 h 376396"/>
                  <a:gd name="connsiteX43" fmla="*/ 458686 w 608133"/>
                  <a:gd name="connsiteY43" fmla="*/ 72191 h 376396"/>
                  <a:gd name="connsiteX44" fmla="*/ 356624 w 608133"/>
                  <a:gd name="connsiteY44" fmla="*/ 72191 h 376396"/>
                  <a:gd name="connsiteX45" fmla="*/ 355935 w 608133"/>
                  <a:gd name="connsiteY45" fmla="*/ 72781 h 376396"/>
                  <a:gd name="connsiteX46" fmla="*/ 355935 w 608133"/>
                  <a:gd name="connsiteY46" fmla="*/ 114778 h 376396"/>
                  <a:gd name="connsiteX47" fmla="*/ 377608 w 608133"/>
                  <a:gd name="connsiteY47" fmla="*/ 136415 h 376396"/>
                  <a:gd name="connsiteX48" fmla="*/ 378298 w 608133"/>
                  <a:gd name="connsiteY48" fmla="*/ 136415 h 376396"/>
                  <a:gd name="connsiteX49" fmla="*/ 378298 w 608133"/>
                  <a:gd name="connsiteY49" fmla="*/ 72191 h 376396"/>
                  <a:gd name="connsiteX50" fmla="*/ 210451 w 608133"/>
                  <a:gd name="connsiteY50" fmla="*/ 61659 h 376396"/>
                  <a:gd name="connsiteX51" fmla="*/ 208875 w 608133"/>
                  <a:gd name="connsiteY51" fmla="*/ 63134 h 376396"/>
                  <a:gd name="connsiteX52" fmla="*/ 208875 w 608133"/>
                  <a:gd name="connsiteY52" fmla="*/ 167892 h 376396"/>
                  <a:gd name="connsiteX53" fmla="*/ 228663 w 608133"/>
                  <a:gd name="connsiteY53" fmla="*/ 167892 h 376396"/>
                  <a:gd name="connsiteX54" fmla="*/ 229156 w 608133"/>
                  <a:gd name="connsiteY54" fmla="*/ 167695 h 376396"/>
                  <a:gd name="connsiteX55" fmla="*/ 229254 w 608133"/>
                  <a:gd name="connsiteY55" fmla="*/ 167105 h 376396"/>
                  <a:gd name="connsiteX56" fmla="*/ 211927 w 608133"/>
                  <a:gd name="connsiteY56" fmla="*/ 62938 h 376396"/>
                  <a:gd name="connsiteX57" fmla="*/ 210451 w 608133"/>
                  <a:gd name="connsiteY57" fmla="*/ 61659 h 376396"/>
                  <a:gd name="connsiteX58" fmla="*/ 210352 w 608133"/>
                  <a:gd name="connsiteY58" fmla="*/ 41986 h 376396"/>
                  <a:gd name="connsiteX59" fmla="*/ 231321 w 608133"/>
                  <a:gd name="connsiteY59" fmla="*/ 59692 h 376396"/>
                  <a:gd name="connsiteX60" fmla="*/ 248747 w 608133"/>
                  <a:gd name="connsiteY60" fmla="*/ 163859 h 376396"/>
                  <a:gd name="connsiteX61" fmla="*/ 244120 w 608133"/>
                  <a:gd name="connsiteY61" fmla="*/ 180384 h 376396"/>
                  <a:gd name="connsiteX62" fmla="*/ 228663 w 608133"/>
                  <a:gd name="connsiteY62" fmla="*/ 187565 h 376396"/>
                  <a:gd name="connsiteX63" fmla="*/ 208875 w 608133"/>
                  <a:gd name="connsiteY63" fmla="*/ 187565 h 376396"/>
                  <a:gd name="connsiteX64" fmla="*/ 208875 w 608133"/>
                  <a:gd name="connsiteY64" fmla="*/ 230157 h 376396"/>
                  <a:gd name="connsiteX65" fmla="*/ 199031 w 608133"/>
                  <a:gd name="connsiteY65" fmla="*/ 239993 h 376396"/>
                  <a:gd name="connsiteX66" fmla="*/ 189186 w 608133"/>
                  <a:gd name="connsiteY66" fmla="*/ 230157 h 376396"/>
                  <a:gd name="connsiteX67" fmla="*/ 189186 w 608133"/>
                  <a:gd name="connsiteY67" fmla="*/ 63134 h 376396"/>
                  <a:gd name="connsiteX68" fmla="*/ 210352 w 608133"/>
                  <a:gd name="connsiteY68" fmla="*/ 41986 h 376396"/>
                  <a:gd name="connsiteX69" fmla="*/ 93897 w 608133"/>
                  <a:gd name="connsiteY69" fmla="*/ 41986 h 376396"/>
                  <a:gd name="connsiteX70" fmla="*/ 103751 w 608133"/>
                  <a:gd name="connsiteY70" fmla="*/ 51822 h 376396"/>
                  <a:gd name="connsiteX71" fmla="*/ 103751 w 608133"/>
                  <a:gd name="connsiteY71" fmla="*/ 94414 h 376396"/>
                  <a:gd name="connsiteX72" fmla="*/ 115576 w 608133"/>
                  <a:gd name="connsiteY72" fmla="*/ 94414 h 376396"/>
                  <a:gd name="connsiteX73" fmla="*/ 115576 w 608133"/>
                  <a:gd name="connsiteY73" fmla="*/ 51822 h 376396"/>
                  <a:gd name="connsiteX74" fmla="*/ 125430 w 608133"/>
                  <a:gd name="connsiteY74" fmla="*/ 41986 h 376396"/>
                  <a:gd name="connsiteX75" fmla="*/ 135283 w 608133"/>
                  <a:gd name="connsiteY75" fmla="*/ 51822 h 376396"/>
                  <a:gd name="connsiteX76" fmla="*/ 135283 w 608133"/>
                  <a:gd name="connsiteY76" fmla="*/ 94414 h 376396"/>
                  <a:gd name="connsiteX77" fmla="*/ 147108 w 608133"/>
                  <a:gd name="connsiteY77" fmla="*/ 94414 h 376396"/>
                  <a:gd name="connsiteX78" fmla="*/ 147108 w 608133"/>
                  <a:gd name="connsiteY78" fmla="*/ 51822 h 376396"/>
                  <a:gd name="connsiteX79" fmla="*/ 156962 w 608133"/>
                  <a:gd name="connsiteY79" fmla="*/ 41986 h 376396"/>
                  <a:gd name="connsiteX80" fmla="*/ 166816 w 608133"/>
                  <a:gd name="connsiteY80" fmla="*/ 51822 h 376396"/>
                  <a:gd name="connsiteX81" fmla="*/ 166816 w 608133"/>
                  <a:gd name="connsiteY81" fmla="*/ 114776 h 376396"/>
                  <a:gd name="connsiteX82" fmla="*/ 135973 w 608133"/>
                  <a:gd name="connsiteY82" fmla="*/ 145563 h 376396"/>
                  <a:gd name="connsiteX83" fmla="*/ 135283 w 608133"/>
                  <a:gd name="connsiteY83" fmla="*/ 145563 h 376396"/>
                  <a:gd name="connsiteX84" fmla="*/ 135283 w 608133"/>
                  <a:gd name="connsiteY84" fmla="*/ 230157 h 376396"/>
                  <a:gd name="connsiteX85" fmla="*/ 125430 w 608133"/>
                  <a:gd name="connsiteY85" fmla="*/ 239993 h 376396"/>
                  <a:gd name="connsiteX86" fmla="*/ 115576 w 608133"/>
                  <a:gd name="connsiteY86" fmla="*/ 230157 h 376396"/>
                  <a:gd name="connsiteX87" fmla="*/ 115576 w 608133"/>
                  <a:gd name="connsiteY87" fmla="*/ 145563 h 376396"/>
                  <a:gd name="connsiteX88" fmla="*/ 114984 w 608133"/>
                  <a:gd name="connsiteY88" fmla="*/ 145563 h 376396"/>
                  <a:gd name="connsiteX89" fmla="*/ 84043 w 608133"/>
                  <a:gd name="connsiteY89" fmla="*/ 114776 h 376396"/>
                  <a:gd name="connsiteX90" fmla="*/ 84043 w 608133"/>
                  <a:gd name="connsiteY90" fmla="*/ 51822 h 376396"/>
                  <a:gd name="connsiteX91" fmla="*/ 93897 w 608133"/>
                  <a:gd name="connsiteY91" fmla="*/ 41986 h 376396"/>
                  <a:gd name="connsiteX92" fmla="*/ 30835 w 608133"/>
                  <a:gd name="connsiteY92" fmla="*/ 19670 h 376396"/>
                  <a:gd name="connsiteX93" fmla="*/ 19703 w 608133"/>
                  <a:gd name="connsiteY93" fmla="*/ 30883 h 376396"/>
                  <a:gd name="connsiteX94" fmla="*/ 19703 w 608133"/>
                  <a:gd name="connsiteY94" fmla="*/ 262307 h 376396"/>
                  <a:gd name="connsiteX95" fmla="*/ 51917 w 608133"/>
                  <a:gd name="connsiteY95" fmla="*/ 262307 h 376396"/>
                  <a:gd name="connsiteX96" fmla="*/ 61769 w 608133"/>
                  <a:gd name="connsiteY96" fmla="*/ 272142 h 376396"/>
                  <a:gd name="connsiteX97" fmla="*/ 51917 w 608133"/>
                  <a:gd name="connsiteY97" fmla="*/ 281977 h 376396"/>
                  <a:gd name="connsiteX98" fmla="*/ 19703 w 608133"/>
                  <a:gd name="connsiteY98" fmla="*/ 281977 h 376396"/>
                  <a:gd name="connsiteX99" fmla="*/ 19703 w 608133"/>
                  <a:gd name="connsiteY99" fmla="*/ 293091 h 376396"/>
                  <a:gd name="connsiteX100" fmla="*/ 30835 w 608133"/>
                  <a:gd name="connsiteY100" fmla="*/ 304304 h 376396"/>
                  <a:gd name="connsiteX101" fmla="*/ 63838 w 608133"/>
                  <a:gd name="connsiteY101" fmla="*/ 304304 h 376396"/>
                  <a:gd name="connsiteX102" fmla="*/ 125410 w 608133"/>
                  <a:gd name="connsiteY102" fmla="*/ 251783 h 376396"/>
                  <a:gd name="connsiteX103" fmla="*/ 187080 w 608133"/>
                  <a:gd name="connsiteY103" fmla="*/ 304304 h 376396"/>
                  <a:gd name="connsiteX104" fmla="*/ 442135 w 608133"/>
                  <a:gd name="connsiteY104" fmla="*/ 304304 h 376396"/>
                  <a:gd name="connsiteX105" fmla="*/ 503707 w 608133"/>
                  <a:gd name="connsiteY105" fmla="*/ 251783 h 376396"/>
                  <a:gd name="connsiteX106" fmla="*/ 565378 w 608133"/>
                  <a:gd name="connsiteY106" fmla="*/ 304304 h 376396"/>
                  <a:gd name="connsiteX107" fmla="*/ 577298 w 608133"/>
                  <a:gd name="connsiteY107" fmla="*/ 304304 h 376396"/>
                  <a:gd name="connsiteX108" fmla="*/ 588430 w 608133"/>
                  <a:gd name="connsiteY108" fmla="*/ 293091 h 376396"/>
                  <a:gd name="connsiteX109" fmla="*/ 588430 w 608133"/>
                  <a:gd name="connsiteY109" fmla="*/ 281977 h 376396"/>
                  <a:gd name="connsiteX110" fmla="*/ 577298 w 608133"/>
                  <a:gd name="connsiteY110" fmla="*/ 281977 h 376396"/>
                  <a:gd name="connsiteX111" fmla="*/ 567446 w 608133"/>
                  <a:gd name="connsiteY111" fmla="*/ 272142 h 376396"/>
                  <a:gd name="connsiteX112" fmla="*/ 577298 w 608133"/>
                  <a:gd name="connsiteY112" fmla="*/ 262307 h 376396"/>
                  <a:gd name="connsiteX113" fmla="*/ 588430 w 608133"/>
                  <a:gd name="connsiteY113" fmla="*/ 262307 h 376396"/>
                  <a:gd name="connsiteX114" fmla="*/ 588430 w 608133"/>
                  <a:gd name="connsiteY114" fmla="*/ 239981 h 376396"/>
                  <a:gd name="connsiteX115" fmla="*/ 556314 w 608133"/>
                  <a:gd name="connsiteY115" fmla="*/ 239981 h 376396"/>
                  <a:gd name="connsiteX116" fmla="*/ 546463 w 608133"/>
                  <a:gd name="connsiteY116" fmla="*/ 230146 h 376396"/>
                  <a:gd name="connsiteX117" fmla="*/ 546463 w 608133"/>
                  <a:gd name="connsiteY117" fmla="*/ 210475 h 376396"/>
                  <a:gd name="connsiteX118" fmla="*/ 561240 w 608133"/>
                  <a:gd name="connsiteY118" fmla="*/ 184215 h 376396"/>
                  <a:gd name="connsiteX119" fmla="*/ 562816 w 608133"/>
                  <a:gd name="connsiteY119" fmla="*/ 183231 h 376396"/>
                  <a:gd name="connsiteX120" fmla="*/ 501638 w 608133"/>
                  <a:gd name="connsiteY120" fmla="*/ 156086 h 376396"/>
                  <a:gd name="connsiteX121" fmla="*/ 377608 w 608133"/>
                  <a:gd name="connsiteY121" fmla="*/ 156086 h 376396"/>
                  <a:gd name="connsiteX122" fmla="*/ 336232 w 608133"/>
                  <a:gd name="connsiteY122" fmla="*/ 114778 h 376396"/>
                  <a:gd name="connsiteX123" fmla="*/ 336232 w 608133"/>
                  <a:gd name="connsiteY123" fmla="*/ 72781 h 376396"/>
                  <a:gd name="connsiteX124" fmla="*/ 356624 w 608133"/>
                  <a:gd name="connsiteY124" fmla="*/ 52520 h 376396"/>
                  <a:gd name="connsiteX125" fmla="*/ 449524 w 608133"/>
                  <a:gd name="connsiteY125" fmla="*/ 52520 h 376396"/>
                  <a:gd name="connsiteX126" fmla="*/ 440165 w 608133"/>
                  <a:gd name="connsiteY126" fmla="*/ 32260 h 376396"/>
                  <a:gd name="connsiteX127" fmla="*/ 420560 w 608133"/>
                  <a:gd name="connsiteY127" fmla="*/ 19670 h 376396"/>
                  <a:gd name="connsiteX128" fmla="*/ 30835 w 608133"/>
                  <a:gd name="connsiteY128" fmla="*/ 0 h 376396"/>
                  <a:gd name="connsiteX129" fmla="*/ 420560 w 608133"/>
                  <a:gd name="connsiteY129" fmla="*/ 0 h 376396"/>
                  <a:gd name="connsiteX130" fmla="*/ 458095 w 608133"/>
                  <a:gd name="connsiteY130" fmla="*/ 23998 h 376396"/>
                  <a:gd name="connsiteX131" fmla="*/ 511096 w 608133"/>
                  <a:gd name="connsiteY131" fmla="*/ 138776 h 376396"/>
                  <a:gd name="connsiteX132" fmla="*/ 583603 w 608133"/>
                  <a:gd name="connsiteY132" fmla="*/ 170937 h 376396"/>
                  <a:gd name="connsiteX133" fmla="*/ 608133 w 608133"/>
                  <a:gd name="connsiteY133" fmla="*/ 208705 h 376396"/>
                  <a:gd name="connsiteX134" fmla="*/ 608133 w 608133"/>
                  <a:gd name="connsiteY134" fmla="*/ 293091 h 376396"/>
                  <a:gd name="connsiteX135" fmla="*/ 577298 w 608133"/>
                  <a:gd name="connsiteY135" fmla="*/ 323974 h 376396"/>
                  <a:gd name="connsiteX136" fmla="*/ 565378 w 608133"/>
                  <a:gd name="connsiteY136" fmla="*/ 323974 h 376396"/>
                  <a:gd name="connsiteX137" fmla="*/ 503707 w 608133"/>
                  <a:gd name="connsiteY137" fmla="*/ 376396 h 376396"/>
                  <a:gd name="connsiteX138" fmla="*/ 442135 w 608133"/>
                  <a:gd name="connsiteY138" fmla="*/ 323974 h 376396"/>
                  <a:gd name="connsiteX139" fmla="*/ 187080 w 608133"/>
                  <a:gd name="connsiteY139" fmla="*/ 323974 h 376396"/>
                  <a:gd name="connsiteX140" fmla="*/ 125410 w 608133"/>
                  <a:gd name="connsiteY140" fmla="*/ 376396 h 376396"/>
                  <a:gd name="connsiteX141" fmla="*/ 63838 w 608133"/>
                  <a:gd name="connsiteY141" fmla="*/ 323974 h 376396"/>
                  <a:gd name="connsiteX142" fmla="*/ 30835 w 608133"/>
                  <a:gd name="connsiteY142" fmla="*/ 323974 h 376396"/>
                  <a:gd name="connsiteX143" fmla="*/ 0 w 608133"/>
                  <a:gd name="connsiteY143" fmla="*/ 293091 h 376396"/>
                  <a:gd name="connsiteX144" fmla="*/ 0 w 608133"/>
                  <a:gd name="connsiteY144" fmla="*/ 30883 h 376396"/>
                  <a:gd name="connsiteX145" fmla="*/ 30835 w 608133"/>
                  <a:gd name="connsiteY145" fmla="*/ 0 h 37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608133" h="376396">
                    <a:moveTo>
                      <a:pt x="503767" y="295105"/>
                    </a:moveTo>
                    <a:cubicBezTo>
                      <a:pt x="514290" y="295105"/>
                      <a:pt x="522820" y="303620"/>
                      <a:pt x="522820" y="314123"/>
                    </a:cubicBezTo>
                    <a:cubicBezTo>
                      <a:pt x="522820" y="324626"/>
                      <a:pt x="514290" y="333141"/>
                      <a:pt x="503767" y="333141"/>
                    </a:cubicBezTo>
                    <a:cubicBezTo>
                      <a:pt x="493244" y="333141"/>
                      <a:pt x="484714" y="324626"/>
                      <a:pt x="484714" y="314123"/>
                    </a:cubicBezTo>
                    <a:cubicBezTo>
                      <a:pt x="484714" y="303620"/>
                      <a:pt x="493244" y="295105"/>
                      <a:pt x="503767" y="295105"/>
                    </a:cubicBezTo>
                    <a:close/>
                    <a:moveTo>
                      <a:pt x="125466" y="295105"/>
                    </a:moveTo>
                    <a:cubicBezTo>
                      <a:pt x="135989" y="295105"/>
                      <a:pt x="144519" y="303620"/>
                      <a:pt x="144519" y="314123"/>
                    </a:cubicBezTo>
                    <a:cubicBezTo>
                      <a:pt x="144519" y="324626"/>
                      <a:pt x="135989" y="333141"/>
                      <a:pt x="125466" y="333141"/>
                    </a:cubicBezTo>
                    <a:cubicBezTo>
                      <a:pt x="114943" y="333141"/>
                      <a:pt x="106413" y="324626"/>
                      <a:pt x="106413" y="314123"/>
                    </a:cubicBezTo>
                    <a:cubicBezTo>
                      <a:pt x="106413" y="303620"/>
                      <a:pt x="114943" y="295105"/>
                      <a:pt x="125466" y="295105"/>
                    </a:cubicBezTo>
                    <a:close/>
                    <a:moveTo>
                      <a:pt x="503707" y="271454"/>
                    </a:moveTo>
                    <a:cubicBezTo>
                      <a:pt x="480162" y="271454"/>
                      <a:pt x="461050" y="290632"/>
                      <a:pt x="461050" y="314139"/>
                    </a:cubicBezTo>
                    <a:cubicBezTo>
                      <a:pt x="461050" y="337645"/>
                      <a:pt x="480162" y="356726"/>
                      <a:pt x="503707" y="356726"/>
                    </a:cubicBezTo>
                    <a:cubicBezTo>
                      <a:pt x="527252" y="356726"/>
                      <a:pt x="546463" y="337645"/>
                      <a:pt x="546463" y="314139"/>
                    </a:cubicBezTo>
                    <a:cubicBezTo>
                      <a:pt x="546463" y="290632"/>
                      <a:pt x="527252" y="271454"/>
                      <a:pt x="503707" y="271454"/>
                    </a:cubicBezTo>
                    <a:close/>
                    <a:moveTo>
                      <a:pt x="125410" y="271454"/>
                    </a:moveTo>
                    <a:cubicBezTo>
                      <a:pt x="101864" y="271454"/>
                      <a:pt x="82753" y="290632"/>
                      <a:pt x="82753" y="314139"/>
                    </a:cubicBezTo>
                    <a:cubicBezTo>
                      <a:pt x="82753" y="337645"/>
                      <a:pt x="101864" y="356726"/>
                      <a:pt x="125410" y="356726"/>
                    </a:cubicBezTo>
                    <a:cubicBezTo>
                      <a:pt x="148955" y="356726"/>
                      <a:pt x="168165" y="337645"/>
                      <a:pt x="168165" y="314139"/>
                    </a:cubicBezTo>
                    <a:cubicBezTo>
                      <a:pt x="168165" y="290632"/>
                      <a:pt x="148955" y="271454"/>
                      <a:pt x="125410" y="271454"/>
                    </a:cubicBezTo>
                    <a:close/>
                    <a:moveTo>
                      <a:pt x="199035" y="262362"/>
                    </a:moveTo>
                    <a:lnTo>
                      <a:pt x="430197" y="262362"/>
                    </a:lnTo>
                    <a:cubicBezTo>
                      <a:pt x="435614" y="262362"/>
                      <a:pt x="440046" y="266776"/>
                      <a:pt x="440046" y="272171"/>
                    </a:cubicBezTo>
                    <a:cubicBezTo>
                      <a:pt x="440046" y="277565"/>
                      <a:pt x="435614" y="281979"/>
                      <a:pt x="430197" y="281979"/>
                    </a:cubicBezTo>
                    <a:lnTo>
                      <a:pt x="199035" y="281979"/>
                    </a:lnTo>
                    <a:cubicBezTo>
                      <a:pt x="193618" y="281979"/>
                      <a:pt x="189186" y="277565"/>
                      <a:pt x="189186" y="272171"/>
                    </a:cubicBezTo>
                    <a:cubicBezTo>
                      <a:pt x="189186" y="266776"/>
                      <a:pt x="193618" y="262362"/>
                      <a:pt x="199035" y="262362"/>
                    </a:cubicBezTo>
                    <a:close/>
                    <a:moveTo>
                      <a:pt x="582815" y="194148"/>
                    </a:moveTo>
                    <a:lnTo>
                      <a:pt x="571485" y="201033"/>
                    </a:lnTo>
                    <a:cubicBezTo>
                      <a:pt x="568234" y="203000"/>
                      <a:pt x="566166" y="206639"/>
                      <a:pt x="566166" y="210475"/>
                    </a:cubicBezTo>
                    <a:lnTo>
                      <a:pt x="566166" y="220310"/>
                    </a:lnTo>
                    <a:lnTo>
                      <a:pt x="588430" y="220310"/>
                    </a:lnTo>
                    <a:lnTo>
                      <a:pt x="588430" y="208705"/>
                    </a:lnTo>
                    <a:cubicBezTo>
                      <a:pt x="588430" y="203197"/>
                      <a:pt x="586361" y="198083"/>
                      <a:pt x="582815" y="194148"/>
                    </a:cubicBezTo>
                    <a:close/>
                    <a:moveTo>
                      <a:pt x="103751" y="114087"/>
                    </a:moveTo>
                    <a:lnTo>
                      <a:pt x="103751" y="114776"/>
                    </a:lnTo>
                    <a:cubicBezTo>
                      <a:pt x="103751" y="120874"/>
                      <a:pt x="108776" y="125891"/>
                      <a:pt x="114984" y="125891"/>
                    </a:cubicBezTo>
                    <a:lnTo>
                      <a:pt x="135973" y="125891"/>
                    </a:lnTo>
                    <a:cubicBezTo>
                      <a:pt x="142083" y="125891"/>
                      <a:pt x="147108" y="120874"/>
                      <a:pt x="147108" y="114776"/>
                    </a:cubicBezTo>
                    <a:lnTo>
                      <a:pt x="147108" y="114087"/>
                    </a:lnTo>
                    <a:close/>
                    <a:moveTo>
                      <a:pt x="398001" y="72191"/>
                    </a:moveTo>
                    <a:lnTo>
                      <a:pt x="398001" y="136415"/>
                    </a:lnTo>
                    <a:lnTo>
                      <a:pt x="488339" y="136415"/>
                    </a:lnTo>
                    <a:lnTo>
                      <a:pt x="458686" y="72191"/>
                    </a:lnTo>
                    <a:close/>
                    <a:moveTo>
                      <a:pt x="356624" y="72191"/>
                    </a:moveTo>
                    <a:cubicBezTo>
                      <a:pt x="356230" y="72191"/>
                      <a:pt x="355935" y="72486"/>
                      <a:pt x="355935" y="72781"/>
                    </a:cubicBezTo>
                    <a:lnTo>
                      <a:pt x="355935" y="114778"/>
                    </a:lnTo>
                    <a:cubicBezTo>
                      <a:pt x="355935" y="126678"/>
                      <a:pt x="365688" y="136415"/>
                      <a:pt x="377608" y="136415"/>
                    </a:cubicBezTo>
                    <a:lnTo>
                      <a:pt x="378298" y="136415"/>
                    </a:lnTo>
                    <a:lnTo>
                      <a:pt x="378298" y="72191"/>
                    </a:lnTo>
                    <a:close/>
                    <a:moveTo>
                      <a:pt x="210451" y="61659"/>
                    </a:moveTo>
                    <a:cubicBezTo>
                      <a:pt x="209565" y="61659"/>
                      <a:pt x="208875" y="62347"/>
                      <a:pt x="208875" y="63134"/>
                    </a:cubicBezTo>
                    <a:lnTo>
                      <a:pt x="208875" y="167892"/>
                    </a:lnTo>
                    <a:lnTo>
                      <a:pt x="228663" y="167892"/>
                    </a:lnTo>
                    <a:cubicBezTo>
                      <a:pt x="228762" y="167892"/>
                      <a:pt x="228959" y="167892"/>
                      <a:pt x="229156" y="167695"/>
                    </a:cubicBezTo>
                    <a:cubicBezTo>
                      <a:pt x="229352" y="167400"/>
                      <a:pt x="229254" y="167204"/>
                      <a:pt x="229254" y="167105"/>
                    </a:cubicBezTo>
                    <a:lnTo>
                      <a:pt x="211927" y="62938"/>
                    </a:lnTo>
                    <a:cubicBezTo>
                      <a:pt x="211829" y="62151"/>
                      <a:pt x="211140" y="61659"/>
                      <a:pt x="210451" y="61659"/>
                    </a:cubicBezTo>
                    <a:close/>
                    <a:moveTo>
                      <a:pt x="210352" y="41986"/>
                    </a:moveTo>
                    <a:cubicBezTo>
                      <a:pt x="220788" y="41986"/>
                      <a:pt x="229648" y="49462"/>
                      <a:pt x="231321" y="59692"/>
                    </a:cubicBezTo>
                    <a:lnTo>
                      <a:pt x="248747" y="163859"/>
                    </a:lnTo>
                    <a:cubicBezTo>
                      <a:pt x="249731" y="169761"/>
                      <a:pt x="248057" y="175761"/>
                      <a:pt x="244120" y="180384"/>
                    </a:cubicBezTo>
                    <a:cubicBezTo>
                      <a:pt x="240280" y="184909"/>
                      <a:pt x="234669" y="187565"/>
                      <a:pt x="228663" y="187565"/>
                    </a:cubicBezTo>
                    <a:lnTo>
                      <a:pt x="208875" y="187565"/>
                    </a:lnTo>
                    <a:lnTo>
                      <a:pt x="208875" y="230157"/>
                    </a:lnTo>
                    <a:cubicBezTo>
                      <a:pt x="208875" y="235665"/>
                      <a:pt x="204445" y="239993"/>
                      <a:pt x="199031" y="239993"/>
                    </a:cubicBezTo>
                    <a:cubicBezTo>
                      <a:pt x="193616" y="239993"/>
                      <a:pt x="189186" y="235665"/>
                      <a:pt x="189186" y="230157"/>
                    </a:cubicBezTo>
                    <a:lnTo>
                      <a:pt x="189186" y="63134"/>
                    </a:lnTo>
                    <a:cubicBezTo>
                      <a:pt x="189186" y="51527"/>
                      <a:pt x="198735" y="41986"/>
                      <a:pt x="210352" y="41986"/>
                    </a:cubicBezTo>
                    <a:close/>
                    <a:moveTo>
                      <a:pt x="93897" y="41986"/>
                    </a:moveTo>
                    <a:cubicBezTo>
                      <a:pt x="99415" y="41986"/>
                      <a:pt x="103751" y="46412"/>
                      <a:pt x="103751" y="51822"/>
                    </a:cubicBezTo>
                    <a:lnTo>
                      <a:pt x="103751" y="94414"/>
                    </a:lnTo>
                    <a:lnTo>
                      <a:pt x="115576" y="94414"/>
                    </a:lnTo>
                    <a:lnTo>
                      <a:pt x="115576" y="51822"/>
                    </a:lnTo>
                    <a:cubicBezTo>
                      <a:pt x="115576" y="46412"/>
                      <a:pt x="120010" y="41986"/>
                      <a:pt x="125430" y="41986"/>
                    </a:cubicBezTo>
                    <a:cubicBezTo>
                      <a:pt x="130948" y="41986"/>
                      <a:pt x="135283" y="46412"/>
                      <a:pt x="135283" y="51822"/>
                    </a:cubicBezTo>
                    <a:lnTo>
                      <a:pt x="135283" y="94414"/>
                    </a:lnTo>
                    <a:lnTo>
                      <a:pt x="147108" y="94414"/>
                    </a:lnTo>
                    <a:lnTo>
                      <a:pt x="147108" y="51822"/>
                    </a:lnTo>
                    <a:cubicBezTo>
                      <a:pt x="147108" y="46412"/>
                      <a:pt x="151542" y="41986"/>
                      <a:pt x="156962" y="41986"/>
                    </a:cubicBezTo>
                    <a:cubicBezTo>
                      <a:pt x="162480" y="41986"/>
                      <a:pt x="166816" y="46412"/>
                      <a:pt x="166816" y="51822"/>
                    </a:cubicBezTo>
                    <a:lnTo>
                      <a:pt x="166816" y="114776"/>
                    </a:lnTo>
                    <a:cubicBezTo>
                      <a:pt x="166816" y="131793"/>
                      <a:pt x="153020" y="145563"/>
                      <a:pt x="135973" y="145563"/>
                    </a:cubicBezTo>
                    <a:lnTo>
                      <a:pt x="135283" y="145563"/>
                    </a:lnTo>
                    <a:lnTo>
                      <a:pt x="135283" y="230157"/>
                    </a:lnTo>
                    <a:cubicBezTo>
                      <a:pt x="135283" y="235665"/>
                      <a:pt x="130948" y="239993"/>
                      <a:pt x="125430" y="239993"/>
                    </a:cubicBezTo>
                    <a:cubicBezTo>
                      <a:pt x="120010" y="239993"/>
                      <a:pt x="115576" y="235665"/>
                      <a:pt x="115576" y="230157"/>
                    </a:cubicBezTo>
                    <a:lnTo>
                      <a:pt x="115576" y="145563"/>
                    </a:lnTo>
                    <a:lnTo>
                      <a:pt x="114984" y="145563"/>
                    </a:lnTo>
                    <a:cubicBezTo>
                      <a:pt x="97937" y="145563"/>
                      <a:pt x="84043" y="131793"/>
                      <a:pt x="84043" y="114776"/>
                    </a:cubicBezTo>
                    <a:lnTo>
                      <a:pt x="84043" y="51822"/>
                    </a:lnTo>
                    <a:cubicBezTo>
                      <a:pt x="84043" y="46412"/>
                      <a:pt x="88477" y="41986"/>
                      <a:pt x="93897" y="41986"/>
                    </a:cubicBezTo>
                    <a:close/>
                    <a:moveTo>
                      <a:pt x="30835" y="19670"/>
                    </a:moveTo>
                    <a:cubicBezTo>
                      <a:pt x="24727" y="19670"/>
                      <a:pt x="19703" y="24686"/>
                      <a:pt x="19703" y="30883"/>
                    </a:cubicBezTo>
                    <a:lnTo>
                      <a:pt x="19703" y="262307"/>
                    </a:lnTo>
                    <a:lnTo>
                      <a:pt x="51917" y="262307"/>
                    </a:lnTo>
                    <a:cubicBezTo>
                      <a:pt x="57336" y="262307"/>
                      <a:pt x="61769" y="266733"/>
                      <a:pt x="61769" y="272142"/>
                    </a:cubicBezTo>
                    <a:cubicBezTo>
                      <a:pt x="61769" y="277552"/>
                      <a:pt x="57336" y="281977"/>
                      <a:pt x="51917" y="281977"/>
                    </a:cubicBezTo>
                    <a:lnTo>
                      <a:pt x="19703" y="281977"/>
                    </a:lnTo>
                    <a:lnTo>
                      <a:pt x="19703" y="293091"/>
                    </a:lnTo>
                    <a:cubicBezTo>
                      <a:pt x="19703" y="299288"/>
                      <a:pt x="24727" y="304304"/>
                      <a:pt x="30835" y="304304"/>
                    </a:cubicBezTo>
                    <a:lnTo>
                      <a:pt x="63838" y="304304"/>
                    </a:lnTo>
                    <a:cubicBezTo>
                      <a:pt x="68566" y="274601"/>
                      <a:pt x="94377" y="251783"/>
                      <a:pt x="125410" y="251783"/>
                    </a:cubicBezTo>
                    <a:cubicBezTo>
                      <a:pt x="156540" y="251783"/>
                      <a:pt x="182351" y="274601"/>
                      <a:pt x="187080" y="304304"/>
                    </a:cubicBezTo>
                    <a:lnTo>
                      <a:pt x="442135" y="304304"/>
                    </a:lnTo>
                    <a:cubicBezTo>
                      <a:pt x="446864" y="274601"/>
                      <a:pt x="472675" y="251783"/>
                      <a:pt x="503707" y="251783"/>
                    </a:cubicBezTo>
                    <a:cubicBezTo>
                      <a:pt x="534838" y="251783"/>
                      <a:pt x="560649" y="274601"/>
                      <a:pt x="565378" y="304304"/>
                    </a:cubicBezTo>
                    <a:lnTo>
                      <a:pt x="577298" y="304304"/>
                    </a:lnTo>
                    <a:cubicBezTo>
                      <a:pt x="583406" y="304304"/>
                      <a:pt x="588430" y="299288"/>
                      <a:pt x="588430" y="293091"/>
                    </a:cubicBezTo>
                    <a:lnTo>
                      <a:pt x="588430" y="281977"/>
                    </a:lnTo>
                    <a:lnTo>
                      <a:pt x="577298" y="281977"/>
                    </a:lnTo>
                    <a:cubicBezTo>
                      <a:pt x="571880" y="281977"/>
                      <a:pt x="567446" y="277552"/>
                      <a:pt x="567446" y="272142"/>
                    </a:cubicBezTo>
                    <a:cubicBezTo>
                      <a:pt x="567446" y="266733"/>
                      <a:pt x="571880" y="262307"/>
                      <a:pt x="577298" y="262307"/>
                    </a:cubicBezTo>
                    <a:lnTo>
                      <a:pt x="588430" y="262307"/>
                    </a:lnTo>
                    <a:lnTo>
                      <a:pt x="588430" y="239981"/>
                    </a:lnTo>
                    <a:lnTo>
                      <a:pt x="556314" y="239981"/>
                    </a:lnTo>
                    <a:cubicBezTo>
                      <a:pt x="550797" y="239981"/>
                      <a:pt x="546463" y="235653"/>
                      <a:pt x="546463" y="230146"/>
                    </a:cubicBezTo>
                    <a:lnTo>
                      <a:pt x="546463" y="210475"/>
                    </a:lnTo>
                    <a:cubicBezTo>
                      <a:pt x="546463" y="199853"/>
                      <a:pt x="552078" y="189723"/>
                      <a:pt x="561240" y="184215"/>
                    </a:cubicBezTo>
                    <a:lnTo>
                      <a:pt x="562816" y="183231"/>
                    </a:lnTo>
                    <a:lnTo>
                      <a:pt x="501638" y="156086"/>
                    </a:lnTo>
                    <a:lnTo>
                      <a:pt x="377608" y="156086"/>
                    </a:lnTo>
                    <a:cubicBezTo>
                      <a:pt x="354851" y="156086"/>
                      <a:pt x="336232" y="137596"/>
                      <a:pt x="336232" y="114778"/>
                    </a:cubicBezTo>
                    <a:lnTo>
                      <a:pt x="336232" y="72781"/>
                    </a:lnTo>
                    <a:cubicBezTo>
                      <a:pt x="336232" y="61569"/>
                      <a:pt x="345394" y="52520"/>
                      <a:pt x="356624" y="52520"/>
                    </a:cubicBezTo>
                    <a:lnTo>
                      <a:pt x="449524" y="52520"/>
                    </a:lnTo>
                    <a:lnTo>
                      <a:pt x="440165" y="32260"/>
                    </a:lnTo>
                    <a:cubicBezTo>
                      <a:pt x="436717" y="24686"/>
                      <a:pt x="428934" y="19670"/>
                      <a:pt x="420560" y="19670"/>
                    </a:cubicBezTo>
                    <a:close/>
                    <a:moveTo>
                      <a:pt x="30835" y="0"/>
                    </a:moveTo>
                    <a:lnTo>
                      <a:pt x="420560" y="0"/>
                    </a:lnTo>
                    <a:cubicBezTo>
                      <a:pt x="436618" y="0"/>
                      <a:pt x="451396" y="9442"/>
                      <a:pt x="458095" y="23998"/>
                    </a:cubicBezTo>
                    <a:lnTo>
                      <a:pt x="511096" y="138776"/>
                    </a:lnTo>
                    <a:lnTo>
                      <a:pt x="583603" y="170937"/>
                    </a:lnTo>
                    <a:cubicBezTo>
                      <a:pt x="598479" y="177527"/>
                      <a:pt x="608133" y="192378"/>
                      <a:pt x="608133" y="208705"/>
                    </a:cubicBezTo>
                    <a:lnTo>
                      <a:pt x="608133" y="293091"/>
                    </a:lnTo>
                    <a:cubicBezTo>
                      <a:pt x="608133" y="310106"/>
                      <a:pt x="594341" y="323974"/>
                      <a:pt x="577298" y="323974"/>
                    </a:cubicBezTo>
                    <a:lnTo>
                      <a:pt x="565378" y="323974"/>
                    </a:lnTo>
                    <a:cubicBezTo>
                      <a:pt x="560649" y="353677"/>
                      <a:pt x="534838" y="376396"/>
                      <a:pt x="503707" y="376396"/>
                    </a:cubicBezTo>
                    <a:cubicBezTo>
                      <a:pt x="472675" y="376396"/>
                      <a:pt x="446864" y="353677"/>
                      <a:pt x="442135" y="323974"/>
                    </a:cubicBezTo>
                    <a:lnTo>
                      <a:pt x="187080" y="323974"/>
                    </a:lnTo>
                    <a:cubicBezTo>
                      <a:pt x="182351" y="353677"/>
                      <a:pt x="156540" y="376396"/>
                      <a:pt x="125410" y="376396"/>
                    </a:cubicBezTo>
                    <a:cubicBezTo>
                      <a:pt x="94377" y="376396"/>
                      <a:pt x="68566" y="353677"/>
                      <a:pt x="63838" y="323974"/>
                    </a:cubicBezTo>
                    <a:lnTo>
                      <a:pt x="30835" y="323974"/>
                    </a:lnTo>
                    <a:cubicBezTo>
                      <a:pt x="13891" y="323974"/>
                      <a:pt x="0" y="310106"/>
                      <a:pt x="0" y="293091"/>
                    </a:cubicBezTo>
                    <a:lnTo>
                      <a:pt x="0" y="30883"/>
                    </a:lnTo>
                    <a:cubicBezTo>
                      <a:pt x="0" y="13868"/>
                      <a:pt x="13891" y="0"/>
                      <a:pt x="30835" y="0"/>
                    </a:cubicBezTo>
                    <a:close/>
                  </a:path>
                </a:pathLst>
              </a:custGeom>
              <a:solidFill>
                <a:schemeClr val="bg1"/>
              </a:solidFill>
              <a:ln w="12700" cap="flat">
                <a:noFill/>
                <a:miter lim="400000"/>
              </a:ln>
              <a:effectLst/>
            </p:spPr>
            <p:txBody>
              <a:bodyPr anchor="ctr"/>
              <a:lstStyle/>
              <a:p>
                <a:pPr algn="ctr"/>
                <a:endParaRPr/>
              </a:p>
            </p:txBody>
          </p:sp>
        </p:grpSp>
        <p:grpSp>
          <p:nvGrpSpPr>
            <p:cNvPr id="20" name="组合 19">
              <a:extLst>
                <a:ext uri="{FF2B5EF4-FFF2-40B4-BE49-F238E27FC236}">
                  <a16:creationId xmlns:a16="http://schemas.microsoft.com/office/drawing/2014/main" xmlns="" id="{6D69A358-5AF3-4A53-BFA4-6B2A228C6098}"/>
                </a:ext>
              </a:extLst>
            </p:cNvPr>
            <p:cNvGrpSpPr/>
            <p:nvPr/>
          </p:nvGrpSpPr>
          <p:grpSpPr>
            <a:xfrm>
              <a:off x="5477506" y="2891310"/>
              <a:ext cx="597852" cy="597852"/>
              <a:chOff x="8544261" y="2820473"/>
              <a:chExt cx="619661" cy="619663"/>
            </a:xfrm>
            <a:noFill/>
          </p:grpSpPr>
          <p:sp>
            <p:nvSpPr>
              <p:cNvPr id="27" name="椭圆 26">
                <a:extLst>
                  <a:ext uri="{FF2B5EF4-FFF2-40B4-BE49-F238E27FC236}">
                    <a16:creationId xmlns:a16="http://schemas.microsoft.com/office/drawing/2014/main" xmlns="" id="{673AF80C-28FB-4180-A4B4-3B426789F868}"/>
                  </a:ext>
                </a:extLst>
              </p:cNvPr>
              <p:cNvSpPr/>
              <p:nvPr/>
            </p:nvSpPr>
            <p:spPr>
              <a:xfrm>
                <a:off x="8544261" y="2820473"/>
                <a:ext cx="619661" cy="619663"/>
              </a:xfrm>
              <a:prstGeom prst="ellipse">
                <a:avLst/>
              </a:prstGeom>
              <a:grpFill/>
              <a:ln w="95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任意多边形: 形状 64">
                <a:extLst>
                  <a:ext uri="{FF2B5EF4-FFF2-40B4-BE49-F238E27FC236}">
                    <a16:creationId xmlns:a16="http://schemas.microsoft.com/office/drawing/2014/main" xmlns="" id="{F108812A-6A09-4164-8718-853F887C272F}"/>
                  </a:ext>
                </a:extLst>
              </p:cNvPr>
              <p:cNvSpPr/>
              <p:nvPr/>
            </p:nvSpPr>
            <p:spPr>
              <a:xfrm>
                <a:off x="8661024" y="2946163"/>
                <a:ext cx="386158" cy="368276"/>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w="12700" cap="flat">
                <a:noFill/>
                <a:miter lim="400000"/>
              </a:ln>
              <a:effectLst/>
            </p:spPr>
            <p:txBody>
              <a:bodyPr anchor="ctr"/>
              <a:lstStyle/>
              <a:p>
                <a:pPr algn="ctr"/>
                <a:endParaRPr/>
              </a:p>
            </p:txBody>
          </p:sp>
        </p:grpSp>
        <p:grpSp>
          <p:nvGrpSpPr>
            <p:cNvPr id="21" name="组合 20">
              <a:extLst>
                <a:ext uri="{FF2B5EF4-FFF2-40B4-BE49-F238E27FC236}">
                  <a16:creationId xmlns:a16="http://schemas.microsoft.com/office/drawing/2014/main" xmlns="" id="{29CB6A70-C945-4153-BFDE-50221B16A2F5}"/>
                </a:ext>
              </a:extLst>
            </p:cNvPr>
            <p:cNvGrpSpPr/>
            <p:nvPr/>
          </p:nvGrpSpPr>
          <p:grpSpPr>
            <a:xfrm>
              <a:off x="5477506" y="3803020"/>
              <a:ext cx="597852" cy="597852"/>
              <a:chOff x="8544261" y="2820473"/>
              <a:chExt cx="619661" cy="619663"/>
            </a:xfrm>
            <a:noFill/>
          </p:grpSpPr>
          <p:sp>
            <p:nvSpPr>
              <p:cNvPr id="25" name="椭圆 24">
                <a:extLst>
                  <a:ext uri="{FF2B5EF4-FFF2-40B4-BE49-F238E27FC236}">
                    <a16:creationId xmlns:a16="http://schemas.microsoft.com/office/drawing/2014/main" xmlns="" id="{6E8863B5-96D1-474E-BDE7-47B9E88B88D3}"/>
                  </a:ext>
                </a:extLst>
              </p:cNvPr>
              <p:cNvSpPr/>
              <p:nvPr/>
            </p:nvSpPr>
            <p:spPr>
              <a:xfrm>
                <a:off x="8544261" y="2820473"/>
                <a:ext cx="619661" cy="619663"/>
              </a:xfrm>
              <a:prstGeom prst="ellipse">
                <a:avLst/>
              </a:prstGeom>
              <a:grpFill/>
              <a:ln w="95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67">
                <a:extLst>
                  <a:ext uri="{FF2B5EF4-FFF2-40B4-BE49-F238E27FC236}">
                    <a16:creationId xmlns:a16="http://schemas.microsoft.com/office/drawing/2014/main" xmlns="" id="{C9C69F6E-2819-437A-97CF-B58F2A2E9B7B}"/>
                  </a:ext>
                </a:extLst>
              </p:cNvPr>
              <p:cNvSpPr/>
              <p:nvPr/>
            </p:nvSpPr>
            <p:spPr>
              <a:xfrm>
                <a:off x="8683811" y="2937222"/>
                <a:ext cx="340585" cy="386158"/>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w="12700" cap="flat">
                <a:noFill/>
                <a:miter lim="400000"/>
              </a:ln>
              <a:effectLst/>
            </p:spPr>
            <p:txBody>
              <a:bodyPr anchor="ctr"/>
              <a:lstStyle/>
              <a:p>
                <a:pPr algn="ctr"/>
                <a:endParaRPr/>
              </a:p>
            </p:txBody>
          </p:sp>
        </p:grpSp>
        <p:grpSp>
          <p:nvGrpSpPr>
            <p:cNvPr id="22" name="组合 21">
              <a:extLst>
                <a:ext uri="{FF2B5EF4-FFF2-40B4-BE49-F238E27FC236}">
                  <a16:creationId xmlns:a16="http://schemas.microsoft.com/office/drawing/2014/main" xmlns="" id="{1719D57F-C426-4A16-9AA3-69BC630E48E2}"/>
                </a:ext>
              </a:extLst>
            </p:cNvPr>
            <p:cNvGrpSpPr/>
            <p:nvPr/>
          </p:nvGrpSpPr>
          <p:grpSpPr>
            <a:xfrm>
              <a:off x="5477506" y="4709347"/>
              <a:ext cx="597852" cy="597852"/>
              <a:chOff x="8544261" y="2820473"/>
              <a:chExt cx="619661" cy="619663"/>
            </a:xfrm>
            <a:noFill/>
          </p:grpSpPr>
          <p:sp>
            <p:nvSpPr>
              <p:cNvPr id="23" name="椭圆 22">
                <a:extLst>
                  <a:ext uri="{FF2B5EF4-FFF2-40B4-BE49-F238E27FC236}">
                    <a16:creationId xmlns:a16="http://schemas.microsoft.com/office/drawing/2014/main" xmlns="" id="{C0517033-3212-4242-94D1-F97FB879DD80}"/>
                  </a:ext>
                </a:extLst>
              </p:cNvPr>
              <p:cNvSpPr/>
              <p:nvPr/>
            </p:nvSpPr>
            <p:spPr>
              <a:xfrm>
                <a:off x="8544261" y="2820473"/>
                <a:ext cx="619661" cy="619663"/>
              </a:xfrm>
              <a:prstGeom prst="ellipse">
                <a:avLst/>
              </a:prstGeom>
              <a:grpFill/>
              <a:ln w="95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任意多边形: 形状 73">
                <a:extLst>
                  <a:ext uri="{FF2B5EF4-FFF2-40B4-BE49-F238E27FC236}">
                    <a16:creationId xmlns:a16="http://schemas.microsoft.com/office/drawing/2014/main" xmlns="" id="{63E35E01-399C-48E3-AB22-9B7B23E12B9E}"/>
                  </a:ext>
                </a:extLst>
              </p:cNvPr>
              <p:cNvSpPr/>
              <p:nvPr/>
            </p:nvSpPr>
            <p:spPr>
              <a:xfrm>
                <a:off x="8661025" y="3004762"/>
                <a:ext cx="386158" cy="251077"/>
              </a:xfrm>
              <a:custGeom>
                <a:avLst/>
                <a:gdLst>
                  <a:gd name="T0" fmla="*/ 43882 w 269348"/>
                  <a:gd name="T1" fmla="*/ 43882 w 269348"/>
                  <a:gd name="T2" fmla="*/ 43882 w 269348"/>
                  <a:gd name="T3" fmla="*/ 43882 w 269348"/>
                  <a:gd name="T4" fmla="*/ 43882 w 269348"/>
                  <a:gd name="T5" fmla="*/ 43882 w 269348"/>
                  <a:gd name="T6" fmla="*/ 43882 w 269348"/>
                  <a:gd name="T7" fmla="*/ 43882 w 269348"/>
                  <a:gd name="T8" fmla="*/ 43882 w 269348"/>
                  <a:gd name="T9" fmla="*/ 43882 w 269348"/>
                  <a:gd name="T10" fmla="*/ 43882 w 269348"/>
                  <a:gd name="T11" fmla="*/ 43882 w 269348"/>
                  <a:gd name="T12" fmla="*/ 43882 w 269348"/>
                  <a:gd name="T13" fmla="*/ 43882 w 269348"/>
                  <a:gd name="T14" fmla="*/ 43882 w 269348"/>
                  <a:gd name="T15" fmla="*/ 43882 w 269348"/>
                  <a:gd name="T16" fmla="*/ 43882 w 269348"/>
                  <a:gd name="T17" fmla="*/ 43882 w 269348"/>
                  <a:gd name="T18" fmla="*/ 43882 w 269348"/>
                  <a:gd name="T19" fmla="*/ 43882 w 269348"/>
                  <a:gd name="T20" fmla="*/ 43882 w 269348"/>
                  <a:gd name="T21" fmla="*/ 43882 w 269348"/>
                  <a:gd name="T22" fmla="*/ 43882 w 269348"/>
                  <a:gd name="T23" fmla="*/ 43882 w 269348"/>
                  <a:gd name="T24" fmla="*/ 43882 w 269348"/>
                  <a:gd name="T25" fmla="*/ 43882 w 269348"/>
                  <a:gd name="T26" fmla="*/ 43882 w 269348"/>
                  <a:gd name="T27" fmla="*/ 43882 w 269348"/>
                  <a:gd name="T28" fmla="*/ 43882 w 269348"/>
                  <a:gd name="T29" fmla="*/ 43882 w 269348"/>
                  <a:gd name="T30" fmla="*/ 43882 w 269348"/>
                  <a:gd name="T31" fmla="*/ 43882 w 269348"/>
                  <a:gd name="T32" fmla="*/ 43882 w 269348"/>
                  <a:gd name="T33" fmla="*/ 43882 w 269348"/>
                  <a:gd name="T34" fmla="*/ 43882 w 269348"/>
                  <a:gd name="T35" fmla="*/ 43882 w 269348"/>
                  <a:gd name="T36" fmla="*/ 43882 w 269348"/>
                  <a:gd name="T37" fmla="*/ 43882 w 269348"/>
                  <a:gd name="T38" fmla="*/ 43882 w 269348"/>
                  <a:gd name="T39" fmla="*/ 43882 w 269348"/>
                  <a:gd name="T40" fmla="*/ 43882 w 269348"/>
                  <a:gd name="T41" fmla="*/ 43882 w 269348"/>
                  <a:gd name="T42" fmla="*/ 43882 w 269348"/>
                  <a:gd name="T43" fmla="*/ 43882 w 269348"/>
                  <a:gd name="T44" fmla="*/ 43882 w 269348"/>
                  <a:gd name="T45" fmla="*/ 43882 w 269348"/>
                  <a:gd name="T46" fmla="*/ 43882 w 269348"/>
                  <a:gd name="T47" fmla="*/ 43882 w 269348"/>
                  <a:gd name="T48" fmla="*/ 43882 w 269348"/>
                  <a:gd name="T49" fmla="*/ 43882 w 269348"/>
                  <a:gd name="T50" fmla="*/ 43882 w 269348"/>
                  <a:gd name="T51" fmla="*/ 43882 w 269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6" h="1534">
                    <a:moveTo>
                      <a:pt x="857" y="765"/>
                    </a:moveTo>
                    <a:lnTo>
                      <a:pt x="0" y="1394"/>
                    </a:lnTo>
                    <a:lnTo>
                      <a:pt x="0" y="143"/>
                    </a:lnTo>
                    <a:lnTo>
                      <a:pt x="857" y="765"/>
                    </a:lnTo>
                    <a:close/>
                    <a:moveTo>
                      <a:pt x="1385" y="848"/>
                    </a:moveTo>
                    <a:lnTo>
                      <a:pt x="1217" y="970"/>
                    </a:lnTo>
                    <a:cubicBezTo>
                      <a:pt x="1206" y="979"/>
                      <a:pt x="1192" y="983"/>
                      <a:pt x="1178" y="983"/>
                    </a:cubicBezTo>
                    <a:cubicBezTo>
                      <a:pt x="1164" y="983"/>
                      <a:pt x="1150" y="979"/>
                      <a:pt x="1139" y="970"/>
                    </a:cubicBezTo>
                    <a:lnTo>
                      <a:pt x="970" y="848"/>
                    </a:lnTo>
                    <a:lnTo>
                      <a:pt x="49" y="1523"/>
                    </a:lnTo>
                    <a:cubicBezTo>
                      <a:pt x="62" y="1530"/>
                      <a:pt x="77" y="1534"/>
                      <a:pt x="93" y="1534"/>
                    </a:cubicBezTo>
                    <a:lnTo>
                      <a:pt x="2264" y="1534"/>
                    </a:lnTo>
                    <a:cubicBezTo>
                      <a:pt x="2279" y="1534"/>
                      <a:pt x="2294" y="1531"/>
                      <a:pt x="2306" y="1524"/>
                    </a:cubicBezTo>
                    <a:lnTo>
                      <a:pt x="1385" y="848"/>
                    </a:lnTo>
                    <a:close/>
                    <a:moveTo>
                      <a:pt x="1498" y="765"/>
                    </a:moveTo>
                    <a:lnTo>
                      <a:pt x="2356" y="1395"/>
                    </a:lnTo>
                    <a:lnTo>
                      <a:pt x="2356" y="139"/>
                    </a:lnTo>
                    <a:lnTo>
                      <a:pt x="1498" y="765"/>
                    </a:lnTo>
                    <a:close/>
                    <a:moveTo>
                      <a:pt x="2304" y="12"/>
                    </a:moveTo>
                    <a:cubicBezTo>
                      <a:pt x="2292" y="5"/>
                      <a:pt x="2279" y="0"/>
                      <a:pt x="2264" y="0"/>
                    </a:cubicBezTo>
                    <a:lnTo>
                      <a:pt x="93" y="0"/>
                    </a:lnTo>
                    <a:cubicBezTo>
                      <a:pt x="88" y="0"/>
                      <a:pt x="84" y="0"/>
                      <a:pt x="80" y="1"/>
                    </a:cubicBezTo>
                    <a:cubicBezTo>
                      <a:pt x="80" y="1"/>
                      <a:pt x="79" y="1"/>
                      <a:pt x="78" y="1"/>
                    </a:cubicBezTo>
                    <a:cubicBezTo>
                      <a:pt x="66" y="3"/>
                      <a:pt x="56" y="7"/>
                      <a:pt x="48" y="13"/>
                    </a:cubicBezTo>
                    <a:lnTo>
                      <a:pt x="1178" y="834"/>
                    </a:lnTo>
                    <a:lnTo>
                      <a:pt x="2304" y="12"/>
                    </a:lnTo>
                    <a:close/>
                  </a:path>
                </a:pathLst>
              </a:custGeom>
              <a:solidFill>
                <a:schemeClr val="bg1"/>
              </a:solidFill>
              <a:ln w="12700" cap="flat">
                <a:noFill/>
                <a:miter lim="400000"/>
              </a:ln>
              <a:effectLst/>
            </p:spPr>
            <p:txBody>
              <a:bodyPr anchor="ctr"/>
              <a:lstStyle/>
              <a:p>
                <a:pPr algn="ctr"/>
                <a:endParaRPr/>
              </a:p>
            </p:txBody>
          </p:sp>
        </p:grpSp>
      </p:grpSp>
      <p:grpSp>
        <p:nvGrpSpPr>
          <p:cNvPr id="51" name="组合 50"/>
          <p:cNvGrpSpPr/>
          <p:nvPr/>
        </p:nvGrpSpPr>
        <p:grpSpPr>
          <a:xfrm>
            <a:off x="874713" y="304800"/>
            <a:ext cx="1182909" cy="850419"/>
            <a:chOff x="874713" y="304800"/>
            <a:chExt cx="1182909" cy="850419"/>
          </a:xfrm>
        </p:grpSpPr>
        <p:sp>
          <p:nvSpPr>
            <p:cNvPr id="52"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5" name="文本框 54"/>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56" name="文本框 55"/>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60" name="组合 59"/>
          <p:cNvGrpSpPr/>
          <p:nvPr/>
        </p:nvGrpSpPr>
        <p:grpSpPr>
          <a:xfrm>
            <a:off x="7971055" y="2126767"/>
            <a:ext cx="3332454" cy="1220554"/>
            <a:chOff x="874713" y="3325188"/>
            <a:chExt cx="3332454" cy="1220554"/>
          </a:xfrm>
        </p:grpSpPr>
        <p:sp>
          <p:nvSpPr>
            <p:cNvPr id="61" name="矩形 60">
              <a:extLst>
                <a:ext uri="{FF2B5EF4-FFF2-40B4-BE49-F238E27FC236}">
                  <a16:creationId xmlns:a16="http://schemas.microsoft.com/office/drawing/2014/main" xmlns="" id="{E3EB1709-6D20-4440-8800-976CC5E9712E}"/>
                </a:ext>
              </a:extLst>
            </p:cNvPr>
            <p:cNvSpPr/>
            <p:nvPr/>
          </p:nvSpPr>
          <p:spPr>
            <a:xfrm>
              <a:off x="874713" y="3677812"/>
              <a:ext cx="3332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62" name="矩形 61">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3" name="组合 62"/>
          <p:cNvGrpSpPr/>
          <p:nvPr/>
        </p:nvGrpSpPr>
        <p:grpSpPr>
          <a:xfrm>
            <a:off x="7971055" y="4202506"/>
            <a:ext cx="3332454" cy="1220554"/>
            <a:chOff x="874713" y="3325188"/>
            <a:chExt cx="3332454" cy="1220554"/>
          </a:xfrm>
        </p:grpSpPr>
        <p:sp>
          <p:nvSpPr>
            <p:cNvPr id="64" name="矩形 63">
              <a:extLst>
                <a:ext uri="{FF2B5EF4-FFF2-40B4-BE49-F238E27FC236}">
                  <a16:creationId xmlns:a16="http://schemas.microsoft.com/office/drawing/2014/main" xmlns="" id="{E3EB1709-6D20-4440-8800-976CC5E9712E}"/>
                </a:ext>
              </a:extLst>
            </p:cNvPr>
            <p:cNvSpPr/>
            <p:nvPr/>
          </p:nvSpPr>
          <p:spPr>
            <a:xfrm>
              <a:off x="874713" y="3677812"/>
              <a:ext cx="3332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65" name="矩形 64">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6" name="组合 65"/>
          <p:cNvGrpSpPr/>
          <p:nvPr/>
        </p:nvGrpSpPr>
        <p:grpSpPr>
          <a:xfrm>
            <a:off x="943024" y="2126767"/>
            <a:ext cx="3332454" cy="1220554"/>
            <a:chOff x="874713" y="3325188"/>
            <a:chExt cx="3332454" cy="1220554"/>
          </a:xfrm>
        </p:grpSpPr>
        <p:sp>
          <p:nvSpPr>
            <p:cNvPr id="67" name="矩形 66">
              <a:extLst>
                <a:ext uri="{FF2B5EF4-FFF2-40B4-BE49-F238E27FC236}">
                  <a16:creationId xmlns:a16="http://schemas.microsoft.com/office/drawing/2014/main" xmlns="" id="{E3EB1709-6D20-4440-8800-976CC5E9712E}"/>
                </a:ext>
              </a:extLst>
            </p:cNvPr>
            <p:cNvSpPr/>
            <p:nvPr/>
          </p:nvSpPr>
          <p:spPr>
            <a:xfrm>
              <a:off x="874713" y="3677812"/>
              <a:ext cx="3332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68" name="矩形 67">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69" name="组合 68"/>
          <p:cNvGrpSpPr/>
          <p:nvPr/>
        </p:nvGrpSpPr>
        <p:grpSpPr>
          <a:xfrm>
            <a:off x="943024" y="4202506"/>
            <a:ext cx="3332454" cy="1220554"/>
            <a:chOff x="874713" y="3325188"/>
            <a:chExt cx="3332454" cy="1220554"/>
          </a:xfrm>
        </p:grpSpPr>
        <p:sp>
          <p:nvSpPr>
            <p:cNvPr id="70" name="矩形 69">
              <a:extLst>
                <a:ext uri="{FF2B5EF4-FFF2-40B4-BE49-F238E27FC236}">
                  <a16:creationId xmlns:a16="http://schemas.microsoft.com/office/drawing/2014/main" xmlns="" id="{E3EB1709-6D20-4440-8800-976CC5E9712E}"/>
                </a:ext>
              </a:extLst>
            </p:cNvPr>
            <p:cNvSpPr/>
            <p:nvPr/>
          </p:nvSpPr>
          <p:spPr>
            <a:xfrm>
              <a:off x="874713" y="3677812"/>
              <a:ext cx="3332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71" name="矩形 70">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28718346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fill="hold"/>
                                        <p:tgtEl>
                                          <p:spTgt spid="51"/>
                                        </p:tgtEl>
                                        <p:attrNameLst>
                                          <p:attrName>ppt_x</p:attrName>
                                        </p:attrNameLst>
                                      </p:cBhvr>
                                      <p:tavLst>
                                        <p:tav tm="0">
                                          <p:val>
                                            <p:strVal val="0-#ppt_w/2"/>
                                          </p:val>
                                        </p:tav>
                                        <p:tav tm="100000">
                                          <p:val>
                                            <p:strVal val="#ppt_x"/>
                                          </p:val>
                                        </p:tav>
                                      </p:tavLst>
                                    </p:anim>
                                    <p:anim calcmode="lin" valueType="num">
                                      <p:cBhvr additive="base">
                                        <p:cTn id="8" dur="1000" fill="hold"/>
                                        <p:tgtEl>
                                          <p:spTgt spid="5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p:tgtEl>
                                          <p:spTgt spid="55"/>
                                        </p:tgtEl>
                                        <p:attrNameLst>
                                          <p:attrName>ppt_x</p:attrName>
                                        </p:attrNameLst>
                                      </p:cBhvr>
                                      <p:tavLst>
                                        <p:tav tm="0">
                                          <p:val>
                                            <p:strVal val="#ppt_x-#ppt_w*1.125000"/>
                                          </p:val>
                                        </p:tav>
                                        <p:tav tm="100000">
                                          <p:val>
                                            <p:strVal val="#ppt_x"/>
                                          </p:val>
                                        </p:tav>
                                      </p:tavLst>
                                    </p:anim>
                                    <p:animEffect transition="in" filter="wipe(right)">
                                      <p:cBhvr>
                                        <p:cTn id="13" dur="500"/>
                                        <p:tgtEl>
                                          <p:spTgt spid="55"/>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par>
                          <p:cTn id="28" fill="hold">
                            <p:stCondLst>
                              <p:cond delay="3000"/>
                            </p:stCondLst>
                            <p:childTnLst>
                              <p:par>
                                <p:cTn id="29" presetID="31"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p:cTn id="31" dur="1000" fill="hold"/>
                                        <p:tgtEl>
                                          <p:spTgt spid="66"/>
                                        </p:tgtEl>
                                        <p:attrNameLst>
                                          <p:attrName>ppt_w</p:attrName>
                                        </p:attrNameLst>
                                      </p:cBhvr>
                                      <p:tavLst>
                                        <p:tav tm="0">
                                          <p:val>
                                            <p:fltVal val="0"/>
                                          </p:val>
                                        </p:tav>
                                        <p:tav tm="100000">
                                          <p:val>
                                            <p:strVal val="#ppt_w"/>
                                          </p:val>
                                        </p:tav>
                                      </p:tavLst>
                                    </p:anim>
                                    <p:anim calcmode="lin" valueType="num">
                                      <p:cBhvr>
                                        <p:cTn id="32" dur="1000" fill="hold"/>
                                        <p:tgtEl>
                                          <p:spTgt spid="66"/>
                                        </p:tgtEl>
                                        <p:attrNameLst>
                                          <p:attrName>ppt_h</p:attrName>
                                        </p:attrNameLst>
                                      </p:cBhvr>
                                      <p:tavLst>
                                        <p:tav tm="0">
                                          <p:val>
                                            <p:fltVal val="0"/>
                                          </p:val>
                                        </p:tav>
                                        <p:tav tm="100000">
                                          <p:val>
                                            <p:strVal val="#ppt_h"/>
                                          </p:val>
                                        </p:tav>
                                      </p:tavLst>
                                    </p:anim>
                                    <p:anim calcmode="lin" valueType="num">
                                      <p:cBhvr>
                                        <p:cTn id="33" dur="1000" fill="hold"/>
                                        <p:tgtEl>
                                          <p:spTgt spid="66"/>
                                        </p:tgtEl>
                                        <p:attrNameLst>
                                          <p:attrName>style.rotation</p:attrName>
                                        </p:attrNameLst>
                                      </p:cBhvr>
                                      <p:tavLst>
                                        <p:tav tm="0">
                                          <p:val>
                                            <p:fltVal val="90"/>
                                          </p:val>
                                        </p:tav>
                                        <p:tav tm="100000">
                                          <p:val>
                                            <p:fltVal val="0"/>
                                          </p:val>
                                        </p:tav>
                                      </p:tavLst>
                                    </p:anim>
                                    <p:animEffect transition="in" filter="fade">
                                      <p:cBhvr>
                                        <p:cTn id="34" dur="1000"/>
                                        <p:tgtEl>
                                          <p:spTgt spid="66"/>
                                        </p:tgtEl>
                                      </p:cBhvr>
                                    </p:animEffect>
                                  </p:childTnLst>
                                </p:cTn>
                              </p:par>
                              <p:par>
                                <p:cTn id="35" presetID="3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p:cTn id="37" dur="1000" fill="hold"/>
                                        <p:tgtEl>
                                          <p:spTgt spid="69"/>
                                        </p:tgtEl>
                                        <p:attrNameLst>
                                          <p:attrName>ppt_w</p:attrName>
                                        </p:attrNameLst>
                                      </p:cBhvr>
                                      <p:tavLst>
                                        <p:tav tm="0">
                                          <p:val>
                                            <p:fltVal val="0"/>
                                          </p:val>
                                        </p:tav>
                                        <p:tav tm="100000">
                                          <p:val>
                                            <p:strVal val="#ppt_w"/>
                                          </p:val>
                                        </p:tav>
                                      </p:tavLst>
                                    </p:anim>
                                    <p:anim calcmode="lin" valueType="num">
                                      <p:cBhvr>
                                        <p:cTn id="38" dur="1000" fill="hold"/>
                                        <p:tgtEl>
                                          <p:spTgt spid="69"/>
                                        </p:tgtEl>
                                        <p:attrNameLst>
                                          <p:attrName>ppt_h</p:attrName>
                                        </p:attrNameLst>
                                      </p:cBhvr>
                                      <p:tavLst>
                                        <p:tav tm="0">
                                          <p:val>
                                            <p:fltVal val="0"/>
                                          </p:val>
                                        </p:tav>
                                        <p:tav tm="100000">
                                          <p:val>
                                            <p:strVal val="#ppt_h"/>
                                          </p:val>
                                        </p:tav>
                                      </p:tavLst>
                                    </p:anim>
                                    <p:anim calcmode="lin" valueType="num">
                                      <p:cBhvr>
                                        <p:cTn id="39" dur="1000" fill="hold"/>
                                        <p:tgtEl>
                                          <p:spTgt spid="69"/>
                                        </p:tgtEl>
                                        <p:attrNameLst>
                                          <p:attrName>style.rotation</p:attrName>
                                        </p:attrNameLst>
                                      </p:cBhvr>
                                      <p:tavLst>
                                        <p:tav tm="0">
                                          <p:val>
                                            <p:fltVal val="90"/>
                                          </p:val>
                                        </p:tav>
                                        <p:tav tm="100000">
                                          <p:val>
                                            <p:fltVal val="0"/>
                                          </p:val>
                                        </p:tav>
                                      </p:tavLst>
                                    </p:anim>
                                    <p:animEffect transition="in" filter="fade">
                                      <p:cBhvr>
                                        <p:cTn id="40" dur="1000"/>
                                        <p:tgtEl>
                                          <p:spTgt spid="69"/>
                                        </p:tgtEl>
                                      </p:cBhvr>
                                    </p:animEffect>
                                  </p:childTnLst>
                                </p:cTn>
                              </p:par>
                              <p:par>
                                <p:cTn id="41" presetID="3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1000" fill="hold"/>
                                        <p:tgtEl>
                                          <p:spTgt spid="60"/>
                                        </p:tgtEl>
                                        <p:attrNameLst>
                                          <p:attrName>ppt_w</p:attrName>
                                        </p:attrNameLst>
                                      </p:cBhvr>
                                      <p:tavLst>
                                        <p:tav tm="0">
                                          <p:val>
                                            <p:fltVal val="0"/>
                                          </p:val>
                                        </p:tav>
                                        <p:tav tm="100000">
                                          <p:val>
                                            <p:strVal val="#ppt_w"/>
                                          </p:val>
                                        </p:tav>
                                      </p:tavLst>
                                    </p:anim>
                                    <p:anim calcmode="lin" valueType="num">
                                      <p:cBhvr>
                                        <p:cTn id="44" dur="1000" fill="hold"/>
                                        <p:tgtEl>
                                          <p:spTgt spid="60"/>
                                        </p:tgtEl>
                                        <p:attrNameLst>
                                          <p:attrName>ppt_h</p:attrName>
                                        </p:attrNameLst>
                                      </p:cBhvr>
                                      <p:tavLst>
                                        <p:tav tm="0">
                                          <p:val>
                                            <p:fltVal val="0"/>
                                          </p:val>
                                        </p:tav>
                                        <p:tav tm="100000">
                                          <p:val>
                                            <p:strVal val="#ppt_h"/>
                                          </p:val>
                                        </p:tav>
                                      </p:tavLst>
                                    </p:anim>
                                    <p:anim calcmode="lin" valueType="num">
                                      <p:cBhvr>
                                        <p:cTn id="45" dur="1000" fill="hold"/>
                                        <p:tgtEl>
                                          <p:spTgt spid="60"/>
                                        </p:tgtEl>
                                        <p:attrNameLst>
                                          <p:attrName>style.rotation</p:attrName>
                                        </p:attrNameLst>
                                      </p:cBhvr>
                                      <p:tavLst>
                                        <p:tav tm="0">
                                          <p:val>
                                            <p:fltVal val="90"/>
                                          </p:val>
                                        </p:tav>
                                        <p:tav tm="100000">
                                          <p:val>
                                            <p:fltVal val="0"/>
                                          </p:val>
                                        </p:tav>
                                      </p:tavLst>
                                    </p:anim>
                                    <p:animEffect transition="in" filter="fade">
                                      <p:cBhvr>
                                        <p:cTn id="46" dur="1000"/>
                                        <p:tgtEl>
                                          <p:spTgt spid="60"/>
                                        </p:tgtEl>
                                      </p:cBhvr>
                                    </p:animEffect>
                                  </p:childTnLst>
                                </p:cTn>
                              </p:par>
                              <p:par>
                                <p:cTn id="47" presetID="3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1000" fill="hold"/>
                                        <p:tgtEl>
                                          <p:spTgt spid="63"/>
                                        </p:tgtEl>
                                        <p:attrNameLst>
                                          <p:attrName>ppt_w</p:attrName>
                                        </p:attrNameLst>
                                      </p:cBhvr>
                                      <p:tavLst>
                                        <p:tav tm="0">
                                          <p:val>
                                            <p:fltVal val="0"/>
                                          </p:val>
                                        </p:tav>
                                        <p:tav tm="100000">
                                          <p:val>
                                            <p:strVal val="#ppt_w"/>
                                          </p:val>
                                        </p:tav>
                                      </p:tavLst>
                                    </p:anim>
                                    <p:anim calcmode="lin" valueType="num">
                                      <p:cBhvr>
                                        <p:cTn id="50" dur="1000" fill="hold"/>
                                        <p:tgtEl>
                                          <p:spTgt spid="63"/>
                                        </p:tgtEl>
                                        <p:attrNameLst>
                                          <p:attrName>ppt_h</p:attrName>
                                        </p:attrNameLst>
                                      </p:cBhvr>
                                      <p:tavLst>
                                        <p:tav tm="0">
                                          <p:val>
                                            <p:fltVal val="0"/>
                                          </p:val>
                                        </p:tav>
                                        <p:tav tm="100000">
                                          <p:val>
                                            <p:strVal val="#ppt_h"/>
                                          </p:val>
                                        </p:tav>
                                      </p:tavLst>
                                    </p:anim>
                                    <p:anim calcmode="lin" valueType="num">
                                      <p:cBhvr>
                                        <p:cTn id="51" dur="1000" fill="hold"/>
                                        <p:tgtEl>
                                          <p:spTgt spid="63"/>
                                        </p:tgtEl>
                                        <p:attrNameLst>
                                          <p:attrName>style.rotation</p:attrName>
                                        </p:attrNameLst>
                                      </p:cBhvr>
                                      <p:tavLst>
                                        <p:tav tm="0">
                                          <p:val>
                                            <p:fltVal val="90"/>
                                          </p:val>
                                        </p:tav>
                                        <p:tav tm="100000">
                                          <p:val>
                                            <p:fltVal val="0"/>
                                          </p:val>
                                        </p:tav>
                                      </p:tavLst>
                                    </p:anim>
                                    <p:animEffect transition="in" filter="fade">
                                      <p:cBhvr>
                                        <p:cTn id="5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5"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800000">
            <a:off x="2044538" y="2764093"/>
            <a:ext cx="10212972" cy="5277179"/>
          </a:xfrm>
          <a:custGeom>
            <a:avLst/>
            <a:gdLst>
              <a:gd name="connsiteX0" fmla="*/ 0 w 13677900"/>
              <a:gd name="connsiteY0" fmla="*/ 0 h 5277179"/>
              <a:gd name="connsiteX1" fmla="*/ 13677900 w 13677900"/>
              <a:gd name="connsiteY1" fmla="*/ 0 h 5277179"/>
              <a:gd name="connsiteX2" fmla="*/ 13677900 w 13677900"/>
              <a:gd name="connsiteY2" fmla="*/ 5277179 h 5277179"/>
              <a:gd name="connsiteX3" fmla="*/ 0 w 13677900"/>
              <a:gd name="connsiteY3" fmla="*/ 5277179 h 5277179"/>
              <a:gd name="connsiteX4" fmla="*/ 0 w 13677900"/>
              <a:gd name="connsiteY4" fmla="*/ 0 h 5277179"/>
              <a:gd name="connsiteX0" fmla="*/ 0 w 13677900"/>
              <a:gd name="connsiteY0" fmla="*/ 0 h 5277179"/>
              <a:gd name="connsiteX1" fmla="*/ 13677900 w 13677900"/>
              <a:gd name="connsiteY1" fmla="*/ 0 h 5277179"/>
              <a:gd name="connsiteX2" fmla="*/ 13677900 w 13677900"/>
              <a:gd name="connsiteY2" fmla="*/ 5277179 h 5277179"/>
              <a:gd name="connsiteX3" fmla="*/ 3464928 w 13677900"/>
              <a:gd name="connsiteY3" fmla="*/ 5276544 h 5277179"/>
              <a:gd name="connsiteX4" fmla="*/ 0 w 13677900"/>
              <a:gd name="connsiteY4" fmla="*/ 5277179 h 5277179"/>
              <a:gd name="connsiteX5" fmla="*/ 0 w 13677900"/>
              <a:gd name="connsiteY5"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5277179 h 5277179"/>
              <a:gd name="connsiteX6" fmla="*/ 0 w 13677900"/>
              <a:gd name="connsiteY6"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0 h 5277179"/>
              <a:gd name="connsiteX0" fmla="*/ 0 w 10212972"/>
              <a:gd name="connsiteY0" fmla="*/ 5276544 h 5277179"/>
              <a:gd name="connsiteX1" fmla="*/ 1420238 w 10212972"/>
              <a:gd name="connsiteY1" fmla="*/ 2168 h 5277179"/>
              <a:gd name="connsiteX2" fmla="*/ 10212972 w 10212972"/>
              <a:gd name="connsiteY2" fmla="*/ 0 h 5277179"/>
              <a:gd name="connsiteX3" fmla="*/ 10212972 w 10212972"/>
              <a:gd name="connsiteY3" fmla="*/ 5277179 h 5277179"/>
              <a:gd name="connsiteX4" fmla="*/ 0 w 10212972"/>
              <a:gd name="connsiteY4" fmla="*/ 5276544 h 527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2972" h="5277179">
                <a:moveTo>
                  <a:pt x="0" y="5276544"/>
                </a:moveTo>
                <a:lnTo>
                  <a:pt x="1420238" y="2168"/>
                </a:lnTo>
                <a:lnTo>
                  <a:pt x="10212972" y="0"/>
                </a:lnTo>
                <a:lnTo>
                  <a:pt x="10212972" y="5277179"/>
                </a:lnTo>
                <a:lnTo>
                  <a:pt x="0" y="5276544"/>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9" name="矩形 8"/>
          <p:cNvSpPr/>
          <p:nvPr/>
        </p:nvSpPr>
        <p:spPr>
          <a:xfrm rot="1800000">
            <a:off x="4629948" y="3112133"/>
            <a:ext cx="8826230" cy="800368"/>
          </a:xfrm>
          <a:custGeom>
            <a:avLst/>
            <a:gdLst>
              <a:gd name="connsiteX0" fmla="*/ 0 w 13677900"/>
              <a:gd name="connsiteY0" fmla="*/ 0 h 793261"/>
              <a:gd name="connsiteX1" fmla="*/ 13677900 w 13677900"/>
              <a:gd name="connsiteY1" fmla="*/ 0 h 793261"/>
              <a:gd name="connsiteX2" fmla="*/ 13677900 w 13677900"/>
              <a:gd name="connsiteY2" fmla="*/ 793261 h 793261"/>
              <a:gd name="connsiteX3" fmla="*/ 0 w 13677900"/>
              <a:gd name="connsiteY3" fmla="*/ 793261 h 793261"/>
              <a:gd name="connsiteX4" fmla="*/ 0 w 13677900"/>
              <a:gd name="connsiteY4" fmla="*/ 0 h 793261"/>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0 w 13677900"/>
              <a:gd name="connsiteY4" fmla="*/ 800368 h 800368"/>
              <a:gd name="connsiteX5" fmla="*/ 0 w 13677900"/>
              <a:gd name="connsiteY5"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800368 h 800368"/>
              <a:gd name="connsiteX6" fmla="*/ 0 w 13677900"/>
              <a:gd name="connsiteY6"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7107 h 800368"/>
              <a:gd name="connsiteX0" fmla="*/ 0 w 8826230"/>
              <a:gd name="connsiteY0" fmla="*/ 784169 h 800368"/>
              <a:gd name="connsiteX1" fmla="*/ 196172 w 8826230"/>
              <a:gd name="connsiteY1" fmla="*/ 0 h 800368"/>
              <a:gd name="connsiteX2" fmla="*/ 8826230 w 8826230"/>
              <a:gd name="connsiteY2" fmla="*/ 7107 h 800368"/>
              <a:gd name="connsiteX3" fmla="*/ 8826230 w 8826230"/>
              <a:gd name="connsiteY3" fmla="*/ 800368 h 800368"/>
              <a:gd name="connsiteX4" fmla="*/ 0 w 8826230"/>
              <a:gd name="connsiteY4" fmla="*/ 784169 h 80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6230" h="800368">
                <a:moveTo>
                  <a:pt x="0" y="784169"/>
                </a:moveTo>
                <a:lnTo>
                  <a:pt x="196172" y="0"/>
                </a:lnTo>
                <a:lnTo>
                  <a:pt x="8826230" y="7107"/>
                </a:lnTo>
                <a:lnTo>
                  <a:pt x="8826230" y="800368"/>
                </a:lnTo>
                <a:lnTo>
                  <a:pt x="0" y="78416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23" r="16623"/>
          <a:stretch>
            <a:fillRect/>
          </a:stretch>
        </p:blipFill>
        <p:spPr>
          <a:xfrm>
            <a:off x="1400626" y="1268413"/>
            <a:ext cx="3889830" cy="3889830"/>
          </a:xfrm>
        </p:spPr>
      </p:pic>
      <p:sp>
        <p:nvSpPr>
          <p:cNvPr id="5" name="矩形 4"/>
          <p:cNvSpPr/>
          <p:nvPr/>
        </p:nvSpPr>
        <p:spPr>
          <a:xfrm>
            <a:off x="5013098" y="1064419"/>
            <a:ext cx="580573" cy="5805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 name="矩形 2"/>
          <p:cNvSpPr/>
          <p:nvPr/>
        </p:nvSpPr>
        <p:spPr>
          <a:xfrm>
            <a:off x="1097411" y="4486951"/>
            <a:ext cx="1001492" cy="10014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0" name="矩形 9"/>
          <p:cNvSpPr/>
          <p:nvPr/>
        </p:nvSpPr>
        <p:spPr>
          <a:xfrm rot="1800000">
            <a:off x="4364220" y="5568754"/>
            <a:ext cx="7387498" cy="2177055"/>
          </a:xfrm>
          <a:custGeom>
            <a:avLst/>
            <a:gdLst>
              <a:gd name="connsiteX0" fmla="*/ 0 w 13677900"/>
              <a:gd name="connsiteY0" fmla="*/ 0 h 2210423"/>
              <a:gd name="connsiteX1" fmla="*/ 13677900 w 13677900"/>
              <a:gd name="connsiteY1" fmla="*/ 0 h 2210423"/>
              <a:gd name="connsiteX2" fmla="*/ 13677900 w 13677900"/>
              <a:gd name="connsiteY2" fmla="*/ 2210423 h 2210423"/>
              <a:gd name="connsiteX3" fmla="*/ 0 w 13677900"/>
              <a:gd name="connsiteY3" fmla="*/ 2210423 h 2210423"/>
              <a:gd name="connsiteX4" fmla="*/ 0 w 13677900"/>
              <a:gd name="connsiteY4" fmla="*/ 0 h 2210423"/>
              <a:gd name="connsiteX0" fmla="*/ 0 w 13677900"/>
              <a:gd name="connsiteY0" fmla="*/ 2355 h 2212778"/>
              <a:gd name="connsiteX1" fmla="*/ 6891338 w 13677900"/>
              <a:gd name="connsiteY1" fmla="*/ 0 h 2212778"/>
              <a:gd name="connsiteX2" fmla="*/ 13677900 w 13677900"/>
              <a:gd name="connsiteY2" fmla="*/ 2355 h 2212778"/>
              <a:gd name="connsiteX3" fmla="*/ 13677900 w 13677900"/>
              <a:gd name="connsiteY3" fmla="*/ 2212778 h 2212778"/>
              <a:gd name="connsiteX4" fmla="*/ 0 w 13677900"/>
              <a:gd name="connsiteY4" fmla="*/ 2212778 h 2212778"/>
              <a:gd name="connsiteX5" fmla="*/ 0 w 13677900"/>
              <a:gd name="connsiteY5" fmla="*/ 2355 h 2212778"/>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212778 h 2216700"/>
              <a:gd name="connsiteX6" fmla="*/ 0 w 13677900"/>
              <a:gd name="connsiteY6" fmla="*/ 2355 h 2216700"/>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355 h 2216700"/>
              <a:gd name="connsiteX0" fmla="*/ 0 w 7387498"/>
              <a:gd name="connsiteY0" fmla="*/ 2216700 h 2216700"/>
              <a:gd name="connsiteX1" fmla="*/ 600936 w 7387498"/>
              <a:gd name="connsiteY1" fmla="*/ 0 h 2216700"/>
              <a:gd name="connsiteX2" fmla="*/ 7387498 w 7387498"/>
              <a:gd name="connsiteY2" fmla="*/ 2355 h 2216700"/>
              <a:gd name="connsiteX3" fmla="*/ 7387498 w 7387498"/>
              <a:gd name="connsiteY3" fmla="*/ 2212778 h 2216700"/>
              <a:gd name="connsiteX4" fmla="*/ 0 w 7387498"/>
              <a:gd name="connsiteY4" fmla="*/ 2216700 h 22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498" h="2216700">
                <a:moveTo>
                  <a:pt x="0" y="2216700"/>
                </a:moveTo>
                <a:lnTo>
                  <a:pt x="600936" y="0"/>
                </a:lnTo>
                <a:lnTo>
                  <a:pt x="7387498" y="2355"/>
                </a:lnTo>
                <a:lnTo>
                  <a:pt x="7387498" y="2212778"/>
                </a:lnTo>
                <a:lnTo>
                  <a:pt x="0" y="221670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 name="矩形 3"/>
          <p:cNvSpPr/>
          <p:nvPr/>
        </p:nvSpPr>
        <p:spPr>
          <a:xfrm>
            <a:off x="4305070" y="4136571"/>
            <a:ext cx="1624015" cy="1624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3" name="矩形 12"/>
          <p:cNvSpPr/>
          <p:nvPr/>
        </p:nvSpPr>
        <p:spPr>
          <a:xfrm rot="1800000">
            <a:off x="10252663" y="3736198"/>
            <a:ext cx="7062898" cy="901710"/>
          </a:xfrm>
          <a:custGeom>
            <a:avLst/>
            <a:gdLst>
              <a:gd name="connsiteX0" fmla="*/ 0 w 13677900"/>
              <a:gd name="connsiteY0" fmla="*/ 0 h 878149"/>
              <a:gd name="connsiteX1" fmla="*/ 13677900 w 13677900"/>
              <a:gd name="connsiteY1" fmla="*/ 0 h 878149"/>
              <a:gd name="connsiteX2" fmla="*/ 13677900 w 13677900"/>
              <a:gd name="connsiteY2" fmla="*/ 878149 h 878149"/>
              <a:gd name="connsiteX3" fmla="*/ 0 w 13677900"/>
              <a:gd name="connsiteY3" fmla="*/ 878149 h 878149"/>
              <a:gd name="connsiteX4" fmla="*/ 0 w 13677900"/>
              <a:gd name="connsiteY4" fmla="*/ 0 h 878149"/>
              <a:gd name="connsiteX0" fmla="*/ 0 w 13677900"/>
              <a:gd name="connsiteY0" fmla="*/ 11310 h 889459"/>
              <a:gd name="connsiteX1" fmla="*/ 6622329 w 13677900"/>
              <a:gd name="connsiteY1" fmla="*/ 0 h 889459"/>
              <a:gd name="connsiteX2" fmla="*/ 13677900 w 13677900"/>
              <a:gd name="connsiteY2" fmla="*/ 11310 h 889459"/>
              <a:gd name="connsiteX3" fmla="*/ 13677900 w 13677900"/>
              <a:gd name="connsiteY3" fmla="*/ 889459 h 889459"/>
              <a:gd name="connsiteX4" fmla="*/ 0 w 13677900"/>
              <a:gd name="connsiteY4" fmla="*/ 889459 h 889459"/>
              <a:gd name="connsiteX5" fmla="*/ 0 w 13677900"/>
              <a:gd name="connsiteY5" fmla="*/ 11310 h 889459"/>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889459 h 901710"/>
              <a:gd name="connsiteX6" fmla="*/ 0 w 13677900"/>
              <a:gd name="connsiteY6" fmla="*/ 11310 h 901710"/>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11310 h 901710"/>
              <a:gd name="connsiteX0" fmla="*/ 0 w 7062898"/>
              <a:gd name="connsiteY0" fmla="*/ 901710 h 901710"/>
              <a:gd name="connsiteX1" fmla="*/ 7327 w 7062898"/>
              <a:gd name="connsiteY1" fmla="*/ 0 h 901710"/>
              <a:gd name="connsiteX2" fmla="*/ 7062898 w 7062898"/>
              <a:gd name="connsiteY2" fmla="*/ 11310 h 901710"/>
              <a:gd name="connsiteX3" fmla="*/ 7062898 w 7062898"/>
              <a:gd name="connsiteY3" fmla="*/ 889459 h 901710"/>
              <a:gd name="connsiteX4" fmla="*/ 0 w 7062898"/>
              <a:gd name="connsiteY4" fmla="*/ 901710 h 90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898" h="901710">
                <a:moveTo>
                  <a:pt x="0" y="901710"/>
                </a:moveTo>
                <a:cubicBezTo>
                  <a:pt x="2442" y="601140"/>
                  <a:pt x="4885" y="300570"/>
                  <a:pt x="7327" y="0"/>
                </a:cubicBezTo>
                <a:lnTo>
                  <a:pt x="7062898" y="11310"/>
                </a:lnTo>
                <a:lnTo>
                  <a:pt x="7062898" y="889459"/>
                </a:lnTo>
                <a:lnTo>
                  <a:pt x="0" y="90171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19" name="组合 18"/>
          <p:cNvGrpSpPr/>
          <p:nvPr/>
        </p:nvGrpSpPr>
        <p:grpSpPr>
          <a:xfrm>
            <a:off x="10275888" y="1968952"/>
            <a:ext cx="889000" cy="889000"/>
            <a:chOff x="10275888" y="1968952"/>
            <a:chExt cx="889000" cy="889000"/>
          </a:xfrm>
        </p:grpSpPr>
        <p:sp>
          <p:nvSpPr>
            <p:cNvPr id="11" name="椭圆 10"/>
            <p:cNvSpPr/>
            <p:nvPr/>
          </p:nvSpPr>
          <p:spPr>
            <a:xfrm>
              <a:off x="10275888" y="1968952"/>
              <a:ext cx="889000" cy="88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2" name="文本框 11"/>
            <p:cNvSpPr txBox="1"/>
            <p:nvPr/>
          </p:nvSpPr>
          <p:spPr>
            <a:xfrm>
              <a:off x="10400428" y="2123009"/>
              <a:ext cx="639919"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white"/>
                  </a:solidFill>
                  <a:effectLst/>
                  <a:uLnTx/>
                  <a:uFillTx/>
                  <a:latin typeface="Arial"/>
                  <a:ea typeface="微软雅黑"/>
                  <a:cs typeface="+mn-cs"/>
                </a:rPr>
                <a:t>04</a:t>
              </a:r>
              <a:endParaRPr kumimoji="0" lang="zh-CN" altLang="en-US" sz="3200" b="1" i="0" u="none" strike="noStrike" kern="1200" cap="none" spc="0" normalizeH="0" baseline="0" noProof="0" dirty="0" smtClean="0">
                <a:ln>
                  <a:noFill/>
                </a:ln>
                <a:solidFill>
                  <a:prstClr val="white"/>
                </a:solidFill>
                <a:effectLst/>
                <a:uLnTx/>
                <a:uFillTx/>
                <a:latin typeface="Arial"/>
                <a:ea typeface="微软雅黑"/>
                <a:cs typeface="+mn-cs"/>
              </a:endParaRPr>
            </a:p>
          </p:txBody>
        </p:sp>
      </p:grpSp>
      <p:grpSp>
        <p:nvGrpSpPr>
          <p:cNvPr id="21" name="组合 20"/>
          <p:cNvGrpSpPr/>
          <p:nvPr/>
        </p:nvGrpSpPr>
        <p:grpSpPr>
          <a:xfrm>
            <a:off x="6200261" y="3089795"/>
            <a:ext cx="5058845" cy="1155633"/>
            <a:chOff x="6200261" y="3089795"/>
            <a:chExt cx="5058845" cy="1155633"/>
          </a:xfrm>
        </p:grpSpPr>
        <p:sp>
          <p:nvSpPr>
            <p:cNvPr id="14" name="文本框 13"/>
            <p:cNvSpPr txBox="1"/>
            <p:nvPr/>
          </p:nvSpPr>
          <p:spPr>
            <a:xfrm>
              <a:off x="8201859" y="3089795"/>
              <a:ext cx="3057247"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5" name="文本框 14"/>
            <p:cNvSpPr txBox="1"/>
            <p:nvPr/>
          </p:nvSpPr>
          <p:spPr>
            <a:xfrm>
              <a:off x="6200261" y="3635855"/>
              <a:ext cx="5058845" cy="478336"/>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or print the presentation and make it into a film to be used in a wider field</a:t>
              </a:r>
            </a:p>
          </p:txBody>
        </p:sp>
        <p:cxnSp>
          <p:nvCxnSpPr>
            <p:cNvPr id="18" name="直接连接符 17"/>
            <p:cNvCxnSpPr/>
            <p:nvPr/>
          </p:nvCxnSpPr>
          <p:spPr>
            <a:xfrm>
              <a:off x="10237788" y="4245428"/>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03158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750"/>
                            </p:stCondLst>
                            <p:childTnLst>
                              <p:par>
                                <p:cTn id="32" presetID="53" presetClass="entr" presetSubtype="16"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12"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ppt_y</p:attrName>
                                        </p:attrNameLst>
                                      </p:cBhvr>
                                      <p:tavLst>
                                        <p:tav tm="0">
                                          <p:val>
                                            <p:strVal val="#ppt_y-#ppt_h*1.125000"/>
                                          </p:val>
                                        </p:tav>
                                        <p:tav tm="100000">
                                          <p:val>
                                            <p:strVal val="#ppt_y"/>
                                          </p:val>
                                        </p:tav>
                                      </p:tavLst>
                                    </p:anim>
                                    <p:animEffect transition="in" filter="wipe(down)">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3" grpId="0" animBg="1"/>
      <p:bldP spid="10" grpId="0" animBg="1"/>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927488" y="1371598"/>
            <a:ext cx="10871624" cy="4102647"/>
            <a:chOff x="3927488" y="1371598"/>
            <a:chExt cx="10871624" cy="4102647"/>
          </a:xfrm>
        </p:grpSpPr>
        <p:sp>
          <p:nvSpPr>
            <p:cNvPr id="30" name="矩形 29"/>
            <p:cNvSpPr/>
            <p:nvPr/>
          </p:nvSpPr>
          <p:spPr>
            <a:xfrm rot="1800000">
              <a:off x="3927488" y="3741413"/>
              <a:ext cx="10871624" cy="1732832"/>
            </a:xfrm>
            <a:custGeom>
              <a:avLst/>
              <a:gdLst>
                <a:gd name="connsiteX0" fmla="*/ 0 w 13677900"/>
                <a:gd name="connsiteY0" fmla="*/ 0 h 1718137"/>
                <a:gd name="connsiteX1" fmla="*/ 13677900 w 13677900"/>
                <a:gd name="connsiteY1" fmla="*/ 0 h 1718137"/>
                <a:gd name="connsiteX2" fmla="*/ 13677900 w 13677900"/>
                <a:gd name="connsiteY2" fmla="*/ 1718137 h 1718137"/>
                <a:gd name="connsiteX3" fmla="*/ 0 w 13677900"/>
                <a:gd name="connsiteY3" fmla="*/ 1718137 h 1718137"/>
                <a:gd name="connsiteX4" fmla="*/ 0 w 13677900"/>
                <a:gd name="connsiteY4" fmla="*/ 0 h 1718137"/>
                <a:gd name="connsiteX0" fmla="*/ 0 w 13677900"/>
                <a:gd name="connsiteY0" fmla="*/ 14695 h 1732832"/>
                <a:gd name="connsiteX1" fmla="*/ 3232208 w 13677900"/>
                <a:gd name="connsiteY1" fmla="*/ 0 h 1732832"/>
                <a:gd name="connsiteX2" fmla="*/ 13677900 w 13677900"/>
                <a:gd name="connsiteY2" fmla="*/ 14695 h 1732832"/>
                <a:gd name="connsiteX3" fmla="*/ 13677900 w 13677900"/>
                <a:gd name="connsiteY3" fmla="*/ 1732832 h 1732832"/>
                <a:gd name="connsiteX4" fmla="*/ 0 w 13677900"/>
                <a:gd name="connsiteY4" fmla="*/ 1732832 h 1732832"/>
                <a:gd name="connsiteX5" fmla="*/ 0 w 13677900"/>
                <a:gd name="connsiteY5" fmla="*/ 14695 h 1732832"/>
                <a:gd name="connsiteX0" fmla="*/ 0 w 13677900"/>
                <a:gd name="connsiteY0" fmla="*/ 14695 h 1732832"/>
                <a:gd name="connsiteX1" fmla="*/ 3232208 w 13677900"/>
                <a:gd name="connsiteY1" fmla="*/ 0 h 1732832"/>
                <a:gd name="connsiteX2" fmla="*/ 13677900 w 13677900"/>
                <a:gd name="connsiteY2" fmla="*/ 14695 h 1732832"/>
                <a:gd name="connsiteX3" fmla="*/ 13677900 w 13677900"/>
                <a:gd name="connsiteY3" fmla="*/ 1732832 h 1732832"/>
                <a:gd name="connsiteX4" fmla="*/ 2806276 w 13677900"/>
                <a:gd name="connsiteY4" fmla="*/ 1719713 h 1732832"/>
                <a:gd name="connsiteX5" fmla="*/ 0 w 13677900"/>
                <a:gd name="connsiteY5" fmla="*/ 1732832 h 1732832"/>
                <a:gd name="connsiteX6" fmla="*/ 0 w 13677900"/>
                <a:gd name="connsiteY6" fmla="*/ 14695 h 1732832"/>
                <a:gd name="connsiteX0" fmla="*/ 0 w 13677900"/>
                <a:gd name="connsiteY0" fmla="*/ 14695 h 1732832"/>
                <a:gd name="connsiteX1" fmla="*/ 3232208 w 13677900"/>
                <a:gd name="connsiteY1" fmla="*/ 0 h 1732832"/>
                <a:gd name="connsiteX2" fmla="*/ 13677900 w 13677900"/>
                <a:gd name="connsiteY2" fmla="*/ 14695 h 1732832"/>
                <a:gd name="connsiteX3" fmla="*/ 13677900 w 13677900"/>
                <a:gd name="connsiteY3" fmla="*/ 1732832 h 1732832"/>
                <a:gd name="connsiteX4" fmla="*/ 2806276 w 13677900"/>
                <a:gd name="connsiteY4" fmla="*/ 1719713 h 1732832"/>
                <a:gd name="connsiteX5" fmla="*/ 0 w 13677900"/>
                <a:gd name="connsiteY5" fmla="*/ 14695 h 1732832"/>
                <a:gd name="connsiteX0" fmla="*/ 0 w 10871624"/>
                <a:gd name="connsiteY0" fmla="*/ 1719713 h 1732832"/>
                <a:gd name="connsiteX1" fmla="*/ 425932 w 10871624"/>
                <a:gd name="connsiteY1" fmla="*/ 0 h 1732832"/>
                <a:gd name="connsiteX2" fmla="*/ 10871624 w 10871624"/>
                <a:gd name="connsiteY2" fmla="*/ 14695 h 1732832"/>
                <a:gd name="connsiteX3" fmla="*/ 10871624 w 10871624"/>
                <a:gd name="connsiteY3" fmla="*/ 1732832 h 1732832"/>
                <a:gd name="connsiteX4" fmla="*/ 0 w 10871624"/>
                <a:gd name="connsiteY4" fmla="*/ 1719713 h 1732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1624" h="1732832">
                  <a:moveTo>
                    <a:pt x="0" y="1719713"/>
                  </a:moveTo>
                  <a:lnTo>
                    <a:pt x="425932" y="0"/>
                  </a:lnTo>
                  <a:lnTo>
                    <a:pt x="10871624" y="14695"/>
                  </a:lnTo>
                  <a:lnTo>
                    <a:pt x="10871624" y="1732832"/>
                  </a:lnTo>
                  <a:lnTo>
                    <a:pt x="0" y="1719713"/>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09141" y="1371598"/>
              <a:ext cx="1262744" cy="12627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407882" y="3918852"/>
            <a:ext cx="1712690" cy="171269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1915883" y="2002970"/>
            <a:ext cx="10341635" cy="5677493"/>
            <a:chOff x="1915883" y="2002970"/>
            <a:chExt cx="10341635" cy="5677493"/>
          </a:xfrm>
        </p:grpSpPr>
        <p:sp>
          <p:nvSpPr>
            <p:cNvPr id="31" name="矩形 30"/>
            <p:cNvSpPr/>
            <p:nvPr/>
          </p:nvSpPr>
          <p:spPr>
            <a:xfrm rot="1800000">
              <a:off x="2235718" y="3704028"/>
              <a:ext cx="10021800" cy="3976435"/>
            </a:xfrm>
            <a:custGeom>
              <a:avLst/>
              <a:gdLst>
                <a:gd name="connsiteX0" fmla="*/ 0 w 13677900"/>
                <a:gd name="connsiteY0" fmla="*/ 0 h 3972377"/>
                <a:gd name="connsiteX1" fmla="*/ 13677900 w 13677900"/>
                <a:gd name="connsiteY1" fmla="*/ 0 h 3972377"/>
                <a:gd name="connsiteX2" fmla="*/ 13677900 w 13677900"/>
                <a:gd name="connsiteY2" fmla="*/ 3972377 h 3972377"/>
                <a:gd name="connsiteX3" fmla="*/ 0 w 13677900"/>
                <a:gd name="connsiteY3" fmla="*/ 3972377 h 3972377"/>
                <a:gd name="connsiteX4" fmla="*/ 0 w 13677900"/>
                <a:gd name="connsiteY4" fmla="*/ 0 h 3972377"/>
                <a:gd name="connsiteX0" fmla="*/ 0 w 13677900"/>
                <a:gd name="connsiteY0" fmla="*/ 0 h 3972377"/>
                <a:gd name="connsiteX1" fmla="*/ 13677900 w 13677900"/>
                <a:gd name="connsiteY1" fmla="*/ 0 h 3972377"/>
                <a:gd name="connsiteX2" fmla="*/ 13677900 w 13677900"/>
                <a:gd name="connsiteY2" fmla="*/ 3972377 h 3972377"/>
                <a:gd name="connsiteX3" fmla="*/ 3656100 w 13677900"/>
                <a:gd name="connsiteY3" fmla="*/ 3965562 h 3972377"/>
                <a:gd name="connsiteX4" fmla="*/ 0 w 13677900"/>
                <a:gd name="connsiteY4" fmla="*/ 3972377 h 3972377"/>
                <a:gd name="connsiteX5" fmla="*/ 0 w 13677900"/>
                <a:gd name="connsiteY5" fmla="*/ 0 h 3972377"/>
                <a:gd name="connsiteX0" fmla="*/ 0 w 13677900"/>
                <a:gd name="connsiteY0" fmla="*/ 4058 h 3976435"/>
                <a:gd name="connsiteX1" fmla="*/ 4733999 w 13677900"/>
                <a:gd name="connsiteY1" fmla="*/ 0 h 3976435"/>
                <a:gd name="connsiteX2" fmla="*/ 13677900 w 13677900"/>
                <a:gd name="connsiteY2" fmla="*/ 4058 h 3976435"/>
                <a:gd name="connsiteX3" fmla="*/ 13677900 w 13677900"/>
                <a:gd name="connsiteY3" fmla="*/ 3976435 h 3976435"/>
                <a:gd name="connsiteX4" fmla="*/ 3656100 w 13677900"/>
                <a:gd name="connsiteY4" fmla="*/ 3969620 h 3976435"/>
                <a:gd name="connsiteX5" fmla="*/ 0 w 13677900"/>
                <a:gd name="connsiteY5" fmla="*/ 3976435 h 3976435"/>
                <a:gd name="connsiteX6" fmla="*/ 0 w 13677900"/>
                <a:gd name="connsiteY6" fmla="*/ 4058 h 3976435"/>
                <a:gd name="connsiteX0" fmla="*/ 0 w 13677900"/>
                <a:gd name="connsiteY0" fmla="*/ 3976435 h 3976435"/>
                <a:gd name="connsiteX1" fmla="*/ 4733999 w 13677900"/>
                <a:gd name="connsiteY1" fmla="*/ 0 h 3976435"/>
                <a:gd name="connsiteX2" fmla="*/ 13677900 w 13677900"/>
                <a:gd name="connsiteY2" fmla="*/ 4058 h 3976435"/>
                <a:gd name="connsiteX3" fmla="*/ 13677900 w 13677900"/>
                <a:gd name="connsiteY3" fmla="*/ 3976435 h 3976435"/>
                <a:gd name="connsiteX4" fmla="*/ 3656100 w 13677900"/>
                <a:gd name="connsiteY4" fmla="*/ 3969620 h 3976435"/>
                <a:gd name="connsiteX5" fmla="*/ 0 w 13677900"/>
                <a:gd name="connsiteY5" fmla="*/ 3976435 h 3976435"/>
                <a:gd name="connsiteX0" fmla="*/ 0 w 10021800"/>
                <a:gd name="connsiteY0" fmla="*/ 3969620 h 3976435"/>
                <a:gd name="connsiteX1" fmla="*/ 1077899 w 10021800"/>
                <a:gd name="connsiteY1" fmla="*/ 0 h 3976435"/>
                <a:gd name="connsiteX2" fmla="*/ 10021800 w 10021800"/>
                <a:gd name="connsiteY2" fmla="*/ 4058 h 3976435"/>
                <a:gd name="connsiteX3" fmla="*/ 10021800 w 10021800"/>
                <a:gd name="connsiteY3" fmla="*/ 3976435 h 3976435"/>
                <a:gd name="connsiteX4" fmla="*/ 0 w 10021800"/>
                <a:gd name="connsiteY4" fmla="*/ 3969620 h 3976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800" h="3976435">
                  <a:moveTo>
                    <a:pt x="0" y="3969620"/>
                  </a:moveTo>
                  <a:lnTo>
                    <a:pt x="1077899" y="0"/>
                  </a:lnTo>
                  <a:lnTo>
                    <a:pt x="10021800" y="4058"/>
                  </a:lnTo>
                  <a:lnTo>
                    <a:pt x="10021800" y="3976435"/>
                  </a:lnTo>
                  <a:lnTo>
                    <a:pt x="0" y="3969620"/>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15883" y="2002970"/>
              <a:ext cx="2917374" cy="2917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166546" y="3134505"/>
            <a:ext cx="2416047" cy="646331"/>
          </a:xfrm>
          <a:prstGeom prst="rect">
            <a:avLst/>
          </a:prstGeom>
          <a:noFill/>
        </p:spPr>
        <p:txBody>
          <a:bodyPr wrap="none" rtlCol="0">
            <a:spAutoFit/>
          </a:bodyPr>
          <a:lstStyle/>
          <a:p>
            <a:pPr algn="ctr"/>
            <a:r>
              <a:rPr lang="en-US" altLang="zh-CN" sz="3600" b="1" dirty="0" smtClean="0">
                <a:solidFill>
                  <a:schemeClr val="bg1"/>
                </a:solidFill>
              </a:rPr>
              <a:t>CONTENT</a:t>
            </a:r>
            <a:endParaRPr lang="zh-CN" altLang="en-US" sz="3600" b="1" dirty="0">
              <a:solidFill>
                <a:schemeClr val="bg1"/>
              </a:solidFill>
            </a:endParaRPr>
          </a:p>
        </p:txBody>
      </p:sp>
      <p:cxnSp>
        <p:nvCxnSpPr>
          <p:cNvPr id="7" name="直接连接符 6"/>
          <p:cNvCxnSpPr/>
          <p:nvPr/>
        </p:nvCxnSpPr>
        <p:spPr>
          <a:xfrm>
            <a:off x="2295525" y="4092575"/>
            <a:ext cx="914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4874548" y="4963884"/>
            <a:ext cx="7235046" cy="2520778"/>
            <a:chOff x="4874548" y="4963884"/>
            <a:chExt cx="7235046" cy="2520778"/>
          </a:xfrm>
        </p:grpSpPr>
        <p:sp>
          <p:nvSpPr>
            <p:cNvPr id="32" name="矩形 31"/>
            <p:cNvSpPr/>
            <p:nvPr/>
          </p:nvSpPr>
          <p:spPr>
            <a:xfrm rot="1800000">
              <a:off x="4874548" y="6602282"/>
              <a:ext cx="7235046" cy="882380"/>
            </a:xfrm>
            <a:custGeom>
              <a:avLst/>
              <a:gdLst>
                <a:gd name="connsiteX0" fmla="*/ 0 w 13677900"/>
                <a:gd name="connsiteY0" fmla="*/ 0 h 882180"/>
                <a:gd name="connsiteX1" fmla="*/ 13677900 w 13677900"/>
                <a:gd name="connsiteY1" fmla="*/ 0 h 882180"/>
                <a:gd name="connsiteX2" fmla="*/ 13677900 w 13677900"/>
                <a:gd name="connsiteY2" fmla="*/ 882180 h 882180"/>
                <a:gd name="connsiteX3" fmla="*/ 0 w 13677900"/>
                <a:gd name="connsiteY3" fmla="*/ 882180 h 882180"/>
                <a:gd name="connsiteX4" fmla="*/ 0 w 13677900"/>
                <a:gd name="connsiteY4" fmla="*/ 0 h 882180"/>
                <a:gd name="connsiteX0" fmla="*/ 0 w 13677900"/>
                <a:gd name="connsiteY0" fmla="*/ 0 h 882180"/>
                <a:gd name="connsiteX1" fmla="*/ 13677900 w 13677900"/>
                <a:gd name="connsiteY1" fmla="*/ 0 h 882180"/>
                <a:gd name="connsiteX2" fmla="*/ 13677900 w 13677900"/>
                <a:gd name="connsiteY2" fmla="*/ 882180 h 882180"/>
                <a:gd name="connsiteX3" fmla="*/ 6442854 w 13677900"/>
                <a:gd name="connsiteY3" fmla="*/ 872397 h 882180"/>
                <a:gd name="connsiteX4" fmla="*/ 0 w 13677900"/>
                <a:gd name="connsiteY4" fmla="*/ 882180 h 882180"/>
                <a:gd name="connsiteX5" fmla="*/ 0 w 13677900"/>
                <a:gd name="connsiteY5" fmla="*/ 0 h 882180"/>
                <a:gd name="connsiteX0" fmla="*/ 0 w 13677900"/>
                <a:gd name="connsiteY0" fmla="*/ 200 h 882380"/>
                <a:gd name="connsiteX1" fmla="*/ 6704557 w 13677900"/>
                <a:gd name="connsiteY1" fmla="*/ 0 h 882380"/>
                <a:gd name="connsiteX2" fmla="*/ 13677900 w 13677900"/>
                <a:gd name="connsiteY2" fmla="*/ 200 h 882380"/>
                <a:gd name="connsiteX3" fmla="*/ 13677900 w 13677900"/>
                <a:gd name="connsiteY3" fmla="*/ 882380 h 882380"/>
                <a:gd name="connsiteX4" fmla="*/ 6442854 w 13677900"/>
                <a:gd name="connsiteY4" fmla="*/ 872597 h 882380"/>
                <a:gd name="connsiteX5" fmla="*/ 0 w 13677900"/>
                <a:gd name="connsiteY5" fmla="*/ 882380 h 882380"/>
                <a:gd name="connsiteX6" fmla="*/ 0 w 13677900"/>
                <a:gd name="connsiteY6" fmla="*/ 200 h 882380"/>
                <a:gd name="connsiteX0" fmla="*/ 0 w 13677900"/>
                <a:gd name="connsiteY0" fmla="*/ 882380 h 882380"/>
                <a:gd name="connsiteX1" fmla="*/ 6704557 w 13677900"/>
                <a:gd name="connsiteY1" fmla="*/ 0 h 882380"/>
                <a:gd name="connsiteX2" fmla="*/ 13677900 w 13677900"/>
                <a:gd name="connsiteY2" fmla="*/ 200 h 882380"/>
                <a:gd name="connsiteX3" fmla="*/ 13677900 w 13677900"/>
                <a:gd name="connsiteY3" fmla="*/ 882380 h 882380"/>
                <a:gd name="connsiteX4" fmla="*/ 6442854 w 13677900"/>
                <a:gd name="connsiteY4" fmla="*/ 872597 h 882380"/>
                <a:gd name="connsiteX5" fmla="*/ 0 w 13677900"/>
                <a:gd name="connsiteY5" fmla="*/ 882380 h 882380"/>
                <a:gd name="connsiteX0" fmla="*/ 0 w 7235046"/>
                <a:gd name="connsiteY0" fmla="*/ 872597 h 882380"/>
                <a:gd name="connsiteX1" fmla="*/ 261703 w 7235046"/>
                <a:gd name="connsiteY1" fmla="*/ 0 h 882380"/>
                <a:gd name="connsiteX2" fmla="*/ 7235046 w 7235046"/>
                <a:gd name="connsiteY2" fmla="*/ 200 h 882380"/>
                <a:gd name="connsiteX3" fmla="*/ 7235046 w 7235046"/>
                <a:gd name="connsiteY3" fmla="*/ 882380 h 882380"/>
                <a:gd name="connsiteX4" fmla="*/ 0 w 7235046"/>
                <a:gd name="connsiteY4" fmla="*/ 872597 h 882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5046" h="882380">
                  <a:moveTo>
                    <a:pt x="0" y="872597"/>
                  </a:moveTo>
                  <a:lnTo>
                    <a:pt x="261703" y="0"/>
                  </a:lnTo>
                  <a:lnTo>
                    <a:pt x="7235046" y="200"/>
                  </a:lnTo>
                  <a:lnTo>
                    <a:pt x="7235046" y="882380"/>
                  </a:lnTo>
                  <a:lnTo>
                    <a:pt x="0" y="87259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138055" y="4963884"/>
              <a:ext cx="667658" cy="667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629352" y="1760489"/>
            <a:ext cx="4687936" cy="746017"/>
            <a:chOff x="6629352" y="1760489"/>
            <a:chExt cx="4687936" cy="746017"/>
          </a:xfrm>
        </p:grpSpPr>
        <p:grpSp>
          <p:nvGrpSpPr>
            <p:cNvPr id="12" name="组合 11"/>
            <p:cNvGrpSpPr/>
            <p:nvPr/>
          </p:nvGrpSpPr>
          <p:grpSpPr>
            <a:xfrm>
              <a:off x="7481596" y="1780122"/>
              <a:ext cx="3835692" cy="726384"/>
              <a:chOff x="6875851" y="2143368"/>
              <a:chExt cx="3835692" cy="726384"/>
            </a:xfrm>
          </p:grpSpPr>
          <p:sp>
            <p:nvSpPr>
              <p:cNvPr id="10" name="矩形 9"/>
              <p:cNvSpPr/>
              <p:nvPr/>
            </p:nvSpPr>
            <p:spPr>
              <a:xfrm>
                <a:off x="6875851" y="2592753"/>
                <a:ext cx="3835692" cy="276999"/>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rPr>
                  <a:t>THIS TEMPLATE DESIGNED FOR FEI ER SHE JI</a:t>
                </a:r>
                <a:endParaRPr kumimoji="0" lang="zh-CN" altLang="en-US"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
            <p:nvSpPr>
              <p:cNvPr id="11" name="文本框 10"/>
              <p:cNvSpPr txBox="1"/>
              <p:nvPr/>
            </p:nvSpPr>
            <p:spPr>
              <a:xfrm>
                <a:off x="6875851" y="2143368"/>
                <a:ext cx="3057247" cy="523220"/>
              </a:xfrm>
              <a:prstGeom prst="rect">
                <a:avLst/>
              </a:prstGeom>
              <a:noFill/>
            </p:spPr>
            <p:txBody>
              <a:bodyPr wrap="none" rtlCol="0">
                <a:spAutoFit/>
                <a:scene3d>
                  <a:camera prst="orthographicFront"/>
                  <a:lightRig rig="threePt" dir="t"/>
                </a:scene3d>
                <a:sp3d contourW="12700"/>
              </a:bodyPr>
              <a:lstStyle/>
              <a:p>
                <a:r>
                  <a:rPr lang="zh-CN" altLang="en-US" sz="2800" dirty="0" smtClean="0"/>
                  <a:t>标题文字添加此处</a:t>
                </a:r>
                <a:endParaRPr lang="zh-CN" altLang="en-US" sz="2800" dirty="0"/>
              </a:p>
            </p:txBody>
          </p:sp>
        </p:grpSp>
        <p:sp>
          <p:nvSpPr>
            <p:cNvPr id="13" name="文本框 12"/>
            <p:cNvSpPr txBox="1"/>
            <p:nvPr/>
          </p:nvSpPr>
          <p:spPr>
            <a:xfrm>
              <a:off x="6629352" y="1760489"/>
              <a:ext cx="898003" cy="707886"/>
            </a:xfrm>
            <a:prstGeom prst="rect">
              <a:avLst/>
            </a:prstGeom>
            <a:noFill/>
          </p:spPr>
          <p:txBody>
            <a:bodyPr wrap="none" rtlCol="0">
              <a:spAutoFit/>
              <a:scene3d>
                <a:camera prst="orthographicFront"/>
                <a:lightRig rig="threePt" dir="t"/>
              </a:scene3d>
              <a:sp3d contourW="12700"/>
            </a:bodyPr>
            <a:lstStyle/>
            <a:p>
              <a:r>
                <a:rPr lang="en-US" altLang="zh-CN" sz="4000" dirty="0" smtClean="0">
                  <a:solidFill>
                    <a:schemeClr val="bg1">
                      <a:lumMod val="65000"/>
                    </a:schemeClr>
                  </a:solidFill>
                </a:rPr>
                <a:t>01.</a:t>
              </a:r>
              <a:endParaRPr lang="zh-CN" altLang="en-US" sz="4000" dirty="0">
                <a:solidFill>
                  <a:schemeClr val="bg1">
                    <a:lumMod val="65000"/>
                  </a:schemeClr>
                </a:solidFill>
              </a:endParaRPr>
            </a:p>
          </p:txBody>
        </p:sp>
      </p:grpSp>
      <p:grpSp>
        <p:nvGrpSpPr>
          <p:cNvPr id="37" name="组合 36"/>
          <p:cNvGrpSpPr/>
          <p:nvPr/>
        </p:nvGrpSpPr>
        <p:grpSpPr>
          <a:xfrm>
            <a:off x="6629352" y="2767253"/>
            <a:ext cx="4687936" cy="746017"/>
            <a:chOff x="6629352" y="2767253"/>
            <a:chExt cx="4687936" cy="746017"/>
          </a:xfrm>
        </p:grpSpPr>
        <p:grpSp>
          <p:nvGrpSpPr>
            <p:cNvPr id="16" name="组合 15"/>
            <p:cNvGrpSpPr/>
            <p:nvPr/>
          </p:nvGrpSpPr>
          <p:grpSpPr>
            <a:xfrm>
              <a:off x="7481596" y="2786886"/>
              <a:ext cx="3835692" cy="726384"/>
              <a:chOff x="6875851" y="2143368"/>
              <a:chExt cx="3835692" cy="726384"/>
            </a:xfrm>
          </p:grpSpPr>
          <p:sp>
            <p:nvSpPr>
              <p:cNvPr id="18" name="矩形 17"/>
              <p:cNvSpPr/>
              <p:nvPr/>
            </p:nvSpPr>
            <p:spPr>
              <a:xfrm>
                <a:off x="6875851" y="2592753"/>
                <a:ext cx="3835692" cy="276999"/>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rPr>
                  <a:t>THIS TEMPLATE DESIGNED FOR FEI ER SHE JI</a:t>
                </a:r>
                <a:endParaRPr kumimoji="0" lang="zh-CN" altLang="en-US"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
            <p:nvSpPr>
              <p:cNvPr id="19" name="文本框 18"/>
              <p:cNvSpPr txBox="1"/>
              <p:nvPr/>
            </p:nvSpPr>
            <p:spPr>
              <a:xfrm>
                <a:off x="6875851" y="2143368"/>
                <a:ext cx="3057247" cy="523220"/>
              </a:xfrm>
              <a:prstGeom prst="rect">
                <a:avLst/>
              </a:prstGeom>
              <a:noFill/>
            </p:spPr>
            <p:txBody>
              <a:bodyPr wrap="none" rtlCol="0">
                <a:spAutoFit/>
                <a:scene3d>
                  <a:camera prst="orthographicFront"/>
                  <a:lightRig rig="threePt" dir="t"/>
                </a:scene3d>
                <a:sp3d contourW="12700"/>
              </a:bodyPr>
              <a:lstStyle/>
              <a:p>
                <a:r>
                  <a:rPr lang="zh-CN" altLang="en-US" sz="2800" dirty="0" smtClean="0"/>
                  <a:t>标题文字添加此处</a:t>
                </a:r>
                <a:endParaRPr lang="zh-CN" altLang="en-US" sz="2800" dirty="0"/>
              </a:p>
            </p:txBody>
          </p:sp>
        </p:grpSp>
        <p:sp>
          <p:nvSpPr>
            <p:cNvPr id="17" name="文本框 16"/>
            <p:cNvSpPr txBox="1"/>
            <p:nvPr/>
          </p:nvSpPr>
          <p:spPr>
            <a:xfrm>
              <a:off x="6629352" y="2767253"/>
              <a:ext cx="898003" cy="707886"/>
            </a:xfrm>
            <a:prstGeom prst="rect">
              <a:avLst/>
            </a:prstGeom>
            <a:noFill/>
          </p:spPr>
          <p:txBody>
            <a:bodyPr wrap="none" rtlCol="0">
              <a:spAutoFit/>
              <a:scene3d>
                <a:camera prst="orthographicFront"/>
                <a:lightRig rig="threePt" dir="t"/>
              </a:scene3d>
              <a:sp3d contourW="12700"/>
            </a:bodyPr>
            <a:lstStyle/>
            <a:p>
              <a:r>
                <a:rPr lang="en-US" altLang="zh-CN" sz="4000" dirty="0" smtClean="0">
                  <a:solidFill>
                    <a:schemeClr val="bg1">
                      <a:lumMod val="65000"/>
                    </a:schemeClr>
                  </a:solidFill>
                </a:rPr>
                <a:t>02.</a:t>
              </a:r>
              <a:endParaRPr lang="zh-CN" altLang="en-US" sz="4000" dirty="0">
                <a:solidFill>
                  <a:schemeClr val="bg1">
                    <a:lumMod val="65000"/>
                  </a:schemeClr>
                </a:solidFill>
              </a:endParaRPr>
            </a:p>
          </p:txBody>
        </p:sp>
      </p:grpSp>
      <p:grpSp>
        <p:nvGrpSpPr>
          <p:cNvPr id="38" name="组合 37"/>
          <p:cNvGrpSpPr/>
          <p:nvPr/>
        </p:nvGrpSpPr>
        <p:grpSpPr>
          <a:xfrm>
            <a:off x="6629352" y="3774017"/>
            <a:ext cx="4687936" cy="746017"/>
            <a:chOff x="6629352" y="3774017"/>
            <a:chExt cx="4687936" cy="746017"/>
          </a:xfrm>
        </p:grpSpPr>
        <p:grpSp>
          <p:nvGrpSpPr>
            <p:cNvPr id="21" name="组合 20"/>
            <p:cNvGrpSpPr/>
            <p:nvPr/>
          </p:nvGrpSpPr>
          <p:grpSpPr>
            <a:xfrm>
              <a:off x="7481596" y="3793650"/>
              <a:ext cx="3835692" cy="726384"/>
              <a:chOff x="6875851" y="2143368"/>
              <a:chExt cx="3835692" cy="726384"/>
            </a:xfrm>
          </p:grpSpPr>
          <p:sp>
            <p:nvSpPr>
              <p:cNvPr id="23" name="矩形 22"/>
              <p:cNvSpPr/>
              <p:nvPr/>
            </p:nvSpPr>
            <p:spPr>
              <a:xfrm>
                <a:off x="6875851" y="2592753"/>
                <a:ext cx="3835692" cy="276999"/>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rPr>
                  <a:t>THIS TEMPLATE DESIGNED FOR FEI ER SHE JI</a:t>
                </a:r>
                <a:endParaRPr kumimoji="0" lang="zh-CN" altLang="en-US"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
            <p:nvSpPr>
              <p:cNvPr id="24" name="文本框 23"/>
              <p:cNvSpPr txBox="1"/>
              <p:nvPr/>
            </p:nvSpPr>
            <p:spPr>
              <a:xfrm>
                <a:off x="6875851" y="2143368"/>
                <a:ext cx="3057247" cy="523220"/>
              </a:xfrm>
              <a:prstGeom prst="rect">
                <a:avLst/>
              </a:prstGeom>
              <a:noFill/>
            </p:spPr>
            <p:txBody>
              <a:bodyPr wrap="none" rtlCol="0">
                <a:spAutoFit/>
                <a:scene3d>
                  <a:camera prst="orthographicFront"/>
                  <a:lightRig rig="threePt" dir="t"/>
                </a:scene3d>
                <a:sp3d contourW="12700"/>
              </a:bodyPr>
              <a:lstStyle/>
              <a:p>
                <a:r>
                  <a:rPr lang="zh-CN" altLang="en-US" sz="2800" dirty="0" smtClean="0"/>
                  <a:t>标题文字添加此处</a:t>
                </a:r>
                <a:endParaRPr lang="zh-CN" altLang="en-US" sz="2800" dirty="0"/>
              </a:p>
            </p:txBody>
          </p:sp>
        </p:grpSp>
        <p:sp>
          <p:nvSpPr>
            <p:cNvPr id="22" name="文本框 21"/>
            <p:cNvSpPr txBox="1"/>
            <p:nvPr/>
          </p:nvSpPr>
          <p:spPr>
            <a:xfrm>
              <a:off x="6629352" y="3774017"/>
              <a:ext cx="898003" cy="707886"/>
            </a:xfrm>
            <a:prstGeom prst="rect">
              <a:avLst/>
            </a:prstGeom>
            <a:noFill/>
          </p:spPr>
          <p:txBody>
            <a:bodyPr wrap="none" rtlCol="0">
              <a:spAutoFit/>
              <a:scene3d>
                <a:camera prst="orthographicFront"/>
                <a:lightRig rig="threePt" dir="t"/>
              </a:scene3d>
              <a:sp3d contourW="12700"/>
            </a:bodyPr>
            <a:lstStyle/>
            <a:p>
              <a:r>
                <a:rPr lang="en-US" altLang="zh-CN" sz="4000" dirty="0" smtClean="0">
                  <a:solidFill>
                    <a:schemeClr val="bg1">
                      <a:lumMod val="65000"/>
                    </a:schemeClr>
                  </a:solidFill>
                </a:rPr>
                <a:t>03.</a:t>
              </a:r>
              <a:endParaRPr lang="zh-CN" altLang="en-US" sz="4000" dirty="0">
                <a:solidFill>
                  <a:schemeClr val="bg1">
                    <a:lumMod val="65000"/>
                  </a:schemeClr>
                </a:solidFill>
              </a:endParaRPr>
            </a:p>
          </p:txBody>
        </p:sp>
      </p:grpSp>
      <p:grpSp>
        <p:nvGrpSpPr>
          <p:cNvPr id="39" name="组合 38"/>
          <p:cNvGrpSpPr/>
          <p:nvPr/>
        </p:nvGrpSpPr>
        <p:grpSpPr>
          <a:xfrm>
            <a:off x="6629352" y="4780782"/>
            <a:ext cx="4687936" cy="746017"/>
            <a:chOff x="6629352" y="4780782"/>
            <a:chExt cx="4687936" cy="746017"/>
          </a:xfrm>
        </p:grpSpPr>
        <p:grpSp>
          <p:nvGrpSpPr>
            <p:cNvPr id="26" name="组合 25"/>
            <p:cNvGrpSpPr/>
            <p:nvPr/>
          </p:nvGrpSpPr>
          <p:grpSpPr>
            <a:xfrm>
              <a:off x="7481596" y="4800415"/>
              <a:ext cx="3835692" cy="726384"/>
              <a:chOff x="6875851" y="2143368"/>
              <a:chExt cx="3835692" cy="726384"/>
            </a:xfrm>
          </p:grpSpPr>
          <p:sp>
            <p:nvSpPr>
              <p:cNvPr id="28" name="矩形 27"/>
              <p:cNvSpPr/>
              <p:nvPr/>
            </p:nvSpPr>
            <p:spPr>
              <a:xfrm>
                <a:off x="6875851" y="2592753"/>
                <a:ext cx="3835692" cy="276999"/>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rPr>
                  <a:t>THIS TEMPLATE DESIGNED FOR FEI ER SHE JI</a:t>
                </a:r>
                <a:endParaRPr kumimoji="0" lang="zh-CN" altLang="en-US" sz="12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
            <p:nvSpPr>
              <p:cNvPr id="29" name="文本框 28"/>
              <p:cNvSpPr txBox="1"/>
              <p:nvPr/>
            </p:nvSpPr>
            <p:spPr>
              <a:xfrm>
                <a:off x="6875851" y="2143368"/>
                <a:ext cx="3057247" cy="523220"/>
              </a:xfrm>
              <a:prstGeom prst="rect">
                <a:avLst/>
              </a:prstGeom>
              <a:noFill/>
            </p:spPr>
            <p:txBody>
              <a:bodyPr wrap="none" rtlCol="0">
                <a:spAutoFit/>
                <a:scene3d>
                  <a:camera prst="orthographicFront"/>
                  <a:lightRig rig="threePt" dir="t"/>
                </a:scene3d>
                <a:sp3d contourW="12700"/>
              </a:bodyPr>
              <a:lstStyle/>
              <a:p>
                <a:r>
                  <a:rPr lang="zh-CN" altLang="en-US" sz="2800" dirty="0" smtClean="0"/>
                  <a:t>标题文字添加此处</a:t>
                </a:r>
                <a:endParaRPr lang="zh-CN" altLang="en-US" sz="2800" dirty="0"/>
              </a:p>
            </p:txBody>
          </p:sp>
        </p:grpSp>
        <p:sp>
          <p:nvSpPr>
            <p:cNvPr id="27" name="文本框 26"/>
            <p:cNvSpPr txBox="1"/>
            <p:nvPr/>
          </p:nvSpPr>
          <p:spPr>
            <a:xfrm>
              <a:off x="6629352" y="4780782"/>
              <a:ext cx="898003" cy="707886"/>
            </a:xfrm>
            <a:prstGeom prst="rect">
              <a:avLst/>
            </a:prstGeom>
            <a:noFill/>
          </p:spPr>
          <p:txBody>
            <a:bodyPr wrap="none" rtlCol="0">
              <a:spAutoFit/>
              <a:scene3d>
                <a:camera prst="orthographicFront"/>
                <a:lightRig rig="threePt" dir="t"/>
              </a:scene3d>
              <a:sp3d contourW="12700"/>
            </a:bodyPr>
            <a:lstStyle/>
            <a:p>
              <a:r>
                <a:rPr lang="en-US" altLang="zh-CN" sz="4000" dirty="0" smtClean="0">
                  <a:solidFill>
                    <a:schemeClr val="bg1">
                      <a:lumMod val="65000"/>
                    </a:schemeClr>
                  </a:solidFill>
                </a:rPr>
                <a:t>04.</a:t>
              </a:r>
              <a:endParaRPr lang="zh-CN" altLang="en-US" sz="4000" dirty="0">
                <a:solidFill>
                  <a:schemeClr val="bg1">
                    <a:lumMod val="65000"/>
                  </a:schemeClr>
                </a:solidFill>
              </a:endParaRPr>
            </a:p>
          </p:txBody>
        </p:sp>
      </p:grpSp>
    </p:spTree>
    <p:extLst>
      <p:ext uri="{BB962C8B-B14F-4D97-AF65-F5344CB8AC3E}">
        <p14:creationId xmlns:p14="http://schemas.microsoft.com/office/powerpoint/2010/main" val="11790254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1+#ppt_w/2"/>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25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1+#ppt_w/2"/>
                                          </p:val>
                                        </p:tav>
                                        <p:tav tm="100000">
                                          <p:val>
                                            <p:strVal val="#ppt_x"/>
                                          </p:val>
                                        </p:tav>
                                      </p:tavLst>
                                    </p:anim>
                                    <p:anim calcmode="lin" valueType="num">
                                      <p:cBhvr additive="base">
                                        <p:cTn id="12" dur="10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1000" fill="hold"/>
                                        <p:tgtEl>
                                          <p:spTgt spid="35"/>
                                        </p:tgtEl>
                                        <p:attrNameLst>
                                          <p:attrName>ppt_x</p:attrName>
                                        </p:attrNameLst>
                                      </p:cBhvr>
                                      <p:tavLst>
                                        <p:tav tm="0">
                                          <p:val>
                                            <p:strVal val="1+#ppt_w/2"/>
                                          </p:val>
                                        </p:tav>
                                        <p:tav tm="100000">
                                          <p:val>
                                            <p:strVal val="#ppt_x"/>
                                          </p:val>
                                        </p:tav>
                                      </p:tavLst>
                                    </p:anim>
                                    <p:anim calcmode="lin" valueType="num">
                                      <p:cBhvr additive="base">
                                        <p:cTn id="16" dur="1000" fill="hold"/>
                                        <p:tgtEl>
                                          <p:spTgt spid="3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p:tgtEl>
                                          <p:spTgt spid="36"/>
                                        </p:tgtEl>
                                        <p:attrNameLst>
                                          <p:attrName>ppt_x</p:attrName>
                                        </p:attrNameLst>
                                      </p:cBhvr>
                                      <p:tavLst>
                                        <p:tav tm="0">
                                          <p:val>
                                            <p:strVal val="#ppt_x-#ppt_w*1.125000"/>
                                          </p:val>
                                        </p:tav>
                                        <p:tav tm="100000">
                                          <p:val>
                                            <p:strVal val="#ppt_x"/>
                                          </p:val>
                                        </p:tav>
                                      </p:tavLst>
                                    </p:anim>
                                    <p:animEffect transition="in" filter="wipe(right)">
                                      <p:cBhvr>
                                        <p:cTn id="35" dur="500"/>
                                        <p:tgtEl>
                                          <p:spTgt spid="36"/>
                                        </p:tgtEl>
                                      </p:cBhvr>
                                    </p:animEffect>
                                  </p:childTnLst>
                                </p:cTn>
                              </p:par>
                            </p:childTnLst>
                          </p:cTn>
                        </p:par>
                        <p:par>
                          <p:cTn id="36" fill="hold">
                            <p:stCondLst>
                              <p:cond delay="3500"/>
                            </p:stCondLst>
                            <p:childTnLst>
                              <p:par>
                                <p:cTn id="37" presetID="12" presetClass="entr" presetSubtype="8"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p:tgtEl>
                                          <p:spTgt spid="37"/>
                                        </p:tgtEl>
                                        <p:attrNameLst>
                                          <p:attrName>ppt_x</p:attrName>
                                        </p:attrNameLst>
                                      </p:cBhvr>
                                      <p:tavLst>
                                        <p:tav tm="0">
                                          <p:val>
                                            <p:strVal val="#ppt_x-#ppt_w*1.125000"/>
                                          </p:val>
                                        </p:tav>
                                        <p:tav tm="100000">
                                          <p:val>
                                            <p:strVal val="#ppt_x"/>
                                          </p:val>
                                        </p:tav>
                                      </p:tavLst>
                                    </p:anim>
                                    <p:animEffect transition="in" filter="wipe(right)">
                                      <p:cBhvr>
                                        <p:cTn id="40" dur="500"/>
                                        <p:tgtEl>
                                          <p:spTgt spid="37"/>
                                        </p:tgtEl>
                                      </p:cBhvr>
                                    </p:animEffect>
                                  </p:childTnLst>
                                </p:cTn>
                              </p:par>
                            </p:childTnLst>
                          </p:cTn>
                        </p:par>
                        <p:par>
                          <p:cTn id="41" fill="hold">
                            <p:stCondLst>
                              <p:cond delay="4000"/>
                            </p:stCondLst>
                            <p:childTnLst>
                              <p:par>
                                <p:cTn id="42" presetID="1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p:tgtEl>
                                          <p:spTgt spid="38"/>
                                        </p:tgtEl>
                                        <p:attrNameLst>
                                          <p:attrName>ppt_x</p:attrName>
                                        </p:attrNameLst>
                                      </p:cBhvr>
                                      <p:tavLst>
                                        <p:tav tm="0">
                                          <p:val>
                                            <p:strVal val="#ppt_x-#ppt_w*1.125000"/>
                                          </p:val>
                                        </p:tav>
                                        <p:tav tm="100000">
                                          <p:val>
                                            <p:strVal val="#ppt_x"/>
                                          </p:val>
                                        </p:tav>
                                      </p:tavLst>
                                    </p:anim>
                                    <p:animEffect transition="in" filter="wipe(right)">
                                      <p:cBhvr>
                                        <p:cTn id="45" dur="500"/>
                                        <p:tgtEl>
                                          <p:spTgt spid="38"/>
                                        </p:tgtEl>
                                      </p:cBhvr>
                                    </p:animEffect>
                                  </p:childTnLst>
                                </p:cTn>
                              </p:par>
                            </p:childTnLst>
                          </p:cTn>
                        </p:par>
                        <p:par>
                          <p:cTn id="46" fill="hold">
                            <p:stCondLst>
                              <p:cond delay="4500"/>
                            </p:stCondLst>
                            <p:childTnLst>
                              <p:par>
                                <p:cTn id="47" presetID="12" presetClass="entr" presetSubtype="8"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p:tgtEl>
                                          <p:spTgt spid="39"/>
                                        </p:tgtEl>
                                        <p:attrNameLst>
                                          <p:attrName>ppt_x</p:attrName>
                                        </p:attrNameLst>
                                      </p:cBhvr>
                                      <p:tavLst>
                                        <p:tav tm="0">
                                          <p:val>
                                            <p:strVal val="#ppt_x-#ppt_w*1.125000"/>
                                          </p:val>
                                        </p:tav>
                                        <p:tav tm="100000">
                                          <p:val>
                                            <p:strVal val="#ppt_x"/>
                                          </p:val>
                                        </p:tav>
                                      </p:tavLst>
                                    </p:anim>
                                    <p:animEffect transition="in" filter="wipe(right)">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40"/>
          <p:cNvSpPr/>
          <p:nvPr/>
        </p:nvSpPr>
        <p:spPr>
          <a:xfrm rot="1800000">
            <a:off x="1816676" y="5049390"/>
            <a:ext cx="10791434" cy="1563755"/>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2" name="矩形 40"/>
          <p:cNvSpPr/>
          <p:nvPr/>
        </p:nvSpPr>
        <p:spPr>
          <a:xfrm rot="1800000">
            <a:off x="5252320" y="5049390"/>
            <a:ext cx="10791434" cy="1563755"/>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3" name="矩形 40"/>
          <p:cNvSpPr/>
          <p:nvPr/>
        </p:nvSpPr>
        <p:spPr>
          <a:xfrm rot="1800000">
            <a:off x="8659388" y="5049390"/>
            <a:ext cx="10791434" cy="1563755"/>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 name="Oval 17"/>
          <p:cNvSpPr/>
          <p:nvPr/>
        </p:nvSpPr>
        <p:spPr>
          <a:xfrm>
            <a:off x="8361321" y="2048587"/>
            <a:ext cx="2345680" cy="2345680"/>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Oval 18"/>
          <p:cNvSpPr/>
          <p:nvPr/>
        </p:nvSpPr>
        <p:spPr>
          <a:xfrm>
            <a:off x="10142866" y="2197812"/>
            <a:ext cx="412750" cy="41275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Rounded Corners 20"/>
          <p:cNvSpPr/>
          <p:nvPr/>
        </p:nvSpPr>
        <p:spPr>
          <a:xfrm>
            <a:off x="8358364" y="4115835"/>
            <a:ext cx="2348638" cy="473742"/>
          </a:xfrm>
          <a:prstGeom prst="roundRect">
            <a:avLst>
              <a:gd name="adj" fmla="val 50000"/>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100" dirty="0"/>
          </a:p>
        </p:txBody>
      </p:sp>
      <p:sp>
        <p:nvSpPr>
          <p:cNvPr id="9" name="Oval 5"/>
          <p:cNvSpPr/>
          <p:nvPr/>
        </p:nvSpPr>
        <p:spPr>
          <a:xfrm>
            <a:off x="1507800" y="2048587"/>
            <a:ext cx="2345680" cy="234568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Oval 6"/>
          <p:cNvSpPr/>
          <p:nvPr/>
        </p:nvSpPr>
        <p:spPr>
          <a:xfrm>
            <a:off x="3289345" y="2197812"/>
            <a:ext cx="412750" cy="41275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Rectangle: Rounded Corners 8"/>
          <p:cNvSpPr/>
          <p:nvPr/>
        </p:nvSpPr>
        <p:spPr>
          <a:xfrm>
            <a:off x="1504843" y="4115835"/>
            <a:ext cx="2348638" cy="473742"/>
          </a:xfrm>
          <a:prstGeom prst="roundRect">
            <a:avLst>
              <a:gd name="adj" fmla="val 50000"/>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100" dirty="0"/>
          </a:p>
        </p:txBody>
      </p:sp>
      <p:sp>
        <p:nvSpPr>
          <p:cNvPr id="14" name="Oval 11"/>
          <p:cNvSpPr/>
          <p:nvPr/>
        </p:nvSpPr>
        <p:spPr>
          <a:xfrm>
            <a:off x="4936039" y="2048587"/>
            <a:ext cx="2345680" cy="234568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Oval 12"/>
          <p:cNvSpPr/>
          <p:nvPr/>
        </p:nvSpPr>
        <p:spPr>
          <a:xfrm>
            <a:off x="6717584" y="2197812"/>
            <a:ext cx="412750" cy="412750"/>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Rectangle: Rounded Corners 14"/>
          <p:cNvSpPr/>
          <p:nvPr/>
        </p:nvSpPr>
        <p:spPr>
          <a:xfrm>
            <a:off x="4933082" y="4115835"/>
            <a:ext cx="2348638" cy="473742"/>
          </a:xfrm>
          <a:prstGeom prst="roundRect">
            <a:avLst>
              <a:gd name="adj" fmla="val 50000"/>
            </a:avLst>
          </a:pr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100" dirty="0"/>
          </a:p>
        </p:txBody>
      </p:sp>
      <p:grpSp>
        <p:nvGrpSpPr>
          <p:cNvPr id="25" name="组合 24"/>
          <p:cNvGrpSpPr/>
          <p:nvPr/>
        </p:nvGrpSpPr>
        <p:grpSpPr>
          <a:xfrm>
            <a:off x="874713" y="304800"/>
            <a:ext cx="1182909" cy="850419"/>
            <a:chOff x="874713" y="304800"/>
            <a:chExt cx="1182909" cy="850419"/>
          </a:xfrm>
        </p:grpSpPr>
        <p:sp>
          <p:nvSpPr>
            <p:cNvPr id="26"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文本框 28"/>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30" name="文本框 29"/>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37" name="图片占位符 3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353" r="16353"/>
          <a:stretch>
            <a:fillRect/>
          </a:stretch>
        </p:blipFill>
        <p:spPr/>
      </p:pic>
      <p:pic>
        <p:nvPicPr>
          <p:cNvPr id="38" name="图片占位符 3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21619" r="21619"/>
          <a:stretch>
            <a:fillRect/>
          </a:stretch>
        </p:blipFill>
        <p:spPr/>
      </p:pic>
      <p:pic>
        <p:nvPicPr>
          <p:cNvPr id="39" name="图片占位符 3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574" r="16574"/>
          <a:stretch>
            <a:fillRect/>
          </a:stretch>
        </p:blipFill>
        <p:spPr/>
      </p:pic>
      <p:sp>
        <p:nvSpPr>
          <p:cNvPr id="41" name="矩形 40">
            <a:extLst>
              <a:ext uri="{FF2B5EF4-FFF2-40B4-BE49-F238E27FC236}">
                <a16:creationId xmlns:a16="http://schemas.microsoft.com/office/drawing/2014/main" xmlns="" id="{E3EB1709-6D20-4440-8800-976CC5E9712E}"/>
              </a:ext>
            </a:extLst>
          </p:cNvPr>
          <p:cNvSpPr/>
          <p:nvPr/>
        </p:nvSpPr>
        <p:spPr>
          <a:xfrm>
            <a:off x="1391696" y="4759404"/>
            <a:ext cx="2596104"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rPr>
              <a:t>用户可以在投影仪或者计算机上进行演示也可以将演示文稿打印出来制作成</a:t>
            </a:r>
            <a:r>
              <a:rPr lang="zh-CN" altLang="en-US" sz="1400" dirty="0" smtClean="0">
                <a:solidFill>
                  <a:schemeClr val="tx1">
                    <a:lumMod val="75000"/>
                    <a:lumOff val="25000"/>
                  </a:schemeClr>
                </a:solidFill>
              </a:rPr>
              <a:t>胶片</a:t>
            </a:r>
            <a:endParaRPr lang="zh-CN" altLang="en-US" sz="1400" dirty="0">
              <a:solidFill>
                <a:schemeClr val="tx1">
                  <a:lumMod val="75000"/>
                  <a:lumOff val="25000"/>
                </a:schemeClr>
              </a:solidFill>
            </a:endParaRPr>
          </a:p>
        </p:txBody>
      </p:sp>
      <p:sp>
        <p:nvSpPr>
          <p:cNvPr id="42" name="矩形 41">
            <a:extLst>
              <a:ext uri="{FF2B5EF4-FFF2-40B4-BE49-F238E27FC236}">
                <a16:creationId xmlns:a16="http://schemas.microsoft.com/office/drawing/2014/main" xmlns="" id="{CBCE2F27-1948-4AAF-B7D2-B7B4F23C2784}"/>
              </a:ext>
            </a:extLst>
          </p:cNvPr>
          <p:cNvSpPr/>
          <p:nvPr/>
        </p:nvSpPr>
        <p:spPr>
          <a:xfrm>
            <a:off x="1526015" y="4142899"/>
            <a:ext cx="232746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43" name="矩形 42">
            <a:extLst>
              <a:ext uri="{FF2B5EF4-FFF2-40B4-BE49-F238E27FC236}">
                <a16:creationId xmlns:a16="http://schemas.microsoft.com/office/drawing/2014/main" xmlns="" id="{CBCE2F27-1948-4AAF-B7D2-B7B4F23C2784}"/>
              </a:ext>
            </a:extLst>
          </p:cNvPr>
          <p:cNvSpPr/>
          <p:nvPr/>
        </p:nvSpPr>
        <p:spPr>
          <a:xfrm>
            <a:off x="4961658" y="4142899"/>
            <a:ext cx="232746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44" name="矩形 43">
            <a:extLst>
              <a:ext uri="{FF2B5EF4-FFF2-40B4-BE49-F238E27FC236}">
                <a16:creationId xmlns:a16="http://schemas.microsoft.com/office/drawing/2014/main" xmlns="" id="{CBCE2F27-1948-4AAF-B7D2-B7B4F23C2784}"/>
              </a:ext>
            </a:extLst>
          </p:cNvPr>
          <p:cNvSpPr/>
          <p:nvPr/>
        </p:nvSpPr>
        <p:spPr>
          <a:xfrm>
            <a:off x="8350608" y="4142899"/>
            <a:ext cx="232746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45" name="矩形 44">
            <a:extLst>
              <a:ext uri="{FF2B5EF4-FFF2-40B4-BE49-F238E27FC236}">
                <a16:creationId xmlns:a16="http://schemas.microsoft.com/office/drawing/2014/main" xmlns="" id="{E3EB1709-6D20-4440-8800-976CC5E9712E}"/>
              </a:ext>
            </a:extLst>
          </p:cNvPr>
          <p:cNvSpPr/>
          <p:nvPr/>
        </p:nvSpPr>
        <p:spPr>
          <a:xfrm>
            <a:off x="4797948" y="4759404"/>
            <a:ext cx="2596104"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rPr>
              <a:t>用户可以在投影仪或者计算机上进行演示也可以将演示文稿打印出来制作成</a:t>
            </a:r>
            <a:r>
              <a:rPr lang="zh-CN" altLang="en-US" sz="1400" dirty="0" smtClean="0">
                <a:solidFill>
                  <a:schemeClr val="tx1">
                    <a:lumMod val="75000"/>
                    <a:lumOff val="25000"/>
                  </a:schemeClr>
                </a:solidFill>
              </a:rPr>
              <a:t>胶片</a:t>
            </a:r>
            <a:endParaRPr lang="zh-CN" altLang="en-US" sz="1400" dirty="0">
              <a:solidFill>
                <a:schemeClr val="tx1">
                  <a:lumMod val="75000"/>
                  <a:lumOff val="25000"/>
                </a:schemeClr>
              </a:solidFill>
            </a:endParaRPr>
          </a:p>
        </p:txBody>
      </p:sp>
      <p:sp>
        <p:nvSpPr>
          <p:cNvPr id="46" name="矩形 45">
            <a:extLst>
              <a:ext uri="{FF2B5EF4-FFF2-40B4-BE49-F238E27FC236}">
                <a16:creationId xmlns:a16="http://schemas.microsoft.com/office/drawing/2014/main" xmlns="" id="{E3EB1709-6D20-4440-8800-976CC5E9712E}"/>
              </a:ext>
            </a:extLst>
          </p:cNvPr>
          <p:cNvSpPr/>
          <p:nvPr/>
        </p:nvSpPr>
        <p:spPr>
          <a:xfrm>
            <a:off x="8234631" y="4759404"/>
            <a:ext cx="2596104"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75000"/>
                    <a:lumOff val="25000"/>
                  </a:schemeClr>
                </a:solidFill>
              </a:rPr>
              <a:t>用户可以在投影仪或者计算机上进行演示也可以将演示文稿打印出来制作成</a:t>
            </a:r>
            <a:r>
              <a:rPr lang="zh-CN" altLang="en-US" sz="1400" dirty="0" smtClean="0">
                <a:solidFill>
                  <a:schemeClr val="tx1">
                    <a:lumMod val="75000"/>
                    <a:lumOff val="25000"/>
                  </a:schemeClr>
                </a:solidFill>
              </a:rPr>
              <a:t>胶片</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10507014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right)">
                                      <p:cBhvr>
                                        <p:cTn id="13" dur="500"/>
                                        <p:tgtEl>
                                          <p:spTgt spid="2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anim calcmode="lin" valueType="num">
                                      <p:cBhvr>
                                        <p:cTn id="37" dur="1000" fill="hold"/>
                                        <p:tgtEl>
                                          <p:spTgt spid="37"/>
                                        </p:tgtEl>
                                        <p:attrNameLst>
                                          <p:attrName>ppt_x</p:attrName>
                                        </p:attrNameLst>
                                      </p:cBhvr>
                                      <p:tavLst>
                                        <p:tav tm="0">
                                          <p:val>
                                            <p:strVal val="#ppt_x"/>
                                          </p:val>
                                        </p:tav>
                                        <p:tav tm="100000">
                                          <p:val>
                                            <p:strVal val="#ppt_x"/>
                                          </p:val>
                                        </p:tav>
                                      </p:tavLst>
                                    </p:anim>
                                    <p:anim calcmode="lin" valueType="num">
                                      <p:cBhvr>
                                        <p:cTn id="38" dur="1000" fill="hold"/>
                                        <p:tgtEl>
                                          <p:spTgt spid="3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par>
                          <p:cTn id="53" fill="hold">
                            <p:stCondLst>
                              <p:cond delay="3500"/>
                            </p:stCondLst>
                            <p:childTnLst>
                              <p:par>
                                <p:cTn id="54" presetID="42"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1000"/>
                                        <p:tgtEl>
                                          <p:spTgt spid="45"/>
                                        </p:tgtEl>
                                      </p:cBhvr>
                                    </p:animEffect>
                                    <p:anim calcmode="lin" valueType="num">
                                      <p:cBhvr>
                                        <p:cTn id="82" dur="1000" fill="hold"/>
                                        <p:tgtEl>
                                          <p:spTgt spid="45"/>
                                        </p:tgtEl>
                                        <p:attrNameLst>
                                          <p:attrName>ppt_x</p:attrName>
                                        </p:attrNameLst>
                                      </p:cBhvr>
                                      <p:tavLst>
                                        <p:tav tm="0">
                                          <p:val>
                                            <p:strVal val="#ppt_x"/>
                                          </p:val>
                                        </p:tav>
                                        <p:tav tm="100000">
                                          <p:val>
                                            <p:strVal val="#ppt_x"/>
                                          </p:val>
                                        </p:tav>
                                      </p:tavLst>
                                    </p:anim>
                                    <p:anim calcmode="lin" valueType="num">
                                      <p:cBhvr>
                                        <p:cTn id="83" dur="1000" fill="hold"/>
                                        <p:tgtEl>
                                          <p:spTgt spid="45"/>
                                        </p:tgtEl>
                                        <p:attrNameLst>
                                          <p:attrName>ppt_y</p:attrName>
                                        </p:attrNameLst>
                                      </p:cBhvr>
                                      <p:tavLst>
                                        <p:tav tm="0">
                                          <p:val>
                                            <p:strVal val="#ppt_y+.1"/>
                                          </p:val>
                                        </p:tav>
                                        <p:tav tm="100000">
                                          <p:val>
                                            <p:strVal val="#ppt_y"/>
                                          </p:val>
                                        </p:tav>
                                      </p:tavLst>
                                    </p:anim>
                                  </p:childTnLst>
                                </p:cTn>
                              </p:par>
                            </p:childTnLst>
                          </p:cTn>
                        </p:par>
                        <p:par>
                          <p:cTn id="84" fill="hold">
                            <p:stCondLst>
                              <p:cond delay="45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par>
                          <p:cTn id="88" fill="hold">
                            <p:stCondLst>
                              <p:cond delay="5000"/>
                            </p:stCondLst>
                            <p:childTnLst>
                              <p:par>
                                <p:cTn id="89" presetID="42" presetClass="entr" presetSubtype="0" fill="hold" grpId="0" nodeType="after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fade">
                                      <p:cBhvr>
                                        <p:cTn id="91" dur="1000"/>
                                        <p:tgtEl>
                                          <p:spTgt spid="5"/>
                                        </p:tgtEl>
                                      </p:cBhvr>
                                    </p:animEffect>
                                    <p:anim calcmode="lin" valueType="num">
                                      <p:cBhvr>
                                        <p:cTn id="92" dur="1000" fill="hold"/>
                                        <p:tgtEl>
                                          <p:spTgt spid="5"/>
                                        </p:tgtEl>
                                        <p:attrNameLst>
                                          <p:attrName>ppt_x</p:attrName>
                                        </p:attrNameLst>
                                      </p:cBhvr>
                                      <p:tavLst>
                                        <p:tav tm="0">
                                          <p:val>
                                            <p:strVal val="#ppt_x"/>
                                          </p:val>
                                        </p:tav>
                                        <p:tav tm="100000">
                                          <p:val>
                                            <p:strVal val="#ppt_x"/>
                                          </p:val>
                                        </p:tav>
                                      </p:tavLst>
                                    </p:anim>
                                    <p:anim calcmode="lin" valueType="num">
                                      <p:cBhvr>
                                        <p:cTn id="93" dur="1000" fill="hold"/>
                                        <p:tgtEl>
                                          <p:spTgt spid="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1000"/>
                                        <p:tgtEl>
                                          <p:spTgt spid="6"/>
                                        </p:tgtEl>
                                      </p:cBhvr>
                                    </p:animEffect>
                                    <p:anim calcmode="lin" valueType="num">
                                      <p:cBhvr>
                                        <p:cTn id="97" dur="1000" fill="hold"/>
                                        <p:tgtEl>
                                          <p:spTgt spid="6"/>
                                        </p:tgtEl>
                                        <p:attrNameLst>
                                          <p:attrName>ppt_x</p:attrName>
                                        </p:attrNameLst>
                                      </p:cBhvr>
                                      <p:tavLst>
                                        <p:tav tm="0">
                                          <p:val>
                                            <p:strVal val="#ppt_x"/>
                                          </p:val>
                                        </p:tav>
                                        <p:tav tm="100000">
                                          <p:val>
                                            <p:strVal val="#ppt_x"/>
                                          </p:val>
                                        </p:tav>
                                      </p:tavLst>
                                    </p:anim>
                                    <p:anim calcmode="lin" valueType="num">
                                      <p:cBhvr>
                                        <p:cTn id="98" dur="1000" fill="hold"/>
                                        <p:tgtEl>
                                          <p:spTgt spid="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1000"/>
                                        <p:tgtEl>
                                          <p:spTgt spid="7"/>
                                        </p:tgtEl>
                                      </p:cBhvr>
                                    </p:animEffect>
                                    <p:anim calcmode="lin" valueType="num">
                                      <p:cBhvr>
                                        <p:cTn id="102" dur="1000" fill="hold"/>
                                        <p:tgtEl>
                                          <p:spTgt spid="7"/>
                                        </p:tgtEl>
                                        <p:attrNameLst>
                                          <p:attrName>ppt_x</p:attrName>
                                        </p:attrNameLst>
                                      </p:cBhvr>
                                      <p:tavLst>
                                        <p:tav tm="0">
                                          <p:val>
                                            <p:strVal val="#ppt_x"/>
                                          </p:val>
                                        </p:tav>
                                        <p:tav tm="100000">
                                          <p:val>
                                            <p:strVal val="#ppt_x"/>
                                          </p:val>
                                        </p:tav>
                                      </p:tavLst>
                                    </p:anim>
                                    <p:anim calcmode="lin" valueType="num">
                                      <p:cBhvr>
                                        <p:cTn id="103" dur="1000" fill="hold"/>
                                        <p:tgtEl>
                                          <p:spTgt spid="7"/>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1000"/>
                                        <p:tgtEl>
                                          <p:spTgt spid="39"/>
                                        </p:tgtEl>
                                      </p:cBhvr>
                                    </p:animEffect>
                                    <p:anim calcmode="lin" valueType="num">
                                      <p:cBhvr>
                                        <p:cTn id="107" dur="1000" fill="hold"/>
                                        <p:tgtEl>
                                          <p:spTgt spid="39"/>
                                        </p:tgtEl>
                                        <p:attrNameLst>
                                          <p:attrName>ppt_x</p:attrName>
                                        </p:attrNameLst>
                                      </p:cBhvr>
                                      <p:tavLst>
                                        <p:tav tm="0">
                                          <p:val>
                                            <p:strVal val="#ppt_x"/>
                                          </p:val>
                                        </p:tav>
                                        <p:tav tm="100000">
                                          <p:val>
                                            <p:strVal val="#ppt_x"/>
                                          </p:val>
                                        </p:tav>
                                      </p:tavLst>
                                    </p:anim>
                                    <p:anim calcmode="lin" valueType="num">
                                      <p:cBhvr>
                                        <p:cTn id="108" dur="1000" fill="hold"/>
                                        <p:tgtEl>
                                          <p:spTgt spid="3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1000"/>
                                        <p:tgtEl>
                                          <p:spTgt spid="44"/>
                                        </p:tgtEl>
                                      </p:cBhvr>
                                    </p:animEffect>
                                    <p:anim calcmode="lin" valueType="num">
                                      <p:cBhvr>
                                        <p:cTn id="112" dur="1000" fill="hold"/>
                                        <p:tgtEl>
                                          <p:spTgt spid="44"/>
                                        </p:tgtEl>
                                        <p:attrNameLst>
                                          <p:attrName>ppt_x</p:attrName>
                                        </p:attrNameLst>
                                      </p:cBhvr>
                                      <p:tavLst>
                                        <p:tav tm="0">
                                          <p:val>
                                            <p:strVal val="#ppt_x"/>
                                          </p:val>
                                        </p:tav>
                                        <p:tav tm="100000">
                                          <p:val>
                                            <p:strVal val="#ppt_x"/>
                                          </p:val>
                                        </p:tav>
                                      </p:tavLst>
                                    </p:anim>
                                    <p:anim calcmode="lin" valueType="num">
                                      <p:cBhvr>
                                        <p:cTn id="113" dur="1000" fill="hold"/>
                                        <p:tgtEl>
                                          <p:spTgt spid="4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fade">
                                      <p:cBhvr>
                                        <p:cTn id="116" dur="1000"/>
                                        <p:tgtEl>
                                          <p:spTgt spid="46"/>
                                        </p:tgtEl>
                                      </p:cBhvr>
                                    </p:animEffect>
                                    <p:anim calcmode="lin" valueType="num">
                                      <p:cBhvr>
                                        <p:cTn id="117" dur="1000" fill="hold"/>
                                        <p:tgtEl>
                                          <p:spTgt spid="46"/>
                                        </p:tgtEl>
                                        <p:attrNameLst>
                                          <p:attrName>ppt_x</p:attrName>
                                        </p:attrNameLst>
                                      </p:cBhvr>
                                      <p:tavLst>
                                        <p:tav tm="0">
                                          <p:val>
                                            <p:strVal val="#ppt_x"/>
                                          </p:val>
                                        </p:tav>
                                        <p:tav tm="100000">
                                          <p:val>
                                            <p:strVal val="#ppt_x"/>
                                          </p:val>
                                        </p:tav>
                                      </p:tavLst>
                                    </p:anim>
                                    <p:anim calcmode="lin" valueType="num">
                                      <p:cBhvr>
                                        <p:cTn id="118" dur="1000" fill="hold"/>
                                        <p:tgtEl>
                                          <p:spTgt spid="46"/>
                                        </p:tgtEl>
                                        <p:attrNameLst>
                                          <p:attrName>ppt_y</p:attrName>
                                        </p:attrNameLst>
                                      </p:cBhvr>
                                      <p:tavLst>
                                        <p:tav tm="0">
                                          <p:val>
                                            <p:strVal val="#ppt_y+.1"/>
                                          </p:val>
                                        </p:tav>
                                        <p:tav tm="100000">
                                          <p:val>
                                            <p:strVal val="#ppt_y"/>
                                          </p:val>
                                        </p:tav>
                                      </p:tavLst>
                                    </p:anim>
                                  </p:childTnLst>
                                </p:cTn>
                              </p:par>
                            </p:childTnLst>
                          </p:cTn>
                        </p:par>
                        <p:par>
                          <p:cTn id="119" fill="hold">
                            <p:stCondLst>
                              <p:cond delay="6000"/>
                            </p:stCondLst>
                            <p:childTnLst>
                              <p:par>
                                <p:cTn id="120" presetID="10" presetClass="entr" presetSubtype="0" fill="hold" grpId="0" nodeType="after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5" grpId="0" animBg="1"/>
      <p:bldP spid="6" grpId="0" animBg="1"/>
      <p:bldP spid="7" grpId="0" animBg="1"/>
      <p:bldP spid="9" grpId="0" animBg="1"/>
      <p:bldP spid="10" grpId="0" animBg="1"/>
      <p:bldP spid="11" grpId="0" animBg="1"/>
      <p:bldP spid="14" grpId="0" animBg="1"/>
      <p:bldP spid="15" grpId="0" animBg="1"/>
      <p:bldP spid="16" grpId="0" animBg="1"/>
      <p:bldP spid="29" grpId="0"/>
      <p:bldP spid="30" grpId="0"/>
      <p:bldP spid="41" grpId="0"/>
      <p:bldP spid="42" grpId="0"/>
      <p:bldP spid="43" grpId="0"/>
      <p:bldP spid="44"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rot="1800000">
            <a:off x="2693785" y="4242101"/>
            <a:ext cx="9372655" cy="3736136"/>
          </a:xfrm>
          <a:custGeom>
            <a:avLst/>
            <a:gdLst>
              <a:gd name="connsiteX0" fmla="*/ 0 w 10820089"/>
              <a:gd name="connsiteY0" fmla="*/ 0 h 3760071"/>
              <a:gd name="connsiteX1" fmla="*/ 10820089 w 10820089"/>
              <a:gd name="connsiteY1" fmla="*/ 0 h 3760071"/>
              <a:gd name="connsiteX2" fmla="*/ 10820089 w 10820089"/>
              <a:gd name="connsiteY2" fmla="*/ 3760071 h 3760071"/>
              <a:gd name="connsiteX3" fmla="*/ 0 w 10820089"/>
              <a:gd name="connsiteY3" fmla="*/ 3760071 h 3760071"/>
              <a:gd name="connsiteX4" fmla="*/ 0 w 10820089"/>
              <a:gd name="connsiteY4" fmla="*/ 0 h 3760071"/>
              <a:gd name="connsiteX0" fmla="*/ 0 w 10820089"/>
              <a:gd name="connsiteY0" fmla="*/ 9841 h 3769912"/>
              <a:gd name="connsiteX1" fmla="*/ 1589649 w 10820089"/>
              <a:gd name="connsiteY1" fmla="*/ 0 h 3769912"/>
              <a:gd name="connsiteX2" fmla="*/ 10820089 w 10820089"/>
              <a:gd name="connsiteY2" fmla="*/ 9841 h 3769912"/>
              <a:gd name="connsiteX3" fmla="*/ 10820089 w 10820089"/>
              <a:gd name="connsiteY3" fmla="*/ 3769912 h 3769912"/>
              <a:gd name="connsiteX4" fmla="*/ 0 w 10820089"/>
              <a:gd name="connsiteY4" fmla="*/ 3769912 h 3769912"/>
              <a:gd name="connsiteX5" fmla="*/ 0 w 10820089"/>
              <a:gd name="connsiteY5" fmla="*/ 9841 h 3769912"/>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3769912 h 3792276"/>
              <a:gd name="connsiteX6" fmla="*/ 0 w 10820089"/>
              <a:gd name="connsiteY6" fmla="*/ 9841 h 3792276"/>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9841 h 3792276"/>
              <a:gd name="connsiteX0" fmla="*/ 0 w 9372655"/>
              <a:gd name="connsiteY0" fmla="*/ 3792276 h 3792276"/>
              <a:gd name="connsiteX1" fmla="*/ 142215 w 9372655"/>
              <a:gd name="connsiteY1" fmla="*/ 0 h 3792276"/>
              <a:gd name="connsiteX2" fmla="*/ 9372655 w 9372655"/>
              <a:gd name="connsiteY2" fmla="*/ 9841 h 3792276"/>
              <a:gd name="connsiteX3" fmla="*/ 9372655 w 9372655"/>
              <a:gd name="connsiteY3" fmla="*/ 3769912 h 3792276"/>
              <a:gd name="connsiteX4" fmla="*/ 0 w 9372655"/>
              <a:gd name="connsiteY4" fmla="*/ 3792276 h 3792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55" h="3792276">
                <a:moveTo>
                  <a:pt x="0" y="3792276"/>
                </a:moveTo>
                <a:lnTo>
                  <a:pt x="142215" y="0"/>
                </a:lnTo>
                <a:lnTo>
                  <a:pt x="9372655" y="9841"/>
                </a:lnTo>
                <a:lnTo>
                  <a:pt x="9372655" y="3769912"/>
                </a:lnTo>
                <a:lnTo>
                  <a:pt x="0" y="3792276"/>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6" name="矩形 24"/>
          <p:cNvSpPr/>
          <p:nvPr/>
        </p:nvSpPr>
        <p:spPr>
          <a:xfrm rot="1800000">
            <a:off x="5380805" y="4242101"/>
            <a:ext cx="9372655" cy="3736136"/>
          </a:xfrm>
          <a:custGeom>
            <a:avLst/>
            <a:gdLst>
              <a:gd name="connsiteX0" fmla="*/ 0 w 10820089"/>
              <a:gd name="connsiteY0" fmla="*/ 0 h 3760071"/>
              <a:gd name="connsiteX1" fmla="*/ 10820089 w 10820089"/>
              <a:gd name="connsiteY1" fmla="*/ 0 h 3760071"/>
              <a:gd name="connsiteX2" fmla="*/ 10820089 w 10820089"/>
              <a:gd name="connsiteY2" fmla="*/ 3760071 h 3760071"/>
              <a:gd name="connsiteX3" fmla="*/ 0 w 10820089"/>
              <a:gd name="connsiteY3" fmla="*/ 3760071 h 3760071"/>
              <a:gd name="connsiteX4" fmla="*/ 0 w 10820089"/>
              <a:gd name="connsiteY4" fmla="*/ 0 h 3760071"/>
              <a:gd name="connsiteX0" fmla="*/ 0 w 10820089"/>
              <a:gd name="connsiteY0" fmla="*/ 9841 h 3769912"/>
              <a:gd name="connsiteX1" fmla="*/ 1589649 w 10820089"/>
              <a:gd name="connsiteY1" fmla="*/ 0 h 3769912"/>
              <a:gd name="connsiteX2" fmla="*/ 10820089 w 10820089"/>
              <a:gd name="connsiteY2" fmla="*/ 9841 h 3769912"/>
              <a:gd name="connsiteX3" fmla="*/ 10820089 w 10820089"/>
              <a:gd name="connsiteY3" fmla="*/ 3769912 h 3769912"/>
              <a:gd name="connsiteX4" fmla="*/ 0 w 10820089"/>
              <a:gd name="connsiteY4" fmla="*/ 3769912 h 3769912"/>
              <a:gd name="connsiteX5" fmla="*/ 0 w 10820089"/>
              <a:gd name="connsiteY5" fmla="*/ 9841 h 3769912"/>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3769912 h 3792276"/>
              <a:gd name="connsiteX6" fmla="*/ 0 w 10820089"/>
              <a:gd name="connsiteY6" fmla="*/ 9841 h 3792276"/>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9841 h 3792276"/>
              <a:gd name="connsiteX0" fmla="*/ 0 w 9372655"/>
              <a:gd name="connsiteY0" fmla="*/ 3792276 h 3792276"/>
              <a:gd name="connsiteX1" fmla="*/ 142215 w 9372655"/>
              <a:gd name="connsiteY1" fmla="*/ 0 h 3792276"/>
              <a:gd name="connsiteX2" fmla="*/ 9372655 w 9372655"/>
              <a:gd name="connsiteY2" fmla="*/ 9841 h 3792276"/>
              <a:gd name="connsiteX3" fmla="*/ 9372655 w 9372655"/>
              <a:gd name="connsiteY3" fmla="*/ 3769912 h 3792276"/>
              <a:gd name="connsiteX4" fmla="*/ 0 w 9372655"/>
              <a:gd name="connsiteY4" fmla="*/ 3792276 h 3792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55" h="3792276">
                <a:moveTo>
                  <a:pt x="0" y="3792276"/>
                </a:moveTo>
                <a:lnTo>
                  <a:pt x="142215" y="0"/>
                </a:lnTo>
                <a:lnTo>
                  <a:pt x="9372655" y="9841"/>
                </a:lnTo>
                <a:lnTo>
                  <a:pt x="9372655" y="3769912"/>
                </a:lnTo>
                <a:lnTo>
                  <a:pt x="0" y="3792276"/>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7" name="矩形 24"/>
          <p:cNvSpPr/>
          <p:nvPr/>
        </p:nvSpPr>
        <p:spPr>
          <a:xfrm rot="1800000">
            <a:off x="8102999" y="4242101"/>
            <a:ext cx="9372655" cy="3736136"/>
          </a:xfrm>
          <a:custGeom>
            <a:avLst/>
            <a:gdLst>
              <a:gd name="connsiteX0" fmla="*/ 0 w 10820089"/>
              <a:gd name="connsiteY0" fmla="*/ 0 h 3760071"/>
              <a:gd name="connsiteX1" fmla="*/ 10820089 w 10820089"/>
              <a:gd name="connsiteY1" fmla="*/ 0 h 3760071"/>
              <a:gd name="connsiteX2" fmla="*/ 10820089 w 10820089"/>
              <a:gd name="connsiteY2" fmla="*/ 3760071 h 3760071"/>
              <a:gd name="connsiteX3" fmla="*/ 0 w 10820089"/>
              <a:gd name="connsiteY3" fmla="*/ 3760071 h 3760071"/>
              <a:gd name="connsiteX4" fmla="*/ 0 w 10820089"/>
              <a:gd name="connsiteY4" fmla="*/ 0 h 3760071"/>
              <a:gd name="connsiteX0" fmla="*/ 0 w 10820089"/>
              <a:gd name="connsiteY0" fmla="*/ 9841 h 3769912"/>
              <a:gd name="connsiteX1" fmla="*/ 1589649 w 10820089"/>
              <a:gd name="connsiteY1" fmla="*/ 0 h 3769912"/>
              <a:gd name="connsiteX2" fmla="*/ 10820089 w 10820089"/>
              <a:gd name="connsiteY2" fmla="*/ 9841 h 3769912"/>
              <a:gd name="connsiteX3" fmla="*/ 10820089 w 10820089"/>
              <a:gd name="connsiteY3" fmla="*/ 3769912 h 3769912"/>
              <a:gd name="connsiteX4" fmla="*/ 0 w 10820089"/>
              <a:gd name="connsiteY4" fmla="*/ 3769912 h 3769912"/>
              <a:gd name="connsiteX5" fmla="*/ 0 w 10820089"/>
              <a:gd name="connsiteY5" fmla="*/ 9841 h 3769912"/>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3769912 h 3792276"/>
              <a:gd name="connsiteX6" fmla="*/ 0 w 10820089"/>
              <a:gd name="connsiteY6" fmla="*/ 9841 h 3792276"/>
              <a:gd name="connsiteX0" fmla="*/ 0 w 10820089"/>
              <a:gd name="connsiteY0" fmla="*/ 9841 h 3792276"/>
              <a:gd name="connsiteX1" fmla="*/ 1589649 w 10820089"/>
              <a:gd name="connsiteY1" fmla="*/ 0 h 3792276"/>
              <a:gd name="connsiteX2" fmla="*/ 10820089 w 10820089"/>
              <a:gd name="connsiteY2" fmla="*/ 9841 h 3792276"/>
              <a:gd name="connsiteX3" fmla="*/ 10820089 w 10820089"/>
              <a:gd name="connsiteY3" fmla="*/ 3769912 h 3792276"/>
              <a:gd name="connsiteX4" fmla="*/ 1447434 w 10820089"/>
              <a:gd name="connsiteY4" fmla="*/ 3792276 h 3792276"/>
              <a:gd name="connsiteX5" fmla="*/ 0 w 10820089"/>
              <a:gd name="connsiteY5" fmla="*/ 9841 h 3792276"/>
              <a:gd name="connsiteX0" fmla="*/ 0 w 9372655"/>
              <a:gd name="connsiteY0" fmla="*/ 3792276 h 3792276"/>
              <a:gd name="connsiteX1" fmla="*/ 142215 w 9372655"/>
              <a:gd name="connsiteY1" fmla="*/ 0 h 3792276"/>
              <a:gd name="connsiteX2" fmla="*/ 9372655 w 9372655"/>
              <a:gd name="connsiteY2" fmla="*/ 9841 h 3792276"/>
              <a:gd name="connsiteX3" fmla="*/ 9372655 w 9372655"/>
              <a:gd name="connsiteY3" fmla="*/ 3769912 h 3792276"/>
              <a:gd name="connsiteX4" fmla="*/ 0 w 9372655"/>
              <a:gd name="connsiteY4" fmla="*/ 3792276 h 3792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655" h="3792276">
                <a:moveTo>
                  <a:pt x="0" y="3792276"/>
                </a:moveTo>
                <a:lnTo>
                  <a:pt x="142215" y="0"/>
                </a:lnTo>
                <a:lnTo>
                  <a:pt x="9372655" y="9841"/>
                </a:lnTo>
                <a:lnTo>
                  <a:pt x="9372655" y="3769912"/>
                </a:lnTo>
                <a:lnTo>
                  <a:pt x="0" y="3792276"/>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19" name="组合 18"/>
          <p:cNvGrpSpPr/>
          <p:nvPr/>
        </p:nvGrpSpPr>
        <p:grpSpPr>
          <a:xfrm>
            <a:off x="874713" y="304800"/>
            <a:ext cx="1182909" cy="850419"/>
            <a:chOff x="874713" y="304800"/>
            <a:chExt cx="1182909" cy="850419"/>
          </a:xfrm>
        </p:grpSpPr>
        <p:sp>
          <p:nvSpPr>
            <p:cNvPr id="20"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22"/>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24" name="文本框 23"/>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35" name="组合 34"/>
          <p:cNvGrpSpPr/>
          <p:nvPr/>
        </p:nvGrpSpPr>
        <p:grpSpPr>
          <a:xfrm>
            <a:off x="2349501" y="2176810"/>
            <a:ext cx="2065605" cy="3225106"/>
            <a:chOff x="2349501" y="2176810"/>
            <a:chExt cx="2065605" cy="3225106"/>
          </a:xfrm>
        </p:grpSpPr>
        <p:sp>
          <p:nvSpPr>
            <p:cNvPr id="6" name="Rectangle: Rounded Corners 41"/>
            <p:cNvSpPr/>
            <p:nvPr/>
          </p:nvSpPr>
          <p:spPr>
            <a:xfrm>
              <a:off x="2349501" y="2176810"/>
              <a:ext cx="2065604" cy="3225106"/>
            </a:xfrm>
            <a:prstGeom prst="roundRect">
              <a:avLst>
                <a:gd name="adj" fmla="val 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15"/>
            <p:cNvSpPr/>
            <p:nvPr/>
          </p:nvSpPr>
          <p:spPr bwMode="auto">
            <a:xfrm>
              <a:off x="2448606" y="4855758"/>
              <a:ext cx="1876033" cy="293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20000"/>
            </a:bodyPr>
            <a:lstStyle/>
            <a:p>
              <a:pPr algn="ctr" eaLnBrk="1" fontAlgn="auto" hangingPunct="1">
                <a:defRPr/>
              </a:pPr>
              <a:endParaRPr lang="zh-CN" altLang="en-US" sz="1600" b="1" dirty="0">
                <a:solidFill>
                  <a:schemeClr val="tx2"/>
                </a:solidFill>
              </a:endParaRPr>
            </a:p>
          </p:txBody>
        </p:sp>
        <p:sp>
          <p:nvSpPr>
            <p:cNvPr id="11" name="Freeform: Shape 49"/>
            <p:cNvSpPr>
              <a:spLocks/>
            </p:cNvSpPr>
            <p:nvPr/>
          </p:nvSpPr>
          <p:spPr bwMode="auto">
            <a:xfrm>
              <a:off x="3099480" y="2394897"/>
              <a:ext cx="574283" cy="574283"/>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29" name="矩形 28">
              <a:extLst>
                <a:ext uri="{FF2B5EF4-FFF2-40B4-BE49-F238E27FC236}">
                  <a16:creationId xmlns:a16="http://schemas.microsoft.com/office/drawing/2014/main" xmlns="" id="{E3EB1709-6D20-4440-8800-976CC5E9712E}"/>
                </a:ext>
              </a:extLst>
            </p:cNvPr>
            <p:cNvSpPr/>
            <p:nvPr/>
          </p:nvSpPr>
          <p:spPr>
            <a:xfrm>
              <a:off x="2377644" y="3154214"/>
              <a:ext cx="203746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sp>
          <p:nvSpPr>
            <p:cNvPr id="30" name="矩形 29">
              <a:extLst>
                <a:ext uri="{FF2B5EF4-FFF2-40B4-BE49-F238E27FC236}">
                  <a16:creationId xmlns:a16="http://schemas.microsoft.com/office/drawing/2014/main" xmlns="" id="{CBCE2F27-1948-4AAF-B7D2-B7B4F23C2784}"/>
                </a:ext>
              </a:extLst>
            </p:cNvPr>
            <p:cNvSpPr/>
            <p:nvPr/>
          </p:nvSpPr>
          <p:spPr>
            <a:xfrm>
              <a:off x="2448606" y="4816497"/>
              <a:ext cx="1895949"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t>标题文字添加</a:t>
              </a:r>
            </a:p>
          </p:txBody>
        </p:sp>
      </p:grpSp>
      <p:grpSp>
        <p:nvGrpSpPr>
          <p:cNvPr id="36" name="组合 35"/>
          <p:cNvGrpSpPr/>
          <p:nvPr/>
        </p:nvGrpSpPr>
        <p:grpSpPr>
          <a:xfrm>
            <a:off x="5041407" y="2176810"/>
            <a:ext cx="2065604" cy="3225106"/>
            <a:chOff x="5041407" y="2176810"/>
            <a:chExt cx="2065604" cy="3225106"/>
          </a:xfrm>
        </p:grpSpPr>
        <p:sp>
          <p:nvSpPr>
            <p:cNvPr id="5" name="Rectangle: Rounded Corners 53"/>
            <p:cNvSpPr/>
            <p:nvPr/>
          </p:nvSpPr>
          <p:spPr>
            <a:xfrm>
              <a:off x="5041407" y="2176810"/>
              <a:ext cx="2065604" cy="3225106"/>
            </a:xfrm>
            <a:prstGeom prst="roundRect">
              <a:avLst>
                <a:gd name="adj" fmla="val 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Freeform: Shape 50"/>
            <p:cNvSpPr>
              <a:spLocks/>
            </p:cNvSpPr>
            <p:nvPr/>
          </p:nvSpPr>
          <p:spPr bwMode="auto">
            <a:xfrm>
              <a:off x="5800026" y="2394897"/>
              <a:ext cx="574283" cy="574283"/>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3" name="Rectangle 54"/>
            <p:cNvSpPr/>
            <p:nvPr/>
          </p:nvSpPr>
          <p:spPr bwMode="auto">
            <a:xfrm>
              <a:off x="5149152" y="4855758"/>
              <a:ext cx="1876033" cy="293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20000"/>
            </a:bodyPr>
            <a:lstStyle/>
            <a:p>
              <a:pPr algn="ctr" eaLnBrk="1" fontAlgn="auto" hangingPunct="1">
                <a:defRPr/>
              </a:pPr>
              <a:endParaRPr lang="zh-CN" altLang="en-US" sz="1600" b="1" dirty="0">
                <a:solidFill>
                  <a:schemeClr val="tx2"/>
                </a:solidFill>
              </a:endParaRPr>
            </a:p>
          </p:txBody>
        </p:sp>
        <p:sp>
          <p:nvSpPr>
            <p:cNvPr id="31" name="矩形 30">
              <a:extLst>
                <a:ext uri="{FF2B5EF4-FFF2-40B4-BE49-F238E27FC236}">
                  <a16:creationId xmlns:a16="http://schemas.microsoft.com/office/drawing/2014/main" xmlns="" id="{CBCE2F27-1948-4AAF-B7D2-B7B4F23C2784}"/>
                </a:ext>
              </a:extLst>
            </p:cNvPr>
            <p:cNvSpPr/>
            <p:nvPr/>
          </p:nvSpPr>
          <p:spPr>
            <a:xfrm>
              <a:off x="5150140" y="4816497"/>
              <a:ext cx="1895949"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t>标题文字添加</a:t>
              </a:r>
            </a:p>
          </p:txBody>
        </p:sp>
        <p:sp>
          <p:nvSpPr>
            <p:cNvPr id="33" name="矩形 32">
              <a:extLst>
                <a:ext uri="{FF2B5EF4-FFF2-40B4-BE49-F238E27FC236}">
                  <a16:creationId xmlns:a16="http://schemas.microsoft.com/office/drawing/2014/main" xmlns="" id="{E3EB1709-6D20-4440-8800-976CC5E9712E}"/>
                </a:ext>
              </a:extLst>
            </p:cNvPr>
            <p:cNvSpPr/>
            <p:nvPr/>
          </p:nvSpPr>
          <p:spPr>
            <a:xfrm>
              <a:off x="5055920" y="3154214"/>
              <a:ext cx="203746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grpSp>
      <p:grpSp>
        <p:nvGrpSpPr>
          <p:cNvPr id="37" name="组合 36"/>
          <p:cNvGrpSpPr/>
          <p:nvPr/>
        </p:nvGrpSpPr>
        <p:grpSpPr>
          <a:xfrm>
            <a:off x="7776897" y="2176810"/>
            <a:ext cx="2065604" cy="3225106"/>
            <a:chOff x="7776897" y="2176810"/>
            <a:chExt cx="2065604" cy="3225106"/>
          </a:xfrm>
        </p:grpSpPr>
        <p:sp>
          <p:nvSpPr>
            <p:cNvPr id="4" name="Rectangle: Rounded Corners 60"/>
            <p:cNvSpPr/>
            <p:nvPr/>
          </p:nvSpPr>
          <p:spPr>
            <a:xfrm>
              <a:off x="7776897" y="2176810"/>
              <a:ext cx="2065604" cy="3225106"/>
            </a:xfrm>
            <a:prstGeom prst="roundRect">
              <a:avLst>
                <a:gd name="adj" fmla="val 5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48"/>
            <p:cNvSpPr>
              <a:spLocks/>
            </p:cNvSpPr>
            <p:nvPr/>
          </p:nvSpPr>
          <p:spPr bwMode="auto">
            <a:xfrm>
              <a:off x="8535516" y="2394897"/>
              <a:ext cx="574283" cy="57428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6" name="Rectangle 61"/>
            <p:cNvSpPr/>
            <p:nvPr/>
          </p:nvSpPr>
          <p:spPr bwMode="auto">
            <a:xfrm>
              <a:off x="7884642" y="4855758"/>
              <a:ext cx="1876033" cy="293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20000"/>
            </a:bodyPr>
            <a:lstStyle/>
            <a:p>
              <a:pPr algn="ctr" eaLnBrk="1" fontAlgn="auto" hangingPunct="1">
                <a:defRPr/>
              </a:pPr>
              <a:endParaRPr lang="zh-CN" altLang="en-US" sz="1600" b="1" dirty="0">
                <a:solidFill>
                  <a:schemeClr val="tx2"/>
                </a:solidFill>
              </a:endParaRPr>
            </a:p>
          </p:txBody>
        </p:sp>
        <p:sp>
          <p:nvSpPr>
            <p:cNvPr id="32" name="矩形 31">
              <a:extLst>
                <a:ext uri="{FF2B5EF4-FFF2-40B4-BE49-F238E27FC236}">
                  <a16:creationId xmlns:a16="http://schemas.microsoft.com/office/drawing/2014/main" xmlns="" id="{CBCE2F27-1948-4AAF-B7D2-B7B4F23C2784}"/>
                </a:ext>
              </a:extLst>
            </p:cNvPr>
            <p:cNvSpPr/>
            <p:nvPr/>
          </p:nvSpPr>
          <p:spPr>
            <a:xfrm>
              <a:off x="7874682" y="4816497"/>
              <a:ext cx="1895949"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t>标题文字添加</a:t>
              </a:r>
            </a:p>
          </p:txBody>
        </p:sp>
        <p:sp>
          <p:nvSpPr>
            <p:cNvPr id="34" name="矩形 33">
              <a:extLst>
                <a:ext uri="{FF2B5EF4-FFF2-40B4-BE49-F238E27FC236}">
                  <a16:creationId xmlns:a16="http://schemas.microsoft.com/office/drawing/2014/main" xmlns="" id="{E3EB1709-6D20-4440-8800-976CC5E9712E}"/>
                </a:ext>
              </a:extLst>
            </p:cNvPr>
            <p:cNvSpPr/>
            <p:nvPr/>
          </p:nvSpPr>
          <p:spPr>
            <a:xfrm>
              <a:off x="7796813" y="3154214"/>
              <a:ext cx="2037462"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8093580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rot="1800000">
            <a:off x="1316936" y="4750702"/>
            <a:ext cx="10791434" cy="1637318"/>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2" name="矩形 40"/>
          <p:cNvSpPr/>
          <p:nvPr/>
        </p:nvSpPr>
        <p:spPr>
          <a:xfrm rot="1800000">
            <a:off x="4003234" y="4750702"/>
            <a:ext cx="10791434" cy="1637318"/>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3" name="矩形 40"/>
          <p:cNvSpPr/>
          <p:nvPr/>
        </p:nvSpPr>
        <p:spPr>
          <a:xfrm rot="1800000">
            <a:off x="6698631" y="4750702"/>
            <a:ext cx="10791434" cy="1637318"/>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4" name="矩形 40"/>
          <p:cNvSpPr/>
          <p:nvPr/>
        </p:nvSpPr>
        <p:spPr>
          <a:xfrm rot="1800000">
            <a:off x="9343357" y="4750702"/>
            <a:ext cx="10791434" cy="1637318"/>
          </a:xfrm>
          <a:custGeom>
            <a:avLst/>
            <a:gdLst>
              <a:gd name="connsiteX0" fmla="*/ 0 w 13677900"/>
              <a:gd name="connsiteY0" fmla="*/ 0 h 1621267"/>
              <a:gd name="connsiteX1" fmla="*/ 13677900 w 13677900"/>
              <a:gd name="connsiteY1" fmla="*/ 0 h 1621267"/>
              <a:gd name="connsiteX2" fmla="*/ 13677900 w 13677900"/>
              <a:gd name="connsiteY2" fmla="*/ 1621267 h 1621267"/>
              <a:gd name="connsiteX3" fmla="*/ 0 w 13677900"/>
              <a:gd name="connsiteY3" fmla="*/ 1621267 h 1621267"/>
              <a:gd name="connsiteX4" fmla="*/ 0 w 13677900"/>
              <a:gd name="connsiteY4" fmla="*/ 0 h 1621267"/>
              <a:gd name="connsiteX0" fmla="*/ 0 w 13677900"/>
              <a:gd name="connsiteY0" fmla="*/ 2967 h 1624234"/>
              <a:gd name="connsiteX1" fmla="*/ 2946134 w 13677900"/>
              <a:gd name="connsiteY1" fmla="*/ 0 h 1624234"/>
              <a:gd name="connsiteX2" fmla="*/ 13677900 w 13677900"/>
              <a:gd name="connsiteY2" fmla="*/ 2967 h 1624234"/>
              <a:gd name="connsiteX3" fmla="*/ 13677900 w 13677900"/>
              <a:gd name="connsiteY3" fmla="*/ 1624234 h 1624234"/>
              <a:gd name="connsiteX4" fmla="*/ 0 w 13677900"/>
              <a:gd name="connsiteY4" fmla="*/ 1624234 h 1624234"/>
              <a:gd name="connsiteX5" fmla="*/ 0 w 13677900"/>
              <a:gd name="connsiteY5" fmla="*/ 2967 h 1624234"/>
              <a:gd name="connsiteX0" fmla="*/ 0 w 13677900"/>
              <a:gd name="connsiteY0" fmla="*/ 2967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6" fmla="*/ 0 w 13677900"/>
              <a:gd name="connsiteY6" fmla="*/ 2967 h 1637318"/>
              <a:gd name="connsiteX0" fmla="*/ 0 w 13677900"/>
              <a:gd name="connsiteY0" fmla="*/ 1624234 h 1637318"/>
              <a:gd name="connsiteX1" fmla="*/ 2946134 w 13677900"/>
              <a:gd name="connsiteY1" fmla="*/ 0 h 1637318"/>
              <a:gd name="connsiteX2" fmla="*/ 13677900 w 13677900"/>
              <a:gd name="connsiteY2" fmla="*/ 2967 h 1637318"/>
              <a:gd name="connsiteX3" fmla="*/ 13677900 w 13677900"/>
              <a:gd name="connsiteY3" fmla="*/ 1624234 h 1637318"/>
              <a:gd name="connsiteX4" fmla="*/ 2886466 w 13677900"/>
              <a:gd name="connsiteY4" fmla="*/ 1637318 h 1637318"/>
              <a:gd name="connsiteX5" fmla="*/ 0 w 13677900"/>
              <a:gd name="connsiteY5" fmla="*/ 1624234 h 1637318"/>
              <a:gd name="connsiteX0" fmla="*/ 0 w 10791434"/>
              <a:gd name="connsiteY0" fmla="*/ 1637318 h 1637318"/>
              <a:gd name="connsiteX1" fmla="*/ 59668 w 10791434"/>
              <a:gd name="connsiteY1" fmla="*/ 0 h 1637318"/>
              <a:gd name="connsiteX2" fmla="*/ 10791434 w 10791434"/>
              <a:gd name="connsiteY2" fmla="*/ 2967 h 1637318"/>
              <a:gd name="connsiteX3" fmla="*/ 10791434 w 10791434"/>
              <a:gd name="connsiteY3" fmla="*/ 1624234 h 1637318"/>
              <a:gd name="connsiteX4" fmla="*/ 0 w 10791434"/>
              <a:gd name="connsiteY4" fmla="*/ 1637318 h 163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1434" h="1637318">
                <a:moveTo>
                  <a:pt x="0" y="1637318"/>
                </a:moveTo>
                <a:lnTo>
                  <a:pt x="59668" y="0"/>
                </a:lnTo>
                <a:lnTo>
                  <a:pt x="10791434" y="2967"/>
                </a:lnTo>
                <a:lnTo>
                  <a:pt x="10791434" y="1624234"/>
                </a:lnTo>
                <a:lnTo>
                  <a:pt x="0" y="163731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5" name="组合 34"/>
          <p:cNvGrpSpPr/>
          <p:nvPr/>
        </p:nvGrpSpPr>
        <p:grpSpPr>
          <a:xfrm>
            <a:off x="874713" y="304800"/>
            <a:ext cx="1182909" cy="850419"/>
            <a:chOff x="874713" y="304800"/>
            <a:chExt cx="1182909" cy="850419"/>
          </a:xfrm>
        </p:grpSpPr>
        <p:sp>
          <p:nvSpPr>
            <p:cNvPr id="36"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9" name="文本框 38"/>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40" name="文本框 39"/>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49" name="图片占位符 4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25" r="16625"/>
          <a:stretch>
            <a:fillRect/>
          </a:stretch>
        </p:blipFill>
        <p:spPr/>
      </p:pic>
      <p:pic>
        <p:nvPicPr>
          <p:cNvPr id="50" name="图片占位符 49"/>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687" r="16687"/>
          <a:stretch>
            <a:fillRect/>
          </a:stretch>
        </p:blipFill>
        <p:spPr/>
      </p:pic>
      <p:pic>
        <p:nvPicPr>
          <p:cNvPr id="51" name="图片占位符 50"/>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7187" r="17187"/>
          <a:stretch>
            <a:fillRect/>
          </a:stretch>
        </p:blipFill>
        <p:spPr/>
      </p:pic>
      <p:pic>
        <p:nvPicPr>
          <p:cNvPr id="52" name="图片占位符 51"/>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87" r="16687"/>
          <a:stretch>
            <a:fillRect/>
          </a:stretch>
        </p:blipFill>
        <p:spPr/>
      </p:pic>
      <p:grpSp>
        <p:nvGrpSpPr>
          <p:cNvPr id="8" name="组合 7"/>
          <p:cNvGrpSpPr/>
          <p:nvPr/>
        </p:nvGrpSpPr>
        <p:grpSpPr>
          <a:xfrm>
            <a:off x="1659494" y="3284743"/>
            <a:ext cx="790916" cy="790916"/>
            <a:chOff x="1805946" y="3717604"/>
            <a:chExt cx="790916" cy="790916"/>
          </a:xfrm>
        </p:grpSpPr>
        <p:sp>
          <p:nvSpPr>
            <p:cNvPr id="33" name="椭圆 32"/>
            <p:cNvSpPr/>
            <p:nvPr/>
          </p:nvSpPr>
          <p:spPr>
            <a:xfrm>
              <a:off x="1805946" y="3717604"/>
              <a:ext cx="790916" cy="790916"/>
            </a:xfrm>
            <a:prstGeom prst="ellipse">
              <a:avLst/>
            </a:prstGeom>
            <a:solidFill>
              <a:schemeClr val="bg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任意多边形: 形状 5"/>
            <p:cNvSpPr/>
            <p:nvPr/>
          </p:nvSpPr>
          <p:spPr>
            <a:xfrm>
              <a:off x="2051211" y="3983239"/>
              <a:ext cx="328964" cy="288220"/>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anchor="ctr"/>
            <a:lstStyle/>
            <a:p>
              <a:pPr algn="ctr"/>
              <a:endParaRPr/>
            </a:p>
          </p:txBody>
        </p:sp>
      </p:grpSp>
      <p:grpSp>
        <p:nvGrpSpPr>
          <p:cNvPr id="9" name="组合 8"/>
          <p:cNvGrpSpPr/>
          <p:nvPr/>
        </p:nvGrpSpPr>
        <p:grpSpPr>
          <a:xfrm>
            <a:off x="4342192" y="3284743"/>
            <a:ext cx="790916" cy="790916"/>
            <a:chOff x="1805946" y="3717604"/>
            <a:chExt cx="790916" cy="790916"/>
          </a:xfrm>
        </p:grpSpPr>
        <p:sp>
          <p:nvSpPr>
            <p:cNvPr id="28" name="椭圆 27"/>
            <p:cNvSpPr/>
            <p:nvPr/>
          </p:nvSpPr>
          <p:spPr>
            <a:xfrm>
              <a:off x="1805946" y="3717604"/>
              <a:ext cx="790916" cy="790916"/>
            </a:xfrm>
            <a:prstGeom prst="ellipse">
              <a:avLst/>
            </a:prstGeom>
            <a:solidFill>
              <a:schemeClr val="bg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24"/>
            <p:cNvSpPr/>
            <p:nvPr/>
          </p:nvSpPr>
          <p:spPr>
            <a:xfrm>
              <a:off x="2051211" y="3983239"/>
              <a:ext cx="328964" cy="288220"/>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anchor="ctr"/>
            <a:lstStyle/>
            <a:p>
              <a:pPr algn="ctr"/>
              <a:endParaRPr/>
            </a:p>
          </p:txBody>
        </p:sp>
      </p:grpSp>
      <p:grpSp>
        <p:nvGrpSpPr>
          <p:cNvPr id="10" name="组合 9"/>
          <p:cNvGrpSpPr/>
          <p:nvPr/>
        </p:nvGrpSpPr>
        <p:grpSpPr>
          <a:xfrm>
            <a:off x="7024890" y="3284743"/>
            <a:ext cx="790916" cy="790916"/>
            <a:chOff x="1805946" y="3717604"/>
            <a:chExt cx="790916" cy="790916"/>
          </a:xfrm>
        </p:grpSpPr>
        <p:sp>
          <p:nvSpPr>
            <p:cNvPr id="23" name="椭圆 22"/>
            <p:cNvSpPr/>
            <p:nvPr/>
          </p:nvSpPr>
          <p:spPr>
            <a:xfrm>
              <a:off x="1805946" y="3717604"/>
              <a:ext cx="790916" cy="790916"/>
            </a:xfrm>
            <a:prstGeom prst="ellipse">
              <a:avLst/>
            </a:prstGeom>
            <a:solidFill>
              <a:schemeClr val="bg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任意多边形: 形状 30"/>
            <p:cNvSpPr/>
            <p:nvPr/>
          </p:nvSpPr>
          <p:spPr>
            <a:xfrm>
              <a:off x="2051211" y="3983239"/>
              <a:ext cx="328964" cy="288220"/>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anchor="ctr"/>
            <a:lstStyle/>
            <a:p>
              <a:pPr algn="ctr"/>
              <a:endParaRPr/>
            </a:p>
          </p:txBody>
        </p:sp>
      </p:grpSp>
      <p:grpSp>
        <p:nvGrpSpPr>
          <p:cNvPr id="11" name="组合 10"/>
          <p:cNvGrpSpPr/>
          <p:nvPr/>
        </p:nvGrpSpPr>
        <p:grpSpPr>
          <a:xfrm>
            <a:off x="9707588" y="3284743"/>
            <a:ext cx="790916" cy="790916"/>
            <a:chOff x="1805946" y="3717604"/>
            <a:chExt cx="790916" cy="790916"/>
          </a:xfrm>
        </p:grpSpPr>
        <p:sp>
          <p:nvSpPr>
            <p:cNvPr id="18" name="椭圆 17"/>
            <p:cNvSpPr/>
            <p:nvPr/>
          </p:nvSpPr>
          <p:spPr>
            <a:xfrm>
              <a:off x="1805946" y="3717604"/>
              <a:ext cx="790916" cy="790916"/>
            </a:xfrm>
            <a:prstGeom prst="ellipse">
              <a:avLst/>
            </a:prstGeom>
            <a:solidFill>
              <a:schemeClr val="bg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任意多边形: 形状 36"/>
            <p:cNvSpPr/>
            <p:nvPr/>
          </p:nvSpPr>
          <p:spPr>
            <a:xfrm>
              <a:off x="2051211" y="3983239"/>
              <a:ext cx="328964" cy="288220"/>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anchor="ctr"/>
            <a:lstStyle/>
            <a:p>
              <a:pPr algn="ctr"/>
              <a:endParaRPr/>
            </a:p>
          </p:txBody>
        </p:sp>
      </p:grpSp>
      <p:grpSp>
        <p:nvGrpSpPr>
          <p:cNvPr id="53" name="组合 52"/>
          <p:cNvGrpSpPr/>
          <p:nvPr/>
        </p:nvGrpSpPr>
        <p:grpSpPr>
          <a:xfrm>
            <a:off x="933964" y="4182636"/>
            <a:ext cx="2241974" cy="1109754"/>
            <a:chOff x="2113543" y="3325188"/>
            <a:chExt cx="2241974" cy="1109754"/>
          </a:xfrm>
        </p:grpSpPr>
        <p:sp>
          <p:nvSpPr>
            <p:cNvPr id="54" name="矩形 53">
              <a:extLst>
                <a:ext uri="{FF2B5EF4-FFF2-40B4-BE49-F238E27FC236}">
                  <a16:creationId xmlns:a16="http://schemas.microsoft.com/office/drawing/2014/main" xmlns="" id="{E3EB1709-6D20-4440-8800-976CC5E9712E}"/>
                </a:ext>
              </a:extLst>
            </p:cNvPr>
            <p:cNvSpPr/>
            <p:nvPr/>
          </p:nvSpPr>
          <p:spPr>
            <a:xfrm>
              <a:off x="2113545" y="3677812"/>
              <a:ext cx="224197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r>
                <a:rPr lang="zh-CN" altLang="en-US" sz="1200" dirty="0" smtClean="0">
                  <a:solidFill>
                    <a:schemeClr val="tx1">
                      <a:lumMod val="75000"/>
                      <a:lumOff val="25000"/>
                    </a:schemeClr>
                  </a:solidFill>
                </a:rPr>
                <a:t>以便</a:t>
              </a:r>
              <a:endParaRPr lang="zh-CN" altLang="en-US" sz="1200" dirty="0">
                <a:solidFill>
                  <a:schemeClr val="tx1">
                    <a:lumMod val="75000"/>
                    <a:lumOff val="25000"/>
                  </a:schemeClr>
                </a:solidFill>
              </a:endParaRPr>
            </a:p>
          </p:txBody>
        </p:sp>
        <p:sp>
          <p:nvSpPr>
            <p:cNvPr id="55" name="矩形 54">
              <a:extLst>
                <a:ext uri="{FF2B5EF4-FFF2-40B4-BE49-F238E27FC236}">
                  <a16:creationId xmlns:a16="http://schemas.microsoft.com/office/drawing/2014/main" xmlns="" id="{CBCE2F27-1948-4AAF-B7D2-B7B4F23C2784}"/>
                </a:ext>
              </a:extLst>
            </p:cNvPr>
            <p:cNvSpPr/>
            <p:nvPr/>
          </p:nvSpPr>
          <p:spPr>
            <a:xfrm>
              <a:off x="2113543" y="3325188"/>
              <a:ext cx="2241974"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56" name="组合 55"/>
          <p:cNvGrpSpPr/>
          <p:nvPr/>
        </p:nvGrpSpPr>
        <p:grpSpPr>
          <a:xfrm>
            <a:off x="3620871" y="4182636"/>
            <a:ext cx="2241974" cy="1109754"/>
            <a:chOff x="2113543" y="3325188"/>
            <a:chExt cx="2241974" cy="1109754"/>
          </a:xfrm>
        </p:grpSpPr>
        <p:sp>
          <p:nvSpPr>
            <p:cNvPr id="57" name="矩形 56">
              <a:extLst>
                <a:ext uri="{FF2B5EF4-FFF2-40B4-BE49-F238E27FC236}">
                  <a16:creationId xmlns:a16="http://schemas.microsoft.com/office/drawing/2014/main" xmlns="" id="{E3EB1709-6D20-4440-8800-976CC5E9712E}"/>
                </a:ext>
              </a:extLst>
            </p:cNvPr>
            <p:cNvSpPr/>
            <p:nvPr/>
          </p:nvSpPr>
          <p:spPr>
            <a:xfrm>
              <a:off x="2113545" y="3677812"/>
              <a:ext cx="224197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r>
                <a:rPr lang="zh-CN" altLang="en-US" sz="1200" dirty="0" smtClean="0">
                  <a:solidFill>
                    <a:schemeClr val="tx1">
                      <a:lumMod val="75000"/>
                      <a:lumOff val="25000"/>
                    </a:schemeClr>
                  </a:solidFill>
                </a:rPr>
                <a:t>以便</a:t>
              </a:r>
              <a:endParaRPr lang="zh-CN" altLang="en-US" sz="1200" dirty="0">
                <a:solidFill>
                  <a:schemeClr val="tx1">
                    <a:lumMod val="75000"/>
                    <a:lumOff val="25000"/>
                  </a:schemeClr>
                </a:solidFill>
              </a:endParaRPr>
            </a:p>
          </p:txBody>
        </p:sp>
        <p:sp>
          <p:nvSpPr>
            <p:cNvPr id="58" name="矩形 57">
              <a:extLst>
                <a:ext uri="{FF2B5EF4-FFF2-40B4-BE49-F238E27FC236}">
                  <a16:creationId xmlns:a16="http://schemas.microsoft.com/office/drawing/2014/main" xmlns="" id="{CBCE2F27-1948-4AAF-B7D2-B7B4F23C2784}"/>
                </a:ext>
              </a:extLst>
            </p:cNvPr>
            <p:cNvSpPr/>
            <p:nvPr/>
          </p:nvSpPr>
          <p:spPr>
            <a:xfrm>
              <a:off x="2113543" y="3325188"/>
              <a:ext cx="2241974"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59" name="组合 58"/>
          <p:cNvGrpSpPr/>
          <p:nvPr/>
        </p:nvGrpSpPr>
        <p:grpSpPr>
          <a:xfrm>
            <a:off x="6307778" y="4182636"/>
            <a:ext cx="2241974" cy="1109754"/>
            <a:chOff x="2113543" y="3325188"/>
            <a:chExt cx="2241974" cy="1109754"/>
          </a:xfrm>
        </p:grpSpPr>
        <p:sp>
          <p:nvSpPr>
            <p:cNvPr id="60" name="矩形 59">
              <a:extLst>
                <a:ext uri="{FF2B5EF4-FFF2-40B4-BE49-F238E27FC236}">
                  <a16:creationId xmlns:a16="http://schemas.microsoft.com/office/drawing/2014/main" xmlns="" id="{E3EB1709-6D20-4440-8800-976CC5E9712E}"/>
                </a:ext>
              </a:extLst>
            </p:cNvPr>
            <p:cNvSpPr/>
            <p:nvPr/>
          </p:nvSpPr>
          <p:spPr>
            <a:xfrm>
              <a:off x="2113545" y="3677812"/>
              <a:ext cx="224197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r>
                <a:rPr lang="zh-CN" altLang="en-US" sz="1200" dirty="0" smtClean="0">
                  <a:solidFill>
                    <a:schemeClr val="tx1">
                      <a:lumMod val="75000"/>
                      <a:lumOff val="25000"/>
                    </a:schemeClr>
                  </a:solidFill>
                </a:rPr>
                <a:t>以便</a:t>
              </a:r>
              <a:endParaRPr lang="zh-CN" altLang="en-US" sz="1200" dirty="0">
                <a:solidFill>
                  <a:schemeClr val="tx1">
                    <a:lumMod val="75000"/>
                    <a:lumOff val="25000"/>
                  </a:schemeClr>
                </a:solidFill>
              </a:endParaRPr>
            </a:p>
          </p:txBody>
        </p:sp>
        <p:sp>
          <p:nvSpPr>
            <p:cNvPr id="61" name="矩形 60">
              <a:extLst>
                <a:ext uri="{FF2B5EF4-FFF2-40B4-BE49-F238E27FC236}">
                  <a16:creationId xmlns:a16="http://schemas.microsoft.com/office/drawing/2014/main" xmlns="" id="{CBCE2F27-1948-4AAF-B7D2-B7B4F23C2784}"/>
                </a:ext>
              </a:extLst>
            </p:cNvPr>
            <p:cNvSpPr/>
            <p:nvPr/>
          </p:nvSpPr>
          <p:spPr>
            <a:xfrm>
              <a:off x="2113543" y="3325188"/>
              <a:ext cx="2241974"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grpSp>
        <p:nvGrpSpPr>
          <p:cNvPr id="62" name="组合 61"/>
          <p:cNvGrpSpPr/>
          <p:nvPr/>
        </p:nvGrpSpPr>
        <p:grpSpPr>
          <a:xfrm>
            <a:off x="8994685" y="4182636"/>
            <a:ext cx="2241974" cy="1109754"/>
            <a:chOff x="2113543" y="3325188"/>
            <a:chExt cx="2241974" cy="1109754"/>
          </a:xfrm>
        </p:grpSpPr>
        <p:sp>
          <p:nvSpPr>
            <p:cNvPr id="63" name="矩形 62">
              <a:extLst>
                <a:ext uri="{FF2B5EF4-FFF2-40B4-BE49-F238E27FC236}">
                  <a16:creationId xmlns:a16="http://schemas.microsoft.com/office/drawing/2014/main" xmlns="" id="{E3EB1709-6D20-4440-8800-976CC5E9712E}"/>
                </a:ext>
              </a:extLst>
            </p:cNvPr>
            <p:cNvSpPr/>
            <p:nvPr/>
          </p:nvSpPr>
          <p:spPr>
            <a:xfrm>
              <a:off x="2113545" y="3677812"/>
              <a:ext cx="224197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r>
                <a:rPr lang="zh-CN" altLang="en-US" sz="1200" dirty="0" smtClean="0">
                  <a:solidFill>
                    <a:schemeClr val="tx1">
                      <a:lumMod val="75000"/>
                      <a:lumOff val="25000"/>
                    </a:schemeClr>
                  </a:solidFill>
                </a:rPr>
                <a:t>以便</a:t>
              </a:r>
              <a:endParaRPr lang="zh-CN" altLang="en-US" sz="1200" dirty="0">
                <a:solidFill>
                  <a:schemeClr val="tx1">
                    <a:lumMod val="75000"/>
                    <a:lumOff val="25000"/>
                  </a:schemeClr>
                </a:solidFill>
              </a:endParaRPr>
            </a:p>
          </p:txBody>
        </p:sp>
        <p:sp>
          <p:nvSpPr>
            <p:cNvPr id="64" name="矩形 63">
              <a:extLst>
                <a:ext uri="{FF2B5EF4-FFF2-40B4-BE49-F238E27FC236}">
                  <a16:creationId xmlns:a16="http://schemas.microsoft.com/office/drawing/2014/main" xmlns="" id="{CBCE2F27-1948-4AAF-B7D2-B7B4F23C2784}"/>
                </a:ext>
              </a:extLst>
            </p:cNvPr>
            <p:cNvSpPr/>
            <p:nvPr/>
          </p:nvSpPr>
          <p:spPr>
            <a:xfrm>
              <a:off x="2113543" y="3325188"/>
              <a:ext cx="2241974" cy="3623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t>标题文字添加</a:t>
              </a:r>
            </a:p>
          </p:txBody>
        </p:sp>
      </p:grpSp>
    </p:spTree>
    <p:extLst>
      <p:ext uri="{BB962C8B-B14F-4D97-AF65-F5344CB8AC3E}">
        <p14:creationId xmlns:p14="http://schemas.microsoft.com/office/powerpoint/2010/main" val="39158630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right)">
                                      <p:cBhvr>
                                        <p:cTn id="13" dur="500"/>
                                        <p:tgtEl>
                                          <p:spTgt spid="3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1000"/>
                                        <p:tgtEl>
                                          <p:spTgt spid="53"/>
                                        </p:tgtEl>
                                      </p:cBhvr>
                                    </p:animEffect>
                                    <p:anim calcmode="lin" valueType="num">
                                      <p:cBhvr>
                                        <p:cTn id="32" dur="1000" fill="hold"/>
                                        <p:tgtEl>
                                          <p:spTgt spid="53"/>
                                        </p:tgtEl>
                                        <p:attrNameLst>
                                          <p:attrName>ppt_x</p:attrName>
                                        </p:attrNameLst>
                                      </p:cBhvr>
                                      <p:tavLst>
                                        <p:tav tm="0">
                                          <p:val>
                                            <p:strVal val="#ppt_x"/>
                                          </p:val>
                                        </p:tav>
                                        <p:tav tm="100000">
                                          <p:val>
                                            <p:strVal val="#ppt_x"/>
                                          </p:val>
                                        </p:tav>
                                      </p:tavLst>
                                    </p:anim>
                                    <p:anim calcmode="lin" valueType="num">
                                      <p:cBhvr>
                                        <p:cTn id="33" dur="1000" fill="hold"/>
                                        <p:tgtEl>
                                          <p:spTgt spid="5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1000"/>
                                        <p:tgtEl>
                                          <p:spTgt spid="56"/>
                                        </p:tgtEl>
                                      </p:cBhvr>
                                    </p:animEffect>
                                    <p:anim calcmode="lin" valueType="num">
                                      <p:cBhvr>
                                        <p:cTn id="52" dur="1000" fill="hold"/>
                                        <p:tgtEl>
                                          <p:spTgt spid="56"/>
                                        </p:tgtEl>
                                        <p:attrNameLst>
                                          <p:attrName>ppt_x</p:attrName>
                                        </p:attrNameLst>
                                      </p:cBhvr>
                                      <p:tavLst>
                                        <p:tav tm="0">
                                          <p:val>
                                            <p:strVal val="#ppt_x"/>
                                          </p:val>
                                        </p:tav>
                                        <p:tav tm="100000">
                                          <p:val>
                                            <p:strVal val="#ppt_x"/>
                                          </p:val>
                                        </p:tav>
                                      </p:tavLst>
                                    </p:anim>
                                    <p:anim calcmode="lin" valueType="num">
                                      <p:cBhvr>
                                        <p:cTn id="53" dur="1000" fill="hold"/>
                                        <p:tgtEl>
                                          <p:spTgt spid="56"/>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par>
                          <p:cTn id="58" fill="hold">
                            <p:stCondLst>
                              <p:cond delay="5000"/>
                            </p:stCondLst>
                            <p:childTnLst>
                              <p:par>
                                <p:cTn id="59" presetID="42" presetClass="entr" presetSubtype="0"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1000"/>
                                        <p:tgtEl>
                                          <p:spTgt spid="51"/>
                                        </p:tgtEl>
                                      </p:cBhvr>
                                    </p:animEffect>
                                    <p:anim calcmode="lin" valueType="num">
                                      <p:cBhvr>
                                        <p:cTn id="62" dur="1000" fill="hold"/>
                                        <p:tgtEl>
                                          <p:spTgt spid="51"/>
                                        </p:tgtEl>
                                        <p:attrNameLst>
                                          <p:attrName>ppt_x</p:attrName>
                                        </p:attrNameLst>
                                      </p:cBhvr>
                                      <p:tavLst>
                                        <p:tav tm="0">
                                          <p:val>
                                            <p:strVal val="#ppt_x"/>
                                          </p:val>
                                        </p:tav>
                                        <p:tav tm="100000">
                                          <p:val>
                                            <p:strVal val="#ppt_x"/>
                                          </p:val>
                                        </p:tav>
                                      </p:tavLst>
                                    </p:anim>
                                    <p:anim calcmode="lin" valueType="num">
                                      <p:cBhvr>
                                        <p:cTn id="63" dur="1000" fill="hold"/>
                                        <p:tgtEl>
                                          <p:spTgt spid="5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1000"/>
                                        <p:tgtEl>
                                          <p:spTgt spid="59"/>
                                        </p:tgtEl>
                                      </p:cBhvr>
                                    </p:animEffect>
                                    <p:anim calcmode="lin" valueType="num">
                                      <p:cBhvr>
                                        <p:cTn id="72" dur="1000" fill="hold"/>
                                        <p:tgtEl>
                                          <p:spTgt spid="59"/>
                                        </p:tgtEl>
                                        <p:attrNameLst>
                                          <p:attrName>ppt_x</p:attrName>
                                        </p:attrNameLst>
                                      </p:cBhvr>
                                      <p:tavLst>
                                        <p:tav tm="0">
                                          <p:val>
                                            <p:strVal val="#ppt_x"/>
                                          </p:val>
                                        </p:tav>
                                        <p:tav tm="100000">
                                          <p:val>
                                            <p:strVal val="#ppt_x"/>
                                          </p:val>
                                        </p:tav>
                                      </p:tavLst>
                                    </p:anim>
                                    <p:anim calcmode="lin" valueType="num">
                                      <p:cBhvr>
                                        <p:cTn id="73" dur="1000" fill="hold"/>
                                        <p:tgtEl>
                                          <p:spTgt spid="59"/>
                                        </p:tgtEl>
                                        <p:attrNameLst>
                                          <p:attrName>ppt_y</p:attrName>
                                        </p:attrNameLst>
                                      </p:cBhvr>
                                      <p:tavLst>
                                        <p:tav tm="0">
                                          <p:val>
                                            <p:strVal val="#ppt_y+.1"/>
                                          </p:val>
                                        </p:tav>
                                        <p:tav tm="100000">
                                          <p:val>
                                            <p:strVal val="#ppt_y"/>
                                          </p:val>
                                        </p:tav>
                                      </p:tavLst>
                                    </p:anim>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par>
                          <p:cTn id="78" fill="hold">
                            <p:stCondLst>
                              <p:cond delay="6500"/>
                            </p:stCondLst>
                            <p:childTnLst>
                              <p:par>
                                <p:cTn id="79" presetID="42" presetClass="entr" presetSubtype="0" fill="hold"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1000"/>
                                        <p:tgtEl>
                                          <p:spTgt spid="52"/>
                                        </p:tgtEl>
                                      </p:cBhvr>
                                    </p:animEffect>
                                    <p:anim calcmode="lin" valueType="num">
                                      <p:cBhvr>
                                        <p:cTn id="82" dur="1000" fill="hold"/>
                                        <p:tgtEl>
                                          <p:spTgt spid="52"/>
                                        </p:tgtEl>
                                        <p:attrNameLst>
                                          <p:attrName>ppt_x</p:attrName>
                                        </p:attrNameLst>
                                      </p:cBhvr>
                                      <p:tavLst>
                                        <p:tav tm="0">
                                          <p:val>
                                            <p:strVal val="#ppt_x"/>
                                          </p:val>
                                        </p:tav>
                                        <p:tav tm="100000">
                                          <p:val>
                                            <p:strVal val="#ppt_x"/>
                                          </p:val>
                                        </p:tav>
                                      </p:tavLst>
                                    </p:anim>
                                    <p:anim calcmode="lin" valueType="num">
                                      <p:cBhvr>
                                        <p:cTn id="83" dur="1000" fill="hold"/>
                                        <p:tgtEl>
                                          <p:spTgt spid="52"/>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1000"/>
                                        <p:tgtEl>
                                          <p:spTgt spid="11"/>
                                        </p:tgtEl>
                                      </p:cBhvr>
                                    </p:animEffect>
                                    <p:anim calcmode="lin" valueType="num">
                                      <p:cBhvr>
                                        <p:cTn id="87" dur="1000" fill="hold"/>
                                        <p:tgtEl>
                                          <p:spTgt spid="11"/>
                                        </p:tgtEl>
                                        <p:attrNameLst>
                                          <p:attrName>ppt_x</p:attrName>
                                        </p:attrNameLst>
                                      </p:cBhvr>
                                      <p:tavLst>
                                        <p:tav tm="0">
                                          <p:val>
                                            <p:strVal val="#ppt_x"/>
                                          </p:val>
                                        </p:tav>
                                        <p:tav tm="100000">
                                          <p:val>
                                            <p:strVal val="#ppt_x"/>
                                          </p:val>
                                        </p:tav>
                                      </p:tavLst>
                                    </p:anim>
                                    <p:anim calcmode="lin" valueType="num">
                                      <p:cBhvr>
                                        <p:cTn id="88" dur="1000" fill="hold"/>
                                        <p:tgtEl>
                                          <p:spTgt spid="11"/>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1000"/>
                                        <p:tgtEl>
                                          <p:spTgt spid="62"/>
                                        </p:tgtEl>
                                      </p:cBhvr>
                                    </p:animEffect>
                                    <p:anim calcmode="lin" valueType="num">
                                      <p:cBhvr>
                                        <p:cTn id="92" dur="1000" fill="hold"/>
                                        <p:tgtEl>
                                          <p:spTgt spid="62"/>
                                        </p:tgtEl>
                                        <p:attrNameLst>
                                          <p:attrName>ppt_x</p:attrName>
                                        </p:attrNameLst>
                                      </p:cBhvr>
                                      <p:tavLst>
                                        <p:tav tm="0">
                                          <p:val>
                                            <p:strVal val="#ppt_x"/>
                                          </p:val>
                                        </p:tav>
                                        <p:tav tm="100000">
                                          <p:val>
                                            <p:strVal val="#ppt_x"/>
                                          </p:val>
                                        </p:tav>
                                      </p:tavLst>
                                    </p:anim>
                                    <p:anim calcmode="lin" valueType="num">
                                      <p:cBhvr>
                                        <p:cTn id="93" dur="1000" fill="hold"/>
                                        <p:tgtEl>
                                          <p:spTgt spid="6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10" presetClass="entr" presetSubtype="0" fill="hold" grpId="0" nodeType="after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rot="1800000">
            <a:off x="458496" y="2538121"/>
            <a:ext cx="11757098" cy="5988512"/>
          </a:xfrm>
          <a:custGeom>
            <a:avLst/>
            <a:gdLst>
              <a:gd name="connsiteX0" fmla="*/ 0 w 13677900"/>
              <a:gd name="connsiteY0" fmla="*/ 0 h 5970928"/>
              <a:gd name="connsiteX1" fmla="*/ 13677900 w 13677900"/>
              <a:gd name="connsiteY1" fmla="*/ 0 h 5970928"/>
              <a:gd name="connsiteX2" fmla="*/ 13677900 w 13677900"/>
              <a:gd name="connsiteY2" fmla="*/ 5970928 h 5970928"/>
              <a:gd name="connsiteX3" fmla="*/ 0 w 13677900"/>
              <a:gd name="connsiteY3" fmla="*/ 5970928 h 5970928"/>
              <a:gd name="connsiteX4" fmla="*/ 0 w 13677900"/>
              <a:gd name="connsiteY4" fmla="*/ 0 h 5970928"/>
              <a:gd name="connsiteX0" fmla="*/ 0 w 13677900"/>
              <a:gd name="connsiteY0" fmla="*/ 17584 h 5988512"/>
              <a:gd name="connsiteX1" fmla="*/ 1920802 w 13677900"/>
              <a:gd name="connsiteY1" fmla="*/ 0 h 5988512"/>
              <a:gd name="connsiteX2" fmla="*/ 13677900 w 13677900"/>
              <a:gd name="connsiteY2" fmla="*/ 17584 h 5988512"/>
              <a:gd name="connsiteX3" fmla="*/ 13677900 w 13677900"/>
              <a:gd name="connsiteY3" fmla="*/ 5988512 h 5988512"/>
              <a:gd name="connsiteX4" fmla="*/ 0 w 13677900"/>
              <a:gd name="connsiteY4" fmla="*/ 5988512 h 5988512"/>
              <a:gd name="connsiteX5" fmla="*/ 0 w 13677900"/>
              <a:gd name="connsiteY5" fmla="*/ 17584 h 5988512"/>
              <a:gd name="connsiteX0" fmla="*/ 0 w 13677900"/>
              <a:gd name="connsiteY0" fmla="*/ 17584 h 5988512"/>
              <a:gd name="connsiteX1" fmla="*/ 1920802 w 13677900"/>
              <a:gd name="connsiteY1" fmla="*/ 0 h 5988512"/>
              <a:gd name="connsiteX2" fmla="*/ 13677900 w 13677900"/>
              <a:gd name="connsiteY2" fmla="*/ 17584 h 5988512"/>
              <a:gd name="connsiteX3" fmla="*/ 13677900 w 13677900"/>
              <a:gd name="connsiteY3" fmla="*/ 5988512 h 5988512"/>
              <a:gd name="connsiteX4" fmla="*/ 5309834 w 13677900"/>
              <a:gd name="connsiteY4" fmla="*/ 5984275 h 5988512"/>
              <a:gd name="connsiteX5" fmla="*/ 0 w 13677900"/>
              <a:gd name="connsiteY5" fmla="*/ 5988512 h 5988512"/>
              <a:gd name="connsiteX6" fmla="*/ 0 w 13677900"/>
              <a:gd name="connsiteY6" fmla="*/ 17584 h 5988512"/>
              <a:gd name="connsiteX0" fmla="*/ 0 w 13677900"/>
              <a:gd name="connsiteY0" fmla="*/ 5988512 h 5988512"/>
              <a:gd name="connsiteX1" fmla="*/ 1920802 w 13677900"/>
              <a:gd name="connsiteY1" fmla="*/ 0 h 5988512"/>
              <a:gd name="connsiteX2" fmla="*/ 13677900 w 13677900"/>
              <a:gd name="connsiteY2" fmla="*/ 17584 h 5988512"/>
              <a:gd name="connsiteX3" fmla="*/ 13677900 w 13677900"/>
              <a:gd name="connsiteY3" fmla="*/ 5988512 h 5988512"/>
              <a:gd name="connsiteX4" fmla="*/ 5309834 w 13677900"/>
              <a:gd name="connsiteY4" fmla="*/ 5984275 h 5988512"/>
              <a:gd name="connsiteX5" fmla="*/ 0 w 13677900"/>
              <a:gd name="connsiteY5" fmla="*/ 5988512 h 5988512"/>
              <a:gd name="connsiteX0" fmla="*/ 3389032 w 11757098"/>
              <a:gd name="connsiteY0" fmla="*/ 5984275 h 5988512"/>
              <a:gd name="connsiteX1" fmla="*/ 0 w 11757098"/>
              <a:gd name="connsiteY1" fmla="*/ 0 h 5988512"/>
              <a:gd name="connsiteX2" fmla="*/ 11757098 w 11757098"/>
              <a:gd name="connsiteY2" fmla="*/ 17584 h 5988512"/>
              <a:gd name="connsiteX3" fmla="*/ 11757098 w 11757098"/>
              <a:gd name="connsiteY3" fmla="*/ 5988512 h 5988512"/>
              <a:gd name="connsiteX4" fmla="*/ 3389032 w 11757098"/>
              <a:gd name="connsiteY4" fmla="*/ 5984275 h 5988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7098" h="5988512">
                <a:moveTo>
                  <a:pt x="3389032" y="5984275"/>
                </a:moveTo>
                <a:lnTo>
                  <a:pt x="0" y="0"/>
                </a:lnTo>
                <a:lnTo>
                  <a:pt x="11757098" y="17584"/>
                </a:lnTo>
                <a:lnTo>
                  <a:pt x="11757098" y="5988512"/>
                </a:lnTo>
                <a:lnTo>
                  <a:pt x="3389032" y="5984275"/>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3" name="组合 32"/>
          <p:cNvGrpSpPr/>
          <p:nvPr/>
        </p:nvGrpSpPr>
        <p:grpSpPr>
          <a:xfrm>
            <a:off x="5015880" y="3291959"/>
            <a:ext cx="12307490" cy="3751114"/>
            <a:chOff x="1697108" y="1219199"/>
            <a:chExt cx="13425710" cy="4091928"/>
          </a:xfrm>
        </p:grpSpPr>
        <p:sp>
          <p:nvSpPr>
            <p:cNvPr id="34"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3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371272" y="1219199"/>
              <a:ext cx="667658" cy="667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5015880" y="4676376"/>
            <a:ext cx="12307490" cy="3751114"/>
            <a:chOff x="1697108" y="1219199"/>
            <a:chExt cx="13425710" cy="4091928"/>
          </a:xfrm>
        </p:grpSpPr>
        <p:sp>
          <p:nvSpPr>
            <p:cNvPr id="37"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3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371272" y="1219199"/>
              <a:ext cx="667658" cy="667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7936880" y="3291959"/>
            <a:ext cx="12307490" cy="3751114"/>
            <a:chOff x="1697108" y="1219199"/>
            <a:chExt cx="13425710" cy="4091928"/>
          </a:xfrm>
        </p:grpSpPr>
        <p:sp>
          <p:nvSpPr>
            <p:cNvPr id="40"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3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371272" y="1219199"/>
              <a:ext cx="667658" cy="667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7936880" y="4676376"/>
            <a:ext cx="12307490" cy="3751114"/>
            <a:chOff x="1697108" y="1219199"/>
            <a:chExt cx="13425710" cy="4091928"/>
          </a:xfrm>
        </p:grpSpPr>
        <p:sp>
          <p:nvSpPr>
            <p:cNvPr id="43"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3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71272" y="1219199"/>
              <a:ext cx="667658" cy="667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箭头: 五边形 4">
            <a:extLst>
              <a:ext uri="{FF2B5EF4-FFF2-40B4-BE49-F238E27FC236}">
                <a16:creationId xmlns:a16="http://schemas.microsoft.com/office/drawing/2014/main" xmlns="" id="{EACB8356-986E-4A8C-B939-D7BDF45E798D}"/>
              </a:ext>
            </a:extLst>
          </p:cNvPr>
          <p:cNvSpPr/>
          <p:nvPr/>
        </p:nvSpPr>
        <p:spPr bwMode="auto">
          <a:xfrm>
            <a:off x="144016" y="3448"/>
            <a:ext cx="5015880" cy="6858000"/>
          </a:xfrm>
          <a:prstGeom prst="homePlate">
            <a:avLst>
              <a:gd name="adj" fmla="val 49046"/>
            </a:avLst>
          </a:prstGeom>
          <a:solidFill>
            <a:schemeClr val="tx1">
              <a:lumMod val="20000"/>
              <a:lumOff val="80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箭头: 五边形 3">
            <a:extLst>
              <a:ext uri="{FF2B5EF4-FFF2-40B4-BE49-F238E27FC236}">
                <a16:creationId xmlns:a16="http://schemas.microsoft.com/office/drawing/2014/main" xmlns="" id="{15852E1A-C37C-4F37-A8C2-9AB5F6EA6D3D}"/>
              </a:ext>
            </a:extLst>
          </p:cNvPr>
          <p:cNvSpPr/>
          <p:nvPr/>
        </p:nvSpPr>
        <p:spPr bwMode="auto">
          <a:xfrm>
            <a:off x="144016" y="0"/>
            <a:ext cx="5015880" cy="6858000"/>
          </a:xfrm>
          <a:prstGeom prst="homePlate">
            <a:avLst>
              <a:gd name="adj" fmla="val 51739"/>
            </a:avLst>
          </a:prstGeom>
          <a:solidFill>
            <a:schemeClr val="tx2">
              <a:lumMod val="75000"/>
              <a:alpha val="94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0" name="直接连接符 19">
            <a:extLst>
              <a:ext uri="{FF2B5EF4-FFF2-40B4-BE49-F238E27FC236}">
                <a16:creationId xmlns:a16="http://schemas.microsoft.com/office/drawing/2014/main" xmlns="" id="{435E6F23-A61E-4A86-9E06-54E61A3620E6}"/>
              </a:ext>
            </a:extLst>
          </p:cNvPr>
          <p:cNvCxnSpPr/>
          <p:nvPr/>
        </p:nvCxnSpPr>
        <p:spPr>
          <a:xfrm>
            <a:off x="5620385" y="4499499"/>
            <a:ext cx="558577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F3563E3A-BF9F-448F-8D7D-33E0FA555E62}"/>
              </a:ext>
            </a:extLst>
          </p:cNvPr>
          <p:cNvCxnSpPr/>
          <p:nvPr/>
        </p:nvCxnSpPr>
        <p:spPr>
          <a:xfrm>
            <a:off x="8357758" y="3126704"/>
            <a:ext cx="0" cy="229359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7" name="图片占位符 4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6312" r="26312"/>
          <a:stretch>
            <a:fillRect/>
          </a:stretch>
        </p:blipFill>
        <p:spPr/>
      </p:pic>
      <p:sp>
        <p:nvSpPr>
          <p:cNvPr id="49" name="矩形 48">
            <a:extLst>
              <a:ext uri="{FF2B5EF4-FFF2-40B4-BE49-F238E27FC236}">
                <a16:creationId xmlns:a16="http://schemas.microsoft.com/office/drawing/2014/main" xmlns="" id="{E3EB1709-6D20-4440-8800-976CC5E9712E}"/>
              </a:ext>
            </a:extLst>
          </p:cNvPr>
          <p:cNvSpPr/>
          <p:nvPr/>
        </p:nvSpPr>
        <p:spPr>
          <a:xfrm>
            <a:off x="6318470" y="3306657"/>
            <a:ext cx="1974105"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a:t>
            </a:r>
            <a:r>
              <a:rPr lang="zh-CN" altLang="en-US" sz="1400" dirty="0" smtClean="0">
                <a:solidFill>
                  <a:schemeClr val="tx1">
                    <a:lumMod val="75000"/>
                    <a:lumOff val="25000"/>
                  </a:schemeClr>
                </a:solidFill>
              </a:rPr>
              <a:t>演示</a:t>
            </a:r>
            <a:endParaRPr lang="zh-CN" altLang="en-US" sz="1400" dirty="0">
              <a:solidFill>
                <a:schemeClr val="tx1">
                  <a:lumMod val="75000"/>
                  <a:lumOff val="25000"/>
                </a:schemeClr>
              </a:solidFill>
            </a:endParaRPr>
          </a:p>
        </p:txBody>
      </p:sp>
      <p:grpSp>
        <p:nvGrpSpPr>
          <p:cNvPr id="51" name="组合 50"/>
          <p:cNvGrpSpPr/>
          <p:nvPr/>
        </p:nvGrpSpPr>
        <p:grpSpPr>
          <a:xfrm>
            <a:off x="5554967" y="1230851"/>
            <a:ext cx="5636131" cy="1851919"/>
            <a:chOff x="874711" y="3210888"/>
            <a:chExt cx="5636131" cy="1851919"/>
          </a:xfrm>
        </p:grpSpPr>
        <p:sp>
          <p:nvSpPr>
            <p:cNvPr id="52" name="矩形 51">
              <a:extLst>
                <a:ext uri="{FF2B5EF4-FFF2-40B4-BE49-F238E27FC236}">
                  <a16:creationId xmlns:a16="http://schemas.microsoft.com/office/drawing/2014/main" xmlns="" id="{E3EB1709-6D20-4440-8800-976CC5E9712E}"/>
                </a:ext>
              </a:extLst>
            </p:cNvPr>
            <p:cNvSpPr/>
            <p:nvPr/>
          </p:nvSpPr>
          <p:spPr>
            <a:xfrm>
              <a:off x="874711" y="3677812"/>
              <a:ext cx="5636131" cy="13849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a:t>
              </a:r>
              <a:r>
                <a:rPr lang="zh-CN" altLang="en-US" sz="1400" dirty="0" smtClean="0">
                  <a:solidFill>
                    <a:schemeClr val="tx1">
                      <a:lumMod val="75000"/>
                      <a:lumOff val="25000"/>
                    </a:schemeClr>
                  </a:solidFill>
                </a:rPr>
                <a:t>的成胶片以便领成胶片以便域中用户可以在投影仪或者计算机上进行演示也可以将演示文稿打成胶片以便印出来制作成胶片以便应用到更广泛的领域中</a:t>
              </a:r>
            </a:p>
            <a:p>
              <a:pPr algn="just">
                <a:lnSpc>
                  <a:spcPct val="120000"/>
                </a:lnSpc>
              </a:pPr>
              <a:endParaRPr lang="zh-CN" altLang="en-US" sz="1400" dirty="0">
                <a:solidFill>
                  <a:schemeClr val="tx1">
                    <a:lumMod val="75000"/>
                    <a:lumOff val="25000"/>
                  </a:schemeClr>
                </a:solidFill>
              </a:endParaRPr>
            </a:p>
          </p:txBody>
        </p:sp>
        <p:sp>
          <p:nvSpPr>
            <p:cNvPr id="53" name="矩形 52">
              <a:extLst>
                <a:ext uri="{FF2B5EF4-FFF2-40B4-BE49-F238E27FC236}">
                  <a16:creationId xmlns:a16="http://schemas.microsoft.com/office/drawing/2014/main" xmlns="" id="{CBCE2F27-1948-4AAF-B7D2-B7B4F23C2784}"/>
                </a:ext>
              </a:extLst>
            </p:cNvPr>
            <p:cNvSpPr/>
            <p:nvPr/>
          </p:nvSpPr>
          <p:spPr>
            <a:xfrm>
              <a:off x="874713" y="3210888"/>
              <a:ext cx="2241974" cy="4973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t>标题文字添加</a:t>
              </a:r>
            </a:p>
          </p:txBody>
        </p:sp>
      </p:grpSp>
      <p:sp>
        <p:nvSpPr>
          <p:cNvPr id="54" name="矩形 53">
            <a:extLst>
              <a:ext uri="{FF2B5EF4-FFF2-40B4-BE49-F238E27FC236}">
                <a16:creationId xmlns:a16="http://schemas.microsoft.com/office/drawing/2014/main" xmlns="" id="{E3EB1709-6D20-4440-8800-976CC5E9712E}"/>
              </a:ext>
            </a:extLst>
          </p:cNvPr>
          <p:cNvSpPr/>
          <p:nvPr/>
        </p:nvSpPr>
        <p:spPr>
          <a:xfrm>
            <a:off x="6318470" y="4691074"/>
            <a:ext cx="1974105"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a:t>
            </a:r>
            <a:r>
              <a:rPr lang="zh-CN" altLang="en-US" sz="1400" dirty="0" smtClean="0">
                <a:solidFill>
                  <a:schemeClr val="tx1">
                    <a:lumMod val="75000"/>
                    <a:lumOff val="25000"/>
                  </a:schemeClr>
                </a:solidFill>
              </a:rPr>
              <a:t>演示</a:t>
            </a:r>
            <a:endParaRPr lang="zh-CN" altLang="en-US" sz="1400" dirty="0">
              <a:solidFill>
                <a:schemeClr val="tx1">
                  <a:lumMod val="75000"/>
                  <a:lumOff val="25000"/>
                </a:schemeClr>
              </a:solidFill>
            </a:endParaRPr>
          </a:p>
        </p:txBody>
      </p:sp>
      <p:sp>
        <p:nvSpPr>
          <p:cNvPr id="55" name="矩形 54">
            <a:extLst>
              <a:ext uri="{FF2B5EF4-FFF2-40B4-BE49-F238E27FC236}">
                <a16:creationId xmlns:a16="http://schemas.microsoft.com/office/drawing/2014/main" xmlns="" id="{E3EB1709-6D20-4440-8800-976CC5E9712E}"/>
              </a:ext>
            </a:extLst>
          </p:cNvPr>
          <p:cNvSpPr/>
          <p:nvPr/>
        </p:nvSpPr>
        <p:spPr>
          <a:xfrm>
            <a:off x="9216994" y="3306657"/>
            <a:ext cx="1974105"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a:t>
            </a:r>
            <a:r>
              <a:rPr lang="zh-CN" altLang="en-US" sz="1400" dirty="0" smtClean="0">
                <a:solidFill>
                  <a:schemeClr val="tx1">
                    <a:lumMod val="75000"/>
                    <a:lumOff val="25000"/>
                  </a:schemeClr>
                </a:solidFill>
              </a:rPr>
              <a:t>演示</a:t>
            </a:r>
            <a:endParaRPr lang="zh-CN" altLang="en-US" sz="1400" dirty="0">
              <a:solidFill>
                <a:schemeClr val="tx1">
                  <a:lumMod val="75000"/>
                  <a:lumOff val="25000"/>
                </a:schemeClr>
              </a:solidFill>
            </a:endParaRPr>
          </a:p>
        </p:txBody>
      </p:sp>
      <p:sp>
        <p:nvSpPr>
          <p:cNvPr id="56" name="矩形 55">
            <a:extLst>
              <a:ext uri="{FF2B5EF4-FFF2-40B4-BE49-F238E27FC236}">
                <a16:creationId xmlns:a16="http://schemas.microsoft.com/office/drawing/2014/main" xmlns="" id="{E3EB1709-6D20-4440-8800-976CC5E9712E}"/>
              </a:ext>
            </a:extLst>
          </p:cNvPr>
          <p:cNvSpPr/>
          <p:nvPr/>
        </p:nvSpPr>
        <p:spPr>
          <a:xfrm>
            <a:off x="9216994" y="4691074"/>
            <a:ext cx="1974105"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a:t>
            </a:r>
            <a:r>
              <a:rPr lang="zh-CN" altLang="en-US" sz="1400" dirty="0" smtClean="0">
                <a:solidFill>
                  <a:schemeClr val="tx1">
                    <a:lumMod val="75000"/>
                    <a:lumOff val="25000"/>
                  </a:schemeClr>
                </a:solidFill>
              </a:rPr>
              <a:t>演示</a:t>
            </a:r>
            <a:endParaRPr lang="zh-CN" altLang="en-US" sz="1400" dirty="0">
              <a:solidFill>
                <a:schemeClr val="tx1">
                  <a:lumMod val="75000"/>
                  <a:lumOff val="25000"/>
                </a:schemeClr>
              </a:solidFill>
            </a:endParaRPr>
          </a:p>
        </p:txBody>
      </p:sp>
      <p:sp>
        <p:nvSpPr>
          <p:cNvPr id="62" name="椭圆 57"/>
          <p:cNvSpPr/>
          <p:nvPr/>
        </p:nvSpPr>
        <p:spPr>
          <a:xfrm>
            <a:off x="5772150" y="3441078"/>
            <a:ext cx="323850" cy="31381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椭圆 58"/>
          <p:cNvSpPr/>
          <p:nvPr/>
        </p:nvSpPr>
        <p:spPr>
          <a:xfrm>
            <a:off x="5772150" y="4820475"/>
            <a:ext cx="323850" cy="32385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椭圆 59"/>
          <p:cNvSpPr/>
          <p:nvPr/>
        </p:nvSpPr>
        <p:spPr>
          <a:xfrm>
            <a:off x="8698581" y="3436058"/>
            <a:ext cx="312989" cy="32385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椭圆 60"/>
          <p:cNvSpPr/>
          <p:nvPr/>
        </p:nvSpPr>
        <p:spPr>
          <a:xfrm>
            <a:off x="8693150" y="4831118"/>
            <a:ext cx="323850" cy="3025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2415291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0-#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par>
                          <p:cTn id="21" fill="hold">
                            <p:stCondLst>
                              <p:cond delay="1000"/>
                            </p:stCondLst>
                            <p:childTnLst>
                              <p:par>
                                <p:cTn id="22" presetID="2" presetClass="entr" presetSubtype="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1+#ppt_w/2"/>
                                          </p:val>
                                        </p:tav>
                                        <p:tav tm="100000">
                                          <p:val>
                                            <p:strVal val="#ppt_x"/>
                                          </p:val>
                                        </p:tav>
                                      </p:tavLst>
                                    </p:anim>
                                    <p:anim calcmode="lin" valueType="num">
                                      <p:cBhvr additive="base">
                                        <p:cTn id="25" dur="500" fill="hold"/>
                                        <p:tgtEl>
                                          <p:spTgt spid="51"/>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1+#ppt_w/2"/>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animBg="1"/>
      <p:bldP spid="5" grpId="0" animBg="1"/>
      <p:bldP spid="49" grpId="0"/>
      <p:bldP spid="54" grpId="0"/>
      <p:bldP spid="55" grpId="0"/>
      <p:bldP spid="56" grpId="0"/>
      <p:bldP spid="62" grpId="0" animBg="1"/>
      <p:bldP spid="65" grpId="0" animBg="1"/>
      <p:bldP spid="63" grpId="0" animBg="1"/>
      <p:bldP spid="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1800000">
            <a:off x="3350674" y="1420189"/>
            <a:ext cx="10352924" cy="5457955"/>
          </a:xfrm>
          <a:custGeom>
            <a:avLst/>
            <a:gdLst>
              <a:gd name="connsiteX0" fmla="*/ 0 w 13677900"/>
              <a:gd name="connsiteY0" fmla="*/ 0 h 5425918"/>
              <a:gd name="connsiteX1" fmla="*/ 13677900 w 13677900"/>
              <a:gd name="connsiteY1" fmla="*/ 0 h 5425918"/>
              <a:gd name="connsiteX2" fmla="*/ 13677900 w 13677900"/>
              <a:gd name="connsiteY2" fmla="*/ 5425918 h 5425918"/>
              <a:gd name="connsiteX3" fmla="*/ 0 w 13677900"/>
              <a:gd name="connsiteY3" fmla="*/ 5425918 h 5425918"/>
              <a:gd name="connsiteX4" fmla="*/ 0 w 13677900"/>
              <a:gd name="connsiteY4" fmla="*/ 0 h 5425918"/>
              <a:gd name="connsiteX0" fmla="*/ 0 w 13677900"/>
              <a:gd name="connsiteY0" fmla="*/ 6547 h 5432465"/>
              <a:gd name="connsiteX1" fmla="*/ 8562031 w 13677900"/>
              <a:gd name="connsiteY1" fmla="*/ 0 h 5432465"/>
              <a:gd name="connsiteX2" fmla="*/ 13677900 w 13677900"/>
              <a:gd name="connsiteY2" fmla="*/ 6547 h 5432465"/>
              <a:gd name="connsiteX3" fmla="*/ 13677900 w 13677900"/>
              <a:gd name="connsiteY3" fmla="*/ 5432465 h 5432465"/>
              <a:gd name="connsiteX4" fmla="*/ 0 w 13677900"/>
              <a:gd name="connsiteY4" fmla="*/ 5432465 h 5432465"/>
              <a:gd name="connsiteX5" fmla="*/ 0 w 13677900"/>
              <a:gd name="connsiteY5" fmla="*/ 6547 h 5432465"/>
              <a:gd name="connsiteX0" fmla="*/ 0 w 13677900"/>
              <a:gd name="connsiteY0" fmla="*/ 6547 h 5457955"/>
              <a:gd name="connsiteX1" fmla="*/ 8562031 w 13677900"/>
              <a:gd name="connsiteY1" fmla="*/ 0 h 5457955"/>
              <a:gd name="connsiteX2" fmla="*/ 13677900 w 13677900"/>
              <a:gd name="connsiteY2" fmla="*/ 6547 h 5457955"/>
              <a:gd name="connsiteX3" fmla="*/ 13677900 w 13677900"/>
              <a:gd name="connsiteY3" fmla="*/ 5432465 h 5457955"/>
              <a:gd name="connsiteX4" fmla="*/ 3324976 w 13677900"/>
              <a:gd name="connsiteY4" fmla="*/ 5457955 h 5457955"/>
              <a:gd name="connsiteX5" fmla="*/ 0 w 13677900"/>
              <a:gd name="connsiteY5" fmla="*/ 5432465 h 5457955"/>
              <a:gd name="connsiteX6" fmla="*/ 0 w 13677900"/>
              <a:gd name="connsiteY6" fmla="*/ 6547 h 5457955"/>
              <a:gd name="connsiteX0" fmla="*/ 0 w 13677900"/>
              <a:gd name="connsiteY0" fmla="*/ 6547 h 5457955"/>
              <a:gd name="connsiteX1" fmla="*/ 8562031 w 13677900"/>
              <a:gd name="connsiteY1" fmla="*/ 0 h 5457955"/>
              <a:gd name="connsiteX2" fmla="*/ 13677900 w 13677900"/>
              <a:gd name="connsiteY2" fmla="*/ 6547 h 5457955"/>
              <a:gd name="connsiteX3" fmla="*/ 13677900 w 13677900"/>
              <a:gd name="connsiteY3" fmla="*/ 5432465 h 5457955"/>
              <a:gd name="connsiteX4" fmla="*/ 3324976 w 13677900"/>
              <a:gd name="connsiteY4" fmla="*/ 5457955 h 5457955"/>
              <a:gd name="connsiteX5" fmla="*/ 0 w 13677900"/>
              <a:gd name="connsiteY5" fmla="*/ 6547 h 5457955"/>
              <a:gd name="connsiteX0" fmla="*/ 0 w 10352924"/>
              <a:gd name="connsiteY0" fmla="*/ 5457955 h 5457955"/>
              <a:gd name="connsiteX1" fmla="*/ 5237055 w 10352924"/>
              <a:gd name="connsiteY1" fmla="*/ 0 h 5457955"/>
              <a:gd name="connsiteX2" fmla="*/ 10352924 w 10352924"/>
              <a:gd name="connsiteY2" fmla="*/ 6547 h 5457955"/>
              <a:gd name="connsiteX3" fmla="*/ 10352924 w 10352924"/>
              <a:gd name="connsiteY3" fmla="*/ 5432465 h 5457955"/>
              <a:gd name="connsiteX4" fmla="*/ 0 w 10352924"/>
              <a:gd name="connsiteY4" fmla="*/ 5457955 h 5457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2924" h="5457955">
                <a:moveTo>
                  <a:pt x="0" y="5457955"/>
                </a:moveTo>
                <a:lnTo>
                  <a:pt x="5237055" y="0"/>
                </a:lnTo>
                <a:lnTo>
                  <a:pt x="10352924" y="6547"/>
                </a:lnTo>
                <a:lnTo>
                  <a:pt x="10352924" y="5432465"/>
                </a:lnTo>
                <a:lnTo>
                  <a:pt x="0" y="5457955"/>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 name="任意多边形 3"/>
          <p:cNvSpPr/>
          <p:nvPr/>
        </p:nvSpPr>
        <p:spPr>
          <a:xfrm rot="8722178">
            <a:off x="2640563" y="-18131"/>
            <a:ext cx="7381922" cy="5784810"/>
          </a:xfrm>
          <a:custGeom>
            <a:avLst/>
            <a:gdLst>
              <a:gd name="connsiteX0" fmla="*/ 6289217 w 8472633"/>
              <a:gd name="connsiteY0" fmla="*/ 6466183 h 6712950"/>
              <a:gd name="connsiteX1" fmla="*/ 601148 w 8472633"/>
              <a:gd name="connsiteY1" fmla="*/ 2537796 h 6712950"/>
              <a:gd name="connsiteX2" fmla="*/ 246768 w 8472633"/>
              <a:gd name="connsiteY2" fmla="*/ 601148 h 6712950"/>
              <a:gd name="connsiteX3" fmla="*/ 2183416 w 8472633"/>
              <a:gd name="connsiteY3" fmla="*/ 246767 h 6712950"/>
              <a:gd name="connsiteX4" fmla="*/ 2790732 w 8472633"/>
              <a:gd name="connsiteY4" fmla="*/ 666202 h 6712950"/>
              <a:gd name="connsiteX5" fmla="*/ 2902792 w 8472633"/>
              <a:gd name="connsiteY5" fmla="*/ 330022 h 6712950"/>
              <a:gd name="connsiteX6" fmla="*/ 3081877 w 8472633"/>
              <a:gd name="connsiteY6" fmla="*/ 867277 h 6712950"/>
              <a:gd name="connsiteX7" fmla="*/ 7871485 w 8472633"/>
              <a:gd name="connsiteY7" fmla="*/ 4175154 h 6712950"/>
              <a:gd name="connsiteX8" fmla="*/ 8225865 w 8472633"/>
              <a:gd name="connsiteY8" fmla="*/ 6111802 h 6712950"/>
              <a:gd name="connsiteX9" fmla="*/ 6289217 w 8472633"/>
              <a:gd name="connsiteY9" fmla="*/ 6466183 h 671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2633" h="6712950">
                <a:moveTo>
                  <a:pt x="6289217" y="6466183"/>
                </a:moveTo>
                <a:lnTo>
                  <a:pt x="601148" y="2537796"/>
                </a:lnTo>
                <a:cubicBezTo>
                  <a:pt x="-31502" y="2100865"/>
                  <a:pt x="-190163" y="1233798"/>
                  <a:pt x="246768" y="601148"/>
                </a:cubicBezTo>
                <a:cubicBezTo>
                  <a:pt x="683699" y="-31502"/>
                  <a:pt x="1550766" y="-190164"/>
                  <a:pt x="2183416" y="246767"/>
                </a:cubicBezTo>
                <a:lnTo>
                  <a:pt x="2790732" y="666202"/>
                </a:lnTo>
                <a:lnTo>
                  <a:pt x="2902792" y="330022"/>
                </a:lnTo>
                <a:lnTo>
                  <a:pt x="3081877" y="867277"/>
                </a:lnTo>
                <a:lnTo>
                  <a:pt x="7871485" y="4175154"/>
                </a:lnTo>
                <a:cubicBezTo>
                  <a:pt x="8504135" y="4612085"/>
                  <a:pt x="8662796" y="5479152"/>
                  <a:pt x="8225865" y="6111802"/>
                </a:cubicBezTo>
                <a:cubicBezTo>
                  <a:pt x="7788934" y="6744452"/>
                  <a:pt x="6921867" y="6903114"/>
                  <a:pt x="6289217" y="6466183"/>
                </a:cubicBezTo>
                <a:close/>
              </a:path>
            </a:pathLst>
          </a:cu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indent="-225425" algn="ctr" fontAlgn="base">
              <a:spcBef>
                <a:spcPct val="0"/>
              </a:spcBef>
              <a:spcAft>
                <a:spcPct val="0"/>
              </a:spcAft>
            </a:pPr>
            <a:endParaRPr lang="en-US" sz="2000" b="1" kern="0" dirty="0">
              <a:solidFill>
                <a:prstClr val="black"/>
              </a:solidFill>
            </a:endParaRPr>
          </a:p>
        </p:txBody>
      </p:sp>
      <p:sp>
        <p:nvSpPr>
          <p:cNvPr id="19" name="文本框 18"/>
          <p:cNvSpPr txBox="1">
            <a:spLocks/>
          </p:cNvSpPr>
          <p:nvPr/>
        </p:nvSpPr>
        <p:spPr>
          <a:xfrm>
            <a:off x="3134453" y="2290961"/>
            <a:ext cx="412761" cy="381744"/>
          </a:xfrm>
          <a:custGeom>
            <a:avLst/>
            <a:gdLst/>
            <a:ahLst/>
            <a:cxnLst/>
            <a:rect l="l" t="t" r="r" b="b"/>
            <a:pathLst>
              <a:path w="412761" h="381744">
                <a:moveTo>
                  <a:pt x="377768" y="0"/>
                </a:moveTo>
                <a:lnTo>
                  <a:pt x="412761" y="55671"/>
                </a:lnTo>
                <a:cubicBezTo>
                  <a:pt x="383600" y="67866"/>
                  <a:pt x="362127" y="86025"/>
                  <a:pt x="348342" y="110149"/>
                </a:cubicBezTo>
                <a:cubicBezTo>
                  <a:pt x="334556" y="134273"/>
                  <a:pt x="326868" y="169399"/>
                  <a:pt x="325278" y="215526"/>
                </a:cubicBezTo>
                <a:lnTo>
                  <a:pt x="400036" y="215526"/>
                </a:lnTo>
                <a:lnTo>
                  <a:pt x="400036" y="381744"/>
                </a:lnTo>
                <a:lnTo>
                  <a:pt x="246543" y="381744"/>
                </a:lnTo>
                <a:lnTo>
                  <a:pt x="246543" y="250520"/>
                </a:lnTo>
                <a:cubicBezTo>
                  <a:pt x="246543" y="179473"/>
                  <a:pt x="255026" y="128043"/>
                  <a:pt x="271993" y="96231"/>
                </a:cubicBezTo>
                <a:cubicBezTo>
                  <a:pt x="294261" y="53815"/>
                  <a:pt x="329519" y="21738"/>
                  <a:pt x="377768" y="0"/>
                </a:cubicBezTo>
                <a:close/>
                <a:moveTo>
                  <a:pt x="131225" y="0"/>
                </a:moveTo>
                <a:lnTo>
                  <a:pt x="166218" y="55671"/>
                </a:lnTo>
                <a:cubicBezTo>
                  <a:pt x="137057" y="67866"/>
                  <a:pt x="115584" y="86025"/>
                  <a:pt x="101799" y="110149"/>
                </a:cubicBezTo>
                <a:cubicBezTo>
                  <a:pt x="88013" y="134273"/>
                  <a:pt x="80325" y="169399"/>
                  <a:pt x="78735" y="215526"/>
                </a:cubicBezTo>
                <a:lnTo>
                  <a:pt x="153493" y="215526"/>
                </a:lnTo>
                <a:lnTo>
                  <a:pt x="153493" y="381744"/>
                </a:lnTo>
                <a:lnTo>
                  <a:pt x="0" y="381744"/>
                </a:lnTo>
                <a:lnTo>
                  <a:pt x="0" y="250520"/>
                </a:lnTo>
                <a:cubicBezTo>
                  <a:pt x="0" y="179473"/>
                  <a:pt x="8483" y="128043"/>
                  <a:pt x="25450" y="96231"/>
                </a:cubicBezTo>
                <a:cubicBezTo>
                  <a:pt x="47718" y="53815"/>
                  <a:pt x="82976" y="21738"/>
                  <a:pt x="13122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457200" rtl="0" eaLnBrk="1" latinLnBrk="0" hangingPunct="1">
              <a:spcBef>
                <a:spcPct val="0"/>
              </a:spcBef>
              <a:buNone/>
              <a:defRPr sz="2400" kern="1200">
                <a:solidFill>
                  <a:srgbClr val="4FAF3C"/>
                </a:solidFill>
              </a:defRPr>
            </a:lvl1pPr>
          </a:lstStyle>
          <a:p>
            <a:pPr algn="ctr"/>
            <a:endParaRPr lang="en-US" sz="12800" dirty="0">
              <a:solidFill>
                <a:schemeClr val="bg1"/>
              </a:solidFill>
            </a:endParaRPr>
          </a:p>
        </p:txBody>
      </p:sp>
      <p:grpSp>
        <p:nvGrpSpPr>
          <p:cNvPr id="12" name="组合 11"/>
          <p:cNvGrpSpPr/>
          <p:nvPr/>
        </p:nvGrpSpPr>
        <p:grpSpPr>
          <a:xfrm>
            <a:off x="874713" y="304800"/>
            <a:ext cx="1182909" cy="850419"/>
            <a:chOff x="874713" y="304800"/>
            <a:chExt cx="1182909" cy="850419"/>
          </a:xfrm>
        </p:grpSpPr>
        <p:sp>
          <p:nvSpPr>
            <p:cNvPr id="13"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7" name="文本框 16"/>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sp>
        <p:nvSpPr>
          <p:cNvPr id="21" name="矩形 20"/>
          <p:cNvSpPr/>
          <p:nvPr/>
        </p:nvSpPr>
        <p:spPr>
          <a:xfrm rot="1800000">
            <a:off x="9038421" y="5939196"/>
            <a:ext cx="6678566" cy="1623189"/>
          </a:xfrm>
          <a:custGeom>
            <a:avLst/>
            <a:gdLst>
              <a:gd name="connsiteX0" fmla="*/ 0 w 13677900"/>
              <a:gd name="connsiteY0" fmla="*/ 0 h 1623189"/>
              <a:gd name="connsiteX1" fmla="*/ 13677900 w 13677900"/>
              <a:gd name="connsiteY1" fmla="*/ 0 h 1623189"/>
              <a:gd name="connsiteX2" fmla="*/ 13677900 w 13677900"/>
              <a:gd name="connsiteY2" fmla="*/ 1623189 h 1623189"/>
              <a:gd name="connsiteX3" fmla="*/ 0 w 13677900"/>
              <a:gd name="connsiteY3" fmla="*/ 1623189 h 1623189"/>
              <a:gd name="connsiteX4" fmla="*/ 0 w 13677900"/>
              <a:gd name="connsiteY4" fmla="*/ 0 h 1623189"/>
              <a:gd name="connsiteX0" fmla="*/ 0 w 13677900"/>
              <a:gd name="connsiteY0" fmla="*/ 0 h 1623189"/>
              <a:gd name="connsiteX1" fmla="*/ 7094968 w 13677900"/>
              <a:gd name="connsiteY1" fmla="*/ 3487 h 1623189"/>
              <a:gd name="connsiteX2" fmla="*/ 13677900 w 13677900"/>
              <a:gd name="connsiteY2" fmla="*/ 0 h 1623189"/>
              <a:gd name="connsiteX3" fmla="*/ 13677900 w 13677900"/>
              <a:gd name="connsiteY3" fmla="*/ 1623189 h 1623189"/>
              <a:gd name="connsiteX4" fmla="*/ 0 w 13677900"/>
              <a:gd name="connsiteY4" fmla="*/ 1623189 h 1623189"/>
              <a:gd name="connsiteX5" fmla="*/ 0 w 13677900"/>
              <a:gd name="connsiteY5" fmla="*/ 0 h 1623189"/>
              <a:gd name="connsiteX0" fmla="*/ 0 w 13677900"/>
              <a:gd name="connsiteY0" fmla="*/ 0 h 1623189"/>
              <a:gd name="connsiteX1" fmla="*/ 7094968 w 13677900"/>
              <a:gd name="connsiteY1" fmla="*/ 3487 h 1623189"/>
              <a:gd name="connsiteX2" fmla="*/ 13677900 w 13677900"/>
              <a:gd name="connsiteY2" fmla="*/ 0 h 1623189"/>
              <a:gd name="connsiteX3" fmla="*/ 13677900 w 13677900"/>
              <a:gd name="connsiteY3" fmla="*/ 1623189 h 1623189"/>
              <a:gd name="connsiteX4" fmla="*/ 6999334 w 13677900"/>
              <a:gd name="connsiteY4" fmla="*/ 1609493 h 1623189"/>
              <a:gd name="connsiteX5" fmla="*/ 0 w 13677900"/>
              <a:gd name="connsiteY5" fmla="*/ 1623189 h 1623189"/>
              <a:gd name="connsiteX6" fmla="*/ 0 w 13677900"/>
              <a:gd name="connsiteY6" fmla="*/ 0 h 1623189"/>
              <a:gd name="connsiteX0" fmla="*/ 0 w 13677900"/>
              <a:gd name="connsiteY0" fmla="*/ 1623189 h 1623189"/>
              <a:gd name="connsiteX1" fmla="*/ 7094968 w 13677900"/>
              <a:gd name="connsiteY1" fmla="*/ 3487 h 1623189"/>
              <a:gd name="connsiteX2" fmla="*/ 13677900 w 13677900"/>
              <a:gd name="connsiteY2" fmla="*/ 0 h 1623189"/>
              <a:gd name="connsiteX3" fmla="*/ 13677900 w 13677900"/>
              <a:gd name="connsiteY3" fmla="*/ 1623189 h 1623189"/>
              <a:gd name="connsiteX4" fmla="*/ 6999334 w 13677900"/>
              <a:gd name="connsiteY4" fmla="*/ 1609493 h 1623189"/>
              <a:gd name="connsiteX5" fmla="*/ 0 w 13677900"/>
              <a:gd name="connsiteY5" fmla="*/ 1623189 h 1623189"/>
              <a:gd name="connsiteX0" fmla="*/ 0 w 6678566"/>
              <a:gd name="connsiteY0" fmla="*/ 1609493 h 1623189"/>
              <a:gd name="connsiteX1" fmla="*/ 95634 w 6678566"/>
              <a:gd name="connsiteY1" fmla="*/ 3487 h 1623189"/>
              <a:gd name="connsiteX2" fmla="*/ 6678566 w 6678566"/>
              <a:gd name="connsiteY2" fmla="*/ 0 h 1623189"/>
              <a:gd name="connsiteX3" fmla="*/ 6678566 w 6678566"/>
              <a:gd name="connsiteY3" fmla="*/ 1623189 h 1623189"/>
              <a:gd name="connsiteX4" fmla="*/ 0 w 6678566"/>
              <a:gd name="connsiteY4" fmla="*/ 1609493 h 1623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8566" h="1623189">
                <a:moveTo>
                  <a:pt x="0" y="1609493"/>
                </a:moveTo>
                <a:lnTo>
                  <a:pt x="95634" y="3487"/>
                </a:lnTo>
                <a:lnTo>
                  <a:pt x="6678566" y="0"/>
                </a:lnTo>
                <a:lnTo>
                  <a:pt x="6678566" y="1623189"/>
                </a:lnTo>
                <a:lnTo>
                  <a:pt x="0" y="1609493"/>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pic>
        <p:nvPicPr>
          <p:cNvPr id="23" name="图片占位符 2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25" r="16625"/>
          <a:stretch>
            <a:fillRect/>
          </a:stretch>
        </p:blipFill>
        <p:spPr/>
      </p:pic>
      <p:sp>
        <p:nvSpPr>
          <p:cNvPr id="25" name="矩形 24">
            <a:extLst>
              <a:ext uri="{FF2B5EF4-FFF2-40B4-BE49-F238E27FC236}">
                <a16:creationId xmlns:a16="http://schemas.microsoft.com/office/drawing/2014/main" xmlns="" id="{E3EB1709-6D20-4440-8800-976CC5E9712E}"/>
              </a:ext>
            </a:extLst>
          </p:cNvPr>
          <p:cNvSpPr/>
          <p:nvPr/>
        </p:nvSpPr>
        <p:spPr>
          <a:xfrm>
            <a:off x="3621241" y="2277424"/>
            <a:ext cx="6075740" cy="12741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用户可以在投影仪或者计算机上进行演示也可以将演示文稿打印出来制作成胶片以便应用到更广泛的领域</a:t>
            </a:r>
            <a:r>
              <a:rPr lang="zh-CN" altLang="en-US" sz="1600" dirty="0" smtClean="0">
                <a:solidFill>
                  <a:schemeClr val="bg1"/>
                </a:solidFill>
              </a:rPr>
              <a:t>中用户可以在投影仪或者计算机上进行演示也可以将演示文稿打印出来制作成胶片以便应用到更广泛的领域中</a:t>
            </a:r>
          </a:p>
        </p:txBody>
      </p:sp>
      <p:grpSp>
        <p:nvGrpSpPr>
          <p:cNvPr id="27" name="组合 26"/>
          <p:cNvGrpSpPr/>
          <p:nvPr/>
        </p:nvGrpSpPr>
        <p:grpSpPr>
          <a:xfrm>
            <a:off x="3874931" y="4688696"/>
            <a:ext cx="4719637" cy="962022"/>
            <a:chOff x="874712" y="3325188"/>
            <a:chExt cx="4719637" cy="962022"/>
          </a:xfrm>
        </p:grpSpPr>
        <p:sp>
          <p:nvSpPr>
            <p:cNvPr id="28" name="矩形 27">
              <a:extLst>
                <a:ext uri="{FF2B5EF4-FFF2-40B4-BE49-F238E27FC236}">
                  <a16:creationId xmlns:a16="http://schemas.microsoft.com/office/drawing/2014/main" xmlns="" id="{E3EB1709-6D20-4440-8800-976CC5E9712E}"/>
                </a:ext>
              </a:extLst>
            </p:cNvPr>
            <p:cNvSpPr/>
            <p:nvPr/>
          </p:nvSpPr>
          <p:spPr>
            <a:xfrm>
              <a:off x="874712" y="3677812"/>
              <a:ext cx="4719637"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29" name="矩形 28">
              <a:extLst>
                <a:ext uri="{FF2B5EF4-FFF2-40B4-BE49-F238E27FC236}">
                  <a16:creationId xmlns:a16="http://schemas.microsoft.com/office/drawing/2014/main" xmlns="" id="{CBCE2F27-1948-4AAF-B7D2-B7B4F23C2784}"/>
                </a:ext>
              </a:extLst>
            </p:cNvPr>
            <p:cNvSpPr/>
            <p:nvPr/>
          </p:nvSpPr>
          <p:spPr>
            <a:xfrm>
              <a:off x="3352375" y="3325188"/>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标题文字添加</a:t>
              </a:r>
            </a:p>
          </p:txBody>
        </p:sp>
      </p:grpSp>
    </p:spTree>
    <p:extLst>
      <p:ext uri="{BB962C8B-B14F-4D97-AF65-F5344CB8AC3E}">
        <p14:creationId xmlns:p14="http://schemas.microsoft.com/office/powerpoint/2010/main" val="24410676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ppt_x</p:attrName>
                                        </p:attrNameLst>
                                      </p:cBhvr>
                                      <p:tavLst>
                                        <p:tav tm="0">
                                          <p:val>
                                            <p:strVal val="#ppt_x-#ppt_w*1.125000"/>
                                          </p:val>
                                        </p:tav>
                                        <p:tav tm="100000">
                                          <p:val>
                                            <p:strVal val="#ppt_x"/>
                                          </p:val>
                                        </p:tav>
                                      </p:tavLst>
                                    </p:anim>
                                    <p:animEffect transition="in" filter="wipe(right)">
                                      <p:cBhvr>
                                        <p:cTn id="13" dur="500"/>
                                        <p:tgtEl>
                                          <p:spTgt spid="1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4500"/>
                            </p:stCondLst>
                            <p:childTnLst>
                              <p:par>
                                <p:cTn id="49" presetID="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0-#ppt_w/2"/>
                                          </p:val>
                                        </p:tav>
                                        <p:tav tm="100000">
                                          <p:val>
                                            <p:strVal val="#ppt_x"/>
                                          </p:val>
                                        </p:tav>
                                      </p:tavLst>
                                    </p:anim>
                                    <p:anim calcmode="lin" valueType="num">
                                      <p:cBhvr additive="base">
                                        <p:cTn id="5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animBg="1"/>
      <p:bldP spid="19" grpId="0" animBg="1"/>
      <p:bldP spid="16" grpId="0"/>
      <p:bldP spid="17" grpId="0"/>
      <p:bldP spid="21"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773308" y="1181099"/>
            <a:ext cx="13425710" cy="4091928"/>
            <a:chOff x="1697108" y="1219199"/>
            <a:chExt cx="13425710" cy="4091928"/>
          </a:xfrm>
        </p:grpSpPr>
        <p:sp>
          <p:nvSpPr>
            <p:cNvPr id="10"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 name="矩形 4"/>
            <p:cNvSpPr/>
            <p:nvPr/>
          </p:nvSpPr>
          <p:spPr>
            <a:xfrm>
              <a:off x="2371272" y="1219199"/>
              <a:ext cx="667658" cy="667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sp>
        <p:nvSpPr>
          <p:cNvPr id="6" name="矩形 5"/>
          <p:cNvSpPr/>
          <p:nvPr/>
        </p:nvSpPr>
        <p:spPr>
          <a:xfrm>
            <a:off x="4158344" y="1407884"/>
            <a:ext cx="1625600" cy="1625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22" name="组合 21"/>
          <p:cNvGrpSpPr/>
          <p:nvPr/>
        </p:nvGrpSpPr>
        <p:grpSpPr>
          <a:xfrm>
            <a:off x="1763483" y="2002969"/>
            <a:ext cx="13353088" cy="6893833"/>
            <a:chOff x="1763483" y="2002969"/>
            <a:chExt cx="13353088" cy="6893833"/>
          </a:xfrm>
        </p:grpSpPr>
        <p:sp>
          <p:nvSpPr>
            <p:cNvPr id="8" name="矩形 7"/>
            <p:cNvSpPr/>
            <p:nvPr/>
          </p:nvSpPr>
          <p:spPr>
            <a:xfrm rot="1800000">
              <a:off x="1977604" y="4383926"/>
              <a:ext cx="13138967" cy="4512876"/>
            </a:xfrm>
            <a:custGeom>
              <a:avLst/>
              <a:gdLst>
                <a:gd name="connsiteX0" fmla="*/ 0 w 13677900"/>
                <a:gd name="connsiteY0" fmla="*/ 0 h 4499376"/>
                <a:gd name="connsiteX1" fmla="*/ 13677900 w 13677900"/>
                <a:gd name="connsiteY1" fmla="*/ 0 h 4499376"/>
                <a:gd name="connsiteX2" fmla="*/ 13677900 w 13677900"/>
                <a:gd name="connsiteY2" fmla="*/ 4499376 h 4499376"/>
                <a:gd name="connsiteX3" fmla="*/ 0 w 13677900"/>
                <a:gd name="connsiteY3" fmla="*/ 4499376 h 4499376"/>
                <a:gd name="connsiteX4" fmla="*/ 0 w 13677900"/>
                <a:gd name="connsiteY4" fmla="*/ 0 h 44993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0 w 13677900"/>
                <a:gd name="connsiteY4" fmla="*/ 4512876 h 4512876"/>
                <a:gd name="connsiteX5" fmla="*/ 0 w 13677900"/>
                <a:gd name="connsiteY5" fmla="*/ 13500 h 45128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538933 w 13677900"/>
                <a:gd name="connsiteY4" fmla="*/ 4493446 h 4512876"/>
                <a:gd name="connsiteX5" fmla="*/ 0 w 13677900"/>
                <a:gd name="connsiteY5" fmla="*/ 4512876 h 4512876"/>
                <a:gd name="connsiteX6" fmla="*/ 0 w 13677900"/>
                <a:gd name="connsiteY6" fmla="*/ 13500 h 4512876"/>
                <a:gd name="connsiteX0" fmla="*/ 0 w 13677900"/>
                <a:gd name="connsiteY0" fmla="*/ 13500 h 4512876"/>
                <a:gd name="connsiteX1" fmla="*/ 1732323 w 13677900"/>
                <a:gd name="connsiteY1" fmla="*/ 0 h 4512876"/>
                <a:gd name="connsiteX2" fmla="*/ 13677900 w 13677900"/>
                <a:gd name="connsiteY2" fmla="*/ 13500 h 4512876"/>
                <a:gd name="connsiteX3" fmla="*/ 13677900 w 13677900"/>
                <a:gd name="connsiteY3" fmla="*/ 4512876 h 4512876"/>
                <a:gd name="connsiteX4" fmla="*/ 538933 w 13677900"/>
                <a:gd name="connsiteY4" fmla="*/ 4493446 h 4512876"/>
                <a:gd name="connsiteX5" fmla="*/ 0 w 13677900"/>
                <a:gd name="connsiteY5" fmla="*/ 13500 h 4512876"/>
                <a:gd name="connsiteX0" fmla="*/ 0 w 13138967"/>
                <a:gd name="connsiteY0" fmla="*/ 4493446 h 4512876"/>
                <a:gd name="connsiteX1" fmla="*/ 1193390 w 13138967"/>
                <a:gd name="connsiteY1" fmla="*/ 0 h 4512876"/>
                <a:gd name="connsiteX2" fmla="*/ 13138967 w 13138967"/>
                <a:gd name="connsiteY2" fmla="*/ 13500 h 4512876"/>
                <a:gd name="connsiteX3" fmla="*/ 13138967 w 13138967"/>
                <a:gd name="connsiteY3" fmla="*/ 4512876 h 4512876"/>
                <a:gd name="connsiteX4" fmla="*/ 0 w 13138967"/>
                <a:gd name="connsiteY4" fmla="*/ 4493446 h 4512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8967" h="4512876">
                  <a:moveTo>
                    <a:pt x="0" y="4493446"/>
                  </a:moveTo>
                  <a:lnTo>
                    <a:pt x="1193390" y="0"/>
                  </a:lnTo>
                  <a:lnTo>
                    <a:pt x="13138967" y="13500"/>
                  </a:lnTo>
                  <a:lnTo>
                    <a:pt x="13138967" y="4512876"/>
                  </a:lnTo>
                  <a:lnTo>
                    <a:pt x="0" y="4493446"/>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 name="矩形 2"/>
            <p:cNvSpPr/>
            <p:nvPr/>
          </p:nvSpPr>
          <p:spPr>
            <a:xfrm>
              <a:off x="1763483" y="2002969"/>
              <a:ext cx="3294745" cy="3294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sp>
        <p:nvSpPr>
          <p:cNvPr id="12" name="文本框 11"/>
          <p:cNvSpPr txBox="1"/>
          <p:nvPr/>
        </p:nvSpPr>
        <p:spPr>
          <a:xfrm>
            <a:off x="6175208" y="3353288"/>
            <a:ext cx="3262432"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noProof="0" dirty="0" smtClean="0">
                <a:solidFill>
                  <a:prstClr val="black"/>
                </a:solidFill>
                <a:latin typeface="Arial"/>
                <a:ea typeface="微软雅黑"/>
              </a:rPr>
              <a:t>感谢您的观看</a:t>
            </a:r>
            <a:endParaRPr kumimoji="0" lang="zh-CN" altLang="en-US" sz="4000" b="0" i="0" u="none" strike="noStrike" kern="1200" cap="none" spc="0" normalizeH="0" baseline="0" noProof="0" dirty="0" smtClean="0">
              <a:ln>
                <a:noFill/>
              </a:ln>
              <a:solidFill>
                <a:prstClr val="black"/>
              </a:solidFill>
              <a:effectLst/>
              <a:uLnTx/>
              <a:uFillTx/>
              <a:latin typeface="Arial"/>
              <a:ea typeface="微软雅黑"/>
              <a:cs typeface="+mn-cs"/>
            </a:endParaRPr>
          </a:p>
        </p:txBody>
      </p:sp>
      <p:sp>
        <p:nvSpPr>
          <p:cNvPr id="13" name="文本框 12"/>
          <p:cNvSpPr txBox="1"/>
          <p:nvPr/>
        </p:nvSpPr>
        <p:spPr>
          <a:xfrm>
            <a:off x="6156158" y="2255191"/>
            <a:ext cx="4031873"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smtClean="0">
                <a:ln>
                  <a:noFill/>
                </a:ln>
                <a:solidFill>
                  <a:prstClr val="black"/>
                </a:solidFill>
                <a:effectLst/>
                <a:uLnTx/>
                <a:uFillTx/>
                <a:latin typeface="Arial"/>
                <a:ea typeface="微软雅黑"/>
                <a:cs typeface="+mn-cs"/>
              </a:rPr>
              <a:t>THANKS</a:t>
            </a:r>
            <a:endParaRPr kumimoji="0" lang="zh-CN" altLang="en-US" sz="7200" b="1" i="0" u="none" strike="noStrike" kern="1200" cap="none" spc="0" normalizeH="0" baseline="0" noProof="0" dirty="0" smtClean="0">
              <a:ln>
                <a:noFill/>
              </a:ln>
              <a:solidFill>
                <a:prstClr val="black"/>
              </a:solidFill>
              <a:effectLst/>
              <a:uLnTx/>
              <a:uFillTx/>
              <a:latin typeface="Arial"/>
              <a:ea typeface="微软雅黑"/>
              <a:cs typeface="+mn-cs"/>
            </a:endParaRPr>
          </a:p>
        </p:txBody>
      </p:sp>
      <p:cxnSp>
        <p:nvCxnSpPr>
          <p:cNvPr id="15" name="直接连接符 14"/>
          <p:cNvCxnSpPr/>
          <p:nvPr/>
        </p:nvCxnSpPr>
        <p:spPr>
          <a:xfrm>
            <a:off x="6273800" y="4731203"/>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181743" y="4078489"/>
            <a:ext cx="5663730" cy="51334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21" name="组合 20"/>
          <p:cNvGrpSpPr/>
          <p:nvPr/>
        </p:nvGrpSpPr>
        <p:grpSpPr>
          <a:xfrm>
            <a:off x="850274" y="4702628"/>
            <a:ext cx="12474999" cy="4416484"/>
            <a:chOff x="850274" y="4702628"/>
            <a:chExt cx="12474999" cy="4416484"/>
          </a:xfrm>
        </p:grpSpPr>
        <p:sp>
          <p:nvSpPr>
            <p:cNvPr id="11" name="矩形 10"/>
            <p:cNvSpPr/>
            <p:nvPr/>
          </p:nvSpPr>
          <p:spPr>
            <a:xfrm rot="1800000">
              <a:off x="850274" y="7513404"/>
              <a:ext cx="12474999" cy="1605708"/>
            </a:xfrm>
            <a:custGeom>
              <a:avLst/>
              <a:gdLst>
                <a:gd name="connsiteX0" fmla="*/ 0 w 13677900"/>
                <a:gd name="connsiteY0" fmla="*/ 0 h 1587113"/>
                <a:gd name="connsiteX1" fmla="*/ 13677900 w 13677900"/>
                <a:gd name="connsiteY1" fmla="*/ 0 h 1587113"/>
                <a:gd name="connsiteX2" fmla="*/ 13677900 w 13677900"/>
                <a:gd name="connsiteY2" fmla="*/ 1587113 h 1587113"/>
                <a:gd name="connsiteX3" fmla="*/ 0 w 13677900"/>
                <a:gd name="connsiteY3" fmla="*/ 1587113 h 1587113"/>
                <a:gd name="connsiteX4" fmla="*/ 0 w 13677900"/>
                <a:gd name="connsiteY4" fmla="*/ 0 h 1587113"/>
                <a:gd name="connsiteX0" fmla="*/ 0 w 13677900"/>
                <a:gd name="connsiteY0" fmla="*/ 0 h 1587113"/>
                <a:gd name="connsiteX1" fmla="*/ 1620651 w 13677900"/>
                <a:gd name="connsiteY1" fmla="*/ 6988 h 1587113"/>
                <a:gd name="connsiteX2" fmla="*/ 13677900 w 13677900"/>
                <a:gd name="connsiteY2" fmla="*/ 0 h 1587113"/>
                <a:gd name="connsiteX3" fmla="*/ 13677900 w 13677900"/>
                <a:gd name="connsiteY3" fmla="*/ 1587113 h 1587113"/>
                <a:gd name="connsiteX4" fmla="*/ 0 w 13677900"/>
                <a:gd name="connsiteY4" fmla="*/ 1587113 h 1587113"/>
                <a:gd name="connsiteX5" fmla="*/ 0 w 13677900"/>
                <a:gd name="connsiteY5" fmla="*/ 0 h 1587113"/>
                <a:gd name="connsiteX0" fmla="*/ 0 w 13677900"/>
                <a:gd name="connsiteY0" fmla="*/ 0 h 1605708"/>
                <a:gd name="connsiteX1" fmla="*/ 1620651 w 13677900"/>
                <a:gd name="connsiteY1" fmla="*/ 6988 h 1605708"/>
                <a:gd name="connsiteX2" fmla="*/ 13677900 w 13677900"/>
                <a:gd name="connsiteY2" fmla="*/ 0 h 1605708"/>
                <a:gd name="connsiteX3" fmla="*/ 13677900 w 13677900"/>
                <a:gd name="connsiteY3" fmla="*/ 1587113 h 1605708"/>
                <a:gd name="connsiteX4" fmla="*/ 1202901 w 13677900"/>
                <a:gd name="connsiteY4" fmla="*/ 1605708 h 1605708"/>
                <a:gd name="connsiteX5" fmla="*/ 0 w 13677900"/>
                <a:gd name="connsiteY5" fmla="*/ 1587113 h 1605708"/>
                <a:gd name="connsiteX6" fmla="*/ 0 w 13677900"/>
                <a:gd name="connsiteY6" fmla="*/ 0 h 1605708"/>
                <a:gd name="connsiteX0" fmla="*/ 0 w 13677900"/>
                <a:gd name="connsiteY0" fmla="*/ 0 h 1605708"/>
                <a:gd name="connsiteX1" fmla="*/ 1620651 w 13677900"/>
                <a:gd name="connsiteY1" fmla="*/ 6988 h 1605708"/>
                <a:gd name="connsiteX2" fmla="*/ 13677900 w 13677900"/>
                <a:gd name="connsiteY2" fmla="*/ 0 h 1605708"/>
                <a:gd name="connsiteX3" fmla="*/ 13677900 w 13677900"/>
                <a:gd name="connsiteY3" fmla="*/ 1587113 h 1605708"/>
                <a:gd name="connsiteX4" fmla="*/ 1202901 w 13677900"/>
                <a:gd name="connsiteY4" fmla="*/ 1605708 h 1605708"/>
                <a:gd name="connsiteX5" fmla="*/ 0 w 13677900"/>
                <a:gd name="connsiteY5" fmla="*/ 0 h 1605708"/>
                <a:gd name="connsiteX0" fmla="*/ 0 w 12474999"/>
                <a:gd name="connsiteY0" fmla="*/ 1605708 h 1605708"/>
                <a:gd name="connsiteX1" fmla="*/ 417750 w 12474999"/>
                <a:gd name="connsiteY1" fmla="*/ 6988 h 1605708"/>
                <a:gd name="connsiteX2" fmla="*/ 12474999 w 12474999"/>
                <a:gd name="connsiteY2" fmla="*/ 0 h 1605708"/>
                <a:gd name="connsiteX3" fmla="*/ 12474999 w 12474999"/>
                <a:gd name="connsiteY3" fmla="*/ 1587113 h 1605708"/>
                <a:gd name="connsiteX4" fmla="*/ 0 w 12474999"/>
                <a:gd name="connsiteY4" fmla="*/ 1605708 h 160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4999" h="1605708">
                  <a:moveTo>
                    <a:pt x="0" y="1605708"/>
                  </a:moveTo>
                  <a:lnTo>
                    <a:pt x="417750" y="6988"/>
                  </a:lnTo>
                  <a:lnTo>
                    <a:pt x="12474999" y="0"/>
                  </a:lnTo>
                  <a:lnTo>
                    <a:pt x="12474999" y="1587113"/>
                  </a:lnTo>
                  <a:lnTo>
                    <a:pt x="0" y="1605708"/>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 name="矩形 3"/>
            <p:cNvSpPr/>
            <p:nvPr/>
          </p:nvSpPr>
          <p:spPr>
            <a:xfrm>
              <a:off x="1269995" y="4702628"/>
              <a:ext cx="1190171" cy="11901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57519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1+#ppt_w/2"/>
                                          </p:val>
                                        </p:tav>
                                        <p:tav tm="100000">
                                          <p:val>
                                            <p:strVal val="#ppt_x"/>
                                          </p:val>
                                        </p:tav>
                                      </p:tavLst>
                                    </p:anim>
                                    <p:anim calcmode="lin" valueType="num">
                                      <p:cBhvr additive="base">
                                        <p:cTn id="16" dur="10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up)">
                                      <p:cBhvr>
                                        <p:cTn id="27" dur="500"/>
                                        <p:tgtEl>
                                          <p:spTgt spid="13"/>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randombar(horizontal)">
                                      <p:cBhvr>
                                        <p:cTn id="35" dur="500"/>
                                        <p:tgtEl>
                                          <p:spTgt spid="19"/>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867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800000">
            <a:off x="2044538" y="2764093"/>
            <a:ext cx="10212972" cy="5277179"/>
          </a:xfrm>
          <a:custGeom>
            <a:avLst/>
            <a:gdLst>
              <a:gd name="connsiteX0" fmla="*/ 0 w 13677900"/>
              <a:gd name="connsiteY0" fmla="*/ 0 h 5277179"/>
              <a:gd name="connsiteX1" fmla="*/ 13677900 w 13677900"/>
              <a:gd name="connsiteY1" fmla="*/ 0 h 5277179"/>
              <a:gd name="connsiteX2" fmla="*/ 13677900 w 13677900"/>
              <a:gd name="connsiteY2" fmla="*/ 5277179 h 5277179"/>
              <a:gd name="connsiteX3" fmla="*/ 0 w 13677900"/>
              <a:gd name="connsiteY3" fmla="*/ 5277179 h 5277179"/>
              <a:gd name="connsiteX4" fmla="*/ 0 w 13677900"/>
              <a:gd name="connsiteY4" fmla="*/ 0 h 5277179"/>
              <a:gd name="connsiteX0" fmla="*/ 0 w 13677900"/>
              <a:gd name="connsiteY0" fmla="*/ 0 h 5277179"/>
              <a:gd name="connsiteX1" fmla="*/ 13677900 w 13677900"/>
              <a:gd name="connsiteY1" fmla="*/ 0 h 5277179"/>
              <a:gd name="connsiteX2" fmla="*/ 13677900 w 13677900"/>
              <a:gd name="connsiteY2" fmla="*/ 5277179 h 5277179"/>
              <a:gd name="connsiteX3" fmla="*/ 3464928 w 13677900"/>
              <a:gd name="connsiteY3" fmla="*/ 5276544 h 5277179"/>
              <a:gd name="connsiteX4" fmla="*/ 0 w 13677900"/>
              <a:gd name="connsiteY4" fmla="*/ 5277179 h 5277179"/>
              <a:gd name="connsiteX5" fmla="*/ 0 w 13677900"/>
              <a:gd name="connsiteY5"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5277179 h 5277179"/>
              <a:gd name="connsiteX6" fmla="*/ 0 w 13677900"/>
              <a:gd name="connsiteY6"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0 h 5277179"/>
              <a:gd name="connsiteX0" fmla="*/ 0 w 10212972"/>
              <a:gd name="connsiteY0" fmla="*/ 5276544 h 5277179"/>
              <a:gd name="connsiteX1" fmla="*/ 1420238 w 10212972"/>
              <a:gd name="connsiteY1" fmla="*/ 2168 h 5277179"/>
              <a:gd name="connsiteX2" fmla="*/ 10212972 w 10212972"/>
              <a:gd name="connsiteY2" fmla="*/ 0 h 5277179"/>
              <a:gd name="connsiteX3" fmla="*/ 10212972 w 10212972"/>
              <a:gd name="connsiteY3" fmla="*/ 5277179 h 5277179"/>
              <a:gd name="connsiteX4" fmla="*/ 0 w 10212972"/>
              <a:gd name="connsiteY4" fmla="*/ 5276544 h 527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2972" h="5277179">
                <a:moveTo>
                  <a:pt x="0" y="5276544"/>
                </a:moveTo>
                <a:lnTo>
                  <a:pt x="1420238" y="2168"/>
                </a:lnTo>
                <a:lnTo>
                  <a:pt x="10212972" y="0"/>
                </a:lnTo>
                <a:lnTo>
                  <a:pt x="10212972" y="5277179"/>
                </a:lnTo>
                <a:lnTo>
                  <a:pt x="0" y="5276544"/>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00000">
            <a:off x="4629948" y="3112133"/>
            <a:ext cx="8826230" cy="800368"/>
          </a:xfrm>
          <a:custGeom>
            <a:avLst/>
            <a:gdLst>
              <a:gd name="connsiteX0" fmla="*/ 0 w 13677900"/>
              <a:gd name="connsiteY0" fmla="*/ 0 h 793261"/>
              <a:gd name="connsiteX1" fmla="*/ 13677900 w 13677900"/>
              <a:gd name="connsiteY1" fmla="*/ 0 h 793261"/>
              <a:gd name="connsiteX2" fmla="*/ 13677900 w 13677900"/>
              <a:gd name="connsiteY2" fmla="*/ 793261 h 793261"/>
              <a:gd name="connsiteX3" fmla="*/ 0 w 13677900"/>
              <a:gd name="connsiteY3" fmla="*/ 793261 h 793261"/>
              <a:gd name="connsiteX4" fmla="*/ 0 w 13677900"/>
              <a:gd name="connsiteY4" fmla="*/ 0 h 793261"/>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0 w 13677900"/>
              <a:gd name="connsiteY4" fmla="*/ 800368 h 800368"/>
              <a:gd name="connsiteX5" fmla="*/ 0 w 13677900"/>
              <a:gd name="connsiteY5"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800368 h 800368"/>
              <a:gd name="connsiteX6" fmla="*/ 0 w 13677900"/>
              <a:gd name="connsiteY6"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7107 h 800368"/>
              <a:gd name="connsiteX0" fmla="*/ 0 w 8826230"/>
              <a:gd name="connsiteY0" fmla="*/ 784169 h 800368"/>
              <a:gd name="connsiteX1" fmla="*/ 196172 w 8826230"/>
              <a:gd name="connsiteY1" fmla="*/ 0 h 800368"/>
              <a:gd name="connsiteX2" fmla="*/ 8826230 w 8826230"/>
              <a:gd name="connsiteY2" fmla="*/ 7107 h 800368"/>
              <a:gd name="connsiteX3" fmla="*/ 8826230 w 8826230"/>
              <a:gd name="connsiteY3" fmla="*/ 800368 h 800368"/>
              <a:gd name="connsiteX4" fmla="*/ 0 w 8826230"/>
              <a:gd name="connsiteY4" fmla="*/ 784169 h 80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6230" h="800368">
                <a:moveTo>
                  <a:pt x="0" y="784169"/>
                </a:moveTo>
                <a:lnTo>
                  <a:pt x="196172" y="0"/>
                </a:lnTo>
                <a:lnTo>
                  <a:pt x="8826230" y="7107"/>
                </a:lnTo>
                <a:lnTo>
                  <a:pt x="8826230" y="800368"/>
                </a:lnTo>
                <a:lnTo>
                  <a:pt x="0" y="78416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23" r="16623"/>
          <a:stretch>
            <a:fillRect/>
          </a:stretch>
        </p:blipFill>
        <p:spPr>
          <a:xfrm>
            <a:off x="1400626" y="1268413"/>
            <a:ext cx="3889830" cy="3889830"/>
          </a:xfrm>
        </p:spPr>
      </p:pic>
      <p:sp>
        <p:nvSpPr>
          <p:cNvPr id="5" name="矩形 4"/>
          <p:cNvSpPr/>
          <p:nvPr/>
        </p:nvSpPr>
        <p:spPr>
          <a:xfrm>
            <a:off x="5013098" y="1064419"/>
            <a:ext cx="580573" cy="5805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97411" y="4486951"/>
            <a:ext cx="1001492" cy="10014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00000">
            <a:off x="4364220" y="5568754"/>
            <a:ext cx="7387498" cy="2177055"/>
          </a:xfrm>
          <a:custGeom>
            <a:avLst/>
            <a:gdLst>
              <a:gd name="connsiteX0" fmla="*/ 0 w 13677900"/>
              <a:gd name="connsiteY0" fmla="*/ 0 h 2210423"/>
              <a:gd name="connsiteX1" fmla="*/ 13677900 w 13677900"/>
              <a:gd name="connsiteY1" fmla="*/ 0 h 2210423"/>
              <a:gd name="connsiteX2" fmla="*/ 13677900 w 13677900"/>
              <a:gd name="connsiteY2" fmla="*/ 2210423 h 2210423"/>
              <a:gd name="connsiteX3" fmla="*/ 0 w 13677900"/>
              <a:gd name="connsiteY3" fmla="*/ 2210423 h 2210423"/>
              <a:gd name="connsiteX4" fmla="*/ 0 w 13677900"/>
              <a:gd name="connsiteY4" fmla="*/ 0 h 2210423"/>
              <a:gd name="connsiteX0" fmla="*/ 0 w 13677900"/>
              <a:gd name="connsiteY0" fmla="*/ 2355 h 2212778"/>
              <a:gd name="connsiteX1" fmla="*/ 6891338 w 13677900"/>
              <a:gd name="connsiteY1" fmla="*/ 0 h 2212778"/>
              <a:gd name="connsiteX2" fmla="*/ 13677900 w 13677900"/>
              <a:gd name="connsiteY2" fmla="*/ 2355 h 2212778"/>
              <a:gd name="connsiteX3" fmla="*/ 13677900 w 13677900"/>
              <a:gd name="connsiteY3" fmla="*/ 2212778 h 2212778"/>
              <a:gd name="connsiteX4" fmla="*/ 0 w 13677900"/>
              <a:gd name="connsiteY4" fmla="*/ 2212778 h 2212778"/>
              <a:gd name="connsiteX5" fmla="*/ 0 w 13677900"/>
              <a:gd name="connsiteY5" fmla="*/ 2355 h 2212778"/>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212778 h 2216700"/>
              <a:gd name="connsiteX6" fmla="*/ 0 w 13677900"/>
              <a:gd name="connsiteY6" fmla="*/ 2355 h 2216700"/>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355 h 2216700"/>
              <a:gd name="connsiteX0" fmla="*/ 0 w 7387498"/>
              <a:gd name="connsiteY0" fmla="*/ 2216700 h 2216700"/>
              <a:gd name="connsiteX1" fmla="*/ 600936 w 7387498"/>
              <a:gd name="connsiteY1" fmla="*/ 0 h 2216700"/>
              <a:gd name="connsiteX2" fmla="*/ 7387498 w 7387498"/>
              <a:gd name="connsiteY2" fmla="*/ 2355 h 2216700"/>
              <a:gd name="connsiteX3" fmla="*/ 7387498 w 7387498"/>
              <a:gd name="connsiteY3" fmla="*/ 2212778 h 2216700"/>
              <a:gd name="connsiteX4" fmla="*/ 0 w 7387498"/>
              <a:gd name="connsiteY4" fmla="*/ 2216700 h 22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498" h="2216700">
                <a:moveTo>
                  <a:pt x="0" y="2216700"/>
                </a:moveTo>
                <a:lnTo>
                  <a:pt x="600936" y="0"/>
                </a:lnTo>
                <a:lnTo>
                  <a:pt x="7387498" y="2355"/>
                </a:lnTo>
                <a:lnTo>
                  <a:pt x="7387498" y="2212778"/>
                </a:lnTo>
                <a:lnTo>
                  <a:pt x="0" y="221670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05070" y="4136571"/>
            <a:ext cx="1624015" cy="1624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800000">
            <a:off x="10252663" y="3736198"/>
            <a:ext cx="7062898" cy="901710"/>
          </a:xfrm>
          <a:custGeom>
            <a:avLst/>
            <a:gdLst>
              <a:gd name="connsiteX0" fmla="*/ 0 w 13677900"/>
              <a:gd name="connsiteY0" fmla="*/ 0 h 878149"/>
              <a:gd name="connsiteX1" fmla="*/ 13677900 w 13677900"/>
              <a:gd name="connsiteY1" fmla="*/ 0 h 878149"/>
              <a:gd name="connsiteX2" fmla="*/ 13677900 w 13677900"/>
              <a:gd name="connsiteY2" fmla="*/ 878149 h 878149"/>
              <a:gd name="connsiteX3" fmla="*/ 0 w 13677900"/>
              <a:gd name="connsiteY3" fmla="*/ 878149 h 878149"/>
              <a:gd name="connsiteX4" fmla="*/ 0 w 13677900"/>
              <a:gd name="connsiteY4" fmla="*/ 0 h 878149"/>
              <a:gd name="connsiteX0" fmla="*/ 0 w 13677900"/>
              <a:gd name="connsiteY0" fmla="*/ 11310 h 889459"/>
              <a:gd name="connsiteX1" fmla="*/ 6622329 w 13677900"/>
              <a:gd name="connsiteY1" fmla="*/ 0 h 889459"/>
              <a:gd name="connsiteX2" fmla="*/ 13677900 w 13677900"/>
              <a:gd name="connsiteY2" fmla="*/ 11310 h 889459"/>
              <a:gd name="connsiteX3" fmla="*/ 13677900 w 13677900"/>
              <a:gd name="connsiteY3" fmla="*/ 889459 h 889459"/>
              <a:gd name="connsiteX4" fmla="*/ 0 w 13677900"/>
              <a:gd name="connsiteY4" fmla="*/ 889459 h 889459"/>
              <a:gd name="connsiteX5" fmla="*/ 0 w 13677900"/>
              <a:gd name="connsiteY5" fmla="*/ 11310 h 889459"/>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889459 h 901710"/>
              <a:gd name="connsiteX6" fmla="*/ 0 w 13677900"/>
              <a:gd name="connsiteY6" fmla="*/ 11310 h 901710"/>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11310 h 901710"/>
              <a:gd name="connsiteX0" fmla="*/ 0 w 7062898"/>
              <a:gd name="connsiteY0" fmla="*/ 901710 h 901710"/>
              <a:gd name="connsiteX1" fmla="*/ 7327 w 7062898"/>
              <a:gd name="connsiteY1" fmla="*/ 0 h 901710"/>
              <a:gd name="connsiteX2" fmla="*/ 7062898 w 7062898"/>
              <a:gd name="connsiteY2" fmla="*/ 11310 h 901710"/>
              <a:gd name="connsiteX3" fmla="*/ 7062898 w 7062898"/>
              <a:gd name="connsiteY3" fmla="*/ 889459 h 901710"/>
              <a:gd name="connsiteX4" fmla="*/ 0 w 7062898"/>
              <a:gd name="connsiteY4" fmla="*/ 901710 h 90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898" h="901710">
                <a:moveTo>
                  <a:pt x="0" y="901710"/>
                </a:moveTo>
                <a:cubicBezTo>
                  <a:pt x="2442" y="601140"/>
                  <a:pt x="4885" y="300570"/>
                  <a:pt x="7327" y="0"/>
                </a:cubicBezTo>
                <a:lnTo>
                  <a:pt x="7062898" y="11310"/>
                </a:lnTo>
                <a:lnTo>
                  <a:pt x="7062898" y="889459"/>
                </a:lnTo>
                <a:lnTo>
                  <a:pt x="0" y="90171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0275888" y="1968952"/>
            <a:ext cx="889000" cy="889000"/>
            <a:chOff x="10275888" y="1968952"/>
            <a:chExt cx="889000" cy="889000"/>
          </a:xfrm>
        </p:grpSpPr>
        <p:sp>
          <p:nvSpPr>
            <p:cNvPr id="11" name="椭圆 10"/>
            <p:cNvSpPr/>
            <p:nvPr/>
          </p:nvSpPr>
          <p:spPr>
            <a:xfrm>
              <a:off x="10275888" y="1968952"/>
              <a:ext cx="889000" cy="88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400428" y="2123009"/>
              <a:ext cx="639919"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smtClean="0">
                  <a:solidFill>
                    <a:schemeClr val="bg1"/>
                  </a:solidFill>
                </a:rPr>
                <a:t>01</a:t>
              </a:r>
              <a:endParaRPr lang="zh-CN" altLang="en-US" sz="3200" b="1" dirty="0">
                <a:solidFill>
                  <a:schemeClr val="bg1"/>
                </a:solidFill>
              </a:endParaRPr>
            </a:p>
          </p:txBody>
        </p:sp>
      </p:grpSp>
      <p:grpSp>
        <p:nvGrpSpPr>
          <p:cNvPr id="21" name="组合 20"/>
          <p:cNvGrpSpPr/>
          <p:nvPr/>
        </p:nvGrpSpPr>
        <p:grpSpPr>
          <a:xfrm>
            <a:off x="6200261" y="3089795"/>
            <a:ext cx="5058845" cy="1155633"/>
            <a:chOff x="6200261" y="3089795"/>
            <a:chExt cx="5058845" cy="1155633"/>
          </a:xfrm>
        </p:grpSpPr>
        <p:sp>
          <p:nvSpPr>
            <p:cNvPr id="14" name="文本框 13"/>
            <p:cNvSpPr txBox="1"/>
            <p:nvPr/>
          </p:nvSpPr>
          <p:spPr>
            <a:xfrm>
              <a:off x="8201859" y="3089795"/>
              <a:ext cx="3057247" cy="523220"/>
            </a:xfrm>
            <a:prstGeom prst="rect">
              <a:avLst/>
            </a:prstGeom>
            <a:noFill/>
          </p:spPr>
          <p:txBody>
            <a:bodyPr wrap="none" rtlCol="0">
              <a:spAutoFit/>
              <a:scene3d>
                <a:camera prst="orthographicFront"/>
                <a:lightRig rig="threePt" dir="t"/>
              </a:scene3d>
              <a:sp3d contourW="12700"/>
            </a:bodyPr>
            <a:lstStyle/>
            <a:p>
              <a:pPr algn="r"/>
              <a:r>
                <a:rPr lang="zh-CN" altLang="en-US" sz="2800" dirty="0" smtClean="0"/>
                <a:t>标题文字添加此处</a:t>
              </a:r>
              <a:endParaRPr lang="zh-CN" altLang="en-US" sz="2800" dirty="0"/>
            </a:p>
          </p:txBody>
        </p:sp>
        <p:sp>
          <p:nvSpPr>
            <p:cNvPr id="15" name="文本框 14"/>
            <p:cNvSpPr txBox="1"/>
            <p:nvPr/>
          </p:nvSpPr>
          <p:spPr>
            <a:xfrm>
              <a:off x="6200261" y="3635855"/>
              <a:ext cx="5058845"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cxnSp>
          <p:nvCxnSpPr>
            <p:cNvPr id="18" name="直接连接符 17"/>
            <p:cNvCxnSpPr/>
            <p:nvPr/>
          </p:nvCxnSpPr>
          <p:spPr>
            <a:xfrm>
              <a:off x="10237788" y="4245428"/>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03023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750"/>
                            </p:stCondLst>
                            <p:childTnLst>
                              <p:par>
                                <p:cTn id="32" presetID="53" presetClass="entr" presetSubtype="16"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12"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ppt_y</p:attrName>
                                        </p:attrNameLst>
                                      </p:cBhvr>
                                      <p:tavLst>
                                        <p:tav tm="0">
                                          <p:val>
                                            <p:strVal val="#ppt_y-#ppt_h*1.125000"/>
                                          </p:val>
                                        </p:tav>
                                        <p:tav tm="100000">
                                          <p:val>
                                            <p:strVal val="#ppt_y"/>
                                          </p:val>
                                        </p:tav>
                                      </p:tavLst>
                                    </p:anim>
                                    <p:animEffect transition="in" filter="wipe(down)">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3" grpId="0" animBg="1"/>
      <p:bldP spid="10" grpId="0" animBg="1"/>
      <p:bldP spid="4"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1800000">
            <a:off x="1551710" y="5436749"/>
            <a:ext cx="12117185" cy="3063849"/>
          </a:xfrm>
          <a:custGeom>
            <a:avLst/>
            <a:gdLst>
              <a:gd name="connsiteX0" fmla="*/ 0 w 13677900"/>
              <a:gd name="connsiteY0" fmla="*/ 0 h 3048729"/>
              <a:gd name="connsiteX1" fmla="*/ 13677900 w 13677900"/>
              <a:gd name="connsiteY1" fmla="*/ 0 h 3048729"/>
              <a:gd name="connsiteX2" fmla="*/ 13677900 w 13677900"/>
              <a:gd name="connsiteY2" fmla="*/ 3048729 h 3048729"/>
              <a:gd name="connsiteX3" fmla="*/ 0 w 13677900"/>
              <a:gd name="connsiteY3" fmla="*/ 3048729 h 3048729"/>
              <a:gd name="connsiteX4" fmla="*/ 0 w 13677900"/>
              <a:gd name="connsiteY4" fmla="*/ 0 h 3048729"/>
              <a:gd name="connsiteX0" fmla="*/ 0 w 13677900"/>
              <a:gd name="connsiteY0" fmla="*/ 0 h 3048729"/>
              <a:gd name="connsiteX1" fmla="*/ 3129502 w 13677900"/>
              <a:gd name="connsiteY1" fmla="*/ 8230 h 3048729"/>
              <a:gd name="connsiteX2" fmla="*/ 13677900 w 13677900"/>
              <a:gd name="connsiteY2" fmla="*/ 0 h 3048729"/>
              <a:gd name="connsiteX3" fmla="*/ 13677900 w 13677900"/>
              <a:gd name="connsiteY3" fmla="*/ 3048729 h 3048729"/>
              <a:gd name="connsiteX4" fmla="*/ 0 w 13677900"/>
              <a:gd name="connsiteY4" fmla="*/ 3048729 h 3048729"/>
              <a:gd name="connsiteX5" fmla="*/ 0 w 13677900"/>
              <a:gd name="connsiteY5" fmla="*/ 0 h 3048729"/>
              <a:gd name="connsiteX0" fmla="*/ 0 w 13677900"/>
              <a:gd name="connsiteY0" fmla="*/ 0 h 3063849"/>
              <a:gd name="connsiteX1" fmla="*/ 3129502 w 13677900"/>
              <a:gd name="connsiteY1" fmla="*/ 8230 h 3063849"/>
              <a:gd name="connsiteX2" fmla="*/ 13677900 w 13677900"/>
              <a:gd name="connsiteY2" fmla="*/ 0 h 3063849"/>
              <a:gd name="connsiteX3" fmla="*/ 13677900 w 13677900"/>
              <a:gd name="connsiteY3" fmla="*/ 3048729 h 3063849"/>
              <a:gd name="connsiteX4" fmla="*/ 1560715 w 13677900"/>
              <a:gd name="connsiteY4" fmla="*/ 3063849 h 3063849"/>
              <a:gd name="connsiteX5" fmla="*/ 0 w 13677900"/>
              <a:gd name="connsiteY5" fmla="*/ 3048729 h 3063849"/>
              <a:gd name="connsiteX6" fmla="*/ 0 w 13677900"/>
              <a:gd name="connsiteY6" fmla="*/ 0 h 3063849"/>
              <a:gd name="connsiteX0" fmla="*/ 0 w 13677900"/>
              <a:gd name="connsiteY0" fmla="*/ 0 h 3063849"/>
              <a:gd name="connsiteX1" fmla="*/ 3129502 w 13677900"/>
              <a:gd name="connsiteY1" fmla="*/ 8230 h 3063849"/>
              <a:gd name="connsiteX2" fmla="*/ 13677900 w 13677900"/>
              <a:gd name="connsiteY2" fmla="*/ 0 h 3063849"/>
              <a:gd name="connsiteX3" fmla="*/ 13677900 w 13677900"/>
              <a:gd name="connsiteY3" fmla="*/ 3048729 h 3063849"/>
              <a:gd name="connsiteX4" fmla="*/ 1560715 w 13677900"/>
              <a:gd name="connsiteY4" fmla="*/ 3063849 h 3063849"/>
              <a:gd name="connsiteX5" fmla="*/ 0 w 13677900"/>
              <a:gd name="connsiteY5" fmla="*/ 0 h 3063849"/>
              <a:gd name="connsiteX0" fmla="*/ 0 w 12117185"/>
              <a:gd name="connsiteY0" fmla="*/ 3063849 h 3063849"/>
              <a:gd name="connsiteX1" fmla="*/ 1568787 w 12117185"/>
              <a:gd name="connsiteY1" fmla="*/ 8230 h 3063849"/>
              <a:gd name="connsiteX2" fmla="*/ 12117185 w 12117185"/>
              <a:gd name="connsiteY2" fmla="*/ 0 h 3063849"/>
              <a:gd name="connsiteX3" fmla="*/ 12117185 w 12117185"/>
              <a:gd name="connsiteY3" fmla="*/ 3048729 h 3063849"/>
              <a:gd name="connsiteX4" fmla="*/ 0 w 12117185"/>
              <a:gd name="connsiteY4" fmla="*/ 3063849 h 3063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7185" h="3063849">
                <a:moveTo>
                  <a:pt x="0" y="3063849"/>
                </a:moveTo>
                <a:lnTo>
                  <a:pt x="1568787" y="8230"/>
                </a:lnTo>
                <a:lnTo>
                  <a:pt x="12117185" y="0"/>
                </a:lnTo>
                <a:lnTo>
                  <a:pt x="12117185" y="3048729"/>
                </a:lnTo>
                <a:lnTo>
                  <a:pt x="0" y="306384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1" name="矩形 20"/>
          <p:cNvSpPr/>
          <p:nvPr/>
        </p:nvSpPr>
        <p:spPr>
          <a:xfrm rot="1800000">
            <a:off x="4639588" y="5447010"/>
            <a:ext cx="12058463" cy="3060732"/>
          </a:xfrm>
          <a:custGeom>
            <a:avLst/>
            <a:gdLst>
              <a:gd name="connsiteX0" fmla="*/ 0 w 13677900"/>
              <a:gd name="connsiteY0" fmla="*/ 0 h 3048729"/>
              <a:gd name="connsiteX1" fmla="*/ 13677900 w 13677900"/>
              <a:gd name="connsiteY1" fmla="*/ 0 h 3048729"/>
              <a:gd name="connsiteX2" fmla="*/ 13677900 w 13677900"/>
              <a:gd name="connsiteY2" fmla="*/ 3048729 h 3048729"/>
              <a:gd name="connsiteX3" fmla="*/ 0 w 13677900"/>
              <a:gd name="connsiteY3" fmla="*/ 3048729 h 3048729"/>
              <a:gd name="connsiteX4" fmla="*/ 0 w 13677900"/>
              <a:gd name="connsiteY4" fmla="*/ 0 h 3048729"/>
              <a:gd name="connsiteX0" fmla="*/ 0 w 13677900"/>
              <a:gd name="connsiteY0" fmla="*/ 5344 h 3054073"/>
              <a:gd name="connsiteX1" fmla="*/ 3108945 w 13677900"/>
              <a:gd name="connsiteY1" fmla="*/ 0 h 3054073"/>
              <a:gd name="connsiteX2" fmla="*/ 13677900 w 13677900"/>
              <a:gd name="connsiteY2" fmla="*/ 5344 h 3054073"/>
              <a:gd name="connsiteX3" fmla="*/ 13677900 w 13677900"/>
              <a:gd name="connsiteY3" fmla="*/ 3054073 h 3054073"/>
              <a:gd name="connsiteX4" fmla="*/ 0 w 13677900"/>
              <a:gd name="connsiteY4" fmla="*/ 3054073 h 3054073"/>
              <a:gd name="connsiteX5" fmla="*/ 0 w 13677900"/>
              <a:gd name="connsiteY5" fmla="*/ 5344 h 3054073"/>
              <a:gd name="connsiteX0" fmla="*/ 0 w 13677900"/>
              <a:gd name="connsiteY0" fmla="*/ 5344 h 3060732"/>
              <a:gd name="connsiteX1" fmla="*/ 3108945 w 13677900"/>
              <a:gd name="connsiteY1" fmla="*/ 0 h 3060732"/>
              <a:gd name="connsiteX2" fmla="*/ 13677900 w 13677900"/>
              <a:gd name="connsiteY2" fmla="*/ 5344 h 3060732"/>
              <a:gd name="connsiteX3" fmla="*/ 13677900 w 13677900"/>
              <a:gd name="connsiteY3" fmla="*/ 3054073 h 3060732"/>
              <a:gd name="connsiteX4" fmla="*/ 1619437 w 13677900"/>
              <a:gd name="connsiteY4" fmla="*/ 3060732 h 3060732"/>
              <a:gd name="connsiteX5" fmla="*/ 0 w 13677900"/>
              <a:gd name="connsiteY5" fmla="*/ 3054073 h 3060732"/>
              <a:gd name="connsiteX6" fmla="*/ 0 w 13677900"/>
              <a:gd name="connsiteY6" fmla="*/ 5344 h 3060732"/>
              <a:gd name="connsiteX0" fmla="*/ 0 w 13677900"/>
              <a:gd name="connsiteY0" fmla="*/ 5344 h 3060732"/>
              <a:gd name="connsiteX1" fmla="*/ 3108945 w 13677900"/>
              <a:gd name="connsiteY1" fmla="*/ 0 h 3060732"/>
              <a:gd name="connsiteX2" fmla="*/ 13677900 w 13677900"/>
              <a:gd name="connsiteY2" fmla="*/ 5344 h 3060732"/>
              <a:gd name="connsiteX3" fmla="*/ 13677900 w 13677900"/>
              <a:gd name="connsiteY3" fmla="*/ 3054073 h 3060732"/>
              <a:gd name="connsiteX4" fmla="*/ 1619437 w 13677900"/>
              <a:gd name="connsiteY4" fmla="*/ 3060732 h 3060732"/>
              <a:gd name="connsiteX5" fmla="*/ 0 w 13677900"/>
              <a:gd name="connsiteY5" fmla="*/ 5344 h 3060732"/>
              <a:gd name="connsiteX0" fmla="*/ 0 w 12058463"/>
              <a:gd name="connsiteY0" fmla="*/ 3060732 h 3060732"/>
              <a:gd name="connsiteX1" fmla="*/ 1489508 w 12058463"/>
              <a:gd name="connsiteY1" fmla="*/ 0 h 3060732"/>
              <a:gd name="connsiteX2" fmla="*/ 12058463 w 12058463"/>
              <a:gd name="connsiteY2" fmla="*/ 5344 h 3060732"/>
              <a:gd name="connsiteX3" fmla="*/ 12058463 w 12058463"/>
              <a:gd name="connsiteY3" fmla="*/ 3054073 h 3060732"/>
              <a:gd name="connsiteX4" fmla="*/ 0 w 12058463"/>
              <a:gd name="connsiteY4" fmla="*/ 3060732 h 3060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463" h="3060732">
                <a:moveTo>
                  <a:pt x="0" y="3060732"/>
                </a:moveTo>
                <a:lnTo>
                  <a:pt x="1489508" y="0"/>
                </a:lnTo>
                <a:lnTo>
                  <a:pt x="12058463" y="5344"/>
                </a:lnTo>
                <a:lnTo>
                  <a:pt x="12058463" y="3054073"/>
                </a:lnTo>
                <a:lnTo>
                  <a:pt x="0" y="3060732"/>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22" name="矩形 21"/>
          <p:cNvSpPr/>
          <p:nvPr/>
        </p:nvSpPr>
        <p:spPr>
          <a:xfrm rot="1800000">
            <a:off x="7682357" y="5439116"/>
            <a:ext cx="12068005" cy="3071749"/>
          </a:xfrm>
          <a:custGeom>
            <a:avLst/>
            <a:gdLst>
              <a:gd name="connsiteX0" fmla="*/ 0 w 13677900"/>
              <a:gd name="connsiteY0" fmla="*/ 0 h 3048729"/>
              <a:gd name="connsiteX1" fmla="*/ 13677900 w 13677900"/>
              <a:gd name="connsiteY1" fmla="*/ 0 h 3048729"/>
              <a:gd name="connsiteX2" fmla="*/ 13677900 w 13677900"/>
              <a:gd name="connsiteY2" fmla="*/ 3048729 h 3048729"/>
              <a:gd name="connsiteX3" fmla="*/ 0 w 13677900"/>
              <a:gd name="connsiteY3" fmla="*/ 3048729 h 3048729"/>
              <a:gd name="connsiteX4" fmla="*/ 0 w 13677900"/>
              <a:gd name="connsiteY4" fmla="*/ 0 h 3048729"/>
              <a:gd name="connsiteX0" fmla="*/ 0 w 13677900"/>
              <a:gd name="connsiteY0" fmla="*/ 10853 h 3059582"/>
              <a:gd name="connsiteX1" fmla="*/ 3118486 w 13677900"/>
              <a:gd name="connsiteY1" fmla="*/ 0 h 3059582"/>
              <a:gd name="connsiteX2" fmla="*/ 13677900 w 13677900"/>
              <a:gd name="connsiteY2" fmla="*/ 10853 h 3059582"/>
              <a:gd name="connsiteX3" fmla="*/ 13677900 w 13677900"/>
              <a:gd name="connsiteY3" fmla="*/ 3059582 h 3059582"/>
              <a:gd name="connsiteX4" fmla="*/ 0 w 13677900"/>
              <a:gd name="connsiteY4" fmla="*/ 3059582 h 3059582"/>
              <a:gd name="connsiteX5" fmla="*/ 0 w 13677900"/>
              <a:gd name="connsiteY5" fmla="*/ 10853 h 3059582"/>
              <a:gd name="connsiteX0" fmla="*/ 0 w 13677900"/>
              <a:gd name="connsiteY0" fmla="*/ 10853 h 3071749"/>
              <a:gd name="connsiteX1" fmla="*/ 3118486 w 13677900"/>
              <a:gd name="connsiteY1" fmla="*/ 0 h 3071749"/>
              <a:gd name="connsiteX2" fmla="*/ 13677900 w 13677900"/>
              <a:gd name="connsiteY2" fmla="*/ 10853 h 3071749"/>
              <a:gd name="connsiteX3" fmla="*/ 13677900 w 13677900"/>
              <a:gd name="connsiteY3" fmla="*/ 3059582 h 3071749"/>
              <a:gd name="connsiteX4" fmla="*/ 1609895 w 13677900"/>
              <a:gd name="connsiteY4" fmla="*/ 3071749 h 3071749"/>
              <a:gd name="connsiteX5" fmla="*/ 0 w 13677900"/>
              <a:gd name="connsiteY5" fmla="*/ 3059582 h 3071749"/>
              <a:gd name="connsiteX6" fmla="*/ 0 w 13677900"/>
              <a:gd name="connsiteY6" fmla="*/ 10853 h 3071749"/>
              <a:gd name="connsiteX0" fmla="*/ 0 w 13677900"/>
              <a:gd name="connsiteY0" fmla="*/ 3059582 h 3071749"/>
              <a:gd name="connsiteX1" fmla="*/ 3118486 w 13677900"/>
              <a:gd name="connsiteY1" fmla="*/ 0 h 3071749"/>
              <a:gd name="connsiteX2" fmla="*/ 13677900 w 13677900"/>
              <a:gd name="connsiteY2" fmla="*/ 10853 h 3071749"/>
              <a:gd name="connsiteX3" fmla="*/ 13677900 w 13677900"/>
              <a:gd name="connsiteY3" fmla="*/ 3059582 h 3071749"/>
              <a:gd name="connsiteX4" fmla="*/ 1609895 w 13677900"/>
              <a:gd name="connsiteY4" fmla="*/ 3071749 h 3071749"/>
              <a:gd name="connsiteX5" fmla="*/ 0 w 13677900"/>
              <a:gd name="connsiteY5" fmla="*/ 3059582 h 3071749"/>
              <a:gd name="connsiteX0" fmla="*/ 0 w 12068005"/>
              <a:gd name="connsiteY0" fmla="*/ 3071749 h 3071749"/>
              <a:gd name="connsiteX1" fmla="*/ 1508591 w 12068005"/>
              <a:gd name="connsiteY1" fmla="*/ 0 h 3071749"/>
              <a:gd name="connsiteX2" fmla="*/ 12068005 w 12068005"/>
              <a:gd name="connsiteY2" fmla="*/ 10853 h 3071749"/>
              <a:gd name="connsiteX3" fmla="*/ 12068005 w 12068005"/>
              <a:gd name="connsiteY3" fmla="*/ 3059582 h 3071749"/>
              <a:gd name="connsiteX4" fmla="*/ 0 w 12068005"/>
              <a:gd name="connsiteY4" fmla="*/ 3071749 h 3071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005" h="3071749">
                <a:moveTo>
                  <a:pt x="0" y="3071749"/>
                </a:moveTo>
                <a:lnTo>
                  <a:pt x="1508591" y="0"/>
                </a:lnTo>
                <a:lnTo>
                  <a:pt x="12068005" y="10853"/>
                </a:lnTo>
                <a:lnTo>
                  <a:pt x="12068005" y="3059582"/>
                </a:lnTo>
                <a:lnTo>
                  <a:pt x="0" y="307174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 name="f252ea92-df7e-4735-8996-cd9a29b3e00a">
            <a:extLst>
              <a:ext uri="{FF2B5EF4-FFF2-40B4-BE49-F238E27FC236}">
                <a16:creationId xmlns:a16="http://schemas.microsoft.com/office/drawing/2014/main" xmlns="" id="{1DEE6520-BD0F-42CB-8252-F656C53D3B42}"/>
              </a:ext>
            </a:extLst>
          </p:cNvPr>
          <p:cNvGrpSpPr>
            <a:grpSpLocks noChangeAspect="1"/>
          </p:cNvGrpSpPr>
          <p:nvPr/>
        </p:nvGrpSpPr>
        <p:grpSpPr>
          <a:xfrm>
            <a:off x="1616835" y="3098192"/>
            <a:ext cx="8958332" cy="2189908"/>
            <a:chOff x="2092139" y="3690801"/>
            <a:chExt cx="8007724" cy="1957526"/>
          </a:xfrm>
        </p:grpSpPr>
        <p:cxnSp>
          <p:nvCxnSpPr>
            <p:cNvPr id="5" name="Straight Connector 10"/>
            <p:cNvCxnSpPr/>
            <p:nvPr/>
          </p:nvCxnSpPr>
          <p:spPr>
            <a:xfrm>
              <a:off x="2134724" y="3690801"/>
              <a:ext cx="796513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11"/>
            <p:cNvSpPr/>
            <p:nvPr/>
          </p:nvSpPr>
          <p:spPr>
            <a:xfrm>
              <a:off x="2092139" y="3944778"/>
              <a:ext cx="2561940" cy="17035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rtlCol="0" anchor="b"/>
            <a:lstStyle/>
            <a:p>
              <a:pPr algn="ctr"/>
              <a:endParaRPr lang="en-US" sz="1400" b="1" dirty="0">
                <a:cs typeface="+mn-ea"/>
                <a:sym typeface="+mn-lt"/>
              </a:endParaRPr>
            </a:p>
          </p:txBody>
        </p:sp>
        <p:sp>
          <p:nvSpPr>
            <p:cNvPr id="8" name="Rectangle 14"/>
            <p:cNvSpPr/>
            <p:nvPr/>
          </p:nvSpPr>
          <p:spPr>
            <a:xfrm>
              <a:off x="4815031" y="3944778"/>
              <a:ext cx="2561940" cy="1703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rtlCol="0" anchor="b"/>
            <a:lstStyle/>
            <a:p>
              <a:pPr algn="ctr"/>
              <a:endParaRPr lang="en-US" sz="1400" b="1" dirty="0">
                <a:cs typeface="+mn-ea"/>
                <a:sym typeface="+mn-lt"/>
              </a:endParaRPr>
            </a:p>
          </p:txBody>
        </p:sp>
        <p:sp>
          <p:nvSpPr>
            <p:cNvPr id="9" name="Rectangle 19"/>
            <p:cNvSpPr/>
            <p:nvPr/>
          </p:nvSpPr>
          <p:spPr>
            <a:xfrm>
              <a:off x="7537923" y="3944778"/>
              <a:ext cx="2561940" cy="17035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bIns="432000" rtlCol="0" anchor="b"/>
            <a:lstStyle/>
            <a:p>
              <a:pPr algn="ctr"/>
              <a:endParaRPr lang="en-US" sz="1400" b="1" dirty="0">
                <a:cs typeface="+mn-ea"/>
                <a:sym typeface="+mn-lt"/>
              </a:endParaRPr>
            </a:p>
          </p:txBody>
        </p:sp>
        <p:sp>
          <p:nvSpPr>
            <p:cNvPr id="10" name="Rectangle 8"/>
            <p:cNvSpPr/>
            <p:nvPr/>
          </p:nvSpPr>
          <p:spPr>
            <a:xfrm>
              <a:off x="2988395" y="4293097"/>
              <a:ext cx="769429" cy="502116"/>
            </a:xfrm>
            <a:custGeom>
              <a:avLst/>
              <a:gdLst>
                <a:gd name="connsiteX0" fmla="*/ 6350 w 338138"/>
                <a:gd name="connsiteY0" fmla="*/ 196850 h 220663"/>
                <a:gd name="connsiteX1" fmla="*/ 6350 w 338138"/>
                <a:gd name="connsiteY1" fmla="*/ 203654 h 220663"/>
                <a:gd name="connsiteX2" fmla="*/ 115798 w 338138"/>
                <a:gd name="connsiteY2" fmla="*/ 203654 h 220663"/>
                <a:gd name="connsiteX3" fmla="*/ 118435 w 338138"/>
                <a:gd name="connsiteY3" fmla="*/ 206375 h 220663"/>
                <a:gd name="connsiteX4" fmla="*/ 115798 w 338138"/>
                <a:gd name="connsiteY4" fmla="*/ 209097 h 220663"/>
                <a:gd name="connsiteX5" fmla="*/ 6350 w 338138"/>
                <a:gd name="connsiteY5" fmla="*/ 209097 h 220663"/>
                <a:gd name="connsiteX6" fmla="*/ 6350 w 338138"/>
                <a:gd name="connsiteY6" fmla="*/ 211818 h 220663"/>
                <a:gd name="connsiteX7" fmla="*/ 10306 w 338138"/>
                <a:gd name="connsiteY7" fmla="*/ 215900 h 220663"/>
                <a:gd name="connsiteX8" fmla="*/ 329419 w 338138"/>
                <a:gd name="connsiteY8" fmla="*/ 215900 h 220663"/>
                <a:gd name="connsiteX9" fmla="*/ 333375 w 338138"/>
                <a:gd name="connsiteY9" fmla="*/ 211818 h 220663"/>
                <a:gd name="connsiteX10" fmla="*/ 333375 w 338138"/>
                <a:gd name="connsiteY10" fmla="*/ 196850 h 220663"/>
                <a:gd name="connsiteX11" fmla="*/ 6350 w 338138"/>
                <a:gd name="connsiteY11" fmla="*/ 196850 h 220663"/>
                <a:gd name="connsiteX12" fmla="*/ 25400 w 338138"/>
                <a:gd name="connsiteY12" fmla="*/ 176212 h 220663"/>
                <a:gd name="connsiteX13" fmla="*/ 25400 w 338138"/>
                <a:gd name="connsiteY13" fmla="*/ 190500 h 220663"/>
                <a:gd name="connsiteX14" fmla="*/ 312738 w 338138"/>
                <a:gd name="connsiteY14" fmla="*/ 190500 h 220663"/>
                <a:gd name="connsiteX15" fmla="*/ 312738 w 338138"/>
                <a:gd name="connsiteY15" fmla="*/ 176212 h 220663"/>
                <a:gd name="connsiteX16" fmla="*/ 91503 w 338138"/>
                <a:gd name="connsiteY16" fmla="*/ 28320 h 220663"/>
                <a:gd name="connsiteX17" fmla="*/ 95504 w 338138"/>
                <a:gd name="connsiteY17" fmla="*/ 28320 h 220663"/>
                <a:gd name="connsiteX18" fmla="*/ 95504 w 338138"/>
                <a:gd name="connsiteY18" fmla="*/ 32321 h 220663"/>
                <a:gd name="connsiteX19" fmla="*/ 35496 w 338138"/>
                <a:gd name="connsiteY19" fmla="*/ 92328 h 220663"/>
                <a:gd name="connsiteX20" fmla="*/ 32829 w 338138"/>
                <a:gd name="connsiteY20" fmla="*/ 93662 h 220663"/>
                <a:gd name="connsiteX21" fmla="*/ 30162 w 338138"/>
                <a:gd name="connsiteY21" fmla="*/ 92328 h 220663"/>
                <a:gd name="connsiteX22" fmla="*/ 30162 w 338138"/>
                <a:gd name="connsiteY22" fmla="*/ 88328 h 220663"/>
                <a:gd name="connsiteX23" fmla="*/ 91503 w 338138"/>
                <a:gd name="connsiteY23" fmla="*/ 28320 h 220663"/>
                <a:gd name="connsiteX24" fmla="*/ 56621 w 338138"/>
                <a:gd name="connsiteY24" fmla="*/ 28310 h 220663"/>
                <a:gd name="connsiteX25" fmla="*/ 60589 w 338138"/>
                <a:gd name="connsiteY25" fmla="*/ 28310 h 220663"/>
                <a:gd name="connsiteX26" fmla="*/ 60589 w 338138"/>
                <a:gd name="connsiteY26" fmla="*/ 32278 h 220663"/>
                <a:gd name="connsiteX27" fmla="*/ 35454 w 338138"/>
                <a:gd name="connsiteY27" fmla="*/ 57414 h 220663"/>
                <a:gd name="connsiteX28" fmla="*/ 32808 w 338138"/>
                <a:gd name="connsiteY28" fmla="*/ 58737 h 220663"/>
                <a:gd name="connsiteX29" fmla="*/ 30162 w 338138"/>
                <a:gd name="connsiteY29" fmla="*/ 57414 h 220663"/>
                <a:gd name="connsiteX30" fmla="*/ 30162 w 338138"/>
                <a:gd name="connsiteY30" fmla="*/ 53445 h 220663"/>
                <a:gd name="connsiteX31" fmla="*/ 56621 w 338138"/>
                <a:gd name="connsiteY31" fmla="*/ 28310 h 220663"/>
                <a:gd name="connsiteX32" fmla="*/ 126415 w 338138"/>
                <a:gd name="connsiteY32" fmla="*/ 28303 h 220663"/>
                <a:gd name="connsiteX33" fmla="*/ 130425 w 338138"/>
                <a:gd name="connsiteY33" fmla="*/ 28303 h 220663"/>
                <a:gd name="connsiteX34" fmla="*/ 130425 w 338138"/>
                <a:gd name="connsiteY34" fmla="*/ 32251 h 220663"/>
                <a:gd name="connsiteX35" fmla="*/ 35510 w 338138"/>
                <a:gd name="connsiteY35" fmla="*/ 125684 h 220663"/>
                <a:gd name="connsiteX36" fmla="*/ 32836 w 338138"/>
                <a:gd name="connsiteY36" fmla="*/ 127000 h 220663"/>
                <a:gd name="connsiteX37" fmla="*/ 30162 w 338138"/>
                <a:gd name="connsiteY37" fmla="*/ 125684 h 220663"/>
                <a:gd name="connsiteX38" fmla="*/ 30162 w 338138"/>
                <a:gd name="connsiteY38" fmla="*/ 121736 h 220663"/>
                <a:gd name="connsiteX39" fmla="*/ 126415 w 338138"/>
                <a:gd name="connsiteY39" fmla="*/ 28303 h 220663"/>
                <a:gd name="connsiteX40" fmla="*/ 25400 w 338138"/>
                <a:gd name="connsiteY40" fmla="*/ 19050 h 220663"/>
                <a:gd name="connsiteX41" fmla="*/ 25400 w 338138"/>
                <a:gd name="connsiteY41" fmla="*/ 169863 h 220663"/>
                <a:gd name="connsiteX42" fmla="*/ 312738 w 338138"/>
                <a:gd name="connsiteY42" fmla="*/ 169863 h 220663"/>
                <a:gd name="connsiteX43" fmla="*/ 312738 w 338138"/>
                <a:gd name="connsiteY43" fmla="*/ 160602 h 220663"/>
                <a:gd name="connsiteX44" fmla="*/ 265288 w 338138"/>
                <a:gd name="connsiteY44" fmla="*/ 160602 h 220663"/>
                <a:gd name="connsiteX45" fmla="*/ 262652 w 338138"/>
                <a:gd name="connsiteY45" fmla="*/ 157956 h 220663"/>
                <a:gd name="connsiteX46" fmla="*/ 265288 w 338138"/>
                <a:gd name="connsiteY46" fmla="*/ 153988 h 220663"/>
                <a:gd name="connsiteX47" fmla="*/ 312738 w 338138"/>
                <a:gd name="connsiteY47" fmla="*/ 153988 h 220663"/>
                <a:gd name="connsiteX48" fmla="*/ 312738 w 338138"/>
                <a:gd name="connsiteY48" fmla="*/ 146050 h 220663"/>
                <a:gd name="connsiteX49" fmla="*/ 233654 w 338138"/>
                <a:gd name="connsiteY49" fmla="*/ 146050 h 220663"/>
                <a:gd name="connsiteX50" fmla="*/ 231018 w 338138"/>
                <a:gd name="connsiteY50" fmla="*/ 143404 h 220663"/>
                <a:gd name="connsiteX51" fmla="*/ 233654 w 338138"/>
                <a:gd name="connsiteY51" fmla="*/ 139436 h 220663"/>
                <a:gd name="connsiteX52" fmla="*/ 312738 w 338138"/>
                <a:gd name="connsiteY52" fmla="*/ 139436 h 220663"/>
                <a:gd name="connsiteX53" fmla="*/ 312738 w 338138"/>
                <a:gd name="connsiteY53" fmla="*/ 19050 h 220663"/>
                <a:gd name="connsiteX54" fmla="*/ 25400 w 338138"/>
                <a:gd name="connsiteY54" fmla="*/ 19050 h 220663"/>
                <a:gd name="connsiteX55" fmla="*/ 35945 w 338138"/>
                <a:gd name="connsiteY55" fmla="*/ 4762 h 220663"/>
                <a:gd name="connsiteX56" fmla="*/ 25400 w 338138"/>
                <a:gd name="connsiteY56" fmla="*/ 14287 h 220663"/>
                <a:gd name="connsiteX57" fmla="*/ 312738 w 338138"/>
                <a:gd name="connsiteY57" fmla="*/ 14287 h 220663"/>
                <a:gd name="connsiteX58" fmla="*/ 302194 w 338138"/>
                <a:gd name="connsiteY58" fmla="*/ 4762 h 220663"/>
                <a:gd name="connsiteX59" fmla="*/ 35945 w 338138"/>
                <a:gd name="connsiteY59" fmla="*/ 4762 h 220663"/>
                <a:gd name="connsiteX60" fmla="*/ 35663 w 338138"/>
                <a:gd name="connsiteY60" fmla="*/ 0 h 220663"/>
                <a:gd name="connsiteX61" fmla="*/ 302475 w 338138"/>
                <a:gd name="connsiteY61" fmla="*/ 0 h 220663"/>
                <a:gd name="connsiteX62" fmla="*/ 318325 w 338138"/>
                <a:gd name="connsiteY62" fmla="*/ 15761 h 220663"/>
                <a:gd name="connsiteX63" fmla="*/ 318325 w 338138"/>
                <a:gd name="connsiteY63" fmla="*/ 190453 h 220663"/>
                <a:gd name="connsiteX64" fmla="*/ 335497 w 338138"/>
                <a:gd name="connsiteY64" fmla="*/ 190453 h 220663"/>
                <a:gd name="connsiteX65" fmla="*/ 338138 w 338138"/>
                <a:gd name="connsiteY65" fmla="*/ 194393 h 220663"/>
                <a:gd name="connsiteX66" fmla="*/ 338138 w 338138"/>
                <a:gd name="connsiteY66" fmla="*/ 211469 h 220663"/>
                <a:gd name="connsiteX67" fmla="*/ 328892 w 338138"/>
                <a:gd name="connsiteY67" fmla="*/ 220663 h 220663"/>
                <a:gd name="connsiteX68" fmla="*/ 9246 w 338138"/>
                <a:gd name="connsiteY68" fmla="*/ 220663 h 220663"/>
                <a:gd name="connsiteX69" fmla="*/ 0 w 338138"/>
                <a:gd name="connsiteY69" fmla="*/ 211469 h 220663"/>
                <a:gd name="connsiteX70" fmla="*/ 0 w 338138"/>
                <a:gd name="connsiteY70" fmla="*/ 194393 h 220663"/>
                <a:gd name="connsiteX71" fmla="*/ 2641 w 338138"/>
                <a:gd name="connsiteY71" fmla="*/ 190453 h 220663"/>
                <a:gd name="connsiteX72" fmla="*/ 19813 w 338138"/>
                <a:gd name="connsiteY72" fmla="*/ 190453 h 220663"/>
                <a:gd name="connsiteX73" fmla="*/ 19813 w 338138"/>
                <a:gd name="connsiteY73" fmla="*/ 15761 h 220663"/>
                <a:gd name="connsiteX74" fmla="*/ 35663 w 338138"/>
                <a:gd name="connsiteY74" fmla="*/ 0 h 2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900">
                <a:cs typeface="+mn-ea"/>
                <a:sym typeface="+mn-lt"/>
              </a:endParaRPr>
            </a:p>
          </p:txBody>
        </p:sp>
        <p:sp>
          <p:nvSpPr>
            <p:cNvPr id="11" name="Rectangle 8"/>
            <p:cNvSpPr/>
            <p:nvPr/>
          </p:nvSpPr>
          <p:spPr>
            <a:xfrm>
              <a:off x="5711286" y="4293097"/>
              <a:ext cx="769429" cy="502116"/>
            </a:xfrm>
            <a:custGeom>
              <a:avLst/>
              <a:gdLst>
                <a:gd name="connsiteX0" fmla="*/ 6350 w 338138"/>
                <a:gd name="connsiteY0" fmla="*/ 196850 h 220663"/>
                <a:gd name="connsiteX1" fmla="*/ 6350 w 338138"/>
                <a:gd name="connsiteY1" fmla="*/ 203654 h 220663"/>
                <a:gd name="connsiteX2" fmla="*/ 115798 w 338138"/>
                <a:gd name="connsiteY2" fmla="*/ 203654 h 220663"/>
                <a:gd name="connsiteX3" fmla="*/ 118435 w 338138"/>
                <a:gd name="connsiteY3" fmla="*/ 206375 h 220663"/>
                <a:gd name="connsiteX4" fmla="*/ 115798 w 338138"/>
                <a:gd name="connsiteY4" fmla="*/ 209097 h 220663"/>
                <a:gd name="connsiteX5" fmla="*/ 6350 w 338138"/>
                <a:gd name="connsiteY5" fmla="*/ 209097 h 220663"/>
                <a:gd name="connsiteX6" fmla="*/ 6350 w 338138"/>
                <a:gd name="connsiteY6" fmla="*/ 211818 h 220663"/>
                <a:gd name="connsiteX7" fmla="*/ 10306 w 338138"/>
                <a:gd name="connsiteY7" fmla="*/ 215900 h 220663"/>
                <a:gd name="connsiteX8" fmla="*/ 329419 w 338138"/>
                <a:gd name="connsiteY8" fmla="*/ 215900 h 220663"/>
                <a:gd name="connsiteX9" fmla="*/ 333375 w 338138"/>
                <a:gd name="connsiteY9" fmla="*/ 211818 h 220663"/>
                <a:gd name="connsiteX10" fmla="*/ 333375 w 338138"/>
                <a:gd name="connsiteY10" fmla="*/ 196850 h 220663"/>
                <a:gd name="connsiteX11" fmla="*/ 6350 w 338138"/>
                <a:gd name="connsiteY11" fmla="*/ 196850 h 220663"/>
                <a:gd name="connsiteX12" fmla="*/ 25400 w 338138"/>
                <a:gd name="connsiteY12" fmla="*/ 176212 h 220663"/>
                <a:gd name="connsiteX13" fmla="*/ 25400 w 338138"/>
                <a:gd name="connsiteY13" fmla="*/ 190500 h 220663"/>
                <a:gd name="connsiteX14" fmla="*/ 312738 w 338138"/>
                <a:gd name="connsiteY14" fmla="*/ 190500 h 220663"/>
                <a:gd name="connsiteX15" fmla="*/ 312738 w 338138"/>
                <a:gd name="connsiteY15" fmla="*/ 176212 h 220663"/>
                <a:gd name="connsiteX16" fmla="*/ 91503 w 338138"/>
                <a:gd name="connsiteY16" fmla="*/ 28320 h 220663"/>
                <a:gd name="connsiteX17" fmla="*/ 95504 w 338138"/>
                <a:gd name="connsiteY17" fmla="*/ 28320 h 220663"/>
                <a:gd name="connsiteX18" fmla="*/ 95504 w 338138"/>
                <a:gd name="connsiteY18" fmla="*/ 32321 h 220663"/>
                <a:gd name="connsiteX19" fmla="*/ 35496 w 338138"/>
                <a:gd name="connsiteY19" fmla="*/ 92328 h 220663"/>
                <a:gd name="connsiteX20" fmla="*/ 32829 w 338138"/>
                <a:gd name="connsiteY20" fmla="*/ 93662 h 220663"/>
                <a:gd name="connsiteX21" fmla="*/ 30162 w 338138"/>
                <a:gd name="connsiteY21" fmla="*/ 92328 h 220663"/>
                <a:gd name="connsiteX22" fmla="*/ 30162 w 338138"/>
                <a:gd name="connsiteY22" fmla="*/ 88328 h 220663"/>
                <a:gd name="connsiteX23" fmla="*/ 91503 w 338138"/>
                <a:gd name="connsiteY23" fmla="*/ 28320 h 220663"/>
                <a:gd name="connsiteX24" fmla="*/ 56621 w 338138"/>
                <a:gd name="connsiteY24" fmla="*/ 28310 h 220663"/>
                <a:gd name="connsiteX25" fmla="*/ 60589 w 338138"/>
                <a:gd name="connsiteY25" fmla="*/ 28310 h 220663"/>
                <a:gd name="connsiteX26" fmla="*/ 60589 w 338138"/>
                <a:gd name="connsiteY26" fmla="*/ 32278 h 220663"/>
                <a:gd name="connsiteX27" fmla="*/ 35454 w 338138"/>
                <a:gd name="connsiteY27" fmla="*/ 57414 h 220663"/>
                <a:gd name="connsiteX28" fmla="*/ 32808 w 338138"/>
                <a:gd name="connsiteY28" fmla="*/ 58737 h 220663"/>
                <a:gd name="connsiteX29" fmla="*/ 30162 w 338138"/>
                <a:gd name="connsiteY29" fmla="*/ 57414 h 220663"/>
                <a:gd name="connsiteX30" fmla="*/ 30162 w 338138"/>
                <a:gd name="connsiteY30" fmla="*/ 53445 h 220663"/>
                <a:gd name="connsiteX31" fmla="*/ 56621 w 338138"/>
                <a:gd name="connsiteY31" fmla="*/ 28310 h 220663"/>
                <a:gd name="connsiteX32" fmla="*/ 126415 w 338138"/>
                <a:gd name="connsiteY32" fmla="*/ 28303 h 220663"/>
                <a:gd name="connsiteX33" fmla="*/ 130425 w 338138"/>
                <a:gd name="connsiteY33" fmla="*/ 28303 h 220663"/>
                <a:gd name="connsiteX34" fmla="*/ 130425 w 338138"/>
                <a:gd name="connsiteY34" fmla="*/ 32251 h 220663"/>
                <a:gd name="connsiteX35" fmla="*/ 35510 w 338138"/>
                <a:gd name="connsiteY35" fmla="*/ 125684 h 220663"/>
                <a:gd name="connsiteX36" fmla="*/ 32836 w 338138"/>
                <a:gd name="connsiteY36" fmla="*/ 127000 h 220663"/>
                <a:gd name="connsiteX37" fmla="*/ 30162 w 338138"/>
                <a:gd name="connsiteY37" fmla="*/ 125684 h 220663"/>
                <a:gd name="connsiteX38" fmla="*/ 30162 w 338138"/>
                <a:gd name="connsiteY38" fmla="*/ 121736 h 220663"/>
                <a:gd name="connsiteX39" fmla="*/ 126415 w 338138"/>
                <a:gd name="connsiteY39" fmla="*/ 28303 h 220663"/>
                <a:gd name="connsiteX40" fmla="*/ 25400 w 338138"/>
                <a:gd name="connsiteY40" fmla="*/ 19050 h 220663"/>
                <a:gd name="connsiteX41" fmla="*/ 25400 w 338138"/>
                <a:gd name="connsiteY41" fmla="*/ 169863 h 220663"/>
                <a:gd name="connsiteX42" fmla="*/ 312738 w 338138"/>
                <a:gd name="connsiteY42" fmla="*/ 169863 h 220663"/>
                <a:gd name="connsiteX43" fmla="*/ 312738 w 338138"/>
                <a:gd name="connsiteY43" fmla="*/ 160602 h 220663"/>
                <a:gd name="connsiteX44" fmla="*/ 265288 w 338138"/>
                <a:gd name="connsiteY44" fmla="*/ 160602 h 220663"/>
                <a:gd name="connsiteX45" fmla="*/ 262652 w 338138"/>
                <a:gd name="connsiteY45" fmla="*/ 157956 h 220663"/>
                <a:gd name="connsiteX46" fmla="*/ 265288 w 338138"/>
                <a:gd name="connsiteY46" fmla="*/ 153988 h 220663"/>
                <a:gd name="connsiteX47" fmla="*/ 312738 w 338138"/>
                <a:gd name="connsiteY47" fmla="*/ 153988 h 220663"/>
                <a:gd name="connsiteX48" fmla="*/ 312738 w 338138"/>
                <a:gd name="connsiteY48" fmla="*/ 146050 h 220663"/>
                <a:gd name="connsiteX49" fmla="*/ 233654 w 338138"/>
                <a:gd name="connsiteY49" fmla="*/ 146050 h 220663"/>
                <a:gd name="connsiteX50" fmla="*/ 231018 w 338138"/>
                <a:gd name="connsiteY50" fmla="*/ 143404 h 220663"/>
                <a:gd name="connsiteX51" fmla="*/ 233654 w 338138"/>
                <a:gd name="connsiteY51" fmla="*/ 139436 h 220663"/>
                <a:gd name="connsiteX52" fmla="*/ 312738 w 338138"/>
                <a:gd name="connsiteY52" fmla="*/ 139436 h 220663"/>
                <a:gd name="connsiteX53" fmla="*/ 312738 w 338138"/>
                <a:gd name="connsiteY53" fmla="*/ 19050 h 220663"/>
                <a:gd name="connsiteX54" fmla="*/ 25400 w 338138"/>
                <a:gd name="connsiteY54" fmla="*/ 19050 h 220663"/>
                <a:gd name="connsiteX55" fmla="*/ 35945 w 338138"/>
                <a:gd name="connsiteY55" fmla="*/ 4762 h 220663"/>
                <a:gd name="connsiteX56" fmla="*/ 25400 w 338138"/>
                <a:gd name="connsiteY56" fmla="*/ 14287 h 220663"/>
                <a:gd name="connsiteX57" fmla="*/ 312738 w 338138"/>
                <a:gd name="connsiteY57" fmla="*/ 14287 h 220663"/>
                <a:gd name="connsiteX58" fmla="*/ 302194 w 338138"/>
                <a:gd name="connsiteY58" fmla="*/ 4762 h 220663"/>
                <a:gd name="connsiteX59" fmla="*/ 35945 w 338138"/>
                <a:gd name="connsiteY59" fmla="*/ 4762 h 220663"/>
                <a:gd name="connsiteX60" fmla="*/ 35663 w 338138"/>
                <a:gd name="connsiteY60" fmla="*/ 0 h 220663"/>
                <a:gd name="connsiteX61" fmla="*/ 302475 w 338138"/>
                <a:gd name="connsiteY61" fmla="*/ 0 h 220663"/>
                <a:gd name="connsiteX62" fmla="*/ 318325 w 338138"/>
                <a:gd name="connsiteY62" fmla="*/ 15761 h 220663"/>
                <a:gd name="connsiteX63" fmla="*/ 318325 w 338138"/>
                <a:gd name="connsiteY63" fmla="*/ 190453 h 220663"/>
                <a:gd name="connsiteX64" fmla="*/ 335497 w 338138"/>
                <a:gd name="connsiteY64" fmla="*/ 190453 h 220663"/>
                <a:gd name="connsiteX65" fmla="*/ 338138 w 338138"/>
                <a:gd name="connsiteY65" fmla="*/ 194393 h 220663"/>
                <a:gd name="connsiteX66" fmla="*/ 338138 w 338138"/>
                <a:gd name="connsiteY66" fmla="*/ 211469 h 220663"/>
                <a:gd name="connsiteX67" fmla="*/ 328892 w 338138"/>
                <a:gd name="connsiteY67" fmla="*/ 220663 h 220663"/>
                <a:gd name="connsiteX68" fmla="*/ 9246 w 338138"/>
                <a:gd name="connsiteY68" fmla="*/ 220663 h 220663"/>
                <a:gd name="connsiteX69" fmla="*/ 0 w 338138"/>
                <a:gd name="connsiteY69" fmla="*/ 211469 h 220663"/>
                <a:gd name="connsiteX70" fmla="*/ 0 w 338138"/>
                <a:gd name="connsiteY70" fmla="*/ 194393 h 220663"/>
                <a:gd name="connsiteX71" fmla="*/ 2641 w 338138"/>
                <a:gd name="connsiteY71" fmla="*/ 190453 h 220663"/>
                <a:gd name="connsiteX72" fmla="*/ 19813 w 338138"/>
                <a:gd name="connsiteY72" fmla="*/ 190453 h 220663"/>
                <a:gd name="connsiteX73" fmla="*/ 19813 w 338138"/>
                <a:gd name="connsiteY73" fmla="*/ 15761 h 220663"/>
                <a:gd name="connsiteX74" fmla="*/ 35663 w 338138"/>
                <a:gd name="connsiteY74" fmla="*/ 0 h 2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900">
                <a:cs typeface="+mn-ea"/>
                <a:sym typeface="+mn-lt"/>
              </a:endParaRPr>
            </a:p>
          </p:txBody>
        </p:sp>
        <p:sp>
          <p:nvSpPr>
            <p:cNvPr id="12" name="Rectangle 8"/>
            <p:cNvSpPr/>
            <p:nvPr/>
          </p:nvSpPr>
          <p:spPr>
            <a:xfrm>
              <a:off x="8434178" y="4293097"/>
              <a:ext cx="769429" cy="502116"/>
            </a:xfrm>
            <a:custGeom>
              <a:avLst/>
              <a:gdLst>
                <a:gd name="connsiteX0" fmla="*/ 6350 w 338138"/>
                <a:gd name="connsiteY0" fmla="*/ 196850 h 220663"/>
                <a:gd name="connsiteX1" fmla="*/ 6350 w 338138"/>
                <a:gd name="connsiteY1" fmla="*/ 203654 h 220663"/>
                <a:gd name="connsiteX2" fmla="*/ 115798 w 338138"/>
                <a:gd name="connsiteY2" fmla="*/ 203654 h 220663"/>
                <a:gd name="connsiteX3" fmla="*/ 118435 w 338138"/>
                <a:gd name="connsiteY3" fmla="*/ 206375 h 220663"/>
                <a:gd name="connsiteX4" fmla="*/ 115798 w 338138"/>
                <a:gd name="connsiteY4" fmla="*/ 209097 h 220663"/>
                <a:gd name="connsiteX5" fmla="*/ 6350 w 338138"/>
                <a:gd name="connsiteY5" fmla="*/ 209097 h 220663"/>
                <a:gd name="connsiteX6" fmla="*/ 6350 w 338138"/>
                <a:gd name="connsiteY6" fmla="*/ 211818 h 220663"/>
                <a:gd name="connsiteX7" fmla="*/ 10306 w 338138"/>
                <a:gd name="connsiteY7" fmla="*/ 215900 h 220663"/>
                <a:gd name="connsiteX8" fmla="*/ 329419 w 338138"/>
                <a:gd name="connsiteY8" fmla="*/ 215900 h 220663"/>
                <a:gd name="connsiteX9" fmla="*/ 333375 w 338138"/>
                <a:gd name="connsiteY9" fmla="*/ 211818 h 220663"/>
                <a:gd name="connsiteX10" fmla="*/ 333375 w 338138"/>
                <a:gd name="connsiteY10" fmla="*/ 196850 h 220663"/>
                <a:gd name="connsiteX11" fmla="*/ 6350 w 338138"/>
                <a:gd name="connsiteY11" fmla="*/ 196850 h 220663"/>
                <a:gd name="connsiteX12" fmla="*/ 25400 w 338138"/>
                <a:gd name="connsiteY12" fmla="*/ 176212 h 220663"/>
                <a:gd name="connsiteX13" fmla="*/ 25400 w 338138"/>
                <a:gd name="connsiteY13" fmla="*/ 190500 h 220663"/>
                <a:gd name="connsiteX14" fmla="*/ 312738 w 338138"/>
                <a:gd name="connsiteY14" fmla="*/ 190500 h 220663"/>
                <a:gd name="connsiteX15" fmla="*/ 312738 w 338138"/>
                <a:gd name="connsiteY15" fmla="*/ 176212 h 220663"/>
                <a:gd name="connsiteX16" fmla="*/ 91503 w 338138"/>
                <a:gd name="connsiteY16" fmla="*/ 28320 h 220663"/>
                <a:gd name="connsiteX17" fmla="*/ 95504 w 338138"/>
                <a:gd name="connsiteY17" fmla="*/ 28320 h 220663"/>
                <a:gd name="connsiteX18" fmla="*/ 95504 w 338138"/>
                <a:gd name="connsiteY18" fmla="*/ 32321 h 220663"/>
                <a:gd name="connsiteX19" fmla="*/ 35496 w 338138"/>
                <a:gd name="connsiteY19" fmla="*/ 92328 h 220663"/>
                <a:gd name="connsiteX20" fmla="*/ 32829 w 338138"/>
                <a:gd name="connsiteY20" fmla="*/ 93662 h 220663"/>
                <a:gd name="connsiteX21" fmla="*/ 30162 w 338138"/>
                <a:gd name="connsiteY21" fmla="*/ 92328 h 220663"/>
                <a:gd name="connsiteX22" fmla="*/ 30162 w 338138"/>
                <a:gd name="connsiteY22" fmla="*/ 88328 h 220663"/>
                <a:gd name="connsiteX23" fmla="*/ 91503 w 338138"/>
                <a:gd name="connsiteY23" fmla="*/ 28320 h 220663"/>
                <a:gd name="connsiteX24" fmla="*/ 56621 w 338138"/>
                <a:gd name="connsiteY24" fmla="*/ 28310 h 220663"/>
                <a:gd name="connsiteX25" fmla="*/ 60589 w 338138"/>
                <a:gd name="connsiteY25" fmla="*/ 28310 h 220663"/>
                <a:gd name="connsiteX26" fmla="*/ 60589 w 338138"/>
                <a:gd name="connsiteY26" fmla="*/ 32278 h 220663"/>
                <a:gd name="connsiteX27" fmla="*/ 35454 w 338138"/>
                <a:gd name="connsiteY27" fmla="*/ 57414 h 220663"/>
                <a:gd name="connsiteX28" fmla="*/ 32808 w 338138"/>
                <a:gd name="connsiteY28" fmla="*/ 58737 h 220663"/>
                <a:gd name="connsiteX29" fmla="*/ 30162 w 338138"/>
                <a:gd name="connsiteY29" fmla="*/ 57414 h 220663"/>
                <a:gd name="connsiteX30" fmla="*/ 30162 w 338138"/>
                <a:gd name="connsiteY30" fmla="*/ 53445 h 220663"/>
                <a:gd name="connsiteX31" fmla="*/ 56621 w 338138"/>
                <a:gd name="connsiteY31" fmla="*/ 28310 h 220663"/>
                <a:gd name="connsiteX32" fmla="*/ 126415 w 338138"/>
                <a:gd name="connsiteY32" fmla="*/ 28303 h 220663"/>
                <a:gd name="connsiteX33" fmla="*/ 130425 w 338138"/>
                <a:gd name="connsiteY33" fmla="*/ 28303 h 220663"/>
                <a:gd name="connsiteX34" fmla="*/ 130425 w 338138"/>
                <a:gd name="connsiteY34" fmla="*/ 32251 h 220663"/>
                <a:gd name="connsiteX35" fmla="*/ 35510 w 338138"/>
                <a:gd name="connsiteY35" fmla="*/ 125684 h 220663"/>
                <a:gd name="connsiteX36" fmla="*/ 32836 w 338138"/>
                <a:gd name="connsiteY36" fmla="*/ 127000 h 220663"/>
                <a:gd name="connsiteX37" fmla="*/ 30162 w 338138"/>
                <a:gd name="connsiteY37" fmla="*/ 125684 h 220663"/>
                <a:gd name="connsiteX38" fmla="*/ 30162 w 338138"/>
                <a:gd name="connsiteY38" fmla="*/ 121736 h 220663"/>
                <a:gd name="connsiteX39" fmla="*/ 126415 w 338138"/>
                <a:gd name="connsiteY39" fmla="*/ 28303 h 220663"/>
                <a:gd name="connsiteX40" fmla="*/ 25400 w 338138"/>
                <a:gd name="connsiteY40" fmla="*/ 19050 h 220663"/>
                <a:gd name="connsiteX41" fmla="*/ 25400 w 338138"/>
                <a:gd name="connsiteY41" fmla="*/ 169863 h 220663"/>
                <a:gd name="connsiteX42" fmla="*/ 312738 w 338138"/>
                <a:gd name="connsiteY42" fmla="*/ 169863 h 220663"/>
                <a:gd name="connsiteX43" fmla="*/ 312738 w 338138"/>
                <a:gd name="connsiteY43" fmla="*/ 160602 h 220663"/>
                <a:gd name="connsiteX44" fmla="*/ 265288 w 338138"/>
                <a:gd name="connsiteY44" fmla="*/ 160602 h 220663"/>
                <a:gd name="connsiteX45" fmla="*/ 262652 w 338138"/>
                <a:gd name="connsiteY45" fmla="*/ 157956 h 220663"/>
                <a:gd name="connsiteX46" fmla="*/ 265288 w 338138"/>
                <a:gd name="connsiteY46" fmla="*/ 153988 h 220663"/>
                <a:gd name="connsiteX47" fmla="*/ 312738 w 338138"/>
                <a:gd name="connsiteY47" fmla="*/ 153988 h 220663"/>
                <a:gd name="connsiteX48" fmla="*/ 312738 w 338138"/>
                <a:gd name="connsiteY48" fmla="*/ 146050 h 220663"/>
                <a:gd name="connsiteX49" fmla="*/ 233654 w 338138"/>
                <a:gd name="connsiteY49" fmla="*/ 146050 h 220663"/>
                <a:gd name="connsiteX50" fmla="*/ 231018 w 338138"/>
                <a:gd name="connsiteY50" fmla="*/ 143404 h 220663"/>
                <a:gd name="connsiteX51" fmla="*/ 233654 w 338138"/>
                <a:gd name="connsiteY51" fmla="*/ 139436 h 220663"/>
                <a:gd name="connsiteX52" fmla="*/ 312738 w 338138"/>
                <a:gd name="connsiteY52" fmla="*/ 139436 h 220663"/>
                <a:gd name="connsiteX53" fmla="*/ 312738 w 338138"/>
                <a:gd name="connsiteY53" fmla="*/ 19050 h 220663"/>
                <a:gd name="connsiteX54" fmla="*/ 25400 w 338138"/>
                <a:gd name="connsiteY54" fmla="*/ 19050 h 220663"/>
                <a:gd name="connsiteX55" fmla="*/ 35945 w 338138"/>
                <a:gd name="connsiteY55" fmla="*/ 4762 h 220663"/>
                <a:gd name="connsiteX56" fmla="*/ 25400 w 338138"/>
                <a:gd name="connsiteY56" fmla="*/ 14287 h 220663"/>
                <a:gd name="connsiteX57" fmla="*/ 312738 w 338138"/>
                <a:gd name="connsiteY57" fmla="*/ 14287 h 220663"/>
                <a:gd name="connsiteX58" fmla="*/ 302194 w 338138"/>
                <a:gd name="connsiteY58" fmla="*/ 4762 h 220663"/>
                <a:gd name="connsiteX59" fmla="*/ 35945 w 338138"/>
                <a:gd name="connsiteY59" fmla="*/ 4762 h 220663"/>
                <a:gd name="connsiteX60" fmla="*/ 35663 w 338138"/>
                <a:gd name="connsiteY60" fmla="*/ 0 h 220663"/>
                <a:gd name="connsiteX61" fmla="*/ 302475 w 338138"/>
                <a:gd name="connsiteY61" fmla="*/ 0 h 220663"/>
                <a:gd name="connsiteX62" fmla="*/ 318325 w 338138"/>
                <a:gd name="connsiteY62" fmla="*/ 15761 h 220663"/>
                <a:gd name="connsiteX63" fmla="*/ 318325 w 338138"/>
                <a:gd name="connsiteY63" fmla="*/ 190453 h 220663"/>
                <a:gd name="connsiteX64" fmla="*/ 335497 w 338138"/>
                <a:gd name="connsiteY64" fmla="*/ 190453 h 220663"/>
                <a:gd name="connsiteX65" fmla="*/ 338138 w 338138"/>
                <a:gd name="connsiteY65" fmla="*/ 194393 h 220663"/>
                <a:gd name="connsiteX66" fmla="*/ 338138 w 338138"/>
                <a:gd name="connsiteY66" fmla="*/ 211469 h 220663"/>
                <a:gd name="connsiteX67" fmla="*/ 328892 w 338138"/>
                <a:gd name="connsiteY67" fmla="*/ 220663 h 220663"/>
                <a:gd name="connsiteX68" fmla="*/ 9246 w 338138"/>
                <a:gd name="connsiteY68" fmla="*/ 220663 h 220663"/>
                <a:gd name="connsiteX69" fmla="*/ 0 w 338138"/>
                <a:gd name="connsiteY69" fmla="*/ 211469 h 220663"/>
                <a:gd name="connsiteX70" fmla="*/ 0 w 338138"/>
                <a:gd name="connsiteY70" fmla="*/ 194393 h 220663"/>
                <a:gd name="connsiteX71" fmla="*/ 2641 w 338138"/>
                <a:gd name="connsiteY71" fmla="*/ 190453 h 220663"/>
                <a:gd name="connsiteX72" fmla="*/ 19813 w 338138"/>
                <a:gd name="connsiteY72" fmla="*/ 190453 h 220663"/>
                <a:gd name="connsiteX73" fmla="*/ 19813 w 338138"/>
                <a:gd name="connsiteY73" fmla="*/ 15761 h 220663"/>
                <a:gd name="connsiteX74" fmla="*/ 35663 w 338138"/>
                <a:gd name="connsiteY74" fmla="*/ 0 h 2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8138" h="220663">
                  <a:moveTo>
                    <a:pt x="6350" y="196850"/>
                  </a:moveTo>
                  <a:cubicBezTo>
                    <a:pt x="6350" y="196850"/>
                    <a:pt x="6350" y="196850"/>
                    <a:pt x="6350" y="203654"/>
                  </a:cubicBezTo>
                  <a:cubicBezTo>
                    <a:pt x="6350" y="203654"/>
                    <a:pt x="6350" y="203654"/>
                    <a:pt x="115798" y="203654"/>
                  </a:cubicBezTo>
                  <a:cubicBezTo>
                    <a:pt x="117117" y="203654"/>
                    <a:pt x="118435" y="205015"/>
                    <a:pt x="118435" y="206375"/>
                  </a:cubicBezTo>
                  <a:cubicBezTo>
                    <a:pt x="118435" y="207736"/>
                    <a:pt x="117117" y="209097"/>
                    <a:pt x="115798" y="209097"/>
                  </a:cubicBezTo>
                  <a:cubicBezTo>
                    <a:pt x="115798" y="209097"/>
                    <a:pt x="115798" y="209097"/>
                    <a:pt x="6350" y="209097"/>
                  </a:cubicBezTo>
                  <a:cubicBezTo>
                    <a:pt x="6350" y="209097"/>
                    <a:pt x="6350" y="209097"/>
                    <a:pt x="6350" y="211818"/>
                  </a:cubicBezTo>
                  <a:cubicBezTo>
                    <a:pt x="6350" y="213179"/>
                    <a:pt x="8988" y="215900"/>
                    <a:pt x="10306" y="215900"/>
                  </a:cubicBezTo>
                  <a:cubicBezTo>
                    <a:pt x="10306" y="215900"/>
                    <a:pt x="10306" y="215900"/>
                    <a:pt x="329419" y="215900"/>
                  </a:cubicBezTo>
                  <a:cubicBezTo>
                    <a:pt x="330738" y="215900"/>
                    <a:pt x="333375" y="213179"/>
                    <a:pt x="333375" y="211818"/>
                  </a:cubicBezTo>
                  <a:lnTo>
                    <a:pt x="333375" y="196850"/>
                  </a:lnTo>
                  <a:cubicBezTo>
                    <a:pt x="333375" y="196850"/>
                    <a:pt x="333375" y="196850"/>
                    <a:pt x="6350" y="196850"/>
                  </a:cubicBezTo>
                  <a:close/>
                  <a:moveTo>
                    <a:pt x="25400" y="176212"/>
                  </a:moveTo>
                  <a:lnTo>
                    <a:pt x="25400" y="190500"/>
                  </a:lnTo>
                  <a:lnTo>
                    <a:pt x="312738" y="190500"/>
                  </a:lnTo>
                  <a:lnTo>
                    <a:pt x="312738" y="176212"/>
                  </a:lnTo>
                  <a:close/>
                  <a:moveTo>
                    <a:pt x="91503" y="28320"/>
                  </a:moveTo>
                  <a:cubicBezTo>
                    <a:pt x="92837" y="26987"/>
                    <a:pt x="94170" y="26987"/>
                    <a:pt x="95504" y="28320"/>
                  </a:cubicBezTo>
                  <a:cubicBezTo>
                    <a:pt x="96837" y="28320"/>
                    <a:pt x="96837" y="30987"/>
                    <a:pt x="95504" y="32321"/>
                  </a:cubicBezTo>
                  <a:cubicBezTo>
                    <a:pt x="95504" y="32321"/>
                    <a:pt x="95504" y="32321"/>
                    <a:pt x="35496" y="92328"/>
                  </a:cubicBezTo>
                  <a:cubicBezTo>
                    <a:pt x="34163" y="93662"/>
                    <a:pt x="34163" y="93662"/>
                    <a:pt x="32829" y="93662"/>
                  </a:cubicBezTo>
                  <a:cubicBezTo>
                    <a:pt x="31496" y="93662"/>
                    <a:pt x="31496" y="93662"/>
                    <a:pt x="30162" y="92328"/>
                  </a:cubicBezTo>
                  <a:cubicBezTo>
                    <a:pt x="30162" y="92328"/>
                    <a:pt x="30162" y="89661"/>
                    <a:pt x="30162" y="88328"/>
                  </a:cubicBezTo>
                  <a:cubicBezTo>
                    <a:pt x="30162" y="88328"/>
                    <a:pt x="30162" y="88328"/>
                    <a:pt x="91503" y="28320"/>
                  </a:cubicBezTo>
                  <a:close/>
                  <a:moveTo>
                    <a:pt x="56621" y="28310"/>
                  </a:moveTo>
                  <a:cubicBezTo>
                    <a:pt x="57943" y="26987"/>
                    <a:pt x="59266" y="26987"/>
                    <a:pt x="60589" y="28310"/>
                  </a:cubicBezTo>
                  <a:cubicBezTo>
                    <a:pt x="61912" y="28310"/>
                    <a:pt x="61912" y="30956"/>
                    <a:pt x="60589" y="32278"/>
                  </a:cubicBezTo>
                  <a:cubicBezTo>
                    <a:pt x="60589" y="32278"/>
                    <a:pt x="60589" y="32278"/>
                    <a:pt x="35454" y="57414"/>
                  </a:cubicBezTo>
                  <a:cubicBezTo>
                    <a:pt x="34131" y="58737"/>
                    <a:pt x="34131" y="58737"/>
                    <a:pt x="32808" y="58737"/>
                  </a:cubicBezTo>
                  <a:cubicBezTo>
                    <a:pt x="31485" y="58737"/>
                    <a:pt x="31485" y="58737"/>
                    <a:pt x="30162" y="57414"/>
                  </a:cubicBezTo>
                  <a:cubicBezTo>
                    <a:pt x="30162" y="56091"/>
                    <a:pt x="30162" y="54768"/>
                    <a:pt x="30162" y="53445"/>
                  </a:cubicBezTo>
                  <a:cubicBezTo>
                    <a:pt x="30162" y="53445"/>
                    <a:pt x="30162" y="53445"/>
                    <a:pt x="56621" y="28310"/>
                  </a:cubicBezTo>
                  <a:close/>
                  <a:moveTo>
                    <a:pt x="126415" y="28303"/>
                  </a:moveTo>
                  <a:cubicBezTo>
                    <a:pt x="127752" y="26987"/>
                    <a:pt x="129089" y="26987"/>
                    <a:pt x="130425" y="28303"/>
                  </a:cubicBezTo>
                  <a:cubicBezTo>
                    <a:pt x="131762" y="28303"/>
                    <a:pt x="131762" y="30935"/>
                    <a:pt x="130425" y="32251"/>
                  </a:cubicBezTo>
                  <a:cubicBezTo>
                    <a:pt x="130425" y="32251"/>
                    <a:pt x="130425" y="32251"/>
                    <a:pt x="35510" y="125684"/>
                  </a:cubicBezTo>
                  <a:cubicBezTo>
                    <a:pt x="34173" y="127000"/>
                    <a:pt x="34173" y="127000"/>
                    <a:pt x="32836" y="127000"/>
                  </a:cubicBezTo>
                  <a:cubicBezTo>
                    <a:pt x="31499" y="127000"/>
                    <a:pt x="31499" y="127000"/>
                    <a:pt x="30162" y="125684"/>
                  </a:cubicBezTo>
                  <a:cubicBezTo>
                    <a:pt x="30162" y="125684"/>
                    <a:pt x="30162" y="123052"/>
                    <a:pt x="30162" y="121736"/>
                  </a:cubicBezTo>
                  <a:cubicBezTo>
                    <a:pt x="30162" y="121736"/>
                    <a:pt x="30162" y="121736"/>
                    <a:pt x="126415" y="28303"/>
                  </a:cubicBezTo>
                  <a:close/>
                  <a:moveTo>
                    <a:pt x="25400" y="19050"/>
                  </a:moveTo>
                  <a:lnTo>
                    <a:pt x="25400" y="169863"/>
                  </a:lnTo>
                  <a:cubicBezTo>
                    <a:pt x="25400" y="169863"/>
                    <a:pt x="25400" y="169863"/>
                    <a:pt x="312738" y="169863"/>
                  </a:cubicBezTo>
                  <a:cubicBezTo>
                    <a:pt x="312738" y="169863"/>
                    <a:pt x="312738" y="169863"/>
                    <a:pt x="312738" y="160602"/>
                  </a:cubicBezTo>
                  <a:cubicBezTo>
                    <a:pt x="312738" y="160602"/>
                    <a:pt x="312738" y="160602"/>
                    <a:pt x="265288" y="160602"/>
                  </a:cubicBezTo>
                  <a:cubicBezTo>
                    <a:pt x="263970" y="160602"/>
                    <a:pt x="262652" y="159279"/>
                    <a:pt x="262652" y="157956"/>
                  </a:cubicBezTo>
                  <a:cubicBezTo>
                    <a:pt x="262652" y="155311"/>
                    <a:pt x="263970" y="153988"/>
                    <a:pt x="265288" y="153988"/>
                  </a:cubicBezTo>
                  <a:cubicBezTo>
                    <a:pt x="265288" y="153988"/>
                    <a:pt x="265288" y="153988"/>
                    <a:pt x="312738" y="153988"/>
                  </a:cubicBezTo>
                  <a:cubicBezTo>
                    <a:pt x="312738" y="153988"/>
                    <a:pt x="312738" y="153988"/>
                    <a:pt x="312738" y="146050"/>
                  </a:cubicBezTo>
                  <a:cubicBezTo>
                    <a:pt x="312738" y="146050"/>
                    <a:pt x="312738" y="146050"/>
                    <a:pt x="233654" y="146050"/>
                  </a:cubicBezTo>
                  <a:cubicBezTo>
                    <a:pt x="232336" y="146050"/>
                    <a:pt x="231018" y="144727"/>
                    <a:pt x="231018" y="143404"/>
                  </a:cubicBezTo>
                  <a:cubicBezTo>
                    <a:pt x="231018" y="140758"/>
                    <a:pt x="232336" y="139436"/>
                    <a:pt x="233654" y="139436"/>
                  </a:cubicBezTo>
                  <a:cubicBezTo>
                    <a:pt x="233654" y="139436"/>
                    <a:pt x="233654" y="139436"/>
                    <a:pt x="312738" y="139436"/>
                  </a:cubicBezTo>
                  <a:cubicBezTo>
                    <a:pt x="312738" y="139436"/>
                    <a:pt x="312738" y="139436"/>
                    <a:pt x="312738" y="19050"/>
                  </a:cubicBezTo>
                  <a:cubicBezTo>
                    <a:pt x="312738" y="19050"/>
                    <a:pt x="312738" y="19050"/>
                    <a:pt x="25400" y="19050"/>
                  </a:cubicBezTo>
                  <a:close/>
                  <a:moveTo>
                    <a:pt x="35945" y="4762"/>
                  </a:moveTo>
                  <a:cubicBezTo>
                    <a:pt x="30673" y="4762"/>
                    <a:pt x="26718" y="8844"/>
                    <a:pt x="25400" y="14287"/>
                  </a:cubicBezTo>
                  <a:cubicBezTo>
                    <a:pt x="25400" y="14287"/>
                    <a:pt x="25400" y="14287"/>
                    <a:pt x="312738" y="14287"/>
                  </a:cubicBezTo>
                  <a:cubicBezTo>
                    <a:pt x="311420" y="8844"/>
                    <a:pt x="307466" y="4762"/>
                    <a:pt x="302194" y="4762"/>
                  </a:cubicBezTo>
                  <a:cubicBezTo>
                    <a:pt x="302194" y="4762"/>
                    <a:pt x="302194" y="4762"/>
                    <a:pt x="35945" y="4762"/>
                  </a:cubicBezTo>
                  <a:close/>
                  <a:moveTo>
                    <a:pt x="35663" y="0"/>
                  </a:moveTo>
                  <a:cubicBezTo>
                    <a:pt x="35663" y="0"/>
                    <a:pt x="35663" y="0"/>
                    <a:pt x="302475" y="0"/>
                  </a:cubicBezTo>
                  <a:cubicBezTo>
                    <a:pt x="311721" y="0"/>
                    <a:pt x="318325" y="6567"/>
                    <a:pt x="318325" y="15761"/>
                  </a:cubicBezTo>
                  <a:cubicBezTo>
                    <a:pt x="318325" y="15761"/>
                    <a:pt x="318325" y="15761"/>
                    <a:pt x="318325" y="190453"/>
                  </a:cubicBezTo>
                  <a:cubicBezTo>
                    <a:pt x="318325" y="190453"/>
                    <a:pt x="318325" y="190453"/>
                    <a:pt x="335497" y="190453"/>
                  </a:cubicBezTo>
                  <a:cubicBezTo>
                    <a:pt x="336817" y="190453"/>
                    <a:pt x="338138" y="191766"/>
                    <a:pt x="338138" y="194393"/>
                  </a:cubicBezTo>
                  <a:cubicBezTo>
                    <a:pt x="338138" y="194393"/>
                    <a:pt x="338138" y="194393"/>
                    <a:pt x="338138" y="211469"/>
                  </a:cubicBezTo>
                  <a:cubicBezTo>
                    <a:pt x="338138" y="216723"/>
                    <a:pt x="334176" y="220663"/>
                    <a:pt x="328892" y="220663"/>
                  </a:cubicBezTo>
                  <a:cubicBezTo>
                    <a:pt x="328892" y="220663"/>
                    <a:pt x="328892" y="220663"/>
                    <a:pt x="9246" y="220663"/>
                  </a:cubicBezTo>
                  <a:cubicBezTo>
                    <a:pt x="3962" y="220663"/>
                    <a:pt x="0" y="216723"/>
                    <a:pt x="0" y="211469"/>
                  </a:cubicBezTo>
                  <a:cubicBezTo>
                    <a:pt x="0" y="211469"/>
                    <a:pt x="0" y="211469"/>
                    <a:pt x="0" y="194393"/>
                  </a:cubicBezTo>
                  <a:cubicBezTo>
                    <a:pt x="0" y="191766"/>
                    <a:pt x="1321" y="190453"/>
                    <a:pt x="2641" y="190453"/>
                  </a:cubicBezTo>
                  <a:cubicBezTo>
                    <a:pt x="2641" y="190453"/>
                    <a:pt x="2641" y="190453"/>
                    <a:pt x="19813" y="190453"/>
                  </a:cubicBezTo>
                  <a:cubicBezTo>
                    <a:pt x="19813" y="190453"/>
                    <a:pt x="19813" y="190453"/>
                    <a:pt x="19813" y="15761"/>
                  </a:cubicBezTo>
                  <a:cubicBezTo>
                    <a:pt x="19813" y="6567"/>
                    <a:pt x="26417" y="0"/>
                    <a:pt x="35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900">
                <a:cs typeface="+mn-ea"/>
                <a:sym typeface="+mn-lt"/>
              </a:endParaRPr>
            </a:p>
          </p:txBody>
        </p:sp>
      </p:grpSp>
      <p:grpSp>
        <p:nvGrpSpPr>
          <p:cNvPr id="14" name="组合 13"/>
          <p:cNvGrpSpPr/>
          <p:nvPr/>
        </p:nvGrpSpPr>
        <p:grpSpPr>
          <a:xfrm>
            <a:off x="874713" y="304800"/>
            <a:ext cx="1182909" cy="850419"/>
            <a:chOff x="874713" y="304800"/>
            <a:chExt cx="1182909" cy="850419"/>
          </a:xfrm>
        </p:grpSpPr>
        <p:sp>
          <p:nvSpPr>
            <p:cNvPr id="15"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文本框 17"/>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9" name="文本框 18"/>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23" name="组合 22"/>
          <p:cNvGrpSpPr/>
          <p:nvPr/>
        </p:nvGrpSpPr>
        <p:grpSpPr>
          <a:xfrm>
            <a:off x="1638832" y="1908543"/>
            <a:ext cx="8969451" cy="939708"/>
            <a:chOff x="874712" y="3325188"/>
            <a:chExt cx="8969451" cy="939708"/>
          </a:xfrm>
        </p:grpSpPr>
        <p:sp>
          <p:nvSpPr>
            <p:cNvPr id="24" name="矩形 23">
              <a:extLst>
                <a:ext uri="{FF2B5EF4-FFF2-40B4-BE49-F238E27FC236}">
                  <a16:creationId xmlns:a16="http://schemas.microsoft.com/office/drawing/2014/main" xmlns="" id="{E3EB1709-6D20-4440-8800-976CC5E9712E}"/>
                </a:ext>
              </a:extLst>
            </p:cNvPr>
            <p:cNvSpPr/>
            <p:nvPr/>
          </p:nvSpPr>
          <p:spPr>
            <a:xfrm>
              <a:off x="874712" y="3677812"/>
              <a:ext cx="8969451"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a:t>
              </a:r>
              <a:r>
                <a:rPr lang="zh-CN" altLang="en-US" sz="1400" dirty="0" smtClean="0">
                  <a:solidFill>
                    <a:schemeClr val="tx1">
                      <a:lumMod val="75000"/>
                      <a:lumOff val="25000"/>
                    </a:schemeClr>
                  </a:solidFill>
                </a:rPr>
                <a:t>中用户可以在投影仪或者计算机上进行演示也可以将演示文稿打印出来制作成胶片以便应用到更广泛的领域中</a:t>
              </a:r>
            </a:p>
          </p:txBody>
        </p:sp>
        <p:sp>
          <p:nvSpPr>
            <p:cNvPr id="25" name="矩形 24">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
        <p:nvSpPr>
          <p:cNvPr id="26" name="矩形 25">
            <a:extLst>
              <a:ext uri="{FF2B5EF4-FFF2-40B4-BE49-F238E27FC236}">
                <a16:creationId xmlns:a16="http://schemas.microsoft.com/office/drawing/2014/main" xmlns="" id="{CBCE2F27-1948-4AAF-B7D2-B7B4F23C2784}"/>
              </a:ext>
            </a:extLst>
          </p:cNvPr>
          <p:cNvSpPr/>
          <p:nvPr/>
        </p:nvSpPr>
        <p:spPr>
          <a:xfrm>
            <a:off x="1928883" y="451403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27" name="矩形 26">
            <a:extLst>
              <a:ext uri="{FF2B5EF4-FFF2-40B4-BE49-F238E27FC236}">
                <a16:creationId xmlns:a16="http://schemas.microsoft.com/office/drawing/2014/main" xmlns="" id="{CBCE2F27-1948-4AAF-B7D2-B7B4F23C2784}"/>
              </a:ext>
            </a:extLst>
          </p:cNvPr>
          <p:cNvSpPr/>
          <p:nvPr/>
        </p:nvSpPr>
        <p:spPr>
          <a:xfrm>
            <a:off x="4975506" y="451403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28" name="矩形 27">
            <a:extLst>
              <a:ext uri="{FF2B5EF4-FFF2-40B4-BE49-F238E27FC236}">
                <a16:creationId xmlns:a16="http://schemas.microsoft.com/office/drawing/2014/main" xmlns="" id="{CBCE2F27-1948-4AAF-B7D2-B7B4F23C2784}"/>
              </a:ext>
            </a:extLst>
          </p:cNvPr>
          <p:cNvSpPr/>
          <p:nvPr/>
        </p:nvSpPr>
        <p:spPr>
          <a:xfrm>
            <a:off x="8018874" y="451403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Tree>
    <p:extLst>
      <p:ext uri="{BB962C8B-B14F-4D97-AF65-F5344CB8AC3E}">
        <p14:creationId xmlns:p14="http://schemas.microsoft.com/office/powerpoint/2010/main" val="5813568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0-#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18" grpId="0"/>
      <p:bldP spid="19" grpId="0"/>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33"/>
          <p:cNvSpPr/>
          <p:nvPr/>
        </p:nvSpPr>
        <p:spPr>
          <a:xfrm rot="1800000">
            <a:off x="4823620" y="4309804"/>
            <a:ext cx="7647495" cy="3143756"/>
          </a:xfrm>
          <a:custGeom>
            <a:avLst/>
            <a:gdLst>
              <a:gd name="connsiteX0" fmla="*/ 1721440 w 7647495"/>
              <a:gd name="connsiteY0" fmla="*/ 0 h 3143756"/>
              <a:gd name="connsiteX1" fmla="*/ 7647494 w 7647495"/>
              <a:gd name="connsiteY1" fmla="*/ 16449 h 3143756"/>
              <a:gd name="connsiteX2" fmla="*/ 7647495 w 7647495"/>
              <a:gd name="connsiteY2" fmla="*/ 3124067 h 3143756"/>
              <a:gd name="connsiteX3" fmla="*/ 0 w 7647495"/>
              <a:gd name="connsiteY3" fmla="*/ 3143756 h 3143756"/>
              <a:gd name="connsiteX4" fmla="*/ 4683 w 7647495"/>
              <a:gd name="connsiteY4" fmla="*/ 3135205 h 3143756"/>
              <a:gd name="connsiteX5" fmla="*/ 86784 w 7647495"/>
              <a:gd name="connsiteY5" fmla="*/ 3137273 h 3143756"/>
              <a:gd name="connsiteX6" fmla="*/ 594979 w 7647495"/>
              <a:gd name="connsiteY6" fmla="*/ 2994398 h 3143756"/>
              <a:gd name="connsiteX7" fmla="*/ 1127555 w 7647495"/>
              <a:gd name="connsiteY7" fmla="*/ 2137031 h 3143756"/>
              <a:gd name="connsiteX8" fmla="*/ 1122336 w 7647495"/>
              <a:gd name="connsiteY8" fmla="*/ 1957147 h 3143756"/>
              <a:gd name="connsiteX9" fmla="*/ 1275510 w 7647495"/>
              <a:gd name="connsiteY9" fmla="*/ 2051609 h 3143756"/>
              <a:gd name="connsiteX10" fmla="*/ 2284300 w 7647495"/>
              <a:gd name="connsiteY10" fmla="*/ 2019069 h 3143756"/>
              <a:gd name="connsiteX11" fmla="*/ 2673651 w 7647495"/>
              <a:gd name="connsiteY11" fmla="*/ 547062 h 3143756"/>
              <a:gd name="connsiteX12" fmla="*/ 1816056 w 7647495"/>
              <a:gd name="connsiteY12" fmla="*/ 7984 h 3143756"/>
              <a:gd name="connsiteX13" fmla="*/ 1718415 w 7647495"/>
              <a:gd name="connsiteY13" fmla="*/ 5524 h 314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47495" h="3143756">
                <a:moveTo>
                  <a:pt x="1721440" y="0"/>
                </a:moveTo>
                <a:lnTo>
                  <a:pt x="7647494" y="16449"/>
                </a:lnTo>
                <a:lnTo>
                  <a:pt x="7647495" y="3124067"/>
                </a:lnTo>
                <a:lnTo>
                  <a:pt x="0" y="3143756"/>
                </a:lnTo>
                <a:lnTo>
                  <a:pt x="4683" y="3135205"/>
                </a:lnTo>
                <a:lnTo>
                  <a:pt x="86784" y="3137273"/>
                </a:lnTo>
                <a:cubicBezTo>
                  <a:pt x="260045" y="3133242"/>
                  <a:pt x="434573" y="3087009"/>
                  <a:pt x="594979" y="2994398"/>
                </a:cubicBezTo>
                <a:cubicBezTo>
                  <a:pt x="915792" y="2809177"/>
                  <a:pt x="1104190" y="2482281"/>
                  <a:pt x="1127555" y="2137031"/>
                </a:cubicBezTo>
                <a:lnTo>
                  <a:pt x="1122336" y="1957147"/>
                </a:lnTo>
                <a:lnTo>
                  <a:pt x="1275510" y="2051609"/>
                </a:lnTo>
                <a:cubicBezTo>
                  <a:pt x="1586189" y="2203999"/>
                  <a:pt x="1963487" y="2204290"/>
                  <a:pt x="2284300" y="2019069"/>
                </a:cubicBezTo>
                <a:cubicBezTo>
                  <a:pt x="2797600" y="1722715"/>
                  <a:pt x="2971918" y="1063675"/>
                  <a:pt x="2673651" y="547062"/>
                </a:cubicBezTo>
                <a:cubicBezTo>
                  <a:pt x="2487234" y="224178"/>
                  <a:pt x="2160334" y="33349"/>
                  <a:pt x="1816056" y="7984"/>
                </a:cubicBezTo>
                <a:lnTo>
                  <a:pt x="1718415" y="5524"/>
                </a:lnTo>
                <a:close/>
              </a:path>
            </a:pathLst>
          </a:custGeom>
          <a:gradFill flip="none" rotWithShape="1">
            <a:gsLst>
              <a:gs pos="0">
                <a:schemeClr val="bg1">
                  <a:lumMod val="7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7" name="文本框 4">
            <a:extLst>
              <a:ext uri="{FF2B5EF4-FFF2-40B4-BE49-F238E27FC236}">
                <a16:creationId xmlns:a16="http://schemas.microsoft.com/office/drawing/2014/main" xmlns="" id="{64E7C9B5-1DE1-48E7-902D-88F8913AC6BD}"/>
              </a:ext>
            </a:extLst>
          </p:cNvPr>
          <p:cNvSpPr txBox="1"/>
          <p:nvPr/>
        </p:nvSpPr>
        <p:spPr>
          <a:xfrm>
            <a:off x="1445506" y="1703544"/>
            <a:ext cx="493618" cy="410561"/>
          </a:xfrm>
          <a:prstGeom prst="rect">
            <a:avLst/>
          </a:prstGeom>
          <a:noFill/>
        </p:spPr>
        <p:txBody>
          <a:bodyPr wrap="none" lIns="117208" tIns="58604" rIns="117208" bIns="58604">
            <a:prstTxWarp prst="textPlain">
              <a:avLst/>
            </a:prstTxWarp>
            <a:normAutofit fontScale="47500" lnSpcReduction="20000"/>
          </a:bodyPr>
          <a:lstStyle/>
          <a:p>
            <a:r>
              <a:rPr lang="en-US" sz="4800" dirty="0">
                <a:solidFill>
                  <a:schemeClr val="bg1">
                    <a:lumMod val="65000"/>
                  </a:schemeClr>
                </a:solidFill>
              </a:rPr>
              <a:t>“</a:t>
            </a:r>
          </a:p>
        </p:txBody>
      </p:sp>
      <p:grpSp>
        <p:nvGrpSpPr>
          <p:cNvPr id="22" name="组合 21"/>
          <p:cNvGrpSpPr/>
          <p:nvPr/>
        </p:nvGrpSpPr>
        <p:grpSpPr>
          <a:xfrm>
            <a:off x="874713" y="304800"/>
            <a:ext cx="1182909" cy="850419"/>
            <a:chOff x="874713" y="304800"/>
            <a:chExt cx="1182909" cy="850419"/>
          </a:xfrm>
        </p:grpSpPr>
        <p:sp>
          <p:nvSpPr>
            <p:cNvPr id="23"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6" name="文本框 25"/>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27" name="文本框 26"/>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grpSp>
        <p:nvGrpSpPr>
          <p:cNvPr id="44" name="组合 43"/>
          <p:cNvGrpSpPr/>
          <p:nvPr/>
        </p:nvGrpSpPr>
        <p:grpSpPr>
          <a:xfrm>
            <a:off x="2081857" y="1838773"/>
            <a:ext cx="8860601" cy="962022"/>
            <a:chOff x="874712" y="3325188"/>
            <a:chExt cx="8860601" cy="962022"/>
          </a:xfrm>
        </p:grpSpPr>
        <p:sp>
          <p:nvSpPr>
            <p:cNvPr id="45" name="矩形 44">
              <a:extLst>
                <a:ext uri="{FF2B5EF4-FFF2-40B4-BE49-F238E27FC236}">
                  <a16:creationId xmlns:a16="http://schemas.microsoft.com/office/drawing/2014/main" xmlns="" id="{E3EB1709-6D20-4440-8800-976CC5E9712E}"/>
                </a:ext>
              </a:extLst>
            </p:cNvPr>
            <p:cNvSpPr/>
            <p:nvPr/>
          </p:nvSpPr>
          <p:spPr>
            <a:xfrm>
              <a:off x="874712" y="3677812"/>
              <a:ext cx="886060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a:t>
              </a:r>
              <a:r>
                <a:rPr lang="zh-CN" altLang="en-US" sz="1400" dirty="0" smtClean="0">
                  <a:solidFill>
                    <a:schemeClr val="tx1">
                      <a:lumMod val="75000"/>
                      <a:lumOff val="25000"/>
                    </a:schemeClr>
                  </a:solidFill>
                </a:rPr>
                <a:t>中用户可以在投影仪或者计算机上进行演示也可以将演示文稿打印出来制作成胶片以便应用到更广泛的领域中</a:t>
              </a:r>
            </a:p>
          </p:txBody>
        </p:sp>
        <p:sp>
          <p:nvSpPr>
            <p:cNvPr id="46" name="矩形 45">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1" name="组合 50"/>
          <p:cNvGrpSpPr/>
          <p:nvPr/>
        </p:nvGrpSpPr>
        <p:grpSpPr>
          <a:xfrm>
            <a:off x="1012651" y="3338997"/>
            <a:ext cx="10279237" cy="2160240"/>
            <a:chOff x="1012651" y="3338997"/>
            <a:chExt cx="10279237" cy="2160240"/>
          </a:xfrm>
        </p:grpSpPr>
        <p:sp>
          <p:nvSpPr>
            <p:cNvPr id="4" name="任意多边形: 形状 9">
              <a:extLst>
                <a:ext uri="{FF2B5EF4-FFF2-40B4-BE49-F238E27FC236}">
                  <a16:creationId xmlns:a16="http://schemas.microsoft.com/office/drawing/2014/main" xmlns="" id="{222585F1-53C3-4142-B55F-69118B6B4952}"/>
                </a:ext>
              </a:extLst>
            </p:cNvPr>
            <p:cNvSpPr/>
            <p:nvPr/>
          </p:nvSpPr>
          <p:spPr>
            <a:xfrm>
              <a:off x="5859506" y="3726141"/>
              <a:ext cx="504056" cy="1385955"/>
            </a:xfrm>
            <a:custGeom>
              <a:avLst/>
              <a:gdLst>
                <a:gd name="connsiteX0" fmla="*/ 252028 w 504056"/>
                <a:gd name="connsiteY0" fmla="*/ 0 h 1385955"/>
                <a:gd name="connsiteX1" fmla="*/ 257409 w 504056"/>
                <a:gd name="connsiteY1" fmla="*/ 5920 h 1385955"/>
                <a:gd name="connsiteX2" fmla="*/ 504056 w 504056"/>
                <a:gd name="connsiteY2" fmla="*/ 692977 h 1385955"/>
                <a:gd name="connsiteX3" fmla="*/ 257409 w 504056"/>
                <a:gd name="connsiteY3" fmla="*/ 1380034 h 1385955"/>
                <a:gd name="connsiteX4" fmla="*/ 252028 w 504056"/>
                <a:gd name="connsiteY4" fmla="*/ 1385955 h 1385955"/>
                <a:gd name="connsiteX5" fmla="*/ 246647 w 504056"/>
                <a:gd name="connsiteY5" fmla="*/ 1380034 h 1385955"/>
                <a:gd name="connsiteX6" fmla="*/ 0 w 504056"/>
                <a:gd name="connsiteY6" fmla="*/ 692977 h 1385955"/>
                <a:gd name="connsiteX7" fmla="*/ 246647 w 504056"/>
                <a:gd name="connsiteY7" fmla="*/ 5920 h 1385955"/>
                <a:gd name="connsiteX8" fmla="*/ 252028 w 504056"/>
                <a:gd name="connsiteY8" fmla="*/ 0 h 13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56" h="1385955">
                  <a:moveTo>
                    <a:pt x="252028" y="0"/>
                  </a:moveTo>
                  <a:lnTo>
                    <a:pt x="257409" y="5920"/>
                  </a:lnTo>
                  <a:cubicBezTo>
                    <a:pt x="411495" y="192629"/>
                    <a:pt x="504056" y="431994"/>
                    <a:pt x="504056" y="692977"/>
                  </a:cubicBezTo>
                  <a:cubicBezTo>
                    <a:pt x="504056" y="953961"/>
                    <a:pt x="411495" y="1193326"/>
                    <a:pt x="257409" y="1380034"/>
                  </a:cubicBezTo>
                  <a:lnTo>
                    <a:pt x="252028" y="1385955"/>
                  </a:lnTo>
                  <a:lnTo>
                    <a:pt x="246647" y="1380034"/>
                  </a:lnTo>
                  <a:cubicBezTo>
                    <a:pt x="92562" y="1193326"/>
                    <a:pt x="0" y="953961"/>
                    <a:pt x="0" y="692977"/>
                  </a:cubicBezTo>
                  <a:cubicBezTo>
                    <a:pt x="0" y="431994"/>
                    <a:pt x="92562" y="192629"/>
                    <a:pt x="246647" y="5920"/>
                  </a:cubicBezTo>
                  <a:lnTo>
                    <a:pt x="25202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任意多边形: 形状 8">
              <a:extLst>
                <a:ext uri="{FF2B5EF4-FFF2-40B4-BE49-F238E27FC236}">
                  <a16:creationId xmlns:a16="http://schemas.microsoft.com/office/drawing/2014/main" xmlns="" id="{278DA3A4-D869-4B60-AF32-1658FB98AB0F}"/>
                </a:ext>
              </a:extLst>
            </p:cNvPr>
            <p:cNvSpPr/>
            <p:nvPr/>
          </p:nvSpPr>
          <p:spPr>
            <a:xfrm>
              <a:off x="4059306" y="3338997"/>
              <a:ext cx="1908212" cy="2160240"/>
            </a:xfrm>
            <a:custGeom>
              <a:avLst/>
              <a:gdLst>
                <a:gd name="connsiteX0" fmla="*/ 1080120 w 1908212"/>
                <a:gd name="connsiteY0" fmla="*/ 0 h 2160240"/>
                <a:gd name="connsiteX1" fmla="*/ 1843880 w 1908212"/>
                <a:gd name="connsiteY1" fmla="*/ 316360 h 2160240"/>
                <a:gd name="connsiteX2" fmla="*/ 1908212 w 1908212"/>
                <a:gd name="connsiteY2" fmla="*/ 387143 h 2160240"/>
                <a:gd name="connsiteX3" fmla="*/ 1902831 w 1908212"/>
                <a:gd name="connsiteY3" fmla="*/ 393063 h 2160240"/>
                <a:gd name="connsiteX4" fmla="*/ 1656184 w 1908212"/>
                <a:gd name="connsiteY4" fmla="*/ 1080120 h 2160240"/>
                <a:gd name="connsiteX5" fmla="*/ 1902831 w 1908212"/>
                <a:gd name="connsiteY5" fmla="*/ 1767177 h 2160240"/>
                <a:gd name="connsiteX6" fmla="*/ 1908212 w 1908212"/>
                <a:gd name="connsiteY6" fmla="*/ 1773098 h 2160240"/>
                <a:gd name="connsiteX7" fmla="*/ 1843880 w 1908212"/>
                <a:gd name="connsiteY7" fmla="*/ 1843880 h 2160240"/>
                <a:gd name="connsiteX8" fmla="*/ 1080120 w 1908212"/>
                <a:gd name="connsiteY8" fmla="*/ 2160240 h 2160240"/>
                <a:gd name="connsiteX9" fmla="*/ 0 w 1908212"/>
                <a:gd name="connsiteY9" fmla="*/ 1080120 h 2160240"/>
                <a:gd name="connsiteX10" fmla="*/ 1080120 w 1908212"/>
                <a:gd name="connsiteY10"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12" h="2160240">
                  <a:moveTo>
                    <a:pt x="1080120" y="0"/>
                  </a:moveTo>
                  <a:cubicBezTo>
                    <a:pt x="1378387" y="0"/>
                    <a:pt x="1648417" y="120897"/>
                    <a:pt x="1843880" y="316360"/>
                  </a:cubicBezTo>
                  <a:lnTo>
                    <a:pt x="1908212" y="387143"/>
                  </a:lnTo>
                  <a:lnTo>
                    <a:pt x="1902831" y="393063"/>
                  </a:lnTo>
                  <a:cubicBezTo>
                    <a:pt x="1748746" y="579772"/>
                    <a:pt x="1656184" y="819137"/>
                    <a:pt x="1656184" y="1080120"/>
                  </a:cubicBezTo>
                  <a:cubicBezTo>
                    <a:pt x="1656184" y="1341104"/>
                    <a:pt x="1748746" y="1580469"/>
                    <a:pt x="1902831" y="1767177"/>
                  </a:cubicBezTo>
                  <a:lnTo>
                    <a:pt x="1908212" y="1773098"/>
                  </a:lnTo>
                  <a:lnTo>
                    <a:pt x="1843880" y="1843880"/>
                  </a:lnTo>
                  <a:cubicBezTo>
                    <a:pt x="1648417" y="2039344"/>
                    <a:pt x="1378387" y="2160240"/>
                    <a:pt x="1080120" y="2160240"/>
                  </a:cubicBezTo>
                  <a:cubicBezTo>
                    <a:pt x="483586" y="2160240"/>
                    <a:pt x="0" y="1676654"/>
                    <a:pt x="0" y="1080120"/>
                  </a:cubicBezTo>
                  <a:cubicBezTo>
                    <a:pt x="0" y="483586"/>
                    <a:pt x="483586" y="0"/>
                    <a:pt x="108012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p>
          </p:txBody>
        </p:sp>
        <p:sp>
          <p:nvSpPr>
            <p:cNvPr id="6" name="任意多边形: 形状 7">
              <a:extLst>
                <a:ext uri="{FF2B5EF4-FFF2-40B4-BE49-F238E27FC236}">
                  <a16:creationId xmlns:a16="http://schemas.microsoft.com/office/drawing/2014/main" xmlns="" id="{82C90B55-36AE-4255-886B-95F12646DFD9}"/>
                </a:ext>
              </a:extLst>
            </p:cNvPr>
            <p:cNvSpPr/>
            <p:nvPr/>
          </p:nvSpPr>
          <p:spPr>
            <a:xfrm>
              <a:off x="6255550" y="3338997"/>
              <a:ext cx="1908212" cy="2160240"/>
            </a:xfrm>
            <a:custGeom>
              <a:avLst/>
              <a:gdLst>
                <a:gd name="connsiteX0" fmla="*/ 828092 w 1908212"/>
                <a:gd name="connsiteY0" fmla="*/ 0 h 2160240"/>
                <a:gd name="connsiteX1" fmla="*/ 1908212 w 1908212"/>
                <a:gd name="connsiteY1" fmla="*/ 1080120 h 2160240"/>
                <a:gd name="connsiteX2" fmla="*/ 828092 w 1908212"/>
                <a:gd name="connsiteY2" fmla="*/ 2160240 h 2160240"/>
                <a:gd name="connsiteX3" fmla="*/ 64332 w 1908212"/>
                <a:gd name="connsiteY3" fmla="*/ 1843880 h 2160240"/>
                <a:gd name="connsiteX4" fmla="*/ 0 w 1908212"/>
                <a:gd name="connsiteY4" fmla="*/ 1773098 h 2160240"/>
                <a:gd name="connsiteX5" fmla="*/ 5381 w 1908212"/>
                <a:gd name="connsiteY5" fmla="*/ 1767177 h 2160240"/>
                <a:gd name="connsiteX6" fmla="*/ 252028 w 1908212"/>
                <a:gd name="connsiteY6" fmla="*/ 1080120 h 2160240"/>
                <a:gd name="connsiteX7" fmla="*/ 5381 w 1908212"/>
                <a:gd name="connsiteY7" fmla="*/ 393063 h 2160240"/>
                <a:gd name="connsiteX8" fmla="*/ 0 w 1908212"/>
                <a:gd name="connsiteY8" fmla="*/ 387143 h 2160240"/>
                <a:gd name="connsiteX9" fmla="*/ 64332 w 1908212"/>
                <a:gd name="connsiteY9" fmla="*/ 316360 h 2160240"/>
                <a:gd name="connsiteX10" fmla="*/ 828092 w 1908212"/>
                <a:gd name="connsiteY10"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12" h="2160240">
                  <a:moveTo>
                    <a:pt x="828092" y="0"/>
                  </a:moveTo>
                  <a:cubicBezTo>
                    <a:pt x="1424626" y="0"/>
                    <a:pt x="1908212" y="483586"/>
                    <a:pt x="1908212" y="1080120"/>
                  </a:cubicBezTo>
                  <a:cubicBezTo>
                    <a:pt x="1908212" y="1676654"/>
                    <a:pt x="1424626" y="2160240"/>
                    <a:pt x="828092" y="2160240"/>
                  </a:cubicBezTo>
                  <a:cubicBezTo>
                    <a:pt x="529825" y="2160240"/>
                    <a:pt x="259795" y="2039344"/>
                    <a:pt x="64332" y="1843880"/>
                  </a:cubicBezTo>
                  <a:lnTo>
                    <a:pt x="0" y="1773098"/>
                  </a:lnTo>
                  <a:lnTo>
                    <a:pt x="5381" y="1767177"/>
                  </a:lnTo>
                  <a:cubicBezTo>
                    <a:pt x="159467" y="1580469"/>
                    <a:pt x="252028" y="1341104"/>
                    <a:pt x="252028" y="1080120"/>
                  </a:cubicBezTo>
                  <a:cubicBezTo>
                    <a:pt x="252028" y="819137"/>
                    <a:pt x="159467" y="579772"/>
                    <a:pt x="5381" y="393063"/>
                  </a:cubicBezTo>
                  <a:lnTo>
                    <a:pt x="0" y="387143"/>
                  </a:lnTo>
                  <a:lnTo>
                    <a:pt x="64332" y="316360"/>
                  </a:lnTo>
                  <a:cubicBezTo>
                    <a:pt x="259795" y="120897"/>
                    <a:pt x="529825" y="0"/>
                    <a:pt x="8280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p>
          </p:txBody>
        </p:sp>
        <p:cxnSp>
          <p:nvCxnSpPr>
            <p:cNvPr id="10" name="直接连接符 9">
              <a:extLst>
                <a:ext uri="{FF2B5EF4-FFF2-40B4-BE49-F238E27FC236}">
                  <a16:creationId xmlns:a16="http://schemas.microsoft.com/office/drawing/2014/main" xmlns="" id="{63F987EE-542B-4DA4-8EF3-B85F3FA2228F}"/>
                </a:ext>
              </a:extLst>
            </p:cNvPr>
            <p:cNvCxnSpPr/>
            <p:nvPr/>
          </p:nvCxnSpPr>
          <p:spPr>
            <a:xfrm flipH="1">
              <a:off x="1247010" y="4086239"/>
              <a:ext cx="2380248" cy="0"/>
            </a:xfrm>
            <a:prstGeom prst="line">
              <a:avLst/>
            </a:prstGeom>
            <a:ln w="63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xmlns="" id="{B814F15A-5C15-49D8-A990-08DBB151BF87}"/>
                </a:ext>
              </a:extLst>
            </p:cNvPr>
            <p:cNvSpPr/>
            <p:nvPr/>
          </p:nvSpPr>
          <p:spPr>
            <a:xfrm>
              <a:off x="3698967" y="4090300"/>
              <a:ext cx="657634" cy="657634"/>
            </a:xfrm>
            <a:prstGeom prst="ellipse">
              <a:avLst/>
            </a:prstGeom>
            <a:solidFill>
              <a:schemeClr val="bg1"/>
            </a:solidFill>
            <a:ln w="9525"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01</a:t>
              </a:r>
              <a:endParaRPr dirty="0">
                <a:solidFill>
                  <a:schemeClr val="tx1"/>
                </a:solidFill>
              </a:endParaRPr>
            </a:p>
          </p:txBody>
        </p:sp>
        <p:sp>
          <p:nvSpPr>
            <p:cNvPr id="18" name="椭圆 17">
              <a:extLst>
                <a:ext uri="{FF2B5EF4-FFF2-40B4-BE49-F238E27FC236}">
                  <a16:creationId xmlns:a16="http://schemas.microsoft.com/office/drawing/2014/main" xmlns="" id="{90F4919B-7740-48D4-877D-C43A1279C942}"/>
                </a:ext>
              </a:extLst>
            </p:cNvPr>
            <p:cNvSpPr/>
            <p:nvPr/>
          </p:nvSpPr>
          <p:spPr>
            <a:xfrm>
              <a:off x="7819690" y="4090300"/>
              <a:ext cx="657634" cy="657634"/>
            </a:xfrm>
            <a:prstGeom prst="ellipse">
              <a:avLst/>
            </a:prstGeom>
            <a:solidFill>
              <a:schemeClr val="bg1"/>
            </a:solidFill>
            <a:ln w="9525"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tx1"/>
                  </a:solidFill>
                </a:rPr>
                <a:t>02</a:t>
              </a:r>
              <a:endParaRPr dirty="0">
                <a:solidFill>
                  <a:schemeClr val="tx1"/>
                </a:solidFill>
              </a:endParaRPr>
            </a:p>
          </p:txBody>
        </p:sp>
        <p:cxnSp>
          <p:nvCxnSpPr>
            <p:cNvPr id="28" name="直接连接符 27">
              <a:extLst>
                <a:ext uri="{FF2B5EF4-FFF2-40B4-BE49-F238E27FC236}">
                  <a16:creationId xmlns:a16="http://schemas.microsoft.com/office/drawing/2014/main" xmlns="" id="{63F987EE-542B-4DA4-8EF3-B85F3FA2228F}"/>
                </a:ext>
              </a:extLst>
            </p:cNvPr>
            <p:cNvCxnSpPr/>
            <p:nvPr/>
          </p:nvCxnSpPr>
          <p:spPr>
            <a:xfrm flipH="1">
              <a:off x="8562210" y="4086239"/>
              <a:ext cx="2380248" cy="0"/>
            </a:xfrm>
            <a:prstGeom prst="line">
              <a:avLst/>
            </a:prstGeom>
            <a:ln w="63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8642125" y="3695391"/>
              <a:ext cx="2649763" cy="1284054"/>
              <a:chOff x="874712" y="3261688"/>
              <a:chExt cx="2649763" cy="1284054"/>
            </a:xfrm>
          </p:grpSpPr>
          <p:sp>
            <p:nvSpPr>
              <p:cNvPr id="36" name="矩形 35">
                <a:extLst>
                  <a:ext uri="{FF2B5EF4-FFF2-40B4-BE49-F238E27FC236}">
                    <a16:creationId xmlns:a16="http://schemas.microsoft.com/office/drawing/2014/main" xmlns="" id="{E3EB1709-6D20-4440-8800-976CC5E9712E}"/>
                  </a:ext>
                </a:extLst>
              </p:cNvPr>
              <p:cNvSpPr/>
              <p:nvPr/>
            </p:nvSpPr>
            <p:spPr>
              <a:xfrm>
                <a:off x="874712" y="3677812"/>
                <a:ext cx="2649763"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a:t>
                </a:r>
                <a:r>
                  <a:rPr lang="zh-CN" altLang="en-US" sz="1400" dirty="0" smtClean="0">
                    <a:solidFill>
                      <a:schemeClr val="tx1">
                        <a:lumMod val="75000"/>
                        <a:lumOff val="25000"/>
                      </a:schemeClr>
                    </a:solidFill>
                  </a:rPr>
                  <a:t>应用</a:t>
                </a:r>
                <a:endParaRPr lang="zh-CN" altLang="en-US" sz="1400" dirty="0">
                  <a:solidFill>
                    <a:schemeClr val="tx1">
                      <a:lumMod val="75000"/>
                      <a:lumOff val="25000"/>
                    </a:schemeClr>
                  </a:solidFill>
                </a:endParaRPr>
              </a:p>
            </p:txBody>
          </p:sp>
          <p:sp>
            <p:nvSpPr>
              <p:cNvPr id="37" name="矩形 36">
                <a:extLst>
                  <a:ext uri="{FF2B5EF4-FFF2-40B4-BE49-F238E27FC236}">
                    <a16:creationId xmlns:a16="http://schemas.microsoft.com/office/drawing/2014/main" xmlns="" id="{CBCE2F27-1948-4AAF-B7D2-B7B4F23C2784}"/>
                  </a:ext>
                </a:extLst>
              </p:cNvPr>
              <p:cNvSpPr/>
              <p:nvPr/>
            </p:nvSpPr>
            <p:spPr>
              <a:xfrm>
                <a:off x="874713" y="32616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38" name="组合 37"/>
            <p:cNvGrpSpPr/>
            <p:nvPr/>
          </p:nvGrpSpPr>
          <p:grpSpPr>
            <a:xfrm>
              <a:off x="1012651" y="3695391"/>
              <a:ext cx="2649763" cy="1284054"/>
              <a:chOff x="874712" y="3261688"/>
              <a:chExt cx="2649763" cy="1284054"/>
            </a:xfrm>
          </p:grpSpPr>
          <p:sp>
            <p:nvSpPr>
              <p:cNvPr id="39" name="矩形 38">
                <a:extLst>
                  <a:ext uri="{FF2B5EF4-FFF2-40B4-BE49-F238E27FC236}">
                    <a16:creationId xmlns:a16="http://schemas.microsoft.com/office/drawing/2014/main" xmlns="" id="{E3EB1709-6D20-4440-8800-976CC5E9712E}"/>
                  </a:ext>
                </a:extLst>
              </p:cNvPr>
              <p:cNvSpPr/>
              <p:nvPr/>
            </p:nvSpPr>
            <p:spPr>
              <a:xfrm>
                <a:off x="874712" y="3677812"/>
                <a:ext cx="264976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a:t>
                </a:r>
                <a:r>
                  <a:rPr lang="zh-CN" altLang="en-US" sz="1400" dirty="0" smtClean="0">
                    <a:solidFill>
                      <a:schemeClr val="tx1">
                        <a:lumMod val="75000"/>
                        <a:lumOff val="25000"/>
                      </a:schemeClr>
                    </a:solidFill>
                  </a:rPr>
                  <a:t>应用</a:t>
                </a:r>
                <a:endParaRPr lang="zh-CN" altLang="en-US" sz="1400" dirty="0">
                  <a:solidFill>
                    <a:schemeClr val="tx1">
                      <a:lumMod val="75000"/>
                      <a:lumOff val="25000"/>
                    </a:schemeClr>
                  </a:solidFill>
                </a:endParaRPr>
              </a:p>
            </p:txBody>
          </p:sp>
          <p:sp>
            <p:nvSpPr>
              <p:cNvPr id="40" name="矩形 39">
                <a:extLst>
                  <a:ext uri="{FF2B5EF4-FFF2-40B4-BE49-F238E27FC236}">
                    <a16:creationId xmlns:a16="http://schemas.microsoft.com/office/drawing/2014/main" xmlns="" id="{CBCE2F27-1948-4AAF-B7D2-B7B4F23C2784}"/>
                  </a:ext>
                </a:extLst>
              </p:cNvPr>
              <p:cNvSpPr/>
              <p:nvPr/>
            </p:nvSpPr>
            <p:spPr>
              <a:xfrm>
                <a:off x="1282501" y="3261688"/>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t>标题文字添加</a:t>
                </a:r>
              </a:p>
            </p:txBody>
          </p:sp>
        </p:grpSp>
        <p:sp>
          <p:nvSpPr>
            <p:cNvPr id="49" name="椭圆 46"/>
            <p:cNvSpPr/>
            <p:nvPr/>
          </p:nvSpPr>
          <p:spPr>
            <a:xfrm>
              <a:off x="4726779" y="4060829"/>
              <a:ext cx="691879" cy="71588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7"/>
            <p:cNvSpPr/>
            <p:nvPr/>
          </p:nvSpPr>
          <p:spPr>
            <a:xfrm>
              <a:off x="6848314" y="4060829"/>
              <a:ext cx="715888" cy="71588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9316115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ppt_x</p:attrName>
                                        </p:attrNameLst>
                                      </p:cBhvr>
                                      <p:tavLst>
                                        <p:tav tm="0">
                                          <p:val>
                                            <p:strVal val="#ppt_x-#ppt_w*1.125000"/>
                                          </p:val>
                                        </p:tav>
                                        <p:tav tm="100000">
                                          <p:val>
                                            <p:strVal val="#ppt_x"/>
                                          </p:val>
                                        </p:tav>
                                      </p:tavLst>
                                    </p:anim>
                                    <p:animEffect transition="in" filter="wipe(right)">
                                      <p:cBhvr>
                                        <p:cTn id="13" dur="500"/>
                                        <p:tgtEl>
                                          <p:spTgt spid="2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500"/>
                            </p:stCondLst>
                            <p:childTnLst>
                              <p:par>
                                <p:cTn id="25" presetID="2" presetClass="entr" presetSubtype="2"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1+#ppt_w/2"/>
                                          </p:val>
                                        </p:tav>
                                        <p:tav tm="100000">
                                          <p:val>
                                            <p:strVal val="#ppt_x"/>
                                          </p:val>
                                        </p:tav>
                                      </p:tavLst>
                                    </p:anim>
                                    <p:anim calcmode="lin" valueType="num">
                                      <p:cBhvr additive="base">
                                        <p:cTn id="28" dur="500" fill="hold"/>
                                        <p:tgtEl>
                                          <p:spTgt spid="44"/>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rot="1800000">
            <a:off x="1150155" y="-641577"/>
            <a:ext cx="12278317" cy="8006703"/>
          </a:xfrm>
          <a:custGeom>
            <a:avLst/>
            <a:gdLst>
              <a:gd name="connsiteX0" fmla="*/ 0 w 13677900"/>
              <a:gd name="connsiteY0" fmla="*/ 0 h 7992222"/>
              <a:gd name="connsiteX1" fmla="*/ 13677900 w 13677900"/>
              <a:gd name="connsiteY1" fmla="*/ 0 h 7992222"/>
              <a:gd name="connsiteX2" fmla="*/ 13677900 w 13677900"/>
              <a:gd name="connsiteY2" fmla="*/ 7992222 h 7992222"/>
              <a:gd name="connsiteX3" fmla="*/ 0 w 13677900"/>
              <a:gd name="connsiteY3" fmla="*/ 7992222 h 7992222"/>
              <a:gd name="connsiteX4" fmla="*/ 0 w 13677900"/>
              <a:gd name="connsiteY4" fmla="*/ 0 h 7992222"/>
              <a:gd name="connsiteX0" fmla="*/ 0 w 13677900"/>
              <a:gd name="connsiteY0" fmla="*/ 0 h 7992222"/>
              <a:gd name="connsiteX1" fmla="*/ 10907303 w 13677900"/>
              <a:gd name="connsiteY1" fmla="*/ 3470 h 7992222"/>
              <a:gd name="connsiteX2" fmla="*/ 13677900 w 13677900"/>
              <a:gd name="connsiteY2" fmla="*/ 0 h 7992222"/>
              <a:gd name="connsiteX3" fmla="*/ 13677900 w 13677900"/>
              <a:gd name="connsiteY3" fmla="*/ 7992222 h 7992222"/>
              <a:gd name="connsiteX4" fmla="*/ 0 w 13677900"/>
              <a:gd name="connsiteY4" fmla="*/ 7992222 h 7992222"/>
              <a:gd name="connsiteX5" fmla="*/ 0 w 13677900"/>
              <a:gd name="connsiteY5" fmla="*/ 0 h 7992222"/>
              <a:gd name="connsiteX0" fmla="*/ 0 w 13677900"/>
              <a:gd name="connsiteY0" fmla="*/ 0 h 8006703"/>
              <a:gd name="connsiteX1" fmla="*/ 10907303 w 13677900"/>
              <a:gd name="connsiteY1" fmla="*/ 3470 h 8006703"/>
              <a:gd name="connsiteX2" fmla="*/ 13677900 w 13677900"/>
              <a:gd name="connsiteY2" fmla="*/ 0 h 8006703"/>
              <a:gd name="connsiteX3" fmla="*/ 13677900 w 13677900"/>
              <a:gd name="connsiteY3" fmla="*/ 7992222 h 8006703"/>
              <a:gd name="connsiteX4" fmla="*/ 1399583 w 13677900"/>
              <a:gd name="connsiteY4" fmla="*/ 8006703 h 8006703"/>
              <a:gd name="connsiteX5" fmla="*/ 0 w 13677900"/>
              <a:gd name="connsiteY5" fmla="*/ 7992222 h 8006703"/>
              <a:gd name="connsiteX6" fmla="*/ 0 w 13677900"/>
              <a:gd name="connsiteY6" fmla="*/ 0 h 8006703"/>
              <a:gd name="connsiteX0" fmla="*/ 0 w 13677900"/>
              <a:gd name="connsiteY0" fmla="*/ 0 h 8006703"/>
              <a:gd name="connsiteX1" fmla="*/ 10907303 w 13677900"/>
              <a:gd name="connsiteY1" fmla="*/ 3470 h 8006703"/>
              <a:gd name="connsiteX2" fmla="*/ 13677900 w 13677900"/>
              <a:gd name="connsiteY2" fmla="*/ 0 h 8006703"/>
              <a:gd name="connsiteX3" fmla="*/ 13677900 w 13677900"/>
              <a:gd name="connsiteY3" fmla="*/ 7992222 h 8006703"/>
              <a:gd name="connsiteX4" fmla="*/ 1399583 w 13677900"/>
              <a:gd name="connsiteY4" fmla="*/ 8006703 h 8006703"/>
              <a:gd name="connsiteX5" fmla="*/ 0 w 13677900"/>
              <a:gd name="connsiteY5" fmla="*/ 0 h 8006703"/>
              <a:gd name="connsiteX0" fmla="*/ 0 w 12278317"/>
              <a:gd name="connsiteY0" fmla="*/ 8006703 h 8006703"/>
              <a:gd name="connsiteX1" fmla="*/ 9507720 w 12278317"/>
              <a:gd name="connsiteY1" fmla="*/ 3470 h 8006703"/>
              <a:gd name="connsiteX2" fmla="*/ 12278317 w 12278317"/>
              <a:gd name="connsiteY2" fmla="*/ 0 h 8006703"/>
              <a:gd name="connsiteX3" fmla="*/ 12278317 w 12278317"/>
              <a:gd name="connsiteY3" fmla="*/ 7992222 h 8006703"/>
              <a:gd name="connsiteX4" fmla="*/ 0 w 12278317"/>
              <a:gd name="connsiteY4" fmla="*/ 8006703 h 8006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8317" h="8006703">
                <a:moveTo>
                  <a:pt x="0" y="8006703"/>
                </a:moveTo>
                <a:lnTo>
                  <a:pt x="9507720" y="3470"/>
                </a:lnTo>
                <a:lnTo>
                  <a:pt x="12278317" y="0"/>
                </a:lnTo>
                <a:lnTo>
                  <a:pt x="12278317" y="7992222"/>
                </a:lnTo>
                <a:lnTo>
                  <a:pt x="0" y="8006703"/>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5" name="组合 34"/>
          <p:cNvGrpSpPr/>
          <p:nvPr/>
        </p:nvGrpSpPr>
        <p:grpSpPr>
          <a:xfrm>
            <a:off x="874713" y="304800"/>
            <a:ext cx="1182909" cy="850419"/>
            <a:chOff x="874713" y="304800"/>
            <a:chExt cx="1182909" cy="850419"/>
          </a:xfrm>
        </p:grpSpPr>
        <p:sp>
          <p:nvSpPr>
            <p:cNvPr id="36"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9" name="文本框 38"/>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40" name="文本框 39"/>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46" name="图片占位符 4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874" b="29874"/>
          <a:stretch>
            <a:fillRect/>
          </a:stretch>
        </p:blipFill>
        <p:spPr/>
      </p:pic>
      <p:grpSp>
        <p:nvGrpSpPr>
          <p:cNvPr id="52" name="组合 51"/>
          <p:cNvGrpSpPr/>
          <p:nvPr/>
        </p:nvGrpSpPr>
        <p:grpSpPr>
          <a:xfrm>
            <a:off x="2666750" y="4173834"/>
            <a:ext cx="13725328" cy="4176934"/>
            <a:chOff x="2666750" y="4173834"/>
            <a:chExt cx="13725328" cy="4176934"/>
          </a:xfrm>
        </p:grpSpPr>
        <p:sp>
          <p:nvSpPr>
            <p:cNvPr id="42" name="矩形 41"/>
            <p:cNvSpPr/>
            <p:nvPr/>
          </p:nvSpPr>
          <p:spPr>
            <a:xfrm rot="1800000">
              <a:off x="2716248" y="5827991"/>
              <a:ext cx="8666256" cy="2522777"/>
            </a:xfrm>
            <a:custGeom>
              <a:avLst/>
              <a:gdLst>
                <a:gd name="connsiteX0" fmla="*/ 0 w 13677900"/>
                <a:gd name="connsiteY0" fmla="*/ 0 h 2507801"/>
                <a:gd name="connsiteX1" fmla="*/ 13677900 w 13677900"/>
                <a:gd name="connsiteY1" fmla="*/ 0 h 2507801"/>
                <a:gd name="connsiteX2" fmla="*/ 13677900 w 13677900"/>
                <a:gd name="connsiteY2" fmla="*/ 2507801 h 2507801"/>
                <a:gd name="connsiteX3" fmla="*/ 0 w 13677900"/>
                <a:gd name="connsiteY3" fmla="*/ 2507801 h 2507801"/>
                <a:gd name="connsiteX4" fmla="*/ 0 w 13677900"/>
                <a:gd name="connsiteY4" fmla="*/ 0 h 2507801"/>
                <a:gd name="connsiteX0" fmla="*/ 0 w 13677900"/>
                <a:gd name="connsiteY0" fmla="*/ 8044 h 2515845"/>
                <a:gd name="connsiteX1" fmla="*/ 5679555 w 13677900"/>
                <a:gd name="connsiteY1" fmla="*/ 0 h 2515845"/>
                <a:gd name="connsiteX2" fmla="*/ 13677900 w 13677900"/>
                <a:gd name="connsiteY2" fmla="*/ 8044 h 2515845"/>
                <a:gd name="connsiteX3" fmla="*/ 13677900 w 13677900"/>
                <a:gd name="connsiteY3" fmla="*/ 2515845 h 2515845"/>
                <a:gd name="connsiteX4" fmla="*/ 0 w 13677900"/>
                <a:gd name="connsiteY4" fmla="*/ 2515845 h 2515845"/>
                <a:gd name="connsiteX5" fmla="*/ 0 w 13677900"/>
                <a:gd name="connsiteY5" fmla="*/ 8044 h 2515845"/>
                <a:gd name="connsiteX0" fmla="*/ 0 w 13677900"/>
                <a:gd name="connsiteY0" fmla="*/ 8044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6" fmla="*/ 0 w 13677900"/>
                <a:gd name="connsiteY6" fmla="*/ 8044 h 2522777"/>
                <a:gd name="connsiteX0" fmla="*/ 0 w 13677900"/>
                <a:gd name="connsiteY0" fmla="*/ 2515845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0" fmla="*/ 0 w 8666256"/>
                <a:gd name="connsiteY0" fmla="*/ 2522777 h 2522777"/>
                <a:gd name="connsiteX1" fmla="*/ 667911 w 8666256"/>
                <a:gd name="connsiteY1" fmla="*/ 0 h 2522777"/>
                <a:gd name="connsiteX2" fmla="*/ 8666256 w 8666256"/>
                <a:gd name="connsiteY2" fmla="*/ 8044 h 2522777"/>
                <a:gd name="connsiteX3" fmla="*/ 8666256 w 8666256"/>
                <a:gd name="connsiteY3" fmla="*/ 2515845 h 2522777"/>
                <a:gd name="connsiteX4" fmla="*/ 0 w 8666256"/>
                <a:gd name="connsiteY4" fmla="*/ 2522777 h 252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6256" h="2522777">
                  <a:moveTo>
                    <a:pt x="0" y="2522777"/>
                  </a:moveTo>
                  <a:lnTo>
                    <a:pt x="667911" y="0"/>
                  </a:lnTo>
                  <a:lnTo>
                    <a:pt x="8666256" y="8044"/>
                  </a:lnTo>
                  <a:lnTo>
                    <a:pt x="8666256" y="2515845"/>
                  </a:lnTo>
                  <a:lnTo>
                    <a:pt x="0" y="252277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3" name="矩形 41"/>
            <p:cNvSpPr/>
            <p:nvPr/>
          </p:nvSpPr>
          <p:spPr>
            <a:xfrm rot="1800000">
              <a:off x="5234068" y="5827991"/>
              <a:ext cx="8666256" cy="2522777"/>
            </a:xfrm>
            <a:custGeom>
              <a:avLst/>
              <a:gdLst>
                <a:gd name="connsiteX0" fmla="*/ 0 w 13677900"/>
                <a:gd name="connsiteY0" fmla="*/ 0 h 2507801"/>
                <a:gd name="connsiteX1" fmla="*/ 13677900 w 13677900"/>
                <a:gd name="connsiteY1" fmla="*/ 0 h 2507801"/>
                <a:gd name="connsiteX2" fmla="*/ 13677900 w 13677900"/>
                <a:gd name="connsiteY2" fmla="*/ 2507801 h 2507801"/>
                <a:gd name="connsiteX3" fmla="*/ 0 w 13677900"/>
                <a:gd name="connsiteY3" fmla="*/ 2507801 h 2507801"/>
                <a:gd name="connsiteX4" fmla="*/ 0 w 13677900"/>
                <a:gd name="connsiteY4" fmla="*/ 0 h 2507801"/>
                <a:gd name="connsiteX0" fmla="*/ 0 w 13677900"/>
                <a:gd name="connsiteY0" fmla="*/ 8044 h 2515845"/>
                <a:gd name="connsiteX1" fmla="*/ 5679555 w 13677900"/>
                <a:gd name="connsiteY1" fmla="*/ 0 h 2515845"/>
                <a:gd name="connsiteX2" fmla="*/ 13677900 w 13677900"/>
                <a:gd name="connsiteY2" fmla="*/ 8044 h 2515845"/>
                <a:gd name="connsiteX3" fmla="*/ 13677900 w 13677900"/>
                <a:gd name="connsiteY3" fmla="*/ 2515845 h 2515845"/>
                <a:gd name="connsiteX4" fmla="*/ 0 w 13677900"/>
                <a:gd name="connsiteY4" fmla="*/ 2515845 h 2515845"/>
                <a:gd name="connsiteX5" fmla="*/ 0 w 13677900"/>
                <a:gd name="connsiteY5" fmla="*/ 8044 h 2515845"/>
                <a:gd name="connsiteX0" fmla="*/ 0 w 13677900"/>
                <a:gd name="connsiteY0" fmla="*/ 8044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6" fmla="*/ 0 w 13677900"/>
                <a:gd name="connsiteY6" fmla="*/ 8044 h 2522777"/>
                <a:gd name="connsiteX0" fmla="*/ 0 w 13677900"/>
                <a:gd name="connsiteY0" fmla="*/ 2515845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0" fmla="*/ 0 w 8666256"/>
                <a:gd name="connsiteY0" fmla="*/ 2522777 h 2522777"/>
                <a:gd name="connsiteX1" fmla="*/ 667911 w 8666256"/>
                <a:gd name="connsiteY1" fmla="*/ 0 h 2522777"/>
                <a:gd name="connsiteX2" fmla="*/ 8666256 w 8666256"/>
                <a:gd name="connsiteY2" fmla="*/ 8044 h 2522777"/>
                <a:gd name="connsiteX3" fmla="*/ 8666256 w 8666256"/>
                <a:gd name="connsiteY3" fmla="*/ 2515845 h 2522777"/>
                <a:gd name="connsiteX4" fmla="*/ 0 w 8666256"/>
                <a:gd name="connsiteY4" fmla="*/ 2522777 h 252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6256" h="2522777">
                  <a:moveTo>
                    <a:pt x="0" y="2522777"/>
                  </a:moveTo>
                  <a:lnTo>
                    <a:pt x="667911" y="0"/>
                  </a:lnTo>
                  <a:lnTo>
                    <a:pt x="8666256" y="8044"/>
                  </a:lnTo>
                  <a:lnTo>
                    <a:pt x="8666256" y="2515845"/>
                  </a:lnTo>
                  <a:lnTo>
                    <a:pt x="0" y="252277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4" name="矩形 41"/>
            <p:cNvSpPr/>
            <p:nvPr/>
          </p:nvSpPr>
          <p:spPr>
            <a:xfrm rot="1800000">
              <a:off x="7725822" y="5827991"/>
              <a:ext cx="8666256" cy="2522777"/>
            </a:xfrm>
            <a:custGeom>
              <a:avLst/>
              <a:gdLst>
                <a:gd name="connsiteX0" fmla="*/ 0 w 13677900"/>
                <a:gd name="connsiteY0" fmla="*/ 0 h 2507801"/>
                <a:gd name="connsiteX1" fmla="*/ 13677900 w 13677900"/>
                <a:gd name="connsiteY1" fmla="*/ 0 h 2507801"/>
                <a:gd name="connsiteX2" fmla="*/ 13677900 w 13677900"/>
                <a:gd name="connsiteY2" fmla="*/ 2507801 h 2507801"/>
                <a:gd name="connsiteX3" fmla="*/ 0 w 13677900"/>
                <a:gd name="connsiteY3" fmla="*/ 2507801 h 2507801"/>
                <a:gd name="connsiteX4" fmla="*/ 0 w 13677900"/>
                <a:gd name="connsiteY4" fmla="*/ 0 h 2507801"/>
                <a:gd name="connsiteX0" fmla="*/ 0 w 13677900"/>
                <a:gd name="connsiteY0" fmla="*/ 8044 h 2515845"/>
                <a:gd name="connsiteX1" fmla="*/ 5679555 w 13677900"/>
                <a:gd name="connsiteY1" fmla="*/ 0 h 2515845"/>
                <a:gd name="connsiteX2" fmla="*/ 13677900 w 13677900"/>
                <a:gd name="connsiteY2" fmla="*/ 8044 h 2515845"/>
                <a:gd name="connsiteX3" fmla="*/ 13677900 w 13677900"/>
                <a:gd name="connsiteY3" fmla="*/ 2515845 h 2515845"/>
                <a:gd name="connsiteX4" fmla="*/ 0 w 13677900"/>
                <a:gd name="connsiteY4" fmla="*/ 2515845 h 2515845"/>
                <a:gd name="connsiteX5" fmla="*/ 0 w 13677900"/>
                <a:gd name="connsiteY5" fmla="*/ 8044 h 2515845"/>
                <a:gd name="connsiteX0" fmla="*/ 0 w 13677900"/>
                <a:gd name="connsiteY0" fmla="*/ 8044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6" fmla="*/ 0 w 13677900"/>
                <a:gd name="connsiteY6" fmla="*/ 8044 h 2522777"/>
                <a:gd name="connsiteX0" fmla="*/ 0 w 13677900"/>
                <a:gd name="connsiteY0" fmla="*/ 2515845 h 2522777"/>
                <a:gd name="connsiteX1" fmla="*/ 5679555 w 13677900"/>
                <a:gd name="connsiteY1" fmla="*/ 0 h 2522777"/>
                <a:gd name="connsiteX2" fmla="*/ 13677900 w 13677900"/>
                <a:gd name="connsiteY2" fmla="*/ 8044 h 2522777"/>
                <a:gd name="connsiteX3" fmla="*/ 13677900 w 13677900"/>
                <a:gd name="connsiteY3" fmla="*/ 2515845 h 2522777"/>
                <a:gd name="connsiteX4" fmla="*/ 5011644 w 13677900"/>
                <a:gd name="connsiteY4" fmla="*/ 2522777 h 2522777"/>
                <a:gd name="connsiteX5" fmla="*/ 0 w 13677900"/>
                <a:gd name="connsiteY5" fmla="*/ 2515845 h 2522777"/>
                <a:gd name="connsiteX0" fmla="*/ 0 w 8666256"/>
                <a:gd name="connsiteY0" fmla="*/ 2522777 h 2522777"/>
                <a:gd name="connsiteX1" fmla="*/ 667911 w 8666256"/>
                <a:gd name="connsiteY1" fmla="*/ 0 h 2522777"/>
                <a:gd name="connsiteX2" fmla="*/ 8666256 w 8666256"/>
                <a:gd name="connsiteY2" fmla="*/ 8044 h 2522777"/>
                <a:gd name="connsiteX3" fmla="*/ 8666256 w 8666256"/>
                <a:gd name="connsiteY3" fmla="*/ 2515845 h 2522777"/>
                <a:gd name="connsiteX4" fmla="*/ 0 w 8666256"/>
                <a:gd name="connsiteY4" fmla="*/ 2522777 h 252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6256" h="2522777">
                  <a:moveTo>
                    <a:pt x="0" y="2522777"/>
                  </a:moveTo>
                  <a:lnTo>
                    <a:pt x="667911" y="0"/>
                  </a:lnTo>
                  <a:lnTo>
                    <a:pt x="8666256" y="8044"/>
                  </a:lnTo>
                  <a:lnTo>
                    <a:pt x="8666256" y="2515845"/>
                  </a:lnTo>
                  <a:lnTo>
                    <a:pt x="0" y="2522777"/>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5" name="组合 4"/>
            <p:cNvGrpSpPr/>
            <p:nvPr/>
          </p:nvGrpSpPr>
          <p:grpSpPr>
            <a:xfrm>
              <a:off x="2666750" y="4173834"/>
              <a:ext cx="6858503" cy="1849596"/>
              <a:chOff x="1050199" y="2082507"/>
              <a:chExt cx="5974895" cy="1611305"/>
            </a:xfrm>
            <a:solidFill>
              <a:schemeClr val="bg1"/>
            </a:solidFill>
          </p:grpSpPr>
          <p:sp>
            <p:nvSpPr>
              <p:cNvPr id="30" name="矩形 29"/>
              <p:cNvSpPr/>
              <p:nvPr/>
            </p:nvSpPr>
            <p:spPr>
              <a:xfrm>
                <a:off x="1050199" y="2082507"/>
                <a:ext cx="1611305" cy="1611305"/>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矩形 24"/>
              <p:cNvSpPr/>
              <p:nvPr/>
            </p:nvSpPr>
            <p:spPr>
              <a:xfrm>
                <a:off x="3231994" y="2082507"/>
                <a:ext cx="1611305" cy="1611305"/>
              </a:xfrm>
              <a:prstGeom prst="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矩形 19"/>
              <p:cNvSpPr/>
              <p:nvPr/>
            </p:nvSpPr>
            <p:spPr>
              <a:xfrm>
                <a:off x="5413789" y="2082507"/>
                <a:ext cx="1611305" cy="1611305"/>
              </a:xfrm>
              <a:prstGeom prst="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8" name="矩形 47">
              <a:extLst>
                <a:ext uri="{FF2B5EF4-FFF2-40B4-BE49-F238E27FC236}">
                  <a16:creationId xmlns:a16="http://schemas.microsoft.com/office/drawing/2014/main" xmlns="" id="{E3EB1709-6D20-4440-8800-976CC5E9712E}"/>
                </a:ext>
              </a:extLst>
            </p:cNvPr>
            <p:cNvSpPr/>
            <p:nvPr/>
          </p:nvSpPr>
          <p:spPr>
            <a:xfrm>
              <a:off x="2768511" y="4498467"/>
              <a:ext cx="1646073"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用户可以在投影仪或者计算机上进行演示也可以将演示文稿打印出来制作成胶片以便应用到更</a:t>
              </a:r>
              <a:r>
                <a:rPr lang="zh-CN" altLang="en-US" sz="1200" dirty="0" smtClean="0">
                  <a:solidFill>
                    <a:schemeClr val="bg1"/>
                  </a:solidFill>
                </a:rPr>
                <a:t>广泛</a:t>
              </a:r>
              <a:endParaRPr lang="zh-CN" altLang="en-US" sz="1200" dirty="0">
                <a:solidFill>
                  <a:schemeClr val="bg1"/>
                </a:solidFill>
              </a:endParaRPr>
            </a:p>
          </p:txBody>
        </p:sp>
        <p:sp>
          <p:nvSpPr>
            <p:cNvPr id="50" name="矩形 49">
              <a:extLst>
                <a:ext uri="{FF2B5EF4-FFF2-40B4-BE49-F238E27FC236}">
                  <a16:creationId xmlns:a16="http://schemas.microsoft.com/office/drawing/2014/main" xmlns="" id="{E3EB1709-6D20-4440-8800-976CC5E9712E}"/>
                </a:ext>
              </a:extLst>
            </p:cNvPr>
            <p:cNvSpPr/>
            <p:nvPr/>
          </p:nvSpPr>
          <p:spPr>
            <a:xfrm>
              <a:off x="5272963" y="4498467"/>
              <a:ext cx="1646073"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用户可以在投影仪或者计算机上进行演示也可以将演示文稿打印出来制作成胶片以便应用到更</a:t>
              </a:r>
              <a:r>
                <a:rPr lang="zh-CN" altLang="en-US" sz="1200" dirty="0" smtClean="0">
                  <a:solidFill>
                    <a:schemeClr val="bg1"/>
                  </a:solidFill>
                </a:rPr>
                <a:t>广泛</a:t>
              </a:r>
              <a:endParaRPr lang="zh-CN" altLang="en-US" sz="1200" dirty="0">
                <a:solidFill>
                  <a:schemeClr val="bg1"/>
                </a:solidFill>
              </a:endParaRPr>
            </a:p>
          </p:txBody>
        </p:sp>
        <p:sp>
          <p:nvSpPr>
            <p:cNvPr id="51" name="矩形 50">
              <a:extLst>
                <a:ext uri="{FF2B5EF4-FFF2-40B4-BE49-F238E27FC236}">
                  <a16:creationId xmlns:a16="http://schemas.microsoft.com/office/drawing/2014/main" xmlns="" id="{E3EB1709-6D20-4440-8800-976CC5E9712E}"/>
                </a:ext>
              </a:extLst>
            </p:cNvPr>
            <p:cNvSpPr/>
            <p:nvPr/>
          </p:nvSpPr>
          <p:spPr>
            <a:xfrm>
              <a:off x="7777418" y="4498467"/>
              <a:ext cx="1646073"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用户可以在投影仪或者计算机上进行演示也可以将演示文稿打印出来制作成胶片以便应用到更</a:t>
              </a:r>
              <a:r>
                <a:rPr lang="zh-CN" altLang="en-US" sz="1200" dirty="0" smtClean="0">
                  <a:solidFill>
                    <a:schemeClr val="bg1"/>
                  </a:solidFill>
                </a:rPr>
                <a:t>广泛</a:t>
              </a:r>
              <a:endParaRPr lang="zh-CN" altLang="en-US" sz="1200" dirty="0">
                <a:solidFill>
                  <a:schemeClr val="bg1"/>
                </a:solidFill>
              </a:endParaRPr>
            </a:p>
          </p:txBody>
        </p:sp>
      </p:grpSp>
    </p:spTree>
    <p:extLst>
      <p:ext uri="{BB962C8B-B14F-4D97-AF65-F5344CB8AC3E}">
        <p14:creationId xmlns:p14="http://schemas.microsoft.com/office/powerpoint/2010/main" val="4524262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p:tgtEl>
                                          <p:spTgt spid="39"/>
                                        </p:tgtEl>
                                        <p:attrNameLst>
                                          <p:attrName>ppt_x</p:attrName>
                                        </p:attrNameLst>
                                      </p:cBhvr>
                                      <p:tavLst>
                                        <p:tav tm="0">
                                          <p:val>
                                            <p:strVal val="#ppt_x-#ppt_w*1.125000"/>
                                          </p:val>
                                        </p:tav>
                                        <p:tav tm="100000">
                                          <p:val>
                                            <p:strVal val="#ppt_x"/>
                                          </p:val>
                                        </p:tav>
                                      </p:tavLst>
                                    </p:anim>
                                    <p:animEffect transition="in" filter="wipe(right)">
                                      <p:cBhvr>
                                        <p:cTn id="13" dur="500"/>
                                        <p:tgtEl>
                                          <p:spTgt spid="39"/>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randombar(horizontal)">
                                      <p:cBhvr>
                                        <p:cTn id="21" dur="500"/>
                                        <p:tgtEl>
                                          <p:spTgt spid="46"/>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3000"/>
                            </p:stCondLst>
                            <p:childTnLst>
                              <p:par>
                                <p:cTn id="27" presetID="2" presetClass="entr" presetSubtype="6"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1000" fill="hold"/>
                                        <p:tgtEl>
                                          <p:spTgt spid="52"/>
                                        </p:tgtEl>
                                        <p:attrNameLst>
                                          <p:attrName>ppt_x</p:attrName>
                                        </p:attrNameLst>
                                      </p:cBhvr>
                                      <p:tavLst>
                                        <p:tav tm="0">
                                          <p:val>
                                            <p:strVal val="1+#ppt_w/2"/>
                                          </p:val>
                                        </p:tav>
                                        <p:tav tm="100000">
                                          <p:val>
                                            <p:strVal val="#ppt_x"/>
                                          </p:val>
                                        </p:tav>
                                      </p:tavLst>
                                    </p:anim>
                                    <p:anim calcmode="lin" valueType="num">
                                      <p:cBhvr additive="base">
                                        <p:cTn id="30" dur="10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800000">
            <a:off x="2745239" y="5018189"/>
            <a:ext cx="10798548" cy="2850816"/>
          </a:xfrm>
          <a:custGeom>
            <a:avLst/>
            <a:gdLst>
              <a:gd name="connsiteX0" fmla="*/ 0 w 13677900"/>
              <a:gd name="connsiteY0" fmla="*/ 0 h 2842423"/>
              <a:gd name="connsiteX1" fmla="*/ 13677900 w 13677900"/>
              <a:gd name="connsiteY1" fmla="*/ 0 h 2842423"/>
              <a:gd name="connsiteX2" fmla="*/ 13677900 w 13677900"/>
              <a:gd name="connsiteY2" fmla="*/ 2842423 h 2842423"/>
              <a:gd name="connsiteX3" fmla="*/ 0 w 13677900"/>
              <a:gd name="connsiteY3" fmla="*/ 2842423 h 2842423"/>
              <a:gd name="connsiteX4" fmla="*/ 0 w 13677900"/>
              <a:gd name="connsiteY4" fmla="*/ 0 h 2842423"/>
              <a:gd name="connsiteX0" fmla="*/ 0 w 13677900"/>
              <a:gd name="connsiteY0" fmla="*/ 22477 h 2864900"/>
              <a:gd name="connsiteX1" fmla="*/ 2979974 w 13677900"/>
              <a:gd name="connsiteY1" fmla="*/ 0 h 2864900"/>
              <a:gd name="connsiteX2" fmla="*/ 13677900 w 13677900"/>
              <a:gd name="connsiteY2" fmla="*/ 22477 h 2864900"/>
              <a:gd name="connsiteX3" fmla="*/ 13677900 w 13677900"/>
              <a:gd name="connsiteY3" fmla="*/ 2864900 h 2864900"/>
              <a:gd name="connsiteX4" fmla="*/ 0 w 13677900"/>
              <a:gd name="connsiteY4" fmla="*/ 2864900 h 2864900"/>
              <a:gd name="connsiteX5" fmla="*/ 0 w 13677900"/>
              <a:gd name="connsiteY5" fmla="*/ 22477 h 2864900"/>
              <a:gd name="connsiteX0" fmla="*/ 0 w 13677900"/>
              <a:gd name="connsiteY0" fmla="*/ 22477 h 2873716"/>
              <a:gd name="connsiteX1" fmla="*/ 2979974 w 13677900"/>
              <a:gd name="connsiteY1" fmla="*/ 0 h 2873716"/>
              <a:gd name="connsiteX2" fmla="*/ 13677900 w 13677900"/>
              <a:gd name="connsiteY2" fmla="*/ 22477 h 2873716"/>
              <a:gd name="connsiteX3" fmla="*/ 13677900 w 13677900"/>
              <a:gd name="connsiteY3" fmla="*/ 2864900 h 2873716"/>
              <a:gd name="connsiteX4" fmla="*/ 2879352 w 13677900"/>
              <a:gd name="connsiteY4" fmla="*/ 2873716 h 2873716"/>
              <a:gd name="connsiteX5" fmla="*/ 0 w 13677900"/>
              <a:gd name="connsiteY5" fmla="*/ 2864900 h 2873716"/>
              <a:gd name="connsiteX6" fmla="*/ 0 w 13677900"/>
              <a:gd name="connsiteY6" fmla="*/ 22477 h 2873716"/>
              <a:gd name="connsiteX0" fmla="*/ 0 w 13677900"/>
              <a:gd name="connsiteY0" fmla="*/ 22477 h 2873716"/>
              <a:gd name="connsiteX1" fmla="*/ 2979974 w 13677900"/>
              <a:gd name="connsiteY1" fmla="*/ 0 h 2873716"/>
              <a:gd name="connsiteX2" fmla="*/ 13677900 w 13677900"/>
              <a:gd name="connsiteY2" fmla="*/ 22477 h 2873716"/>
              <a:gd name="connsiteX3" fmla="*/ 13677900 w 13677900"/>
              <a:gd name="connsiteY3" fmla="*/ 2864900 h 2873716"/>
              <a:gd name="connsiteX4" fmla="*/ 2879352 w 13677900"/>
              <a:gd name="connsiteY4" fmla="*/ 2873716 h 2873716"/>
              <a:gd name="connsiteX5" fmla="*/ 0 w 13677900"/>
              <a:gd name="connsiteY5" fmla="*/ 22477 h 2873716"/>
              <a:gd name="connsiteX0" fmla="*/ 0 w 10798548"/>
              <a:gd name="connsiteY0" fmla="*/ 2873716 h 2873716"/>
              <a:gd name="connsiteX1" fmla="*/ 100622 w 10798548"/>
              <a:gd name="connsiteY1" fmla="*/ 0 h 2873716"/>
              <a:gd name="connsiteX2" fmla="*/ 10798548 w 10798548"/>
              <a:gd name="connsiteY2" fmla="*/ 22477 h 2873716"/>
              <a:gd name="connsiteX3" fmla="*/ 10798548 w 10798548"/>
              <a:gd name="connsiteY3" fmla="*/ 2864900 h 2873716"/>
              <a:gd name="connsiteX4" fmla="*/ 0 w 10798548"/>
              <a:gd name="connsiteY4" fmla="*/ 2873716 h 2873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8548" h="2873716">
                <a:moveTo>
                  <a:pt x="0" y="2873716"/>
                </a:moveTo>
                <a:lnTo>
                  <a:pt x="100622" y="0"/>
                </a:lnTo>
                <a:lnTo>
                  <a:pt x="10798548" y="22477"/>
                </a:lnTo>
                <a:lnTo>
                  <a:pt x="10798548" y="2864900"/>
                </a:lnTo>
                <a:lnTo>
                  <a:pt x="0" y="2873716"/>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5" name="椭圆 4"/>
          <p:cNvSpPr/>
          <p:nvPr/>
        </p:nvSpPr>
        <p:spPr>
          <a:xfrm flipH="1">
            <a:off x="1639415" y="1891407"/>
            <a:ext cx="3795911" cy="3795911"/>
          </a:xfrm>
          <a:prstGeom prst="ellipse">
            <a:avLst/>
          </a:prstGeom>
          <a:noFill/>
          <a:ln w="19050">
            <a:solidFill>
              <a:schemeClr val="bg2">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1" name="组合 40"/>
          <p:cNvGrpSpPr/>
          <p:nvPr/>
        </p:nvGrpSpPr>
        <p:grpSpPr>
          <a:xfrm>
            <a:off x="4664954" y="2165271"/>
            <a:ext cx="8309237" cy="2916992"/>
            <a:chOff x="4664954" y="2165271"/>
            <a:chExt cx="8309237" cy="2916992"/>
          </a:xfrm>
        </p:grpSpPr>
        <p:sp>
          <p:nvSpPr>
            <p:cNvPr id="37" name="矩形 36"/>
            <p:cNvSpPr/>
            <p:nvPr/>
          </p:nvSpPr>
          <p:spPr>
            <a:xfrm rot="1800000">
              <a:off x="4664954" y="4259426"/>
              <a:ext cx="8309237" cy="822837"/>
            </a:xfrm>
            <a:custGeom>
              <a:avLst/>
              <a:gdLst>
                <a:gd name="connsiteX0" fmla="*/ 0 w 13677900"/>
                <a:gd name="connsiteY0" fmla="*/ 0 h 808325"/>
                <a:gd name="connsiteX1" fmla="*/ 13677900 w 13677900"/>
                <a:gd name="connsiteY1" fmla="*/ 0 h 808325"/>
                <a:gd name="connsiteX2" fmla="*/ 13677900 w 13677900"/>
                <a:gd name="connsiteY2" fmla="*/ 808325 h 808325"/>
                <a:gd name="connsiteX3" fmla="*/ 0 w 13677900"/>
                <a:gd name="connsiteY3" fmla="*/ 808325 h 808325"/>
                <a:gd name="connsiteX4" fmla="*/ 0 w 13677900"/>
                <a:gd name="connsiteY4" fmla="*/ 0 h 808325"/>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0 w 13677900"/>
                <a:gd name="connsiteY4" fmla="*/ 822837 h 822837"/>
                <a:gd name="connsiteX5" fmla="*/ 0 w 13677900"/>
                <a:gd name="connsiteY5" fmla="*/ 14512 h 822837"/>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6" fmla="*/ 0 w 13677900"/>
                <a:gd name="connsiteY6" fmla="*/ 14512 h 822837"/>
                <a:gd name="connsiteX0" fmla="*/ 0 w 13677900"/>
                <a:gd name="connsiteY0" fmla="*/ 822837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0" fmla="*/ 0 w 8309237"/>
                <a:gd name="connsiteY0" fmla="*/ 815205 h 822837"/>
                <a:gd name="connsiteX1" fmla="*/ 2278 w 8309237"/>
                <a:gd name="connsiteY1" fmla="*/ 0 h 822837"/>
                <a:gd name="connsiteX2" fmla="*/ 8309237 w 8309237"/>
                <a:gd name="connsiteY2" fmla="*/ 14512 h 822837"/>
                <a:gd name="connsiteX3" fmla="*/ 8309237 w 8309237"/>
                <a:gd name="connsiteY3" fmla="*/ 822837 h 822837"/>
                <a:gd name="connsiteX4" fmla="*/ 0 w 8309237"/>
                <a:gd name="connsiteY4" fmla="*/ 815205 h 82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237" h="822837">
                  <a:moveTo>
                    <a:pt x="0" y="815205"/>
                  </a:moveTo>
                  <a:cubicBezTo>
                    <a:pt x="759" y="543470"/>
                    <a:pt x="1519" y="271735"/>
                    <a:pt x="2278" y="0"/>
                  </a:cubicBezTo>
                  <a:lnTo>
                    <a:pt x="8309237" y="14512"/>
                  </a:lnTo>
                  <a:lnTo>
                    <a:pt x="8309237" y="822837"/>
                  </a:lnTo>
                  <a:lnTo>
                    <a:pt x="0" y="815205"/>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4" name="组合 33"/>
            <p:cNvGrpSpPr/>
            <p:nvPr/>
          </p:nvGrpSpPr>
          <p:grpSpPr>
            <a:xfrm>
              <a:off x="4792906" y="2165271"/>
              <a:ext cx="869091" cy="869091"/>
              <a:chOff x="4764331" y="2165271"/>
              <a:chExt cx="869091" cy="869091"/>
            </a:xfrm>
          </p:grpSpPr>
          <p:sp>
            <p:nvSpPr>
              <p:cNvPr id="23" name="椭圆 22"/>
              <p:cNvSpPr/>
              <p:nvPr/>
            </p:nvSpPr>
            <p:spPr>
              <a:xfrm rot="10800000" flipH="1" flipV="1">
                <a:off x="4764331" y="2165271"/>
                <a:ext cx="869091" cy="869091"/>
              </a:xfrm>
              <a:prstGeom prst="ellipse">
                <a:avLst/>
              </a:prstGeom>
              <a:solidFill>
                <a:schemeClr val="accent1"/>
              </a:solidFill>
              <a:ln w="5715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任意多边形: 形状 24"/>
              <p:cNvSpPr/>
              <p:nvPr/>
            </p:nvSpPr>
            <p:spPr>
              <a:xfrm flipH="1">
                <a:off x="5034478" y="2455780"/>
                <a:ext cx="328796" cy="28807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p>
            </p:txBody>
          </p:sp>
        </p:grpSp>
      </p:grpSp>
      <p:grpSp>
        <p:nvGrpSpPr>
          <p:cNvPr id="42" name="组合 41"/>
          <p:cNvGrpSpPr/>
          <p:nvPr/>
        </p:nvGrpSpPr>
        <p:grpSpPr>
          <a:xfrm>
            <a:off x="4664954" y="4621297"/>
            <a:ext cx="8309237" cy="2927237"/>
            <a:chOff x="4664954" y="4621297"/>
            <a:chExt cx="8309237" cy="2927237"/>
          </a:xfrm>
        </p:grpSpPr>
        <p:sp>
          <p:nvSpPr>
            <p:cNvPr id="38" name="矩形 36"/>
            <p:cNvSpPr/>
            <p:nvPr/>
          </p:nvSpPr>
          <p:spPr>
            <a:xfrm rot="1800000">
              <a:off x="4664954" y="6725697"/>
              <a:ext cx="8309237" cy="822837"/>
            </a:xfrm>
            <a:custGeom>
              <a:avLst/>
              <a:gdLst>
                <a:gd name="connsiteX0" fmla="*/ 0 w 13677900"/>
                <a:gd name="connsiteY0" fmla="*/ 0 h 808325"/>
                <a:gd name="connsiteX1" fmla="*/ 13677900 w 13677900"/>
                <a:gd name="connsiteY1" fmla="*/ 0 h 808325"/>
                <a:gd name="connsiteX2" fmla="*/ 13677900 w 13677900"/>
                <a:gd name="connsiteY2" fmla="*/ 808325 h 808325"/>
                <a:gd name="connsiteX3" fmla="*/ 0 w 13677900"/>
                <a:gd name="connsiteY3" fmla="*/ 808325 h 808325"/>
                <a:gd name="connsiteX4" fmla="*/ 0 w 13677900"/>
                <a:gd name="connsiteY4" fmla="*/ 0 h 808325"/>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0 w 13677900"/>
                <a:gd name="connsiteY4" fmla="*/ 822837 h 822837"/>
                <a:gd name="connsiteX5" fmla="*/ 0 w 13677900"/>
                <a:gd name="connsiteY5" fmla="*/ 14512 h 822837"/>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6" fmla="*/ 0 w 13677900"/>
                <a:gd name="connsiteY6" fmla="*/ 14512 h 822837"/>
                <a:gd name="connsiteX0" fmla="*/ 0 w 13677900"/>
                <a:gd name="connsiteY0" fmla="*/ 822837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0" fmla="*/ 0 w 8309237"/>
                <a:gd name="connsiteY0" fmla="*/ 815205 h 822837"/>
                <a:gd name="connsiteX1" fmla="*/ 2278 w 8309237"/>
                <a:gd name="connsiteY1" fmla="*/ 0 h 822837"/>
                <a:gd name="connsiteX2" fmla="*/ 8309237 w 8309237"/>
                <a:gd name="connsiteY2" fmla="*/ 14512 h 822837"/>
                <a:gd name="connsiteX3" fmla="*/ 8309237 w 8309237"/>
                <a:gd name="connsiteY3" fmla="*/ 822837 h 822837"/>
                <a:gd name="connsiteX4" fmla="*/ 0 w 8309237"/>
                <a:gd name="connsiteY4" fmla="*/ 815205 h 82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237" h="822837">
                  <a:moveTo>
                    <a:pt x="0" y="815205"/>
                  </a:moveTo>
                  <a:cubicBezTo>
                    <a:pt x="759" y="543470"/>
                    <a:pt x="1519" y="271735"/>
                    <a:pt x="2278" y="0"/>
                  </a:cubicBezTo>
                  <a:lnTo>
                    <a:pt x="8309237" y="14512"/>
                  </a:lnTo>
                  <a:lnTo>
                    <a:pt x="8309237" y="822837"/>
                  </a:lnTo>
                  <a:lnTo>
                    <a:pt x="0" y="815205"/>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6" name="组合 35"/>
            <p:cNvGrpSpPr/>
            <p:nvPr/>
          </p:nvGrpSpPr>
          <p:grpSpPr>
            <a:xfrm>
              <a:off x="4774293" y="4621297"/>
              <a:ext cx="869091" cy="869091"/>
              <a:chOff x="4745718" y="4621297"/>
              <a:chExt cx="869091" cy="869091"/>
            </a:xfrm>
          </p:grpSpPr>
          <p:sp>
            <p:nvSpPr>
              <p:cNvPr id="21" name="椭圆 20"/>
              <p:cNvSpPr/>
              <p:nvPr/>
            </p:nvSpPr>
            <p:spPr>
              <a:xfrm rot="10800000" flipH="1" flipV="1">
                <a:off x="4745718" y="4621297"/>
                <a:ext cx="869091" cy="869091"/>
              </a:xfrm>
              <a:prstGeom prst="ellipse">
                <a:avLst/>
              </a:prstGeom>
              <a:solidFill>
                <a:schemeClr val="accent2"/>
              </a:solidFill>
              <a:ln w="5715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任意多边形: 形状 22"/>
              <p:cNvSpPr/>
              <p:nvPr/>
            </p:nvSpPr>
            <p:spPr>
              <a:xfrm flipH="1">
                <a:off x="5015862" y="4893803"/>
                <a:ext cx="328802" cy="324080"/>
              </a:xfrm>
              <a:custGeom>
                <a:avLst/>
                <a:gdLst/>
                <a:ahLst/>
                <a:cxnLst/>
                <a:rect l="0" t="0" r="0" b="0"/>
                <a:pathLst>
                  <a:path w="120000" h="120000" extrusionOk="0">
                    <a:moveTo>
                      <a:pt x="105647" y="48605"/>
                    </a:moveTo>
                    <a:lnTo>
                      <a:pt x="105647" y="48605"/>
                    </a:lnTo>
                    <a:cubicBezTo>
                      <a:pt x="104252" y="50016"/>
                      <a:pt x="104252" y="58487"/>
                      <a:pt x="114219" y="64134"/>
                    </a:cubicBezTo>
                    <a:cubicBezTo>
                      <a:pt x="114219" y="64134"/>
                      <a:pt x="100066" y="66957"/>
                      <a:pt x="90299" y="54252"/>
                    </a:cubicBezTo>
                    <a:cubicBezTo>
                      <a:pt x="87308" y="54252"/>
                      <a:pt x="84518" y="55663"/>
                      <a:pt x="81727" y="55663"/>
                    </a:cubicBezTo>
                    <a:cubicBezTo>
                      <a:pt x="60598" y="55663"/>
                      <a:pt x="47840" y="42756"/>
                      <a:pt x="47840" y="27226"/>
                    </a:cubicBezTo>
                    <a:cubicBezTo>
                      <a:pt x="47840" y="12907"/>
                      <a:pt x="60598" y="0"/>
                      <a:pt x="81727" y="0"/>
                    </a:cubicBezTo>
                    <a:cubicBezTo>
                      <a:pt x="102857" y="0"/>
                      <a:pt x="119800" y="12907"/>
                      <a:pt x="119800" y="27226"/>
                    </a:cubicBezTo>
                    <a:cubicBezTo>
                      <a:pt x="119800" y="35697"/>
                      <a:pt x="114219" y="44168"/>
                      <a:pt x="105647" y="48605"/>
                    </a:cubicBezTo>
                    <a:close/>
                    <a:moveTo>
                      <a:pt x="40863" y="30050"/>
                    </a:moveTo>
                    <a:lnTo>
                      <a:pt x="40863" y="30050"/>
                    </a:lnTo>
                    <a:cubicBezTo>
                      <a:pt x="42259" y="46991"/>
                      <a:pt x="56411" y="61310"/>
                      <a:pt x="78936" y="62722"/>
                    </a:cubicBezTo>
                    <a:cubicBezTo>
                      <a:pt x="81727" y="62722"/>
                      <a:pt x="84518" y="62722"/>
                      <a:pt x="87308" y="61310"/>
                    </a:cubicBezTo>
                    <a:lnTo>
                      <a:pt x="87308" y="61310"/>
                    </a:lnTo>
                    <a:lnTo>
                      <a:pt x="87308" y="61310"/>
                    </a:lnTo>
                    <a:cubicBezTo>
                      <a:pt x="94485" y="68369"/>
                      <a:pt x="102857" y="69983"/>
                      <a:pt x="107043" y="69983"/>
                    </a:cubicBezTo>
                    <a:cubicBezTo>
                      <a:pt x="102857" y="88537"/>
                      <a:pt x="84518" y="102655"/>
                      <a:pt x="56411" y="102655"/>
                    </a:cubicBezTo>
                    <a:cubicBezTo>
                      <a:pt x="53621" y="102655"/>
                      <a:pt x="49435" y="101243"/>
                      <a:pt x="45049" y="99831"/>
                    </a:cubicBezTo>
                    <a:cubicBezTo>
                      <a:pt x="31096" y="119798"/>
                      <a:pt x="7176" y="115563"/>
                      <a:pt x="7176" y="115563"/>
                    </a:cubicBezTo>
                    <a:cubicBezTo>
                      <a:pt x="23920" y="108302"/>
                      <a:pt x="23920" y="94184"/>
                      <a:pt x="19734" y="92773"/>
                    </a:cubicBezTo>
                    <a:cubicBezTo>
                      <a:pt x="7176" y="85512"/>
                      <a:pt x="0" y="72806"/>
                      <a:pt x="0" y="59899"/>
                    </a:cubicBezTo>
                    <a:cubicBezTo>
                      <a:pt x="0" y="39932"/>
                      <a:pt x="18338" y="22789"/>
                      <a:pt x="43654" y="18554"/>
                    </a:cubicBezTo>
                    <a:cubicBezTo>
                      <a:pt x="42259" y="22789"/>
                      <a:pt x="40863" y="25815"/>
                      <a:pt x="40863" y="30050"/>
                    </a:cubicBezTo>
                    <a:close/>
                  </a:path>
                </a:pathLst>
              </a:custGeom>
              <a:solidFill>
                <a:schemeClr val="bg1"/>
              </a:solidFill>
              <a:ln>
                <a:noFill/>
              </a:ln>
            </p:spPr>
            <p:txBody>
              <a:bodyPr anchor="ctr"/>
              <a:lstStyle/>
              <a:p>
                <a:pPr algn="ctr"/>
                <a:endParaRPr/>
              </a:p>
            </p:txBody>
          </p:sp>
        </p:grpSp>
      </p:grpSp>
      <p:grpSp>
        <p:nvGrpSpPr>
          <p:cNvPr id="40" name="组合 39"/>
          <p:cNvGrpSpPr/>
          <p:nvPr/>
        </p:nvGrpSpPr>
        <p:grpSpPr>
          <a:xfrm>
            <a:off x="4861987" y="3379298"/>
            <a:ext cx="8309237" cy="2960582"/>
            <a:chOff x="4861987" y="3456417"/>
            <a:chExt cx="8309237" cy="2960582"/>
          </a:xfrm>
        </p:grpSpPr>
        <p:sp>
          <p:nvSpPr>
            <p:cNvPr id="39" name="矩形 36"/>
            <p:cNvSpPr/>
            <p:nvPr/>
          </p:nvSpPr>
          <p:spPr>
            <a:xfrm rot="1800000">
              <a:off x="4861987" y="5594162"/>
              <a:ext cx="8309237" cy="822837"/>
            </a:xfrm>
            <a:custGeom>
              <a:avLst/>
              <a:gdLst>
                <a:gd name="connsiteX0" fmla="*/ 0 w 13677900"/>
                <a:gd name="connsiteY0" fmla="*/ 0 h 808325"/>
                <a:gd name="connsiteX1" fmla="*/ 13677900 w 13677900"/>
                <a:gd name="connsiteY1" fmla="*/ 0 h 808325"/>
                <a:gd name="connsiteX2" fmla="*/ 13677900 w 13677900"/>
                <a:gd name="connsiteY2" fmla="*/ 808325 h 808325"/>
                <a:gd name="connsiteX3" fmla="*/ 0 w 13677900"/>
                <a:gd name="connsiteY3" fmla="*/ 808325 h 808325"/>
                <a:gd name="connsiteX4" fmla="*/ 0 w 13677900"/>
                <a:gd name="connsiteY4" fmla="*/ 0 h 808325"/>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0 w 13677900"/>
                <a:gd name="connsiteY4" fmla="*/ 822837 h 822837"/>
                <a:gd name="connsiteX5" fmla="*/ 0 w 13677900"/>
                <a:gd name="connsiteY5" fmla="*/ 14512 h 822837"/>
                <a:gd name="connsiteX0" fmla="*/ 0 w 13677900"/>
                <a:gd name="connsiteY0" fmla="*/ 14512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6" fmla="*/ 0 w 13677900"/>
                <a:gd name="connsiteY6" fmla="*/ 14512 h 822837"/>
                <a:gd name="connsiteX0" fmla="*/ 0 w 13677900"/>
                <a:gd name="connsiteY0" fmla="*/ 822837 h 822837"/>
                <a:gd name="connsiteX1" fmla="*/ 5370941 w 13677900"/>
                <a:gd name="connsiteY1" fmla="*/ 0 h 822837"/>
                <a:gd name="connsiteX2" fmla="*/ 13677900 w 13677900"/>
                <a:gd name="connsiteY2" fmla="*/ 14512 h 822837"/>
                <a:gd name="connsiteX3" fmla="*/ 13677900 w 13677900"/>
                <a:gd name="connsiteY3" fmla="*/ 822837 h 822837"/>
                <a:gd name="connsiteX4" fmla="*/ 5368663 w 13677900"/>
                <a:gd name="connsiteY4" fmla="*/ 815205 h 822837"/>
                <a:gd name="connsiteX5" fmla="*/ 0 w 13677900"/>
                <a:gd name="connsiteY5" fmla="*/ 822837 h 822837"/>
                <a:gd name="connsiteX0" fmla="*/ 0 w 8309237"/>
                <a:gd name="connsiteY0" fmla="*/ 815205 h 822837"/>
                <a:gd name="connsiteX1" fmla="*/ 2278 w 8309237"/>
                <a:gd name="connsiteY1" fmla="*/ 0 h 822837"/>
                <a:gd name="connsiteX2" fmla="*/ 8309237 w 8309237"/>
                <a:gd name="connsiteY2" fmla="*/ 14512 h 822837"/>
                <a:gd name="connsiteX3" fmla="*/ 8309237 w 8309237"/>
                <a:gd name="connsiteY3" fmla="*/ 822837 h 822837"/>
                <a:gd name="connsiteX4" fmla="*/ 0 w 8309237"/>
                <a:gd name="connsiteY4" fmla="*/ 815205 h 82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237" h="822837">
                  <a:moveTo>
                    <a:pt x="0" y="815205"/>
                  </a:moveTo>
                  <a:cubicBezTo>
                    <a:pt x="759" y="543470"/>
                    <a:pt x="1519" y="271735"/>
                    <a:pt x="2278" y="0"/>
                  </a:cubicBezTo>
                  <a:lnTo>
                    <a:pt x="8309237" y="14512"/>
                  </a:lnTo>
                  <a:lnTo>
                    <a:pt x="8309237" y="822837"/>
                  </a:lnTo>
                  <a:lnTo>
                    <a:pt x="0" y="815205"/>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35" name="组合 34"/>
            <p:cNvGrpSpPr/>
            <p:nvPr/>
          </p:nvGrpSpPr>
          <p:grpSpPr>
            <a:xfrm>
              <a:off x="5027693" y="3456417"/>
              <a:ext cx="869091" cy="869091"/>
              <a:chOff x="4999118" y="3354817"/>
              <a:chExt cx="869091" cy="869091"/>
            </a:xfrm>
          </p:grpSpPr>
          <p:sp>
            <p:nvSpPr>
              <p:cNvPr id="13" name="椭圆 12"/>
              <p:cNvSpPr/>
              <p:nvPr/>
            </p:nvSpPr>
            <p:spPr>
              <a:xfrm rot="10800000" flipH="1" flipV="1">
                <a:off x="4999118" y="3354817"/>
                <a:ext cx="869091" cy="869091"/>
              </a:xfrm>
              <a:prstGeom prst="ellipse">
                <a:avLst/>
              </a:prstGeom>
              <a:solidFill>
                <a:schemeClr val="accent4"/>
              </a:solidFill>
              <a:ln w="57150">
                <a:solidFill>
                  <a:schemeClr val="bg1"/>
                </a:solidFill>
              </a:ln>
              <a:effectLst>
                <a:outerShdw blurRad="38100" dist="381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任意多边形: 形状 41"/>
              <p:cNvSpPr/>
              <p:nvPr/>
            </p:nvSpPr>
            <p:spPr>
              <a:xfrm flipH="1">
                <a:off x="5307662" y="3634942"/>
                <a:ext cx="252002" cy="308842"/>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p:spPr>
            <p:txBody>
              <a:bodyPr anchor="ctr"/>
              <a:lstStyle/>
              <a:p>
                <a:pPr algn="ctr"/>
                <a:endParaRPr/>
              </a:p>
            </p:txBody>
          </p:sp>
        </p:grpSp>
      </p:grpSp>
      <p:grpSp>
        <p:nvGrpSpPr>
          <p:cNvPr id="28" name="组合 27"/>
          <p:cNvGrpSpPr/>
          <p:nvPr/>
        </p:nvGrpSpPr>
        <p:grpSpPr>
          <a:xfrm>
            <a:off x="874713" y="304800"/>
            <a:ext cx="1182909" cy="850419"/>
            <a:chOff x="874713" y="304800"/>
            <a:chExt cx="1182909" cy="850419"/>
          </a:xfrm>
        </p:grpSpPr>
        <p:sp>
          <p:nvSpPr>
            <p:cNvPr id="29"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文本框 31"/>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33" name="文本框 32"/>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45" name="图片占位符 4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25" r="16625"/>
          <a:stretch>
            <a:fillRect/>
          </a:stretch>
        </p:blipFill>
        <p:spPr/>
      </p:pic>
      <p:grpSp>
        <p:nvGrpSpPr>
          <p:cNvPr id="46" name="组合 45"/>
          <p:cNvGrpSpPr/>
          <p:nvPr/>
        </p:nvGrpSpPr>
        <p:grpSpPr>
          <a:xfrm>
            <a:off x="5784694" y="2121681"/>
            <a:ext cx="4719637" cy="962022"/>
            <a:chOff x="874712" y="3325188"/>
            <a:chExt cx="4719637" cy="962022"/>
          </a:xfrm>
        </p:grpSpPr>
        <p:sp>
          <p:nvSpPr>
            <p:cNvPr id="47" name="矩形 46">
              <a:extLst>
                <a:ext uri="{FF2B5EF4-FFF2-40B4-BE49-F238E27FC236}">
                  <a16:creationId xmlns:a16="http://schemas.microsoft.com/office/drawing/2014/main" xmlns="" id="{E3EB1709-6D20-4440-8800-976CC5E9712E}"/>
                </a:ext>
              </a:extLst>
            </p:cNvPr>
            <p:cNvSpPr/>
            <p:nvPr/>
          </p:nvSpPr>
          <p:spPr>
            <a:xfrm>
              <a:off x="874712" y="3677812"/>
              <a:ext cx="4719637"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8" name="矩形 47">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49" name="组合 48"/>
          <p:cNvGrpSpPr/>
          <p:nvPr/>
        </p:nvGrpSpPr>
        <p:grpSpPr>
          <a:xfrm>
            <a:off x="5784694" y="4570161"/>
            <a:ext cx="4719637" cy="962022"/>
            <a:chOff x="874712" y="3325188"/>
            <a:chExt cx="4719637" cy="962022"/>
          </a:xfrm>
        </p:grpSpPr>
        <p:sp>
          <p:nvSpPr>
            <p:cNvPr id="50" name="矩形 49">
              <a:extLst>
                <a:ext uri="{FF2B5EF4-FFF2-40B4-BE49-F238E27FC236}">
                  <a16:creationId xmlns:a16="http://schemas.microsoft.com/office/drawing/2014/main" xmlns="" id="{E3EB1709-6D20-4440-8800-976CC5E9712E}"/>
                </a:ext>
              </a:extLst>
            </p:cNvPr>
            <p:cNvSpPr/>
            <p:nvPr/>
          </p:nvSpPr>
          <p:spPr>
            <a:xfrm>
              <a:off x="874712" y="3677812"/>
              <a:ext cx="4719637"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1" name="矩形 50">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grpSp>
        <p:nvGrpSpPr>
          <p:cNvPr id="52" name="组合 51"/>
          <p:cNvGrpSpPr/>
          <p:nvPr/>
        </p:nvGrpSpPr>
        <p:grpSpPr>
          <a:xfrm>
            <a:off x="6138350" y="3345921"/>
            <a:ext cx="4719637" cy="962022"/>
            <a:chOff x="874712" y="3325188"/>
            <a:chExt cx="4719637" cy="962022"/>
          </a:xfrm>
        </p:grpSpPr>
        <p:sp>
          <p:nvSpPr>
            <p:cNvPr id="53" name="矩形 52">
              <a:extLst>
                <a:ext uri="{FF2B5EF4-FFF2-40B4-BE49-F238E27FC236}">
                  <a16:creationId xmlns:a16="http://schemas.microsoft.com/office/drawing/2014/main" xmlns="" id="{E3EB1709-6D20-4440-8800-976CC5E9712E}"/>
                </a:ext>
              </a:extLst>
            </p:cNvPr>
            <p:cNvSpPr/>
            <p:nvPr/>
          </p:nvSpPr>
          <p:spPr>
            <a:xfrm>
              <a:off x="874712" y="3677812"/>
              <a:ext cx="4719637"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4" name="矩形 53">
              <a:extLst>
                <a:ext uri="{FF2B5EF4-FFF2-40B4-BE49-F238E27FC236}">
                  <a16:creationId xmlns:a16="http://schemas.microsoft.com/office/drawing/2014/main" xmlns="" id="{CBCE2F27-1948-4AAF-B7D2-B7B4F23C2784}"/>
                </a:ext>
              </a:extLst>
            </p:cNvPr>
            <p:cNvSpPr/>
            <p:nvPr/>
          </p:nvSpPr>
          <p:spPr>
            <a:xfrm>
              <a:off x="874713" y="33251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t>标题文字添加</a:t>
              </a:r>
            </a:p>
          </p:txBody>
        </p:sp>
      </p:grpSp>
    </p:spTree>
    <p:extLst>
      <p:ext uri="{BB962C8B-B14F-4D97-AF65-F5344CB8AC3E}">
        <p14:creationId xmlns:p14="http://schemas.microsoft.com/office/powerpoint/2010/main" val="41148344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par>
                          <p:cTn id="33" fill="hold">
                            <p:stCondLst>
                              <p:cond delay="3000"/>
                            </p:stCondLst>
                            <p:childTnLst>
                              <p:par>
                                <p:cTn id="34" presetID="2" presetClass="entr" presetSubtype="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1000" fill="hold"/>
                                        <p:tgtEl>
                                          <p:spTgt spid="41"/>
                                        </p:tgtEl>
                                        <p:attrNameLst>
                                          <p:attrName>ppt_x</p:attrName>
                                        </p:attrNameLst>
                                      </p:cBhvr>
                                      <p:tavLst>
                                        <p:tav tm="0">
                                          <p:val>
                                            <p:strVal val="1+#ppt_w/2"/>
                                          </p:val>
                                        </p:tav>
                                        <p:tav tm="100000">
                                          <p:val>
                                            <p:strVal val="#ppt_x"/>
                                          </p:val>
                                        </p:tav>
                                      </p:tavLst>
                                    </p:anim>
                                    <p:anim calcmode="lin" valueType="num">
                                      <p:cBhvr additive="base">
                                        <p:cTn id="37" dur="1000" fill="hold"/>
                                        <p:tgtEl>
                                          <p:spTgt spid="41"/>
                                        </p:tgtEl>
                                        <p:attrNameLst>
                                          <p:attrName>ppt_y</p:attrName>
                                        </p:attrNameLst>
                                      </p:cBhvr>
                                      <p:tavLst>
                                        <p:tav tm="0">
                                          <p:val>
                                            <p:strVal val="1+#ppt_h/2"/>
                                          </p:val>
                                        </p:tav>
                                        <p:tav tm="100000">
                                          <p:val>
                                            <p:strVal val="#ppt_y"/>
                                          </p:val>
                                        </p:tav>
                                      </p:tavLst>
                                    </p:anim>
                                  </p:childTnLst>
                                </p:cTn>
                              </p:par>
                              <p:par>
                                <p:cTn id="38" presetID="2" presetClass="entr" presetSubtype="6"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1+#ppt_w/2"/>
                                          </p:val>
                                        </p:tav>
                                        <p:tav tm="100000">
                                          <p:val>
                                            <p:strVal val="#ppt_x"/>
                                          </p:val>
                                        </p:tav>
                                      </p:tavLst>
                                    </p:anim>
                                    <p:anim calcmode="lin" valueType="num">
                                      <p:cBhvr additive="base">
                                        <p:cTn id="41" dur="1000" fill="hold"/>
                                        <p:tgtEl>
                                          <p:spTgt spid="40"/>
                                        </p:tgtEl>
                                        <p:attrNameLst>
                                          <p:attrName>ppt_y</p:attrName>
                                        </p:attrNameLst>
                                      </p:cBhvr>
                                      <p:tavLst>
                                        <p:tav tm="0">
                                          <p:val>
                                            <p:strVal val="1+#ppt_h/2"/>
                                          </p:val>
                                        </p:tav>
                                        <p:tav tm="100000">
                                          <p:val>
                                            <p:strVal val="#ppt_y"/>
                                          </p:val>
                                        </p:tav>
                                      </p:tavLst>
                                    </p:anim>
                                  </p:childTnLst>
                                </p:cTn>
                              </p:par>
                              <p:par>
                                <p:cTn id="42" presetID="2" presetClass="entr" presetSubtype="6"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1000" fill="hold"/>
                                        <p:tgtEl>
                                          <p:spTgt spid="42"/>
                                        </p:tgtEl>
                                        <p:attrNameLst>
                                          <p:attrName>ppt_x</p:attrName>
                                        </p:attrNameLst>
                                      </p:cBhvr>
                                      <p:tavLst>
                                        <p:tav tm="0">
                                          <p:val>
                                            <p:strVal val="1+#ppt_w/2"/>
                                          </p:val>
                                        </p:tav>
                                        <p:tav tm="100000">
                                          <p:val>
                                            <p:strVal val="#ppt_x"/>
                                          </p:val>
                                        </p:tav>
                                      </p:tavLst>
                                    </p:anim>
                                    <p:anim calcmode="lin" valueType="num">
                                      <p:cBhvr additive="base">
                                        <p:cTn id="45" dur="1000" fill="hold"/>
                                        <p:tgtEl>
                                          <p:spTgt spid="42"/>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500"/>
                                        <p:tgtEl>
                                          <p:spTgt spid="46"/>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05765" y="2297436"/>
            <a:ext cx="13425710" cy="4091928"/>
            <a:chOff x="1697108" y="1219199"/>
            <a:chExt cx="13425710" cy="4091928"/>
          </a:xfrm>
        </p:grpSpPr>
        <p:sp>
          <p:nvSpPr>
            <p:cNvPr id="13"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371272" y="1219199"/>
              <a:ext cx="667658" cy="667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05765" y="4010122"/>
            <a:ext cx="13425710" cy="4091928"/>
            <a:chOff x="1697108" y="1219199"/>
            <a:chExt cx="13425710" cy="4091928"/>
          </a:xfrm>
        </p:grpSpPr>
        <p:sp>
          <p:nvSpPr>
            <p:cNvPr id="16"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71272" y="1219199"/>
              <a:ext cx="667658" cy="667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9988394" y="2297436"/>
            <a:ext cx="13425710" cy="4091928"/>
            <a:chOff x="1697108" y="1219199"/>
            <a:chExt cx="13425710" cy="4091928"/>
          </a:xfrm>
        </p:grpSpPr>
        <p:sp>
          <p:nvSpPr>
            <p:cNvPr id="19"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371272" y="1219199"/>
              <a:ext cx="667658" cy="667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9988394" y="4010122"/>
            <a:ext cx="13425710" cy="4091928"/>
            <a:chOff x="1697108" y="1219199"/>
            <a:chExt cx="13425710" cy="4091928"/>
          </a:xfrm>
        </p:grpSpPr>
        <p:sp>
          <p:nvSpPr>
            <p:cNvPr id="22" name="矩形 9"/>
            <p:cNvSpPr/>
            <p:nvPr/>
          </p:nvSpPr>
          <p:spPr>
            <a:xfrm rot="1800000">
              <a:off x="1697108" y="4403586"/>
              <a:ext cx="13425710" cy="907541"/>
            </a:xfrm>
            <a:custGeom>
              <a:avLst/>
              <a:gdLst>
                <a:gd name="connsiteX0" fmla="*/ 0 w 13677900"/>
                <a:gd name="connsiteY0" fmla="*/ 0 h 897257"/>
                <a:gd name="connsiteX1" fmla="*/ 13677900 w 13677900"/>
                <a:gd name="connsiteY1" fmla="*/ 0 h 897257"/>
                <a:gd name="connsiteX2" fmla="*/ 13677900 w 13677900"/>
                <a:gd name="connsiteY2" fmla="*/ 897257 h 897257"/>
                <a:gd name="connsiteX3" fmla="*/ 0 w 13677900"/>
                <a:gd name="connsiteY3" fmla="*/ 897257 h 897257"/>
                <a:gd name="connsiteX4" fmla="*/ 0 w 13677900"/>
                <a:gd name="connsiteY4" fmla="*/ 0 h 897257"/>
                <a:gd name="connsiteX0" fmla="*/ 0 w 13677900"/>
                <a:gd name="connsiteY0" fmla="*/ 0 h 897257"/>
                <a:gd name="connsiteX1" fmla="*/ 13677900 w 13677900"/>
                <a:gd name="connsiteY1" fmla="*/ 0 h 897257"/>
                <a:gd name="connsiteX2" fmla="*/ 13677900 w 13677900"/>
                <a:gd name="connsiteY2" fmla="*/ 897257 h 897257"/>
                <a:gd name="connsiteX3" fmla="*/ 252190 w 13677900"/>
                <a:gd name="connsiteY3" fmla="*/ 892550 h 897257"/>
                <a:gd name="connsiteX4" fmla="*/ 0 w 13677900"/>
                <a:gd name="connsiteY4" fmla="*/ 897257 h 897257"/>
                <a:gd name="connsiteX5" fmla="*/ 0 w 13677900"/>
                <a:gd name="connsiteY5" fmla="*/ 0 h 897257"/>
                <a:gd name="connsiteX0" fmla="*/ 0 w 13677900"/>
                <a:gd name="connsiteY0" fmla="*/ 10284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6" fmla="*/ 0 w 13677900"/>
                <a:gd name="connsiteY6" fmla="*/ 10284 h 907541"/>
                <a:gd name="connsiteX0" fmla="*/ 0 w 13677900"/>
                <a:gd name="connsiteY0" fmla="*/ 907541 h 907541"/>
                <a:gd name="connsiteX1" fmla="*/ 451603 w 13677900"/>
                <a:gd name="connsiteY1" fmla="*/ 0 h 907541"/>
                <a:gd name="connsiteX2" fmla="*/ 13677900 w 13677900"/>
                <a:gd name="connsiteY2" fmla="*/ 10284 h 907541"/>
                <a:gd name="connsiteX3" fmla="*/ 13677900 w 13677900"/>
                <a:gd name="connsiteY3" fmla="*/ 907541 h 907541"/>
                <a:gd name="connsiteX4" fmla="*/ 252190 w 13677900"/>
                <a:gd name="connsiteY4" fmla="*/ 902834 h 907541"/>
                <a:gd name="connsiteX5" fmla="*/ 0 w 13677900"/>
                <a:gd name="connsiteY5" fmla="*/ 907541 h 907541"/>
                <a:gd name="connsiteX0" fmla="*/ 0 w 13425710"/>
                <a:gd name="connsiteY0" fmla="*/ 902834 h 907541"/>
                <a:gd name="connsiteX1" fmla="*/ 199413 w 13425710"/>
                <a:gd name="connsiteY1" fmla="*/ 0 h 907541"/>
                <a:gd name="connsiteX2" fmla="*/ 13425710 w 13425710"/>
                <a:gd name="connsiteY2" fmla="*/ 10284 h 907541"/>
                <a:gd name="connsiteX3" fmla="*/ 13425710 w 13425710"/>
                <a:gd name="connsiteY3" fmla="*/ 907541 h 907541"/>
                <a:gd name="connsiteX4" fmla="*/ 0 w 13425710"/>
                <a:gd name="connsiteY4" fmla="*/ 902834 h 907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710" h="907541">
                  <a:moveTo>
                    <a:pt x="0" y="902834"/>
                  </a:moveTo>
                  <a:lnTo>
                    <a:pt x="199413" y="0"/>
                  </a:lnTo>
                  <a:lnTo>
                    <a:pt x="13425710" y="10284"/>
                  </a:lnTo>
                  <a:lnTo>
                    <a:pt x="13425710" y="907541"/>
                  </a:lnTo>
                  <a:lnTo>
                    <a:pt x="0" y="902834"/>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71272" y="1219199"/>
              <a:ext cx="667658" cy="667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rot="1800000">
            <a:off x="4749824" y="3160999"/>
            <a:ext cx="8040648" cy="3879333"/>
          </a:xfrm>
          <a:custGeom>
            <a:avLst/>
            <a:gdLst>
              <a:gd name="connsiteX0" fmla="*/ 0 w 13677900"/>
              <a:gd name="connsiteY0" fmla="*/ 0 h 3868438"/>
              <a:gd name="connsiteX1" fmla="*/ 13677900 w 13677900"/>
              <a:gd name="connsiteY1" fmla="*/ 0 h 3868438"/>
              <a:gd name="connsiteX2" fmla="*/ 13677900 w 13677900"/>
              <a:gd name="connsiteY2" fmla="*/ 3868438 h 3868438"/>
              <a:gd name="connsiteX3" fmla="*/ 0 w 13677900"/>
              <a:gd name="connsiteY3" fmla="*/ 3868438 h 3868438"/>
              <a:gd name="connsiteX4" fmla="*/ 0 w 13677900"/>
              <a:gd name="connsiteY4" fmla="*/ 0 h 3868438"/>
              <a:gd name="connsiteX0" fmla="*/ 0 w 13677900"/>
              <a:gd name="connsiteY0" fmla="*/ 0 h 3868438"/>
              <a:gd name="connsiteX1" fmla="*/ 7472972 w 13677900"/>
              <a:gd name="connsiteY1" fmla="*/ 8098 h 3868438"/>
              <a:gd name="connsiteX2" fmla="*/ 13677900 w 13677900"/>
              <a:gd name="connsiteY2" fmla="*/ 0 h 3868438"/>
              <a:gd name="connsiteX3" fmla="*/ 13677900 w 13677900"/>
              <a:gd name="connsiteY3" fmla="*/ 3868438 h 3868438"/>
              <a:gd name="connsiteX4" fmla="*/ 0 w 13677900"/>
              <a:gd name="connsiteY4" fmla="*/ 3868438 h 3868438"/>
              <a:gd name="connsiteX5" fmla="*/ 0 w 13677900"/>
              <a:gd name="connsiteY5" fmla="*/ 0 h 3868438"/>
              <a:gd name="connsiteX0" fmla="*/ 0 w 13677900"/>
              <a:gd name="connsiteY0" fmla="*/ 0 h 3879333"/>
              <a:gd name="connsiteX1" fmla="*/ 7472972 w 13677900"/>
              <a:gd name="connsiteY1" fmla="*/ 8098 h 3879333"/>
              <a:gd name="connsiteX2" fmla="*/ 13677900 w 13677900"/>
              <a:gd name="connsiteY2" fmla="*/ 0 h 3879333"/>
              <a:gd name="connsiteX3" fmla="*/ 13677900 w 13677900"/>
              <a:gd name="connsiteY3" fmla="*/ 3868438 h 3879333"/>
              <a:gd name="connsiteX4" fmla="*/ 5637252 w 13677900"/>
              <a:gd name="connsiteY4" fmla="*/ 3879333 h 3879333"/>
              <a:gd name="connsiteX5" fmla="*/ 0 w 13677900"/>
              <a:gd name="connsiteY5" fmla="*/ 3868438 h 3879333"/>
              <a:gd name="connsiteX6" fmla="*/ 0 w 13677900"/>
              <a:gd name="connsiteY6" fmla="*/ 0 h 3879333"/>
              <a:gd name="connsiteX0" fmla="*/ 0 w 13677900"/>
              <a:gd name="connsiteY0" fmla="*/ 0 h 3879333"/>
              <a:gd name="connsiteX1" fmla="*/ 7472972 w 13677900"/>
              <a:gd name="connsiteY1" fmla="*/ 8098 h 3879333"/>
              <a:gd name="connsiteX2" fmla="*/ 13677900 w 13677900"/>
              <a:gd name="connsiteY2" fmla="*/ 0 h 3879333"/>
              <a:gd name="connsiteX3" fmla="*/ 13677900 w 13677900"/>
              <a:gd name="connsiteY3" fmla="*/ 3868438 h 3879333"/>
              <a:gd name="connsiteX4" fmla="*/ 5637252 w 13677900"/>
              <a:gd name="connsiteY4" fmla="*/ 3879333 h 3879333"/>
              <a:gd name="connsiteX5" fmla="*/ 0 w 13677900"/>
              <a:gd name="connsiteY5" fmla="*/ 0 h 3879333"/>
              <a:gd name="connsiteX0" fmla="*/ 0 w 8040648"/>
              <a:gd name="connsiteY0" fmla="*/ 3879333 h 3879333"/>
              <a:gd name="connsiteX1" fmla="*/ 1835720 w 8040648"/>
              <a:gd name="connsiteY1" fmla="*/ 8098 h 3879333"/>
              <a:gd name="connsiteX2" fmla="*/ 8040648 w 8040648"/>
              <a:gd name="connsiteY2" fmla="*/ 0 h 3879333"/>
              <a:gd name="connsiteX3" fmla="*/ 8040648 w 8040648"/>
              <a:gd name="connsiteY3" fmla="*/ 3868438 h 3879333"/>
              <a:gd name="connsiteX4" fmla="*/ 0 w 8040648"/>
              <a:gd name="connsiteY4" fmla="*/ 3879333 h 3879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0648" h="3879333">
                <a:moveTo>
                  <a:pt x="0" y="3879333"/>
                </a:moveTo>
                <a:lnTo>
                  <a:pt x="1835720" y="8098"/>
                </a:lnTo>
                <a:lnTo>
                  <a:pt x="8040648" y="0"/>
                </a:lnTo>
                <a:lnTo>
                  <a:pt x="8040648" y="3868438"/>
                </a:lnTo>
                <a:lnTo>
                  <a:pt x="0" y="3879333"/>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900" y="2299435"/>
            <a:ext cx="3632200" cy="2979856"/>
          </a:xfrm>
          <a:prstGeom prst="rect">
            <a:avLst/>
          </a:prstGeom>
        </p:spPr>
      </p:pic>
      <p:grpSp>
        <p:nvGrpSpPr>
          <p:cNvPr id="4" name="组合 3"/>
          <p:cNvGrpSpPr/>
          <p:nvPr/>
        </p:nvGrpSpPr>
        <p:grpSpPr>
          <a:xfrm>
            <a:off x="874713" y="304800"/>
            <a:ext cx="1182909" cy="850419"/>
            <a:chOff x="874713" y="304800"/>
            <a:chExt cx="1182909" cy="850419"/>
          </a:xfrm>
        </p:grpSpPr>
        <p:sp>
          <p:nvSpPr>
            <p:cNvPr id="5" name="矩形 16"/>
            <p:cNvSpPr/>
            <p:nvPr/>
          </p:nvSpPr>
          <p:spPr>
            <a:xfrm rot="1800000">
              <a:off x="1221209" y="681766"/>
              <a:ext cx="836413" cy="473453"/>
            </a:xfrm>
            <a:custGeom>
              <a:avLst/>
              <a:gdLst>
                <a:gd name="connsiteX0" fmla="*/ 0 w 1504748"/>
                <a:gd name="connsiteY0" fmla="*/ 0 h 465789"/>
                <a:gd name="connsiteX1" fmla="*/ 1504748 w 1504748"/>
                <a:gd name="connsiteY1" fmla="*/ 0 h 465789"/>
                <a:gd name="connsiteX2" fmla="*/ 1504748 w 1504748"/>
                <a:gd name="connsiteY2" fmla="*/ 465789 h 465789"/>
                <a:gd name="connsiteX3" fmla="*/ 0 w 1504748"/>
                <a:gd name="connsiteY3" fmla="*/ 465789 h 465789"/>
                <a:gd name="connsiteX4" fmla="*/ 0 w 1504748"/>
                <a:gd name="connsiteY4" fmla="*/ 0 h 465789"/>
                <a:gd name="connsiteX0" fmla="*/ 0 w 1504748"/>
                <a:gd name="connsiteY0" fmla="*/ 5104 h 470893"/>
                <a:gd name="connsiteX1" fmla="*/ 342087 w 1504748"/>
                <a:gd name="connsiteY1" fmla="*/ 0 h 470893"/>
                <a:gd name="connsiteX2" fmla="*/ 1504748 w 1504748"/>
                <a:gd name="connsiteY2" fmla="*/ 5104 h 470893"/>
                <a:gd name="connsiteX3" fmla="*/ 1504748 w 1504748"/>
                <a:gd name="connsiteY3" fmla="*/ 470893 h 470893"/>
                <a:gd name="connsiteX4" fmla="*/ 0 w 1504748"/>
                <a:gd name="connsiteY4" fmla="*/ 470893 h 470893"/>
                <a:gd name="connsiteX5" fmla="*/ 0 w 1504748"/>
                <a:gd name="connsiteY5" fmla="*/ 5104 h 47089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470893 h 473453"/>
                <a:gd name="connsiteX6" fmla="*/ 0 w 1504748"/>
                <a:gd name="connsiteY6" fmla="*/ 5104 h 473453"/>
                <a:gd name="connsiteX0" fmla="*/ 0 w 1504748"/>
                <a:gd name="connsiteY0" fmla="*/ 5104 h 473453"/>
                <a:gd name="connsiteX1" fmla="*/ 342087 w 1504748"/>
                <a:gd name="connsiteY1" fmla="*/ 0 h 473453"/>
                <a:gd name="connsiteX2" fmla="*/ 1504748 w 1504748"/>
                <a:gd name="connsiteY2" fmla="*/ 5104 h 473453"/>
                <a:gd name="connsiteX3" fmla="*/ 1504748 w 1504748"/>
                <a:gd name="connsiteY3" fmla="*/ 470893 h 473453"/>
                <a:gd name="connsiteX4" fmla="*/ 322141 w 1504748"/>
                <a:gd name="connsiteY4" fmla="*/ 473453 h 473453"/>
                <a:gd name="connsiteX5" fmla="*/ 0 w 1504748"/>
                <a:gd name="connsiteY5" fmla="*/ 5104 h 473453"/>
                <a:gd name="connsiteX0" fmla="*/ 0 w 1182607"/>
                <a:gd name="connsiteY0" fmla="*/ 473453 h 473453"/>
                <a:gd name="connsiteX1" fmla="*/ 19946 w 1182607"/>
                <a:gd name="connsiteY1" fmla="*/ 0 h 473453"/>
                <a:gd name="connsiteX2" fmla="*/ 1182607 w 1182607"/>
                <a:gd name="connsiteY2" fmla="*/ 5104 h 473453"/>
                <a:gd name="connsiteX3" fmla="*/ 1182607 w 1182607"/>
                <a:gd name="connsiteY3" fmla="*/ 470893 h 473453"/>
                <a:gd name="connsiteX4" fmla="*/ 0 w 1182607"/>
                <a:gd name="connsiteY4" fmla="*/ 473453 h 473453"/>
                <a:gd name="connsiteX0" fmla="*/ 0 w 1182607"/>
                <a:gd name="connsiteY0" fmla="*/ 473453 h 473453"/>
                <a:gd name="connsiteX1" fmla="*/ 187993 w 1182607"/>
                <a:gd name="connsiteY1" fmla="*/ 240265 h 473453"/>
                <a:gd name="connsiteX2" fmla="*/ 19946 w 1182607"/>
                <a:gd name="connsiteY2" fmla="*/ 0 h 473453"/>
                <a:gd name="connsiteX3" fmla="*/ 1182607 w 1182607"/>
                <a:gd name="connsiteY3" fmla="*/ 5104 h 473453"/>
                <a:gd name="connsiteX4" fmla="*/ 1182607 w 1182607"/>
                <a:gd name="connsiteY4" fmla="*/ 470893 h 473453"/>
                <a:gd name="connsiteX5" fmla="*/ 0 w 1182607"/>
                <a:gd name="connsiteY5" fmla="*/ 473453 h 47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607" h="473453">
                  <a:moveTo>
                    <a:pt x="0" y="473453"/>
                  </a:moveTo>
                  <a:cubicBezTo>
                    <a:pt x="3995" y="397823"/>
                    <a:pt x="183998" y="315895"/>
                    <a:pt x="187993" y="240265"/>
                  </a:cubicBezTo>
                  <a:lnTo>
                    <a:pt x="19946" y="0"/>
                  </a:lnTo>
                  <a:lnTo>
                    <a:pt x="1182607" y="5104"/>
                  </a:lnTo>
                  <a:lnTo>
                    <a:pt x="1182607" y="470893"/>
                  </a:lnTo>
                  <a:lnTo>
                    <a:pt x="0" y="473453"/>
                  </a:lnTo>
                  <a:close/>
                </a:path>
              </a:pathLst>
            </a:custGeom>
            <a:gradFill flip="none" rotWithShape="1">
              <a:gsLst>
                <a:gs pos="0">
                  <a:schemeClr val="bg1">
                    <a:lumMod val="85000"/>
                    <a:alpha val="50000"/>
                  </a:schemeClr>
                </a:gs>
                <a:gs pos="84600">
                  <a:schemeClr val="bg1">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874713" y="304800"/>
              <a:ext cx="834118" cy="834118"/>
            </a:xfrm>
            <a:custGeom>
              <a:avLst/>
              <a:gdLst>
                <a:gd name="connsiteX0" fmla="*/ 0 w 834118"/>
                <a:gd name="connsiteY0" fmla="*/ 563336 h 834118"/>
                <a:gd name="connsiteX1" fmla="*/ 23764 w 834118"/>
                <a:gd name="connsiteY1" fmla="*/ 563336 h 834118"/>
                <a:gd name="connsiteX2" fmla="*/ 23764 w 834118"/>
                <a:gd name="connsiteY2" fmla="*/ 810354 h 834118"/>
                <a:gd name="connsiteX3" fmla="*/ 810354 w 834118"/>
                <a:gd name="connsiteY3" fmla="*/ 810354 h 834118"/>
                <a:gd name="connsiteX4" fmla="*/ 810354 w 834118"/>
                <a:gd name="connsiteY4" fmla="*/ 563336 h 834118"/>
                <a:gd name="connsiteX5" fmla="*/ 834118 w 834118"/>
                <a:gd name="connsiteY5" fmla="*/ 563336 h 834118"/>
                <a:gd name="connsiteX6" fmla="*/ 834118 w 834118"/>
                <a:gd name="connsiteY6" fmla="*/ 834118 h 834118"/>
                <a:gd name="connsiteX7" fmla="*/ 0 w 834118"/>
                <a:gd name="connsiteY7" fmla="*/ 834118 h 834118"/>
                <a:gd name="connsiteX8" fmla="*/ 0 w 834118"/>
                <a:gd name="connsiteY8" fmla="*/ 0 h 834118"/>
                <a:gd name="connsiteX9" fmla="*/ 834118 w 834118"/>
                <a:gd name="connsiteY9" fmla="*/ 0 h 834118"/>
                <a:gd name="connsiteX10" fmla="*/ 834118 w 834118"/>
                <a:gd name="connsiteY10" fmla="*/ 270782 h 834118"/>
                <a:gd name="connsiteX11" fmla="*/ 810354 w 834118"/>
                <a:gd name="connsiteY11" fmla="*/ 270782 h 834118"/>
                <a:gd name="connsiteX12" fmla="*/ 810354 w 834118"/>
                <a:gd name="connsiteY12" fmla="*/ 23764 h 834118"/>
                <a:gd name="connsiteX13" fmla="*/ 23764 w 834118"/>
                <a:gd name="connsiteY13" fmla="*/ 23764 h 834118"/>
                <a:gd name="connsiteX14" fmla="*/ 23764 w 834118"/>
                <a:gd name="connsiteY14" fmla="*/ 270782 h 834118"/>
                <a:gd name="connsiteX15" fmla="*/ 0 w 834118"/>
                <a:gd name="connsiteY15" fmla="*/ 270782 h 8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4118" h="834118">
                  <a:moveTo>
                    <a:pt x="0" y="563336"/>
                  </a:moveTo>
                  <a:lnTo>
                    <a:pt x="23764" y="563336"/>
                  </a:lnTo>
                  <a:lnTo>
                    <a:pt x="23764" y="810354"/>
                  </a:lnTo>
                  <a:lnTo>
                    <a:pt x="810354" y="810354"/>
                  </a:lnTo>
                  <a:lnTo>
                    <a:pt x="810354" y="563336"/>
                  </a:lnTo>
                  <a:lnTo>
                    <a:pt x="834118" y="563336"/>
                  </a:lnTo>
                  <a:lnTo>
                    <a:pt x="834118" y="834118"/>
                  </a:lnTo>
                  <a:lnTo>
                    <a:pt x="0" y="834118"/>
                  </a:lnTo>
                  <a:close/>
                  <a:moveTo>
                    <a:pt x="0" y="0"/>
                  </a:moveTo>
                  <a:lnTo>
                    <a:pt x="834118" y="0"/>
                  </a:lnTo>
                  <a:lnTo>
                    <a:pt x="834118" y="270782"/>
                  </a:lnTo>
                  <a:lnTo>
                    <a:pt x="810354" y="270782"/>
                  </a:lnTo>
                  <a:lnTo>
                    <a:pt x="810354" y="23764"/>
                  </a:lnTo>
                  <a:lnTo>
                    <a:pt x="23764" y="23764"/>
                  </a:lnTo>
                  <a:lnTo>
                    <a:pt x="23764" y="270782"/>
                  </a:lnTo>
                  <a:lnTo>
                    <a:pt x="0" y="2707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13"/>
            <p:cNvSpPr/>
            <p:nvPr/>
          </p:nvSpPr>
          <p:spPr>
            <a:xfrm>
              <a:off x="1055688" y="485775"/>
              <a:ext cx="472168" cy="472168"/>
            </a:xfrm>
            <a:custGeom>
              <a:avLst/>
              <a:gdLst>
                <a:gd name="connsiteX0" fmla="*/ 119063 w 330200"/>
                <a:gd name="connsiteY0" fmla="*/ 93662 h 330200"/>
                <a:gd name="connsiteX1" fmla="*/ 119063 w 330200"/>
                <a:gd name="connsiteY1" fmla="*/ 230187 h 330200"/>
                <a:gd name="connsiteX2" fmla="*/ 244476 w 330200"/>
                <a:gd name="connsiteY2" fmla="*/ 161925 h 330200"/>
                <a:gd name="connsiteX3" fmla="*/ 165100 w 330200"/>
                <a:gd name="connsiteY3" fmla="*/ 0 h 330200"/>
                <a:gd name="connsiteX4" fmla="*/ 330200 w 330200"/>
                <a:gd name="connsiteY4" fmla="*/ 165100 h 330200"/>
                <a:gd name="connsiteX5" fmla="*/ 165100 w 330200"/>
                <a:gd name="connsiteY5" fmla="*/ 330200 h 330200"/>
                <a:gd name="connsiteX6" fmla="*/ 0 w 330200"/>
                <a:gd name="connsiteY6" fmla="*/ 165100 h 330200"/>
                <a:gd name="connsiteX7" fmla="*/ 165100 w 330200"/>
                <a:gd name="connsiteY7"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00" h="330200">
                  <a:moveTo>
                    <a:pt x="119063" y="93662"/>
                  </a:moveTo>
                  <a:lnTo>
                    <a:pt x="119063" y="230187"/>
                  </a:lnTo>
                  <a:lnTo>
                    <a:pt x="244476" y="161925"/>
                  </a:lnTo>
                  <a:close/>
                  <a:moveTo>
                    <a:pt x="165100" y="0"/>
                  </a:moveTo>
                  <a:cubicBezTo>
                    <a:pt x="256282" y="0"/>
                    <a:pt x="330200" y="73918"/>
                    <a:pt x="330200" y="165100"/>
                  </a:cubicBezTo>
                  <a:cubicBezTo>
                    <a:pt x="330200" y="256282"/>
                    <a:pt x="256282" y="330200"/>
                    <a:pt x="165100" y="330200"/>
                  </a:cubicBezTo>
                  <a:cubicBezTo>
                    <a:pt x="73918" y="330200"/>
                    <a:pt x="0" y="256282"/>
                    <a:pt x="0" y="165100"/>
                  </a:cubicBezTo>
                  <a:cubicBezTo>
                    <a:pt x="0" y="73918"/>
                    <a:pt x="73918" y="0"/>
                    <a:pt x="1651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1992992" y="446990"/>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9" name="文本框 8"/>
          <p:cNvSpPr txBox="1"/>
          <p:nvPr/>
        </p:nvSpPr>
        <p:spPr>
          <a:xfrm>
            <a:off x="5744769" y="529776"/>
            <a:ext cx="5572519" cy="46076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chemeClr val="bg1">
                    <a:lumMod val="65000"/>
                  </a:schemeClr>
                </a:solidFill>
                <a:effectLst/>
                <a:uLnTx/>
                <a:uFillTx/>
                <a:latin typeface="微软雅黑"/>
                <a:ea typeface="微软雅黑"/>
                <a:cs typeface="+mn-cs"/>
              </a:rPr>
              <a:t>The user can demonstrate on a projector or computer, or print the presentation and make it into a film to be used in a wider field</a:t>
            </a:r>
          </a:p>
        </p:txBody>
      </p:sp>
      <p:pic>
        <p:nvPicPr>
          <p:cNvPr id="25" name="图片占位符 24"/>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116" b="7116"/>
          <a:stretch>
            <a:fillRect/>
          </a:stretch>
        </p:blipFill>
        <p:spPr/>
      </p:pic>
      <p:sp>
        <p:nvSpPr>
          <p:cNvPr id="27" name="矩形 26">
            <a:extLst>
              <a:ext uri="{FF2B5EF4-FFF2-40B4-BE49-F238E27FC236}">
                <a16:creationId xmlns:a16="http://schemas.microsoft.com/office/drawing/2014/main" xmlns="" id="{E3EB1709-6D20-4440-8800-976CC5E9712E}"/>
              </a:ext>
            </a:extLst>
          </p:cNvPr>
          <p:cNvSpPr/>
          <p:nvPr/>
        </p:nvSpPr>
        <p:spPr>
          <a:xfrm>
            <a:off x="1654070" y="2262193"/>
            <a:ext cx="226793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a:t>
            </a:r>
            <a:r>
              <a:rPr lang="zh-CN" altLang="en-US" sz="1200" dirty="0" smtClean="0">
                <a:solidFill>
                  <a:schemeClr val="tx1">
                    <a:lumMod val="75000"/>
                    <a:lumOff val="25000"/>
                  </a:schemeClr>
                </a:solidFill>
              </a:rPr>
              <a:t>演或者计示</a:t>
            </a:r>
            <a:r>
              <a:rPr lang="zh-CN" altLang="en-US" sz="1200" dirty="0">
                <a:solidFill>
                  <a:schemeClr val="tx1">
                    <a:lumMod val="75000"/>
                    <a:lumOff val="25000"/>
                  </a:schemeClr>
                </a:solidFill>
              </a:rPr>
              <a:t>文稿打印出来</a:t>
            </a:r>
            <a:r>
              <a:rPr lang="zh-CN" altLang="en-US" sz="1200" dirty="0" smtClean="0">
                <a:solidFill>
                  <a:schemeClr val="tx1">
                    <a:lumMod val="75000"/>
                    <a:lumOff val="25000"/>
                  </a:schemeClr>
                </a:solidFill>
              </a:rPr>
              <a:t>制作</a:t>
            </a:r>
            <a:endParaRPr lang="zh-CN" altLang="en-US" sz="1200" dirty="0">
              <a:solidFill>
                <a:schemeClr val="tx1">
                  <a:lumMod val="75000"/>
                  <a:lumOff val="25000"/>
                </a:schemeClr>
              </a:solidFill>
            </a:endParaRPr>
          </a:p>
        </p:txBody>
      </p:sp>
      <p:sp>
        <p:nvSpPr>
          <p:cNvPr id="29" name="矩形 28">
            <a:extLst>
              <a:ext uri="{FF2B5EF4-FFF2-40B4-BE49-F238E27FC236}">
                <a16:creationId xmlns:a16="http://schemas.microsoft.com/office/drawing/2014/main" xmlns="" id="{E3EB1709-6D20-4440-8800-976CC5E9712E}"/>
              </a:ext>
            </a:extLst>
          </p:cNvPr>
          <p:cNvSpPr/>
          <p:nvPr/>
        </p:nvSpPr>
        <p:spPr>
          <a:xfrm>
            <a:off x="1654070" y="3964835"/>
            <a:ext cx="226793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a:t>
            </a:r>
            <a:r>
              <a:rPr lang="zh-CN" altLang="en-US" sz="1200" dirty="0" smtClean="0">
                <a:solidFill>
                  <a:schemeClr val="tx1">
                    <a:lumMod val="75000"/>
                    <a:lumOff val="25000"/>
                  </a:schemeClr>
                </a:solidFill>
              </a:rPr>
              <a:t>演或者计示</a:t>
            </a:r>
            <a:r>
              <a:rPr lang="zh-CN" altLang="en-US" sz="1200" dirty="0">
                <a:solidFill>
                  <a:schemeClr val="tx1">
                    <a:lumMod val="75000"/>
                    <a:lumOff val="25000"/>
                  </a:schemeClr>
                </a:solidFill>
              </a:rPr>
              <a:t>文稿打印出来</a:t>
            </a:r>
            <a:r>
              <a:rPr lang="zh-CN" altLang="en-US" sz="1200" dirty="0" smtClean="0">
                <a:solidFill>
                  <a:schemeClr val="tx1">
                    <a:lumMod val="75000"/>
                    <a:lumOff val="25000"/>
                  </a:schemeClr>
                </a:solidFill>
              </a:rPr>
              <a:t>制作</a:t>
            </a:r>
            <a:endParaRPr lang="zh-CN" altLang="en-US" sz="1200" dirty="0">
              <a:solidFill>
                <a:schemeClr val="tx1">
                  <a:lumMod val="75000"/>
                  <a:lumOff val="25000"/>
                </a:schemeClr>
              </a:solidFill>
            </a:endParaRPr>
          </a:p>
        </p:txBody>
      </p:sp>
      <p:sp>
        <p:nvSpPr>
          <p:cNvPr id="30" name="矩形 29">
            <a:extLst>
              <a:ext uri="{FF2B5EF4-FFF2-40B4-BE49-F238E27FC236}">
                <a16:creationId xmlns:a16="http://schemas.microsoft.com/office/drawing/2014/main" xmlns="" id="{E3EB1709-6D20-4440-8800-976CC5E9712E}"/>
              </a:ext>
            </a:extLst>
          </p:cNvPr>
          <p:cNvSpPr/>
          <p:nvPr/>
        </p:nvSpPr>
        <p:spPr>
          <a:xfrm>
            <a:off x="8300543" y="2262193"/>
            <a:ext cx="226793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用户可以在投影仪或者计算机上进行演示也可以将</a:t>
            </a:r>
            <a:r>
              <a:rPr lang="zh-CN" altLang="en-US" sz="1200" dirty="0" smtClean="0">
                <a:solidFill>
                  <a:schemeClr val="tx1">
                    <a:lumMod val="75000"/>
                    <a:lumOff val="25000"/>
                  </a:schemeClr>
                </a:solidFill>
              </a:rPr>
              <a:t>演或者计示</a:t>
            </a:r>
            <a:r>
              <a:rPr lang="zh-CN" altLang="en-US" sz="1200" dirty="0">
                <a:solidFill>
                  <a:schemeClr val="tx1">
                    <a:lumMod val="75000"/>
                    <a:lumOff val="25000"/>
                  </a:schemeClr>
                </a:solidFill>
              </a:rPr>
              <a:t>文稿打印出来</a:t>
            </a:r>
            <a:r>
              <a:rPr lang="zh-CN" altLang="en-US" sz="1200" dirty="0" smtClean="0">
                <a:solidFill>
                  <a:schemeClr val="tx1">
                    <a:lumMod val="75000"/>
                    <a:lumOff val="25000"/>
                  </a:schemeClr>
                </a:solidFill>
              </a:rPr>
              <a:t>制作</a:t>
            </a:r>
            <a:endParaRPr lang="zh-CN" altLang="en-US" sz="1200" dirty="0">
              <a:solidFill>
                <a:schemeClr val="tx1">
                  <a:lumMod val="75000"/>
                  <a:lumOff val="25000"/>
                </a:schemeClr>
              </a:solidFill>
            </a:endParaRPr>
          </a:p>
        </p:txBody>
      </p:sp>
      <p:sp>
        <p:nvSpPr>
          <p:cNvPr id="31" name="矩形 30">
            <a:extLst>
              <a:ext uri="{FF2B5EF4-FFF2-40B4-BE49-F238E27FC236}">
                <a16:creationId xmlns:a16="http://schemas.microsoft.com/office/drawing/2014/main" xmlns="" id="{E3EB1709-6D20-4440-8800-976CC5E9712E}"/>
              </a:ext>
            </a:extLst>
          </p:cNvPr>
          <p:cNvSpPr/>
          <p:nvPr/>
        </p:nvSpPr>
        <p:spPr>
          <a:xfrm>
            <a:off x="8300543" y="3964835"/>
            <a:ext cx="226793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用户可以在投影仪或者计算机上进行演示也可以将</a:t>
            </a:r>
            <a:r>
              <a:rPr lang="zh-CN" altLang="en-US" sz="1200" dirty="0" smtClean="0">
                <a:solidFill>
                  <a:schemeClr val="tx1">
                    <a:lumMod val="75000"/>
                    <a:lumOff val="25000"/>
                  </a:schemeClr>
                </a:solidFill>
              </a:rPr>
              <a:t>演或者计示</a:t>
            </a:r>
            <a:r>
              <a:rPr lang="zh-CN" altLang="en-US" sz="1200" dirty="0">
                <a:solidFill>
                  <a:schemeClr val="tx1">
                    <a:lumMod val="75000"/>
                    <a:lumOff val="25000"/>
                  </a:schemeClr>
                </a:solidFill>
              </a:rPr>
              <a:t>文稿打印出来</a:t>
            </a:r>
            <a:r>
              <a:rPr lang="zh-CN" altLang="en-US" sz="1200" dirty="0" smtClean="0">
                <a:solidFill>
                  <a:schemeClr val="tx1">
                    <a:lumMod val="75000"/>
                    <a:lumOff val="25000"/>
                  </a:schemeClr>
                </a:solidFill>
              </a:rPr>
              <a:t>制作</a:t>
            </a:r>
            <a:endParaRPr lang="zh-CN" altLang="en-US" sz="1200" dirty="0">
              <a:solidFill>
                <a:schemeClr val="tx1">
                  <a:lumMod val="75000"/>
                  <a:lumOff val="25000"/>
                </a:schemeClr>
              </a:solidFill>
            </a:endParaRPr>
          </a:p>
        </p:txBody>
      </p:sp>
      <p:sp>
        <p:nvSpPr>
          <p:cNvPr id="36" name="椭圆 31"/>
          <p:cNvSpPr/>
          <p:nvPr/>
        </p:nvSpPr>
        <p:spPr>
          <a:xfrm>
            <a:off x="1036121" y="2478918"/>
            <a:ext cx="355274" cy="323680"/>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椭圆 32"/>
          <p:cNvSpPr/>
          <p:nvPr/>
        </p:nvSpPr>
        <p:spPr>
          <a:xfrm>
            <a:off x="1036121" y="4199761"/>
            <a:ext cx="355274" cy="287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3"/>
          <p:cNvSpPr/>
          <p:nvPr/>
        </p:nvSpPr>
        <p:spPr>
          <a:xfrm>
            <a:off x="10818750" y="2477687"/>
            <a:ext cx="355274" cy="32614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4"/>
          <p:cNvSpPr/>
          <p:nvPr/>
        </p:nvSpPr>
        <p:spPr>
          <a:xfrm>
            <a:off x="10818750" y="4165763"/>
            <a:ext cx="355274" cy="355274"/>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762396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P spid="9" grpId="0"/>
      <p:bldP spid="27" grpId="0"/>
      <p:bldP spid="29" grpId="0"/>
      <p:bldP spid="30" grpId="0"/>
      <p:bldP spid="31" grpId="0"/>
      <p:bldP spid="36" grpId="0" animBg="1"/>
      <p:bldP spid="37"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800000">
            <a:off x="2044538" y="2764093"/>
            <a:ext cx="10212972" cy="5277179"/>
          </a:xfrm>
          <a:custGeom>
            <a:avLst/>
            <a:gdLst>
              <a:gd name="connsiteX0" fmla="*/ 0 w 13677900"/>
              <a:gd name="connsiteY0" fmla="*/ 0 h 5277179"/>
              <a:gd name="connsiteX1" fmla="*/ 13677900 w 13677900"/>
              <a:gd name="connsiteY1" fmla="*/ 0 h 5277179"/>
              <a:gd name="connsiteX2" fmla="*/ 13677900 w 13677900"/>
              <a:gd name="connsiteY2" fmla="*/ 5277179 h 5277179"/>
              <a:gd name="connsiteX3" fmla="*/ 0 w 13677900"/>
              <a:gd name="connsiteY3" fmla="*/ 5277179 h 5277179"/>
              <a:gd name="connsiteX4" fmla="*/ 0 w 13677900"/>
              <a:gd name="connsiteY4" fmla="*/ 0 h 5277179"/>
              <a:gd name="connsiteX0" fmla="*/ 0 w 13677900"/>
              <a:gd name="connsiteY0" fmla="*/ 0 h 5277179"/>
              <a:gd name="connsiteX1" fmla="*/ 13677900 w 13677900"/>
              <a:gd name="connsiteY1" fmla="*/ 0 h 5277179"/>
              <a:gd name="connsiteX2" fmla="*/ 13677900 w 13677900"/>
              <a:gd name="connsiteY2" fmla="*/ 5277179 h 5277179"/>
              <a:gd name="connsiteX3" fmla="*/ 3464928 w 13677900"/>
              <a:gd name="connsiteY3" fmla="*/ 5276544 h 5277179"/>
              <a:gd name="connsiteX4" fmla="*/ 0 w 13677900"/>
              <a:gd name="connsiteY4" fmla="*/ 5277179 h 5277179"/>
              <a:gd name="connsiteX5" fmla="*/ 0 w 13677900"/>
              <a:gd name="connsiteY5"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5277179 h 5277179"/>
              <a:gd name="connsiteX6" fmla="*/ 0 w 13677900"/>
              <a:gd name="connsiteY6" fmla="*/ 0 h 5277179"/>
              <a:gd name="connsiteX0" fmla="*/ 0 w 13677900"/>
              <a:gd name="connsiteY0" fmla="*/ 0 h 5277179"/>
              <a:gd name="connsiteX1" fmla="*/ 4885166 w 13677900"/>
              <a:gd name="connsiteY1" fmla="*/ 2168 h 5277179"/>
              <a:gd name="connsiteX2" fmla="*/ 13677900 w 13677900"/>
              <a:gd name="connsiteY2" fmla="*/ 0 h 5277179"/>
              <a:gd name="connsiteX3" fmla="*/ 13677900 w 13677900"/>
              <a:gd name="connsiteY3" fmla="*/ 5277179 h 5277179"/>
              <a:gd name="connsiteX4" fmla="*/ 3464928 w 13677900"/>
              <a:gd name="connsiteY4" fmla="*/ 5276544 h 5277179"/>
              <a:gd name="connsiteX5" fmla="*/ 0 w 13677900"/>
              <a:gd name="connsiteY5" fmla="*/ 0 h 5277179"/>
              <a:gd name="connsiteX0" fmla="*/ 0 w 10212972"/>
              <a:gd name="connsiteY0" fmla="*/ 5276544 h 5277179"/>
              <a:gd name="connsiteX1" fmla="*/ 1420238 w 10212972"/>
              <a:gd name="connsiteY1" fmla="*/ 2168 h 5277179"/>
              <a:gd name="connsiteX2" fmla="*/ 10212972 w 10212972"/>
              <a:gd name="connsiteY2" fmla="*/ 0 h 5277179"/>
              <a:gd name="connsiteX3" fmla="*/ 10212972 w 10212972"/>
              <a:gd name="connsiteY3" fmla="*/ 5277179 h 5277179"/>
              <a:gd name="connsiteX4" fmla="*/ 0 w 10212972"/>
              <a:gd name="connsiteY4" fmla="*/ 5276544 h 5277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2972" h="5277179">
                <a:moveTo>
                  <a:pt x="0" y="5276544"/>
                </a:moveTo>
                <a:lnTo>
                  <a:pt x="1420238" y="2168"/>
                </a:lnTo>
                <a:lnTo>
                  <a:pt x="10212972" y="0"/>
                </a:lnTo>
                <a:lnTo>
                  <a:pt x="10212972" y="5277179"/>
                </a:lnTo>
                <a:lnTo>
                  <a:pt x="0" y="5276544"/>
                </a:lnTo>
                <a:close/>
              </a:path>
            </a:pathLst>
          </a:custGeom>
          <a:gradFill flip="none" rotWithShape="1">
            <a:gsLst>
              <a:gs pos="0">
                <a:schemeClr val="bg1">
                  <a:lumMod val="85000"/>
                  <a:alpha val="6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9" name="矩形 8"/>
          <p:cNvSpPr/>
          <p:nvPr/>
        </p:nvSpPr>
        <p:spPr>
          <a:xfrm rot="1800000">
            <a:off x="4629948" y="3112133"/>
            <a:ext cx="8826230" cy="800368"/>
          </a:xfrm>
          <a:custGeom>
            <a:avLst/>
            <a:gdLst>
              <a:gd name="connsiteX0" fmla="*/ 0 w 13677900"/>
              <a:gd name="connsiteY0" fmla="*/ 0 h 793261"/>
              <a:gd name="connsiteX1" fmla="*/ 13677900 w 13677900"/>
              <a:gd name="connsiteY1" fmla="*/ 0 h 793261"/>
              <a:gd name="connsiteX2" fmla="*/ 13677900 w 13677900"/>
              <a:gd name="connsiteY2" fmla="*/ 793261 h 793261"/>
              <a:gd name="connsiteX3" fmla="*/ 0 w 13677900"/>
              <a:gd name="connsiteY3" fmla="*/ 793261 h 793261"/>
              <a:gd name="connsiteX4" fmla="*/ 0 w 13677900"/>
              <a:gd name="connsiteY4" fmla="*/ 0 h 793261"/>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0 w 13677900"/>
              <a:gd name="connsiteY4" fmla="*/ 800368 h 800368"/>
              <a:gd name="connsiteX5" fmla="*/ 0 w 13677900"/>
              <a:gd name="connsiteY5"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800368 h 800368"/>
              <a:gd name="connsiteX6" fmla="*/ 0 w 13677900"/>
              <a:gd name="connsiteY6" fmla="*/ 7107 h 800368"/>
              <a:gd name="connsiteX0" fmla="*/ 0 w 13677900"/>
              <a:gd name="connsiteY0" fmla="*/ 7107 h 800368"/>
              <a:gd name="connsiteX1" fmla="*/ 5047842 w 13677900"/>
              <a:gd name="connsiteY1" fmla="*/ 0 h 800368"/>
              <a:gd name="connsiteX2" fmla="*/ 13677900 w 13677900"/>
              <a:gd name="connsiteY2" fmla="*/ 7107 h 800368"/>
              <a:gd name="connsiteX3" fmla="*/ 13677900 w 13677900"/>
              <a:gd name="connsiteY3" fmla="*/ 800368 h 800368"/>
              <a:gd name="connsiteX4" fmla="*/ 4851670 w 13677900"/>
              <a:gd name="connsiteY4" fmla="*/ 784169 h 800368"/>
              <a:gd name="connsiteX5" fmla="*/ 0 w 13677900"/>
              <a:gd name="connsiteY5" fmla="*/ 7107 h 800368"/>
              <a:gd name="connsiteX0" fmla="*/ 0 w 8826230"/>
              <a:gd name="connsiteY0" fmla="*/ 784169 h 800368"/>
              <a:gd name="connsiteX1" fmla="*/ 196172 w 8826230"/>
              <a:gd name="connsiteY1" fmla="*/ 0 h 800368"/>
              <a:gd name="connsiteX2" fmla="*/ 8826230 w 8826230"/>
              <a:gd name="connsiteY2" fmla="*/ 7107 h 800368"/>
              <a:gd name="connsiteX3" fmla="*/ 8826230 w 8826230"/>
              <a:gd name="connsiteY3" fmla="*/ 800368 h 800368"/>
              <a:gd name="connsiteX4" fmla="*/ 0 w 8826230"/>
              <a:gd name="connsiteY4" fmla="*/ 784169 h 800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6230" h="800368">
                <a:moveTo>
                  <a:pt x="0" y="784169"/>
                </a:moveTo>
                <a:lnTo>
                  <a:pt x="196172" y="0"/>
                </a:lnTo>
                <a:lnTo>
                  <a:pt x="8826230" y="7107"/>
                </a:lnTo>
                <a:lnTo>
                  <a:pt x="8826230" y="800368"/>
                </a:lnTo>
                <a:lnTo>
                  <a:pt x="0" y="784169"/>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23" r="16623"/>
          <a:stretch>
            <a:fillRect/>
          </a:stretch>
        </p:blipFill>
        <p:spPr>
          <a:xfrm>
            <a:off x="1400626" y="1268413"/>
            <a:ext cx="3889830" cy="3889830"/>
          </a:xfrm>
        </p:spPr>
      </p:pic>
      <p:sp>
        <p:nvSpPr>
          <p:cNvPr id="5" name="矩形 4"/>
          <p:cNvSpPr/>
          <p:nvPr/>
        </p:nvSpPr>
        <p:spPr>
          <a:xfrm>
            <a:off x="5013098" y="1064419"/>
            <a:ext cx="580573" cy="5805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3" name="矩形 2"/>
          <p:cNvSpPr/>
          <p:nvPr/>
        </p:nvSpPr>
        <p:spPr>
          <a:xfrm>
            <a:off x="1097411" y="4486951"/>
            <a:ext cx="1001492" cy="10014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0" name="矩形 9"/>
          <p:cNvSpPr/>
          <p:nvPr/>
        </p:nvSpPr>
        <p:spPr>
          <a:xfrm rot="1800000">
            <a:off x="4364220" y="5568754"/>
            <a:ext cx="7387498" cy="2177055"/>
          </a:xfrm>
          <a:custGeom>
            <a:avLst/>
            <a:gdLst>
              <a:gd name="connsiteX0" fmla="*/ 0 w 13677900"/>
              <a:gd name="connsiteY0" fmla="*/ 0 h 2210423"/>
              <a:gd name="connsiteX1" fmla="*/ 13677900 w 13677900"/>
              <a:gd name="connsiteY1" fmla="*/ 0 h 2210423"/>
              <a:gd name="connsiteX2" fmla="*/ 13677900 w 13677900"/>
              <a:gd name="connsiteY2" fmla="*/ 2210423 h 2210423"/>
              <a:gd name="connsiteX3" fmla="*/ 0 w 13677900"/>
              <a:gd name="connsiteY3" fmla="*/ 2210423 h 2210423"/>
              <a:gd name="connsiteX4" fmla="*/ 0 w 13677900"/>
              <a:gd name="connsiteY4" fmla="*/ 0 h 2210423"/>
              <a:gd name="connsiteX0" fmla="*/ 0 w 13677900"/>
              <a:gd name="connsiteY0" fmla="*/ 2355 h 2212778"/>
              <a:gd name="connsiteX1" fmla="*/ 6891338 w 13677900"/>
              <a:gd name="connsiteY1" fmla="*/ 0 h 2212778"/>
              <a:gd name="connsiteX2" fmla="*/ 13677900 w 13677900"/>
              <a:gd name="connsiteY2" fmla="*/ 2355 h 2212778"/>
              <a:gd name="connsiteX3" fmla="*/ 13677900 w 13677900"/>
              <a:gd name="connsiteY3" fmla="*/ 2212778 h 2212778"/>
              <a:gd name="connsiteX4" fmla="*/ 0 w 13677900"/>
              <a:gd name="connsiteY4" fmla="*/ 2212778 h 2212778"/>
              <a:gd name="connsiteX5" fmla="*/ 0 w 13677900"/>
              <a:gd name="connsiteY5" fmla="*/ 2355 h 2212778"/>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212778 h 2216700"/>
              <a:gd name="connsiteX6" fmla="*/ 0 w 13677900"/>
              <a:gd name="connsiteY6" fmla="*/ 2355 h 2216700"/>
              <a:gd name="connsiteX0" fmla="*/ 0 w 13677900"/>
              <a:gd name="connsiteY0" fmla="*/ 2355 h 2216700"/>
              <a:gd name="connsiteX1" fmla="*/ 6891338 w 13677900"/>
              <a:gd name="connsiteY1" fmla="*/ 0 h 2216700"/>
              <a:gd name="connsiteX2" fmla="*/ 13677900 w 13677900"/>
              <a:gd name="connsiteY2" fmla="*/ 2355 h 2216700"/>
              <a:gd name="connsiteX3" fmla="*/ 13677900 w 13677900"/>
              <a:gd name="connsiteY3" fmla="*/ 2212778 h 2216700"/>
              <a:gd name="connsiteX4" fmla="*/ 6290402 w 13677900"/>
              <a:gd name="connsiteY4" fmla="*/ 2216700 h 2216700"/>
              <a:gd name="connsiteX5" fmla="*/ 0 w 13677900"/>
              <a:gd name="connsiteY5" fmla="*/ 2355 h 2216700"/>
              <a:gd name="connsiteX0" fmla="*/ 0 w 7387498"/>
              <a:gd name="connsiteY0" fmla="*/ 2216700 h 2216700"/>
              <a:gd name="connsiteX1" fmla="*/ 600936 w 7387498"/>
              <a:gd name="connsiteY1" fmla="*/ 0 h 2216700"/>
              <a:gd name="connsiteX2" fmla="*/ 7387498 w 7387498"/>
              <a:gd name="connsiteY2" fmla="*/ 2355 h 2216700"/>
              <a:gd name="connsiteX3" fmla="*/ 7387498 w 7387498"/>
              <a:gd name="connsiteY3" fmla="*/ 2212778 h 2216700"/>
              <a:gd name="connsiteX4" fmla="*/ 0 w 7387498"/>
              <a:gd name="connsiteY4" fmla="*/ 2216700 h 22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498" h="2216700">
                <a:moveTo>
                  <a:pt x="0" y="2216700"/>
                </a:moveTo>
                <a:lnTo>
                  <a:pt x="600936" y="0"/>
                </a:lnTo>
                <a:lnTo>
                  <a:pt x="7387498" y="2355"/>
                </a:lnTo>
                <a:lnTo>
                  <a:pt x="7387498" y="2212778"/>
                </a:lnTo>
                <a:lnTo>
                  <a:pt x="0" y="221670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4" name="矩形 3"/>
          <p:cNvSpPr/>
          <p:nvPr/>
        </p:nvSpPr>
        <p:spPr>
          <a:xfrm>
            <a:off x="4305070" y="4136571"/>
            <a:ext cx="1624015" cy="1624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3" name="矩形 12"/>
          <p:cNvSpPr/>
          <p:nvPr/>
        </p:nvSpPr>
        <p:spPr>
          <a:xfrm rot="1800000">
            <a:off x="10252663" y="3736198"/>
            <a:ext cx="7062898" cy="901710"/>
          </a:xfrm>
          <a:custGeom>
            <a:avLst/>
            <a:gdLst>
              <a:gd name="connsiteX0" fmla="*/ 0 w 13677900"/>
              <a:gd name="connsiteY0" fmla="*/ 0 h 878149"/>
              <a:gd name="connsiteX1" fmla="*/ 13677900 w 13677900"/>
              <a:gd name="connsiteY1" fmla="*/ 0 h 878149"/>
              <a:gd name="connsiteX2" fmla="*/ 13677900 w 13677900"/>
              <a:gd name="connsiteY2" fmla="*/ 878149 h 878149"/>
              <a:gd name="connsiteX3" fmla="*/ 0 w 13677900"/>
              <a:gd name="connsiteY3" fmla="*/ 878149 h 878149"/>
              <a:gd name="connsiteX4" fmla="*/ 0 w 13677900"/>
              <a:gd name="connsiteY4" fmla="*/ 0 h 878149"/>
              <a:gd name="connsiteX0" fmla="*/ 0 w 13677900"/>
              <a:gd name="connsiteY0" fmla="*/ 11310 h 889459"/>
              <a:gd name="connsiteX1" fmla="*/ 6622329 w 13677900"/>
              <a:gd name="connsiteY1" fmla="*/ 0 h 889459"/>
              <a:gd name="connsiteX2" fmla="*/ 13677900 w 13677900"/>
              <a:gd name="connsiteY2" fmla="*/ 11310 h 889459"/>
              <a:gd name="connsiteX3" fmla="*/ 13677900 w 13677900"/>
              <a:gd name="connsiteY3" fmla="*/ 889459 h 889459"/>
              <a:gd name="connsiteX4" fmla="*/ 0 w 13677900"/>
              <a:gd name="connsiteY4" fmla="*/ 889459 h 889459"/>
              <a:gd name="connsiteX5" fmla="*/ 0 w 13677900"/>
              <a:gd name="connsiteY5" fmla="*/ 11310 h 889459"/>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889459 h 901710"/>
              <a:gd name="connsiteX6" fmla="*/ 0 w 13677900"/>
              <a:gd name="connsiteY6" fmla="*/ 11310 h 901710"/>
              <a:gd name="connsiteX0" fmla="*/ 0 w 13677900"/>
              <a:gd name="connsiteY0" fmla="*/ 11310 h 901710"/>
              <a:gd name="connsiteX1" fmla="*/ 6622329 w 13677900"/>
              <a:gd name="connsiteY1" fmla="*/ 0 h 901710"/>
              <a:gd name="connsiteX2" fmla="*/ 13677900 w 13677900"/>
              <a:gd name="connsiteY2" fmla="*/ 11310 h 901710"/>
              <a:gd name="connsiteX3" fmla="*/ 13677900 w 13677900"/>
              <a:gd name="connsiteY3" fmla="*/ 889459 h 901710"/>
              <a:gd name="connsiteX4" fmla="*/ 6615002 w 13677900"/>
              <a:gd name="connsiteY4" fmla="*/ 901710 h 901710"/>
              <a:gd name="connsiteX5" fmla="*/ 0 w 13677900"/>
              <a:gd name="connsiteY5" fmla="*/ 11310 h 901710"/>
              <a:gd name="connsiteX0" fmla="*/ 0 w 7062898"/>
              <a:gd name="connsiteY0" fmla="*/ 901710 h 901710"/>
              <a:gd name="connsiteX1" fmla="*/ 7327 w 7062898"/>
              <a:gd name="connsiteY1" fmla="*/ 0 h 901710"/>
              <a:gd name="connsiteX2" fmla="*/ 7062898 w 7062898"/>
              <a:gd name="connsiteY2" fmla="*/ 11310 h 901710"/>
              <a:gd name="connsiteX3" fmla="*/ 7062898 w 7062898"/>
              <a:gd name="connsiteY3" fmla="*/ 889459 h 901710"/>
              <a:gd name="connsiteX4" fmla="*/ 0 w 7062898"/>
              <a:gd name="connsiteY4" fmla="*/ 901710 h 90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898" h="901710">
                <a:moveTo>
                  <a:pt x="0" y="901710"/>
                </a:moveTo>
                <a:cubicBezTo>
                  <a:pt x="2442" y="601140"/>
                  <a:pt x="4885" y="300570"/>
                  <a:pt x="7327" y="0"/>
                </a:cubicBezTo>
                <a:lnTo>
                  <a:pt x="7062898" y="11310"/>
                </a:lnTo>
                <a:lnTo>
                  <a:pt x="7062898" y="889459"/>
                </a:lnTo>
                <a:lnTo>
                  <a:pt x="0" y="901710"/>
                </a:lnTo>
                <a:close/>
              </a:path>
            </a:pathLst>
          </a:custGeom>
          <a:gradFill flip="none" rotWithShape="1">
            <a:gsLst>
              <a:gs pos="0">
                <a:schemeClr val="bg1">
                  <a:lumMod val="85000"/>
                  <a:alpha val="40000"/>
                </a:schemeClr>
              </a:gs>
              <a:gs pos="84600">
                <a:schemeClr val="bg1">
                  <a:lumMod val="95000"/>
                  <a:alpha val="0"/>
                </a:schemeClr>
              </a:gs>
              <a:gs pos="100000">
                <a:schemeClr val="bg1">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grpSp>
        <p:nvGrpSpPr>
          <p:cNvPr id="19" name="组合 18"/>
          <p:cNvGrpSpPr/>
          <p:nvPr/>
        </p:nvGrpSpPr>
        <p:grpSpPr>
          <a:xfrm>
            <a:off x="10275888" y="1968952"/>
            <a:ext cx="889000" cy="889000"/>
            <a:chOff x="10275888" y="1968952"/>
            <a:chExt cx="889000" cy="889000"/>
          </a:xfrm>
        </p:grpSpPr>
        <p:sp>
          <p:nvSpPr>
            <p:cNvPr id="11" name="椭圆 10"/>
            <p:cNvSpPr/>
            <p:nvPr/>
          </p:nvSpPr>
          <p:spPr>
            <a:xfrm>
              <a:off x="10275888" y="1968952"/>
              <a:ext cx="889000" cy="88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Arial"/>
                <a:ea typeface="微软雅黑"/>
                <a:cs typeface="+mn-cs"/>
              </a:endParaRPr>
            </a:p>
          </p:txBody>
        </p:sp>
        <p:sp>
          <p:nvSpPr>
            <p:cNvPr id="12" name="文本框 11"/>
            <p:cNvSpPr txBox="1"/>
            <p:nvPr/>
          </p:nvSpPr>
          <p:spPr>
            <a:xfrm>
              <a:off x="10400428" y="2123009"/>
              <a:ext cx="639919"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white"/>
                  </a:solidFill>
                  <a:effectLst/>
                  <a:uLnTx/>
                  <a:uFillTx/>
                  <a:latin typeface="Arial"/>
                  <a:ea typeface="微软雅黑"/>
                  <a:cs typeface="+mn-cs"/>
                </a:rPr>
                <a:t>02</a:t>
              </a:r>
              <a:endParaRPr kumimoji="0" lang="zh-CN" altLang="en-US" sz="3200" b="1" i="0" u="none" strike="noStrike" kern="1200" cap="none" spc="0" normalizeH="0" baseline="0" noProof="0" dirty="0" smtClean="0">
                <a:ln>
                  <a:noFill/>
                </a:ln>
                <a:solidFill>
                  <a:prstClr val="white"/>
                </a:solidFill>
                <a:effectLst/>
                <a:uLnTx/>
                <a:uFillTx/>
                <a:latin typeface="Arial"/>
                <a:ea typeface="微软雅黑"/>
                <a:cs typeface="+mn-cs"/>
              </a:endParaRPr>
            </a:p>
          </p:txBody>
        </p:sp>
      </p:grpSp>
      <p:grpSp>
        <p:nvGrpSpPr>
          <p:cNvPr id="21" name="组合 20"/>
          <p:cNvGrpSpPr/>
          <p:nvPr/>
        </p:nvGrpSpPr>
        <p:grpSpPr>
          <a:xfrm>
            <a:off x="6200261" y="3089795"/>
            <a:ext cx="5058845" cy="1155633"/>
            <a:chOff x="6200261" y="3089795"/>
            <a:chExt cx="5058845" cy="1155633"/>
          </a:xfrm>
        </p:grpSpPr>
        <p:sp>
          <p:nvSpPr>
            <p:cNvPr id="14" name="文本框 13"/>
            <p:cNvSpPr txBox="1"/>
            <p:nvPr/>
          </p:nvSpPr>
          <p:spPr>
            <a:xfrm>
              <a:off x="8201859" y="3089795"/>
              <a:ext cx="3057247"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Arial"/>
                  <a:ea typeface="微软雅黑"/>
                  <a:cs typeface="+mn-cs"/>
                </a:rPr>
                <a:t>标题文字添加此处</a:t>
              </a:r>
            </a:p>
          </p:txBody>
        </p:sp>
        <p:sp>
          <p:nvSpPr>
            <p:cNvPr id="15" name="文本框 14"/>
            <p:cNvSpPr txBox="1"/>
            <p:nvPr/>
          </p:nvSpPr>
          <p:spPr>
            <a:xfrm>
              <a:off x="6200261" y="3635855"/>
              <a:ext cx="5058845" cy="478336"/>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or print the presentation and make it into a film to be used in a wider field</a:t>
              </a:r>
            </a:p>
          </p:txBody>
        </p:sp>
        <p:cxnSp>
          <p:nvCxnSpPr>
            <p:cNvPr id="18" name="直接连接符 17"/>
            <p:cNvCxnSpPr/>
            <p:nvPr/>
          </p:nvCxnSpPr>
          <p:spPr>
            <a:xfrm>
              <a:off x="10237788" y="4245428"/>
              <a:ext cx="914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76076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750"/>
                            </p:stCondLst>
                            <p:childTnLst>
                              <p:par>
                                <p:cTn id="32" presetID="53" presetClass="entr" presetSubtype="16"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225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12" presetClass="entr" presetSubtype="1"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ppt_y</p:attrName>
                                        </p:attrNameLst>
                                      </p:cBhvr>
                                      <p:tavLst>
                                        <p:tav tm="0">
                                          <p:val>
                                            <p:strVal val="#ppt_y-#ppt_h*1.125000"/>
                                          </p:val>
                                        </p:tav>
                                        <p:tav tm="100000">
                                          <p:val>
                                            <p:strVal val="#ppt_y"/>
                                          </p:val>
                                        </p:tav>
                                      </p:tavLst>
                                    </p:anim>
                                    <p:animEffect transition="in" filter="wipe(down)">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3" grpId="0" animBg="1"/>
      <p:bldP spid="10" grpId="0" animBg="1"/>
      <p:bldP spid="4" grpId="0" animBg="1"/>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80">
      <a:dk1>
        <a:sysClr val="windowText" lastClr="000000"/>
      </a:dk1>
      <a:lt1>
        <a:sysClr val="window" lastClr="FFFFFF"/>
      </a:lt1>
      <a:dk2>
        <a:srgbClr val="44546A"/>
      </a:dk2>
      <a:lt2>
        <a:srgbClr val="E7E6E6"/>
      </a:lt2>
      <a:accent1>
        <a:srgbClr val="228EB0"/>
      </a:accent1>
      <a:accent2>
        <a:srgbClr val="00B6BF"/>
      </a:accent2>
      <a:accent3>
        <a:srgbClr val="FEB068"/>
      </a:accent3>
      <a:accent4>
        <a:srgbClr val="FF6372"/>
      </a:accent4>
      <a:accent5>
        <a:srgbClr val="228EB0"/>
      </a:accent5>
      <a:accent6>
        <a:srgbClr val="00B6B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181</TotalTime>
  <Words>3458</Words>
  <Application>Microsoft Office PowerPoint</Application>
  <PresentationFormat>宽屏</PresentationFormat>
  <Paragraphs>204</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26</vt:i4>
      </vt:variant>
    </vt:vector>
  </HeadingPairs>
  <TitlesOfParts>
    <vt:vector size="36" baseType="lpstr">
      <vt:lpstr>Meiryo</vt:lpstr>
      <vt:lpstr>等线</vt:lpstr>
      <vt:lpstr>宋体</vt:lpstr>
      <vt:lpstr>微软雅黑</vt:lpstr>
      <vt:lpstr>Arial</vt:lpstr>
      <vt:lpstr>Calibri</vt:lpstr>
      <vt:lpstr>Calibri Light</vt:lpstr>
      <vt:lpstr>Impact</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27</cp:revision>
  <dcterms:created xsi:type="dcterms:W3CDTF">2017-07-19T00:44:57Z</dcterms:created>
  <dcterms:modified xsi:type="dcterms:W3CDTF">2017-08-24T02:00:57Z</dcterms:modified>
</cp:coreProperties>
</file>