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rts/chart4.xml" ContentType="application/vnd.openxmlformats-officedocument.drawingml.chart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8"/>
  </p:notesMasterIdLst>
  <p:sldIdLst>
    <p:sldId id="256" r:id="rId3"/>
    <p:sldId id="275" r:id="rId4"/>
    <p:sldId id="257" r:id="rId5"/>
    <p:sldId id="268" r:id="rId6"/>
    <p:sldId id="269" r:id="rId7"/>
    <p:sldId id="271" r:id="rId8"/>
    <p:sldId id="277" r:id="rId9"/>
    <p:sldId id="267" r:id="rId10"/>
    <p:sldId id="270" r:id="rId11"/>
    <p:sldId id="273" r:id="rId12"/>
    <p:sldId id="272" r:id="rId13"/>
    <p:sldId id="278" r:id="rId14"/>
    <p:sldId id="281" r:id="rId15"/>
    <p:sldId id="265" r:id="rId16"/>
    <p:sldId id="263" r:id="rId17"/>
    <p:sldId id="274" r:id="rId18"/>
    <p:sldId id="276" r:id="rId19"/>
    <p:sldId id="284" r:id="rId20"/>
    <p:sldId id="266" r:id="rId21"/>
    <p:sldId id="282" r:id="rId22"/>
    <p:sldId id="279" r:id="rId23"/>
    <p:sldId id="280" r:id="rId24"/>
    <p:sldId id="283" r:id="rId25"/>
    <p:sldId id="262" r:id="rId26"/>
    <p:sldId id="285" r:id="rId27"/>
  </p:sldIdLst>
  <p:sldSz cx="12192000" cy="6858000"/>
  <p:notesSz cx="6858000" cy="9144000"/>
  <p:custDataLst>
    <p:tags r:id="rId2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D1D1D1"/>
    <a:srgbClr val="DEDE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70" autoAdjust="0"/>
    <p:restoredTop sz="94660"/>
  </p:normalViewPr>
  <p:slideViewPr>
    <p:cSldViewPr snapToGrid="0" showGuides="1">
      <p:cViewPr varScale="1">
        <p:scale>
          <a:sx n="71" d="100"/>
          <a:sy n="71" d="100"/>
        </p:scale>
        <p:origin x="600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11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222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3333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4444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E167-4DDA-B9CC-91133E074D9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chemeClr val="bg2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E167-4DDA-B9CC-91133E074D9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E167-4DDA-B9CC-91133E074D9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657339456"/>
        <c:axId val="657340016"/>
      </c:barChart>
      <c:catAx>
        <c:axId val="6573394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57340016"/>
        <c:crosses val="autoZero"/>
        <c:auto val="1"/>
        <c:lblAlgn val="ctr"/>
        <c:lblOffset val="100"/>
        <c:noMultiLvlLbl val="0"/>
      </c:catAx>
      <c:valAx>
        <c:axId val="6573400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573394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84E0-4293-A457-5E4926A72C6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chemeClr val="bg2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84E0-4293-A457-5E4926A72C6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84E0-4293-A457-5E4926A72C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657343376"/>
        <c:axId val="657343936"/>
      </c:barChart>
      <c:catAx>
        <c:axId val="6573433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57343936"/>
        <c:crosses val="autoZero"/>
        <c:auto val="1"/>
        <c:lblAlgn val="ctr"/>
        <c:lblOffset val="100"/>
        <c:noMultiLvlLbl val="0"/>
      </c:catAx>
      <c:valAx>
        <c:axId val="6573439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573433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72DB-40B4-973E-3FB1C2080A1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chemeClr val="bg2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72DB-40B4-973E-3FB1C2080A1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72DB-40B4-973E-3FB1C2080A1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657873296"/>
        <c:axId val="657873856"/>
      </c:barChart>
      <c:catAx>
        <c:axId val="6578732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57873856"/>
        <c:crosses val="autoZero"/>
        <c:auto val="1"/>
        <c:lblAlgn val="ctr"/>
        <c:lblOffset val="100"/>
        <c:noMultiLvlLbl val="0"/>
      </c:catAx>
      <c:valAx>
        <c:axId val="6578738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578732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ln>
              <a:noFill/>
            </a:ln>
            <a:effectLst/>
          </c:spPr>
          <c:dPt>
            <c:idx val="0"/>
            <c:bubble3D val="0"/>
            <c:spPr>
              <a:solidFill>
                <a:schemeClr val="bg1">
                  <a:lumMod val="75000"/>
                </a:schemeClr>
              </a:solidFill>
              <a:ln w="38100" cmpd="sng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4514-430F-9C2E-F857AA0093B9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 w="38100" cmpd="sng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4514-430F-9C2E-F857AA0093B9}"/>
              </c:ext>
            </c:extLst>
          </c:dPt>
          <c:dPt>
            <c:idx val="2"/>
            <c:bubble3D val="0"/>
            <c:spPr>
              <a:solidFill>
                <a:schemeClr val="tx1">
                  <a:lumMod val="50000"/>
                  <a:lumOff val="50000"/>
                </a:schemeClr>
              </a:solidFill>
              <a:ln w="38100" cmpd="sng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4514-430F-9C2E-F857AA0093B9}"/>
              </c:ext>
            </c:extLst>
          </c:dPt>
          <c:dPt>
            <c:idx val="3"/>
            <c:bubble3D val="0"/>
            <c:spPr>
              <a:solidFill>
                <a:schemeClr val="tx1">
                  <a:lumMod val="75000"/>
                  <a:lumOff val="25000"/>
                </a:schemeClr>
              </a:solidFill>
              <a:ln w="38100" cmpd="sng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4514-430F-9C2E-F857AA0093B9}"/>
              </c:ext>
            </c:extLst>
          </c:dPt>
          <c:dLbls>
            <c:dLbl>
              <c:idx val="0"/>
              <c:layout>
                <c:manualLayout>
                  <c:x val="-0.25600115923370798"/>
                  <c:y val="-9.7765694132354898E-3"/>
                </c:manualLayout>
              </c:layout>
              <c:spPr/>
              <c:txPr>
                <a:bodyPr rot="0" spcFirstLastPara="0" vertOverflow="ellipsis" horzOverflow="overflow" vert="horz" wrap="square" anchor="ctr" anchorCtr="1"/>
                <a:lstStyle/>
                <a:p>
                  <a:pPr>
                    <a:defRPr sz="200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defRPr>
                  </a:pPr>
                  <a:endParaRPr lang="zh-CN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4514-430F-9C2E-F857AA0093B9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0.22178303937981"/>
                  <c:y val="-0.16833800171527899"/>
                </c:manualLayout>
              </c:layout>
              <c:spPr/>
              <c:txPr>
                <a:bodyPr rot="0" spcFirstLastPara="0" vertOverflow="ellipsis" horzOverflow="overflow" vert="horz" wrap="square" anchor="ctr" anchorCtr="1"/>
                <a:lstStyle/>
                <a:p>
                  <a:pPr>
                    <a:defRPr sz="200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defRPr>
                  </a:pPr>
                  <a:endParaRPr lang="zh-CN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4514-430F-9C2E-F857AA0093B9}"/>
                </c:ext>
                <c:ext xmlns:c15="http://schemas.microsoft.com/office/drawing/2012/chart" uri="{CE6537A1-D6FC-4f65-9D91-7224C49458BB}"/>
              </c:extLst>
            </c:dLbl>
            <c:dLbl>
              <c:idx val="2"/>
              <c:layout>
                <c:manualLayout>
                  <c:x val="0.15387869566701601"/>
                  <c:y val="0.10805366244561999"/>
                </c:manualLayout>
              </c:layout>
              <c:spPr/>
              <c:txPr>
                <a:bodyPr rot="0" spcFirstLastPara="0" vertOverflow="ellipsis" horzOverflow="overflow" vert="horz" wrap="square" anchor="ctr" anchorCtr="1"/>
                <a:lstStyle/>
                <a:p>
                  <a:pPr>
                    <a:defRPr sz="200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defRPr>
                  </a:pPr>
                  <a:endParaRPr lang="zh-CN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5-4514-430F-9C2E-F857AA0093B9}"/>
                </c:ext>
                <c:ext xmlns:c15="http://schemas.microsoft.com/office/drawing/2012/chart" uri="{CE6537A1-D6FC-4f65-9D91-7224C49458BB}"/>
              </c:extLst>
            </c:dLbl>
            <c:dLbl>
              <c:idx val="3"/>
              <c:layout>
                <c:manualLayout>
                  <c:x val="9.1107130889607396E-2"/>
                  <c:y val="0.15153515950757601"/>
                </c:manualLayout>
              </c:layout>
              <c:spPr/>
              <c:txPr>
                <a:bodyPr rot="0" spcFirstLastPara="0" vertOverflow="ellipsis" horzOverflow="overflow" vert="horz" wrap="square" anchor="ctr" anchorCtr="1"/>
                <a:lstStyle/>
                <a:p>
                  <a:pPr>
                    <a:defRPr sz="200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defRPr>
                  </a:pPr>
                  <a:endParaRPr lang="zh-CN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7-4514-430F-9C2E-F857AA0093B9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0" vertOverflow="ellipsis" horzOverflow="overflow" vert="horz" wrap="square" anchor="ctr" anchorCtr="1"/>
              <a:lstStyle/>
              <a:p>
                <a:pPr>
                  <a:defRPr sz="2000" b="0">
                    <a:solidFill>
                      <a:schemeClr val="tx1"/>
                    </a:solidFill>
                    <a:latin typeface="微软雅黑" pitchFamily="34" charset="-122"/>
                    <a:ea typeface="微软雅黑" pitchFamily="34" charset="-122"/>
                  </a:defRPr>
                </a:pPr>
                <a:endParaRPr lang="zh-CN"/>
              </a:p>
            </c:txPr>
            <c:dLblPos val="bestFit"/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  <c:pt idx="3">
                  <c:v>第四季度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</c:v>
                </c:pt>
                <c:pt idx="1">
                  <c:v>3</c:v>
                </c:pt>
                <c:pt idx="2">
                  <c:v>1</c:v>
                </c:pt>
                <c:pt idx="3">
                  <c:v>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4514-430F-9C2E-F857AA0093B9}"/>
            </c:ext>
          </c:extLst>
        </c:ser>
        <c:dLbls>
          <c:dLblPos val="bestFit"/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 rot="0" spcFirstLastPara="0" vertOverflow="ellipsis" horzOverflow="overflow" vert="horz" wrap="square" anchor="ctr" anchorCtr="1"/>
    <a:lstStyle/>
    <a:p>
      <a:pPr>
        <a:defRPr lang="zh-CN" sz="1800"/>
      </a:pPr>
      <a:endParaRPr lang="zh-CN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4BBE35-ED9A-44FE-ACF8-C7877F9BF149}" type="datetimeFigureOut">
              <a:rPr lang="zh-CN" altLang="en-US" smtClean="0"/>
              <a:t>2017/12/4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B90F8B-9D0F-4EFE-BB1F-231A1EC8D5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22323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B90F8B-9D0F-4EFE-BB1F-231A1EC8D54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04515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B90F8B-9D0F-4EFE-BB1F-231A1EC8D54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93989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B90F8B-9D0F-4EFE-BB1F-231A1EC8D54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61871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B90F8B-9D0F-4EFE-BB1F-231A1EC8D54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95921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B90F8B-9D0F-4EFE-BB1F-231A1EC8D54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76974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B90F8B-9D0F-4EFE-BB1F-231A1EC8D541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37787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B90F8B-9D0F-4EFE-BB1F-231A1EC8D541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64129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B90F8B-9D0F-4EFE-BB1F-231A1EC8D541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06417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B90F8B-9D0F-4EFE-BB1F-231A1EC8D541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39732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B90F8B-9D0F-4EFE-BB1F-231A1EC8D541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19671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B90F8B-9D0F-4EFE-BB1F-231A1EC8D541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43018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B90F8B-9D0F-4EFE-BB1F-231A1EC8D54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84280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B90F8B-9D0F-4EFE-BB1F-231A1EC8D541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986650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B90F8B-9D0F-4EFE-BB1F-231A1EC8D541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554611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B90F8B-9D0F-4EFE-BB1F-231A1EC8D541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51561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B90F8B-9D0F-4EFE-BB1F-231A1EC8D541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683664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B90F8B-9D0F-4EFE-BB1F-231A1EC8D541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000124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 smtClean="0"/>
              <a:t>模板来自于 </a:t>
            </a:r>
            <a:r>
              <a:rPr lang="en-US" altLang="zh-CN" smtClean="0"/>
              <a:t>http://www.ypppt.com</a:t>
            </a:r>
            <a:endParaRPr lang="zh-CN" altLang="en-US" dirty="0" smtClean="0"/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5ED1824-6DB2-4029-B0DF-1D3CDCF11CDA}" type="slidenum">
              <a:rPr lang="zh-CN" altLang="en-US" smtClean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25</a:t>
            </a:fld>
            <a:endParaRPr lang="zh-CN" altLang="en-US" smtClean="0">
              <a:solidFill>
                <a:prstClr val="black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722938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B90F8B-9D0F-4EFE-BB1F-231A1EC8D54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21735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B90F8B-9D0F-4EFE-BB1F-231A1EC8D54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82631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B90F8B-9D0F-4EFE-BB1F-231A1EC8D54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17783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B90F8B-9D0F-4EFE-BB1F-231A1EC8D54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26293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B90F8B-9D0F-4EFE-BB1F-231A1EC8D54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84054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B90F8B-9D0F-4EFE-BB1F-231A1EC8D54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15948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B90F8B-9D0F-4EFE-BB1F-231A1EC8D54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3911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1298EC8-A927-4E6D-BDB3-61863D8D6C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CAF642A9-D57B-4D94-966A-08386F2129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3FA9A530-445B-4081-9AF6-B008DEB2E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4222-61DD-4F1B-82BB-7523A5E532A2}" type="datetimeFigureOut">
              <a:rPr lang="zh-CN" altLang="en-US" smtClean="0"/>
              <a:t>2017/12/4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0B73BE37-4B83-4CC2-9A5C-2D527340C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036B251B-BB82-48E3-958B-85959DDFB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1AC31-0820-4540-BEF7-8D19504ADD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5088527"/>
      </p:ext>
    </p:extLst>
  </p:cSld>
  <p:clrMapOvr>
    <a:masterClrMapping/>
  </p:clrMapOvr>
  <p:transition spd="med" advClick="0" advTm="300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F1CE4DD-E00D-4EDC-B62C-51169F42F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EA3C0184-D56C-44D6-869A-E42B9D91B3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74528152-C548-4B88-B5C7-E5D8C1636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4222-61DD-4F1B-82BB-7523A5E532A2}" type="datetimeFigureOut">
              <a:rPr lang="zh-CN" altLang="en-US" smtClean="0"/>
              <a:t>2017/12/4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56991203-B5EB-4ED0-8315-5240AAFCA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01DFB248-11E5-4F88-BE59-A12BBFDDA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1AC31-0820-4540-BEF7-8D19504ADD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2933325"/>
      </p:ext>
    </p:extLst>
  </p:cSld>
  <p:clrMapOvr>
    <a:masterClrMapping/>
  </p:clrMapOvr>
  <p:transition spd="med" advClick="0" advTm="300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xmlns="" id="{3A298721-C334-4DB3-B789-FAEB6CA3AF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B672CF47-F2CF-4A67-A89F-BB1E7B7A81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3650BAB2-EC69-4F0C-BB0E-139004CD6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4222-61DD-4F1B-82BB-7523A5E532A2}" type="datetimeFigureOut">
              <a:rPr lang="zh-CN" altLang="en-US" smtClean="0"/>
              <a:t>2017/12/4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AF8FAC32-FC20-4107-B4A0-A1F5DB215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46DE6430-FC1D-41F1-A646-654EF86F8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1AC31-0820-4540-BEF7-8D19504ADD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084471"/>
      </p:ext>
    </p:extLst>
  </p:cSld>
  <p:clrMapOvr>
    <a:masterClrMapping/>
  </p:clrMapOvr>
  <p:transition spd="med" advClick="0" advTm="300">
    <p:pull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08826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37018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2106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65127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81017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90282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18799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5757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C1CF5BD-947A-4811-958E-548FB843D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6286C2DB-3460-484C-9F17-D0ECF88FE6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14CA95EB-1658-43DC-9980-B3DC70AFB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4222-61DD-4F1B-82BB-7523A5E532A2}" type="datetimeFigureOut">
              <a:rPr lang="zh-CN" altLang="en-US" smtClean="0"/>
              <a:t>2017/12/4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8D9FC198-6DD7-4EA7-8C58-6E3F8C0AC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013AFBAB-8A10-4664-9AB0-7F3B68125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1AC31-0820-4540-BEF7-8D19504ADD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8970187"/>
      </p:ext>
    </p:extLst>
  </p:cSld>
  <p:clrMapOvr>
    <a:masterClrMapping/>
  </p:clrMapOvr>
  <p:transition spd="med" advClick="0" advTm="300">
    <p:pull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65674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584289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9255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A0F6FA1-C4B5-4D61-AEFE-74A6D3517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52D7BD6E-B382-4AD7-9F5A-9D7D03E65A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B10CE47C-FD1F-4801-BA9F-B2CDEDE5A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4222-61DD-4F1B-82BB-7523A5E532A2}" type="datetimeFigureOut">
              <a:rPr lang="zh-CN" altLang="en-US" smtClean="0"/>
              <a:t>2017/12/4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47F7B501-B9E0-4B4C-A081-0283B08C2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0861F9C2-EFCB-453C-8EC8-2FD83B606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1AC31-0820-4540-BEF7-8D19504ADD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644385"/>
      </p:ext>
    </p:extLst>
  </p:cSld>
  <p:clrMapOvr>
    <a:masterClrMapping/>
  </p:clrMapOvr>
  <p:transition spd="med" advClick="0" advTm="300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88FF9EC-5D5C-438C-BD6C-D01EED591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4F9008A2-DAD9-449B-B45E-28656C6662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0537E0B8-5FF7-4C7D-A3DB-6D6B168C54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00677524-3B25-4676-9E28-2B3B2969F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4222-61DD-4F1B-82BB-7523A5E532A2}" type="datetimeFigureOut">
              <a:rPr lang="zh-CN" altLang="en-US" smtClean="0"/>
              <a:t>2017/12/4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89AEB9DA-5222-4136-9C42-328EED9EE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1543D876-C641-4235-A0FD-67C1F3F2A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1AC31-0820-4540-BEF7-8D19504ADD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1798682"/>
      </p:ext>
    </p:extLst>
  </p:cSld>
  <p:clrMapOvr>
    <a:masterClrMapping/>
  </p:clrMapOvr>
  <p:transition spd="med" advClick="0" advTm="300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B230F42-3E41-4209-8C61-2ABD652FC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4A8D59B3-814C-412C-9D89-2A960E8783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72D30FAD-BC49-4CA4-9B87-F820DE99A1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366653CF-F19E-4DB8-9FDC-E5E969D85E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FA2EEBD9-273F-46E2-B38C-A30125E922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xmlns="" id="{F177BA03-0009-4509-B9B4-6CFA28C56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4222-61DD-4F1B-82BB-7523A5E532A2}" type="datetimeFigureOut">
              <a:rPr lang="zh-CN" altLang="en-US" smtClean="0"/>
              <a:t>2017/12/4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xmlns="" id="{37CF67E2-05C0-42C0-9C9F-90BD6EB33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xmlns="" id="{AA7FABB7-D3D9-4BCE-8654-2E8F89C47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1AC31-0820-4540-BEF7-8D19504ADD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1509910"/>
      </p:ext>
    </p:extLst>
  </p:cSld>
  <p:clrMapOvr>
    <a:masterClrMapping/>
  </p:clrMapOvr>
  <p:transition spd="med" advClick="0" advTm="300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30488AA-83F8-4080-B571-5518B7D76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DCC5B5BE-B53A-4833-B8A2-087B1DBE5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4222-61DD-4F1B-82BB-7523A5E532A2}" type="datetimeFigureOut">
              <a:rPr lang="zh-CN" altLang="en-US" smtClean="0"/>
              <a:t>2017/12/4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D044497E-6C61-429B-801A-078408A4E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343B5429-CE92-450A-8601-07A002C2B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1AC31-0820-4540-BEF7-8D19504ADD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3692817"/>
      </p:ext>
    </p:extLst>
  </p:cSld>
  <p:clrMapOvr>
    <a:masterClrMapping/>
  </p:clrMapOvr>
  <p:transition spd="med" advClick="0" advTm="300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xmlns="" id="{39F9D3E8-38FB-4794-A16F-0396EB95E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4222-61DD-4F1B-82BB-7523A5E532A2}" type="datetimeFigureOut">
              <a:rPr lang="zh-CN" altLang="en-US" smtClean="0"/>
              <a:t>2017/12/4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="" id="{750BEC9E-EFE9-4512-BAEA-D60A29FBC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C566A459-DCCA-4D9F-8904-7CE275B1F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1AC31-0820-4540-BEF7-8D19504ADD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3015906"/>
      </p:ext>
    </p:extLst>
  </p:cSld>
  <p:clrMapOvr>
    <a:masterClrMapping/>
  </p:clrMapOvr>
  <p:transition spd="med" advClick="0" advTm="300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7239A9C-D361-45A3-A627-CEE769133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8A134C5F-7C11-44FB-9004-96021A6AA5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424AD013-81EE-4AF7-941C-6F2C7CB9AC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D01933A8-3A88-433E-83B5-23858943F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4222-61DD-4F1B-82BB-7523A5E532A2}" type="datetimeFigureOut">
              <a:rPr lang="zh-CN" altLang="en-US" smtClean="0"/>
              <a:t>2017/12/4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E6D1079E-F4D3-4982-BC78-9F3D96F9B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6C025689-1CCD-4D9B-85DB-9862B8100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1AC31-0820-4540-BEF7-8D19504ADD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874860"/>
      </p:ext>
    </p:extLst>
  </p:cSld>
  <p:clrMapOvr>
    <a:masterClrMapping/>
  </p:clrMapOvr>
  <p:transition spd="med" advClick="0" advTm="300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C08A6019-3682-4691-BD8F-0B9C1B23C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xmlns="" id="{5F0FB7D8-701F-4B6C-AECF-9F3BB46238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095CFE10-C4C3-4BBD-9D1F-0A01420DD4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250C0A47-76F4-48CB-AAF9-F23DD87EF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4222-61DD-4F1B-82BB-7523A5E532A2}" type="datetimeFigureOut">
              <a:rPr lang="zh-CN" altLang="en-US" smtClean="0"/>
              <a:t>2017/12/4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528F075B-7E36-4758-AFF6-60C687BDC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74F8E485-8E74-4BC5-B2C8-6C734B1B6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1AC31-0820-4540-BEF7-8D19504ADD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2715158"/>
      </p:ext>
    </p:extLst>
  </p:cSld>
  <p:clrMapOvr>
    <a:masterClrMapping/>
  </p:clrMapOvr>
  <p:transition spd="med" advClick="0" advTm="300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DC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xmlns="" id="{5569CBD3-B851-47EF-977D-F3391B316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00A09769-AD11-4EAD-A4B0-218CC79FF8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614AA209-5B45-41B7-A33D-82219EF01A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9B4222-61DD-4F1B-82BB-7523A5E532A2}" type="datetimeFigureOut">
              <a:rPr lang="zh-CN" altLang="en-US" smtClean="0"/>
              <a:t>2017/12/4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8438A42C-4074-4896-9A0E-3A1D162984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6EF7ACC9-3B6A-4C19-A678-35F2CA1CB2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21AC31-0820-4540-BEF7-8D19504ADD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9829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 advClick="0" advTm="300">
    <p:pull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2017/12/4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2488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13" Type="http://schemas.openxmlformats.org/officeDocument/2006/relationships/image" Target="../media/image5.png"/><Relationship Id="rId3" Type="http://schemas.openxmlformats.org/officeDocument/2006/relationships/image" Target="../media/image12.png"/><Relationship Id="rId7" Type="http://schemas.openxmlformats.org/officeDocument/2006/relationships/image" Target="../media/image14.png"/><Relationship Id="rId12" Type="http://schemas.openxmlformats.org/officeDocument/2006/relationships/image" Target="../media/image7.sv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11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svg"/><Relationship Id="rId11" Type="http://schemas.openxmlformats.org/officeDocument/2006/relationships/image" Target="../media/image4.png"/><Relationship Id="rId5" Type="http://schemas.openxmlformats.org/officeDocument/2006/relationships/image" Target="../media/image13.png"/><Relationship Id="rId15" Type="http://schemas.openxmlformats.org/officeDocument/2006/relationships/image" Target="../media/image6.png"/><Relationship Id="rId10" Type="http://schemas.openxmlformats.org/officeDocument/2006/relationships/image" Target="../media/image29.svg"/><Relationship Id="rId4" Type="http://schemas.openxmlformats.org/officeDocument/2006/relationships/image" Target="../media/image23.svg"/><Relationship Id="rId9" Type="http://schemas.openxmlformats.org/officeDocument/2006/relationships/image" Target="../media/image15.png"/><Relationship Id="rId14" Type="http://schemas.openxmlformats.org/officeDocument/2006/relationships/image" Target="../media/image9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svg"/><Relationship Id="rId5" Type="http://schemas.openxmlformats.org/officeDocument/2006/relationships/image" Target="../media/image18.png"/><Relationship Id="rId10" Type="http://schemas.openxmlformats.org/officeDocument/2006/relationships/image" Target="../media/image37.svg"/><Relationship Id="rId4" Type="http://schemas.openxmlformats.org/officeDocument/2006/relationships/image" Target="../media/image33.svg"/><Relationship Id="rId9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svg"/><Relationship Id="rId3" Type="http://schemas.openxmlformats.org/officeDocument/2006/relationships/image" Target="../media/image21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svg"/><Relationship Id="rId5" Type="http://schemas.openxmlformats.org/officeDocument/2006/relationships/image" Target="../media/image22.png"/><Relationship Id="rId10" Type="http://schemas.openxmlformats.org/officeDocument/2006/relationships/image" Target="../media/image45.svg"/><Relationship Id="rId4" Type="http://schemas.openxmlformats.org/officeDocument/2006/relationships/image" Target="../media/image39.svg"/><Relationship Id="rId9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svg"/><Relationship Id="rId3" Type="http://schemas.openxmlformats.org/officeDocument/2006/relationships/image" Target="../media/image25.png"/><Relationship Id="rId7" Type="http://schemas.openxmlformats.org/officeDocument/2006/relationships/image" Target="../media/image27.png"/><Relationship Id="rId12" Type="http://schemas.openxmlformats.org/officeDocument/2006/relationships/image" Target="../media/image55.sv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9.svg"/><Relationship Id="rId11" Type="http://schemas.openxmlformats.org/officeDocument/2006/relationships/image" Target="../media/image29.png"/><Relationship Id="rId5" Type="http://schemas.openxmlformats.org/officeDocument/2006/relationships/image" Target="../media/image26.png"/><Relationship Id="rId10" Type="http://schemas.openxmlformats.org/officeDocument/2006/relationships/image" Target="../media/image53.svg"/><Relationship Id="rId4" Type="http://schemas.openxmlformats.org/officeDocument/2006/relationships/image" Target="../media/image47.svg"/><Relationship Id="rId9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svg"/><Relationship Id="rId3" Type="http://schemas.openxmlformats.org/officeDocument/2006/relationships/image" Target="../media/image30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9.svg"/><Relationship Id="rId5" Type="http://schemas.openxmlformats.org/officeDocument/2006/relationships/image" Target="../media/image31.png"/><Relationship Id="rId4" Type="http://schemas.openxmlformats.org/officeDocument/2006/relationships/image" Target="../media/image57.sv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svg"/><Relationship Id="rId3" Type="http://schemas.openxmlformats.org/officeDocument/2006/relationships/image" Target="../media/image33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5.svg"/><Relationship Id="rId5" Type="http://schemas.openxmlformats.org/officeDocument/2006/relationships/image" Target="../media/image34.png"/><Relationship Id="rId4" Type="http://schemas.openxmlformats.org/officeDocument/2006/relationships/image" Target="../media/image63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svg"/><Relationship Id="rId3" Type="http://schemas.openxmlformats.org/officeDocument/2006/relationships/image" Target="../media/image36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1.svg"/><Relationship Id="rId5" Type="http://schemas.openxmlformats.org/officeDocument/2006/relationships/image" Target="../media/image37.png"/><Relationship Id="rId10" Type="http://schemas.openxmlformats.org/officeDocument/2006/relationships/image" Target="../media/image75.svg"/><Relationship Id="rId4" Type="http://schemas.openxmlformats.org/officeDocument/2006/relationships/image" Target="../media/image69.svg"/><Relationship Id="rId9" Type="http://schemas.openxmlformats.org/officeDocument/2006/relationships/image" Target="../media/image3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sv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svg"/><Relationship Id="rId13" Type="http://schemas.openxmlformats.org/officeDocument/2006/relationships/image" Target="../media/image46.png"/><Relationship Id="rId18" Type="http://schemas.openxmlformats.org/officeDocument/2006/relationships/image" Target="../media/image83.svg"/><Relationship Id="rId3" Type="http://schemas.openxmlformats.org/officeDocument/2006/relationships/image" Target="../media/image41.png"/><Relationship Id="rId7" Type="http://schemas.openxmlformats.org/officeDocument/2006/relationships/image" Target="../media/image43.png"/><Relationship Id="rId12" Type="http://schemas.openxmlformats.org/officeDocument/2006/relationships/image" Target="../media/image45.svg"/><Relationship Id="rId17" Type="http://schemas.openxmlformats.org/officeDocument/2006/relationships/image" Target="../media/image48.png"/><Relationship Id="rId2" Type="http://schemas.openxmlformats.org/officeDocument/2006/relationships/notesSlide" Target="../notesSlides/notesSlide22.xml"/><Relationship Id="rId16" Type="http://schemas.openxmlformats.org/officeDocument/2006/relationships/image" Target="../media/image81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svg"/><Relationship Id="rId11" Type="http://schemas.openxmlformats.org/officeDocument/2006/relationships/image" Target="../media/image45.png"/><Relationship Id="rId5" Type="http://schemas.openxmlformats.org/officeDocument/2006/relationships/image" Target="../media/image42.png"/><Relationship Id="rId15" Type="http://schemas.openxmlformats.org/officeDocument/2006/relationships/image" Target="../media/image47.png"/><Relationship Id="rId10" Type="http://schemas.openxmlformats.org/officeDocument/2006/relationships/image" Target="../media/image43.svg"/><Relationship Id="rId4" Type="http://schemas.openxmlformats.org/officeDocument/2006/relationships/image" Target="../media/image77.svg"/><Relationship Id="rId9" Type="http://schemas.openxmlformats.org/officeDocument/2006/relationships/image" Target="../media/image44.png"/><Relationship Id="rId14" Type="http://schemas.openxmlformats.org/officeDocument/2006/relationships/image" Target="../media/image79.sv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://www.ypppt.com/jiaocheng/" TargetMode="External"/><Relationship Id="rId3" Type="http://schemas.openxmlformats.org/officeDocument/2006/relationships/hyperlink" Target="http://www.ypppt.com/moban/" TargetMode="External"/><Relationship Id="rId7" Type="http://schemas.openxmlformats.org/officeDocument/2006/relationships/hyperlink" Target="http://www.ypppt.com/sucai/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8.xml"/><Relationship Id="rId6" Type="http://schemas.openxmlformats.org/officeDocument/2006/relationships/hyperlink" Target="http://www.ypppt.com/tubiao/" TargetMode="External"/><Relationship Id="rId5" Type="http://schemas.openxmlformats.org/officeDocument/2006/relationships/hyperlink" Target="http://www.ypppt.com/beijing/" TargetMode="External"/><Relationship Id="rId10" Type="http://schemas.openxmlformats.org/officeDocument/2006/relationships/hyperlink" Target="http://www.ypppt.com/gushi/" TargetMode="External"/><Relationship Id="rId4" Type="http://schemas.openxmlformats.org/officeDocument/2006/relationships/hyperlink" Target="http://www.ypppt.com/jieri/" TargetMode="External"/><Relationship Id="rId9" Type="http://schemas.openxmlformats.org/officeDocument/2006/relationships/hyperlink" Target="http://www.ypppt.com/ziti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13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12" Type="http://schemas.openxmlformats.org/officeDocument/2006/relationships/image" Target="../media/image15.sv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svg"/><Relationship Id="rId11" Type="http://schemas.openxmlformats.org/officeDocument/2006/relationships/image" Target="../media/image8.png"/><Relationship Id="rId5" Type="http://schemas.openxmlformats.org/officeDocument/2006/relationships/image" Target="../media/image5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7.png"/><Relationship Id="rId14" Type="http://schemas.openxmlformats.org/officeDocument/2006/relationships/image" Target="../media/image17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svg"/><Relationship Id="rId5" Type="http://schemas.openxmlformats.org/officeDocument/2006/relationships/image" Target="../media/image11.png"/><Relationship Id="rId4" Type="http://schemas.openxmlformats.org/officeDocument/2006/relationships/image" Target="../media/image1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:a16="http://schemas.microsoft.com/office/drawing/2014/main" xmlns="" id="{9E808BDE-09BD-4E58-B78D-BB2926C16637}"/>
              </a:ext>
            </a:extLst>
          </p:cNvPr>
          <p:cNvGrpSpPr/>
          <p:nvPr/>
        </p:nvGrpSpPr>
        <p:grpSpPr>
          <a:xfrm>
            <a:off x="3697941" y="1668657"/>
            <a:ext cx="8000414" cy="3500329"/>
            <a:chOff x="3697941" y="1293559"/>
            <a:chExt cx="8000414" cy="3500329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xmlns="" id="{9FF262FF-AE56-4807-A905-DDDE40299B76}"/>
                </a:ext>
              </a:extLst>
            </p:cNvPr>
            <p:cNvSpPr/>
            <p:nvPr/>
          </p:nvSpPr>
          <p:spPr>
            <a:xfrm>
              <a:off x="8299174" y="1293559"/>
              <a:ext cx="3399181" cy="10535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zh-CN" sz="8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2017</a:t>
              </a:r>
              <a:endParaRPr lang="zh-CN" altLang="en-US" sz="80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xmlns="" id="{58C2C565-E887-4912-942E-B2D9734AB5F4}"/>
                </a:ext>
              </a:extLst>
            </p:cNvPr>
            <p:cNvGrpSpPr/>
            <p:nvPr/>
          </p:nvGrpSpPr>
          <p:grpSpPr>
            <a:xfrm>
              <a:off x="3697941" y="2604053"/>
              <a:ext cx="8000414" cy="1440233"/>
              <a:chOff x="3697941" y="2604053"/>
              <a:chExt cx="8000414" cy="1440233"/>
            </a:xfrm>
          </p:grpSpPr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xmlns="" id="{0A0C680B-A605-4CEE-86F8-B84ADFCF252A}"/>
                  </a:ext>
                </a:extLst>
              </p:cNvPr>
              <p:cNvSpPr/>
              <p:nvPr/>
            </p:nvSpPr>
            <p:spPr>
              <a:xfrm>
                <a:off x="3697941" y="2604053"/>
                <a:ext cx="8000414" cy="108616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zh-CN" altLang="en-US" sz="72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直播行业调研总结</a:t>
                </a:r>
                <a:endParaRPr lang="zh-CN" altLang="en-US" sz="7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xmlns="" id="{8A265643-9311-4263-AA3F-F3B56124CBB1}"/>
                  </a:ext>
                </a:extLst>
              </p:cNvPr>
              <p:cNvSpPr/>
              <p:nvPr/>
            </p:nvSpPr>
            <p:spPr>
              <a:xfrm>
                <a:off x="7205870" y="3648757"/>
                <a:ext cx="4492485" cy="39552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zh-CN" alt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通用于计划总结</a:t>
                </a:r>
                <a:r>
                  <a:rPr lang="en-US" altLang="zh-CN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/</a:t>
                </a:r>
                <a:r>
                  <a:rPr lang="zh-CN" alt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工作汇报</a:t>
                </a:r>
                <a:r>
                  <a:rPr lang="en-US" altLang="zh-CN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/</a:t>
                </a:r>
                <a:r>
                  <a:rPr lang="zh-CN" alt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述职报告等</a:t>
                </a:r>
              </a:p>
            </p:txBody>
          </p:sp>
        </p:grpSp>
        <p:sp>
          <p:nvSpPr>
            <p:cNvPr id="8" name="矩形 7">
              <a:extLst>
                <a:ext uri="{FF2B5EF4-FFF2-40B4-BE49-F238E27FC236}">
                  <a16:creationId xmlns:a16="http://schemas.microsoft.com/office/drawing/2014/main" xmlns="" id="{17A5C1A8-9437-4588-831D-A0B6C57B1051}"/>
                </a:ext>
              </a:extLst>
            </p:cNvPr>
            <p:cNvSpPr/>
            <p:nvPr/>
          </p:nvSpPr>
          <p:spPr>
            <a:xfrm>
              <a:off x="9263743" y="4398359"/>
              <a:ext cx="2280558" cy="395529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zh-CN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汇报人</a:t>
              </a:r>
              <a:r>
                <a:rPr lang="zh-CN" alt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：</a:t>
              </a:r>
              <a:r>
                <a:rPr lang="zh-CN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优</a:t>
              </a:r>
              <a:r>
                <a:rPr lang="zh-CN" alt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品</a:t>
              </a:r>
              <a:r>
                <a:rPr lang="en-US" altLang="zh-CN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PPT</a:t>
              </a:r>
              <a:endPara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952781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xmlns="" id="{86E7686E-66A1-45C3-A6D5-589353A2E1E9}"/>
              </a:ext>
            </a:extLst>
          </p:cNvPr>
          <p:cNvGrpSpPr/>
          <p:nvPr/>
        </p:nvGrpSpPr>
        <p:grpSpPr>
          <a:xfrm>
            <a:off x="-1373255" y="-1275082"/>
            <a:ext cx="6827630" cy="4009574"/>
            <a:chOff x="-1373255" y="-1275082"/>
            <a:chExt cx="6827630" cy="4009574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xmlns="" id="{084DAB7A-A790-4B57-A537-D6E57255795D}"/>
                </a:ext>
              </a:extLst>
            </p:cNvPr>
            <p:cNvGrpSpPr/>
            <p:nvPr/>
          </p:nvGrpSpPr>
          <p:grpSpPr>
            <a:xfrm rot="1582098">
              <a:off x="-1373255" y="-1275082"/>
              <a:ext cx="2746510" cy="4009574"/>
              <a:chOff x="-3138530" y="-2579087"/>
              <a:chExt cx="9203382" cy="13435834"/>
            </a:xfrm>
          </p:grpSpPr>
          <p:sp>
            <p:nvSpPr>
              <p:cNvPr id="2" name="矩形: 圆角 1">
                <a:extLst>
                  <a:ext uri="{FF2B5EF4-FFF2-40B4-BE49-F238E27FC236}">
                    <a16:creationId xmlns:a16="http://schemas.microsoft.com/office/drawing/2014/main" xmlns="" id="{95B9BB3E-6CDA-4B1E-8F91-9E36A612F4D6}"/>
                  </a:ext>
                </a:extLst>
              </p:cNvPr>
              <p:cNvSpPr/>
              <p:nvPr/>
            </p:nvSpPr>
            <p:spPr>
              <a:xfrm rot="19103247">
                <a:off x="-3138530" y="1003257"/>
                <a:ext cx="5571382" cy="4799784"/>
              </a:xfrm>
              <a:prstGeom prst="roundRect">
                <a:avLst>
                  <a:gd name="adj" fmla="val 5494"/>
                </a:avLst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" name="矩形: 圆角 2">
                <a:extLst>
                  <a:ext uri="{FF2B5EF4-FFF2-40B4-BE49-F238E27FC236}">
                    <a16:creationId xmlns:a16="http://schemas.microsoft.com/office/drawing/2014/main" xmlns="" id="{72C37C42-4548-4147-BDC3-840EDC76F808}"/>
                  </a:ext>
                </a:extLst>
              </p:cNvPr>
              <p:cNvSpPr/>
              <p:nvPr/>
            </p:nvSpPr>
            <p:spPr>
              <a:xfrm rot="19103247">
                <a:off x="-472510" y="5224765"/>
                <a:ext cx="6537362" cy="5631982"/>
              </a:xfrm>
              <a:prstGeom prst="roundRect">
                <a:avLst>
                  <a:gd name="adj" fmla="val 5494"/>
                </a:avLst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" name="矩形: 圆角 3">
                <a:extLst>
                  <a:ext uri="{FF2B5EF4-FFF2-40B4-BE49-F238E27FC236}">
                    <a16:creationId xmlns:a16="http://schemas.microsoft.com/office/drawing/2014/main" xmlns="" id="{592FF9DD-0834-4605-AE6A-5C63FD8AADD6}"/>
                  </a:ext>
                </a:extLst>
              </p:cNvPr>
              <p:cNvSpPr/>
              <p:nvPr/>
            </p:nvSpPr>
            <p:spPr>
              <a:xfrm rot="19103247">
                <a:off x="1632634" y="-2579087"/>
                <a:ext cx="2726632" cy="4799784"/>
              </a:xfrm>
              <a:prstGeom prst="roundRect">
                <a:avLst>
                  <a:gd name="adj" fmla="val 5494"/>
                </a:avLst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" name="矩形 6">
              <a:extLst>
                <a:ext uri="{FF2B5EF4-FFF2-40B4-BE49-F238E27FC236}">
                  <a16:creationId xmlns:a16="http://schemas.microsoft.com/office/drawing/2014/main" xmlns="" id="{2A2F0C2A-DE9F-4879-AA2F-28DDEE488561}"/>
                </a:ext>
              </a:extLst>
            </p:cNvPr>
            <p:cNvSpPr/>
            <p:nvPr/>
          </p:nvSpPr>
          <p:spPr>
            <a:xfrm>
              <a:off x="576471" y="631313"/>
              <a:ext cx="2474842" cy="65707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</a:rPr>
                <a:t>工作完成情况</a:t>
              </a: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xmlns="" id="{3366A8F6-DC4D-4B6F-8CB0-78264DB4C575}"/>
                </a:ext>
              </a:extLst>
            </p:cNvPr>
            <p:cNvSpPr txBox="1"/>
            <p:nvPr/>
          </p:nvSpPr>
          <p:spPr>
            <a:xfrm>
              <a:off x="576471" y="1208879"/>
              <a:ext cx="4877904" cy="5241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点击此处更换文本</a:t>
              </a:r>
              <a:r>
                <a:rPr lang="en-US" altLang="zh-CN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58pic.com</a:t>
              </a:r>
              <a:r>
                <a:rPr lang="zh-CN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点击此处更换文本</a:t>
              </a:r>
              <a:r>
                <a:rPr lang="en-US" altLang="zh-CN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58pic.com</a:t>
              </a:r>
              <a:r>
                <a:rPr lang="zh-CN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点击此处更换文本</a:t>
              </a:r>
              <a:r>
                <a:rPr lang="en-US" altLang="zh-CN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58pic.com</a:t>
              </a:r>
              <a:r>
                <a:rPr lang="zh-CN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点击此处更换文本</a:t>
              </a:r>
              <a:r>
                <a:rPr lang="en-US" altLang="zh-CN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58pic.com</a:t>
              </a:r>
              <a:endPara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45" name="组合 44">
            <a:extLst>
              <a:ext uri="{FF2B5EF4-FFF2-40B4-BE49-F238E27FC236}">
                <a16:creationId xmlns:a16="http://schemas.microsoft.com/office/drawing/2014/main" xmlns="" id="{970AAB3C-209A-4D49-8ABF-9509A6E07A93}"/>
              </a:ext>
            </a:extLst>
          </p:cNvPr>
          <p:cNvGrpSpPr/>
          <p:nvPr/>
        </p:nvGrpSpPr>
        <p:grpSpPr>
          <a:xfrm>
            <a:off x="5483087" y="3372682"/>
            <a:ext cx="1225826" cy="1225826"/>
            <a:chOff x="5483087" y="3372682"/>
            <a:chExt cx="1225826" cy="1225826"/>
          </a:xfrm>
        </p:grpSpPr>
        <p:pic>
          <p:nvPicPr>
            <p:cNvPr id="24" name="图形 23" descr="用户">
              <a:extLst>
                <a:ext uri="{FF2B5EF4-FFF2-40B4-BE49-F238E27FC236}">
                  <a16:creationId xmlns:a16="http://schemas.microsoft.com/office/drawing/2014/main" xmlns="" id="{208F9214-4AA9-4ABD-8BE6-13CD609BA38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5656242" y="3573214"/>
              <a:ext cx="879516" cy="879516"/>
            </a:xfrm>
            <a:prstGeom prst="rect">
              <a:avLst/>
            </a:prstGeom>
          </p:spPr>
        </p:pic>
        <p:sp>
          <p:nvSpPr>
            <p:cNvPr id="5" name="椭圆 4">
              <a:extLst>
                <a:ext uri="{FF2B5EF4-FFF2-40B4-BE49-F238E27FC236}">
                  <a16:creationId xmlns:a16="http://schemas.microsoft.com/office/drawing/2014/main" xmlns="" id="{0E550B66-F214-413A-970D-5DABDABB1C7B}"/>
                </a:ext>
              </a:extLst>
            </p:cNvPr>
            <p:cNvSpPr/>
            <p:nvPr/>
          </p:nvSpPr>
          <p:spPr>
            <a:xfrm>
              <a:off x="5483087" y="3372682"/>
              <a:ext cx="1225826" cy="1225826"/>
            </a:xfrm>
            <a:prstGeom prst="ellipse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xmlns="" id="{971CAE05-7D50-4FD0-AC61-C35444A6912D}"/>
              </a:ext>
            </a:extLst>
          </p:cNvPr>
          <p:cNvGrpSpPr/>
          <p:nvPr/>
        </p:nvGrpSpPr>
        <p:grpSpPr>
          <a:xfrm>
            <a:off x="1182640" y="1826870"/>
            <a:ext cx="9711604" cy="4371946"/>
            <a:chOff x="1182640" y="1826870"/>
            <a:chExt cx="9711604" cy="4371946"/>
          </a:xfrm>
        </p:grpSpPr>
        <p:grpSp>
          <p:nvGrpSpPr>
            <p:cNvPr id="43" name="组合 42">
              <a:extLst>
                <a:ext uri="{FF2B5EF4-FFF2-40B4-BE49-F238E27FC236}">
                  <a16:creationId xmlns:a16="http://schemas.microsoft.com/office/drawing/2014/main" xmlns="" id="{928F4984-2271-4DFB-B40B-870D6AB959AB}"/>
                </a:ext>
              </a:extLst>
            </p:cNvPr>
            <p:cNvGrpSpPr/>
            <p:nvPr/>
          </p:nvGrpSpPr>
          <p:grpSpPr>
            <a:xfrm>
              <a:off x="1182640" y="2156139"/>
              <a:ext cx="9711604" cy="3717650"/>
              <a:chOff x="1182640" y="2156139"/>
              <a:chExt cx="9711604" cy="3717650"/>
            </a:xfrm>
          </p:grpSpPr>
          <p:grpSp>
            <p:nvGrpSpPr>
              <p:cNvPr id="10" name="组合 9">
                <a:extLst>
                  <a:ext uri="{FF2B5EF4-FFF2-40B4-BE49-F238E27FC236}">
                    <a16:creationId xmlns:a16="http://schemas.microsoft.com/office/drawing/2014/main" xmlns="" id="{9ECFF83B-5871-4CBF-9DA6-AF7705D12B17}"/>
                  </a:ext>
                </a:extLst>
              </p:cNvPr>
              <p:cNvGrpSpPr/>
              <p:nvPr/>
            </p:nvGrpSpPr>
            <p:grpSpPr>
              <a:xfrm>
                <a:off x="10205131" y="2156139"/>
                <a:ext cx="689113" cy="3717650"/>
                <a:chOff x="6855651" y="1659182"/>
                <a:chExt cx="689113" cy="3717650"/>
              </a:xfrm>
            </p:grpSpPr>
            <p:sp>
              <p:nvSpPr>
                <p:cNvPr id="11" name="矩形: 圆角 10">
                  <a:extLst>
                    <a:ext uri="{FF2B5EF4-FFF2-40B4-BE49-F238E27FC236}">
                      <a16:creationId xmlns:a16="http://schemas.microsoft.com/office/drawing/2014/main" xmlns="" id="{3029AA0E-DC14-47BD-A9A0-33E4C8961F68}"/>
                    </a:ext>
                  </a:extLst>
                </p:cNvPr>
                <p:cNvSpPr/>
                <p:nvPr/>
              </p:nvSpPr>
              <p:spPr>
                <a:xfrm>
                  <a:off x="6855651" y="3149853"/>
                  <a:ext cx="689113" cy="689113"/>
                </a:xfrm>
                <a:prstGeom prst="round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" name="矩形: 圆角 11">
                  <a:extLst>
                    <a:ext uri="{FF2B5EF4-FFF2-40B4-BE49-F238E27FC236}">
                      <a16:creationId xmlns:a16="http://schemas.microsoft.com/office/drawing/2014/main" xmlns="" id="{3D60167A-6932-4C22-94C4-465B8286391C}"/>
                    </a:ext>
                  </a:extLst>
                </p:cNvPr>
                <p:cNvSpPr/>
                <p:nvPr/>
              </p:nvSpPr>
              <p:spPr>
                <a:xfrm>
                  <a:off x="6855651" y="1659182"/>
                  <a:ext cx="689113" cy="689113"/>
                </a:xfrm>
                <a:prstGeom prst="round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" name="矩形: 圆角 12">
                  <a:extLst>
                    <a:ext uri="{FF2B5EF4-FFF2-40B4-BE49-F238E27FC236}">
                      <a16:creationId xmlns:a16="http://schemas.microsoft.com/office/drawing/2014/main" xmlns="" id="{E4CC6CF2-E42F-41A8-8B79-0A7CE6BBEC54}"/>
                    </a:ext>
                  </a:extLst>
                </p:cNvPr>
                <p:cNvSpPr/>
                <p:nvPr/>
              </p:nvSpPr>
              <p:spPr>
                <a:xfrm>
                  <a:off x="6855651" y="4687719"/>
                  <a:ext cx="689113" cy="689113"/>
                </a:xfrm>
                <a:prstGeom prst="round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 b="1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14" name="图形 13" descr="游戏控制器">
                  <a:extLst>
                    <a:ext uri="{FF2B5EF4-FFF2-40B4-BE49-F238E27FC236}">
                      <a16:creationId xmlns:a16="http://schemas.microsoft.com/office/drawing/2014/main" xmlns="" id="{E2A7C519-97BB-489C-9739-68432FFD217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xmlns="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903106" y="4701546"/>
                  <a:ext cx="586268" cy="586268"/>
                </a:xfrm>
                <a:prstGeom prst="rect">
                  <a:avLst/>
                </a:prstGeom>
              </p:spPr>
            </p:pic>
            <p:pic>
              <p:nvPicPr>
                <p:cNvPr id="15" name="图形 14" descr="耳塞">
                  <a:extLst>
                    <a:ext uri="{FF2B5EF4-FFF2-40B4-BE49-F238E27FC236}">
                      <a16:creationId xmlns:a16="http://schemas.microsoft.com/office/drawing/2014/main" xmlns="" id="{9CD646F2-0927-41E7-ACB8-4B6665321C9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xmlns="" r:embed="rId8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903106" y="3222881"/>
                  <a:ext cx="586268" cy="586268"/>
                </a:xfrm>
                <a:prstGeom prst="rect">
                  <a:avLst/>
                </a:prstGeom>
              </p:spPr>
            </p:pic>
            <p:pic>
              <p:nvPicPr>
                <p:cNvPr id="16" name="图形 15" descr="耳机">
                  <a:extLst>
                    <a:ext uri="{FF2B5EF4-FFF2-40B4-BE49-F238E27FC236}">
                      <a16:creationId xmlns:a16="http://schemas.microsoft.com/office/drawing/2014/main" xmlns="" id="{98BCCB36-5D19-4C3E-B420-7B6EF24D7EF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xmlns="" r:embed="rId1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903106" y="1692536"/>
                  <a:ext cx="586268" cy="586268"/>
                </a:xfrm>
                <a:prstGeom prst="rect">
                  <a:avLst/>
                </a:prstGeom>
              </p:spPr>
            </p:pic>
          </p:grpSp>
          <p:grpSp>
            <p:nvGrpSpPr>
              <p:cNvPr id="17" name="组合 16">
                <a:extLst>
                  <a:ext uri="{FF2B5EF4-FFF2-40B4-BE49-F238E27FC236}">
                    <a16:creationId xmlns:a16="http://schemas.microsoft.com/office/drawing/2014/main" xmlns="" id="{4631F86F-8129-4814-8D00-7995354FD566}"/>
                  </a:ext>
                </a:extLst>
              </p:cNvPr>
              <p:cNvGrpSpPr/>
              <p:nvPr/>
            </p:nvGrpSpPr>
            <p:grpSpPr>
              <a:xfrm>
                <a:off x="1182640" y="2156139"/>
                <a:ext cx="689113" cy="3717650"/>
                <a:chOff x="1182640" y="1659182"/>
                <a:chExt cx="689113" cy="3717650"/>
              </a:xfrm>
            </p:grpSpPr>
            <p:sp>
              <p:nvSpPr>
                <p:cNvPr id="18" name="矩形: 圆角 17">
                  <a:extLst>
                    <a:ext uri="{FF2B5EF4-FFF2-40B4-BE49-F238E27FC236}">
                      <a16:creationId xmlns:a16="http://schemas.microsoft.com/office/drawing/2014/main" xmlns="" id="{A4891E4B-9A67-4C6E-9D79-4CD4154C3C30}"/>
                    </a:ext>
                  </a:extLst>
                </p:cNvPr>
                <p:cNvSpPr/>
                <p:nvPr/>
              </p:nvSpPr>
              <p:spPr>
                <a:xfrm>
                  <a:off x="1182640" y="3149853"/>
                  <a:ext cx="689113" cy="689113"/>
                </a:xfrm>
                <a:prstGeom prst="roundRect">
                  <a:avLst/>
                </a:prstGeom>
                <a:noFill/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 b="1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19" name="图形 18" descr="显示器">
                  <a:extLst>
                    <a:ext uri="{FF2B5EF4-FFF2-40B4-BE49-F238E27FC236}">
                      <a16:creationId xmlns:a16="http://schemas.microsoft.com/office/drawing/2014/main" xmlns="" id="{58FBF814-A9E1-4E98-94C6-006DB1ECB2F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xmlns="" r:embed="rId12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234062" y="4752969"/>
                  <a:ext cx="586268" cy="586268"/>
                </a:xfrm>
                <a:prstGeom prst="rect">
                  <a:avLst/>
                </a:prstGeom>
              </p:spPr>
            </p:pic>
            <p:pic>
              <p:nvPicPr>
                <p:cNvPr id="20" name="图形 19" descr="智能手机">
                  <a:extLst>
                    <a:ext uri="{FF2B5EF4-FFF2-40B4-BE49-F238E27FC236}">
                      <a16:creationId xmlns:a16="http://schemas.microsoft.com/office/drawing/2014/main" xmlns="" id="{5FCF944A-465F-4D04-AD59-7E8A0A33713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xmlns="" r:embed="rId1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234062" y="3195504"/>
                  <a:ext cx="586268" cy="586268"/>
                </a:xfrm>
                <a:prstGeom prst="rect">
                  <a:avLst/>
                </a:prstGeom>
              </p:spPr>
            </p:pic>
            <p:pic>
              <p:nvPicPr>
                <p:cNvPr id="21" name="图形 20" descr="平板电脑">
                  <a:extLst>
                    <a:ext uri="{FF2B5EF4-FFF2-40B4-BE49-F238E27FC236}">
                      <a16:creationId xmlns:a16="http://schemas.microsoft.com/office/drawing/2014/main" xmlns="" id="{01F0B77E-7A70-478A-B95F-150C95B3232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xmlns="" r:embed="rId1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234062" y="1706999"/>
                  <a:ext cx="586268" cy="586268"/>
                </a:xfrm>
                <a:prstGeom prst="rect">
                  <a:avLst/>
                </a:prstGeom>
              </p:spPr>
            </p:pic>
            <p:sp>
              <p:nvSpPr>
                <p:cNvPr id="22" name="矩形: 圆角 21">
                  <a:extLst>
                    <a:ext uri="{FF2B5EF4-FFF2-40B4-BE49-F238E27FC236}">
                      <a16:creationId xmlns:a16="http://schemas.microsoft.com/office/drawing/2014/main" xmlns="" id="{0FE6AEC4-FA65-4F30-8B29-BBAE122CCF37}"/>
                    </a:ext>
                  </a:extLst>
                </p:cNvPr>
                <p:cNvSpPr/>
                <p:nvPr/>
              </p:nvSpPr>
              <p:spPr>
                <a:xfrm>
                  <a:off x="1182640" y="1659182"/>
                  <a:ext cx="689113" cy="689113"/>
                </a:xfrm>
                <a:prstGeom prst="roundRect">
                  <a:avLst/>
                </a:prstGeom>
                <a:noFill/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" name="矩形: 圆角 22">
                  <a:extLst>
                    <a:ext uri="{FF2B5EF4-FFF2-40B4-BE49-F238E27FC236}">
                      <a16:creationId xmlns:a16="http://schemas.microsoft.com/office/drawing/2014/main" xmlns="" id="{8BE6F567-2E92-482A-9E44-64B2F0966582}"/>
                    </a:ext>
                  </a:extLst>
                </p:cNvPr>
                <p:cNvSpPr/>
                <p:nvPr/>
              </p:nvSpPr>
              <p:spPr>
                <a:xfrm>
                  <a:off x="1182640" y="4687719"/>
                  <a:ext cx="689113" cy="689113"/>
                </a:xfrm>
                <a:prstGeom prst="roundRect">
                  <a:avLst/>
                </a:prstGeom>
                <a:noFill/>
                <a:ln w="127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 b="1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xmlns="" id="{65B348F0-5857-4D6F-81FB-20991FCFD424}"/>
                </a:ext>
              </a:extLst>
            </p:cNvPr>
            <p:cNvGrpSpPr/>
            <p:nvPr/>
          </p:nvGrpSpPr>
          <p:grpSpPr>
            <a:xfrm>
              <a:off x="2053057" y="1826870"/>
              <a:ext cx="3603185" cy="1311513"/>
              <a:chOff x="2053058" y="2001382"/>
              <a:chExt cx="3603185" cy="1311513"/>
            </a:xfrm>
          </p:grpSpPr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xmlns="" id="{F9E2CC79-4BBB-46ED-8DA1-A42775868436}"/>
                  </a:ext>
                </a:extLst>
              </p:cNvPr>
              <p:cNvSpPr txBox="1"/>
              <p:nvPr/>
            </p:nvSpPr>
            <p:spPr>
              <a:xfrm>
                <a:off x="2053059" y="2389565"/>
                <a:ext cx="360318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点击此处更换文本</a:t>
                </a:r>
                <a:r>
                  <a:rPr lang="en-US" altLang="zh-CN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58pic.com</a:t>
                </a:r>
                <a:r>
                  <a:rPr lang="zh-CN" altLang="en-US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点击此处更换文本</a:t>
                </a:r>
                <a:r>
                  <a:rPr lang="en-US" altLang="zh-CN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58pic.com</a:t>
                </a:r>
                <a:r>
                  <a:rPr lang="zh-CN" altLang="en-US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点击此处更换文本</a:t>
                </a:r>
                <a:r>
                  <a:rPr lang="en-US" altLang="zh-CN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58pic.com</a:t>
                </a:r>
                <a:r>
                  <a:rPr lang="zh-CN" altLang="en-US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点击此处更换文本</a:t>
                </a:r>
                <a:r>
                  <a:rPr lang="en-US" altLang="zh-CN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58pic.com</a:t>
                </a:r>
                <a:endPara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xmlns="" id="{10BF4192-3402-4AAE-82E8-8BF6BD71B06C}"/>
                  </a:ext>
                </a:extLst>
              </p:cNvPr>
              <p:cNvSpPr/>
              <p:nvPr/>
            </p:nvSpPr>
            <p:spPr>
              <a:xfrm>
                <a:off x="2053058" y="2001382"/>
                <a:ext cx="2929948" cy="4671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点击此处更换标题</a:t>
                </a:r>
              </a:p>
            </p:txBody>
          </p:sp>
        </p:grp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xmlns="" id="{7194A667-2670-42EC-A51F-7FDB26333247}"/>
                </a:ext>
              </a:extLst>
            </p:cNvPr>
            <p:cNvGrpSpPr/>
            <p:nvPr/>
          </p:nvGrpSpPr>
          <p:grpSpPr>
            <a:xfrm>
              <a:off x="2053057" y="3329838"/>
              <a:ext cx="3314913" cy="1311513"/>
              <a:chOff x="2053058" y="2001382"/>
              <a:chExt cx="3314913" cy="1311513"/>
            </a:xfrm>
          </p:grpSpPr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xmlns="" id="{76797708-18BE-47FB-80E0-13CDB757B55C}"/>
                  </a:ext>
                </a:extLst>
              </p:cNvPr>
              <p:cNvSpPr txBox="1"/>
              <p:nvPr/>
            </p:nvSpPr>
            <p:spPr>
              <a:xfrm>
                <a:off x="2053059" y="2389565"/>
                <a:ext cx="3314912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点击此处更换文本</a:t>
                </a:r>
                <a:r>
                  <a:rPr lang="en-US" altLang="zh-CN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58pic.com</a:t>
                </a:r>
                <a:r>
                  <a:rPr lang="zh-CN" altLang="en-US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点击此处更换文本</a:t>
                </a:r>
                <a:r>
                  <a:rPr lang="en-US" altLang="zh-CN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58pic.com</a:t>
                </a:r>
                <a:r>
                  <a:rPr lang="zh-CN" altLang="en-US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点击此处更换文本</a:t>
                </a:r>
                <a:r>
                  <a:rPr lang="en-US" altLang="zh-CN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58pic.com</a:t>
                </a:r>
                <a:r>
                  <a:rPr lang="zh-CN" altLang="en-US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点击此处更换文本</a:t>
                </a:r>
                <a:r>
                  <a:rPr lang="en-US" altLang="zh-CN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58pic.com</a:t>
                </a:r>
                <a:endPara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xmlns="" id="{BB700DF5-9CD1-4D1B-9D96-DDA97E723443}"/>
                  </a:ext>
                </a:extLst>
              </p:cNvPr>
              <p:cNvSpPr/>
              <p:nvPr/>
            </p:nvSpPr>
            <p:spPr>
              <a:xfrm>
                <a:off x="2053058" y="2001382"/>
                <a:ext cx="2929948" cy="4671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点击此处更换标题</a:t>
                </a:r>
              </a:p>
            </p:txBody>
          </p:sp>
        </p:grpSp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xmlns="" id="{7284FB00-AD9D-4C09-A165-715CBE642377}"/>
                </a:ext>
              </a:extLst>
            </p:cNvPr>
            <p:cNvGrpSpPr/>
            <p:nvPr/>
          </p:nvGrpSpPr>
          <p:grpSpPr>
            <a:xfrm>
              <a:off x="2053057" y="4887303"/>
              <a:ext cx="3603185" cy="1311513"/>
              <a:chOff x="2053058" y="2001382"/>
              <a:chExt cx="3603185" cy="1311513"/>
            </a:xfrm>
          </p:grpSpPr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xmlns="" id="{22F27782-45B2-4ED4-8E11-9D7B83DFBB29}"/>
                  </a:ext>
                </a:extLst>
              </p:cNvPr>
              <p:cNvSpPr txBox="1"/>
              <p:nvPr/>
            </p:nvSpPr>
            <p:spPr>
              <a:xfrm>
                <a:off x="2053059" y="2389565"/>
                <a:ext cx="360318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点击此处更换文本</a:t>
                </a:r>
                <a:r>
                  <a:rPr lang="en-US" altLang="zh-CN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58pic.com</a:t>
                </a:r>
                <a:r>
                  <a:rPr lang="zh-CN" altLang="en-US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点击此处更换文本</a:t>
                </a:r>
                <a:r>
                  <a:rPr lang="en-US" altLang="zh-CN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58pic.com</a:t>
                </a:r>
                <a:r>
                  <a:rPr lang="zh-CN" altLang="en-US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点击此处更换文本</a:t>
                </a:r>
                <a:r>
                  <a:rPr lang="en-US" altLang="zh-CN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58pic.com</a:t>
                </a:r>
                <a:r>
                  <a:rPr lang="zh-CN" altLang="en-US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点击此处更换文本</a:t>
                </a:r>
                <a:r>
                  <a:rPr lang="en-US" altLang="zh-CN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58pic.com</a:t>
                </a:r>
                <a:endPara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xmlns="" id="{A8DA1907-B54D-4709-A50B-AD8F3F52C0AD}"/>
                  </a:ext>
                </a:extLst>
              </p:cNvPr>
              <p:cNvSpPr/>
              <p:nvPr/>
            </p:nvSpPr>
            <p:spPr>
              <a:xfrm>
                <a:off x="2053058" y="2001382"/>
                <a:ext cx="2929948" cy="4671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点击此处更换标题</a:t>
                </a:r>
              </a:p>
            </p:txBody>
          </p:sp>
        </p:grp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xmlns="" id="{4BED7BA8-114D-47D2-886D-5AEBC1C751FD}"/>
                </a:ext>
              </a:extLst>
            </p:cNvPr>
            <p:cNvGrpSpPr/>
            <p:nvPr/>
          </p:nvGrpSpPr>
          <p:grpSpPr>
            <a:xfrm>
              <a:off x="6420642" y="4887303"/>
              <a:ext cx="3603184" cy="1275670"/>
              <a:chOff x="2053059" y="2001382"/>
              <a:chExt cx="3603184" cy="1275670"/>
            </a:xfrm>
          </p:grpSpPr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xmlns="" id="{732CB328-4EF6-4F5B-9D35-31885DA5D721}"/>
                  </a:ext>
                </a:extLst>
              </p:cNvPr>
              <p:cNvSpPr txBox="1"/>
              <p:nvPr/>
            </p:nvSpPr>
            <p:spPr>
              <a:xfrm>
                <a:off x="2053059" y="2389565"/>
                <a:ext cx="3603184" cy="8874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>
                  <a:lnSpc>
                    <a:spcPct val="150000"/>
                  </a:lnSpc>
                </a:pPr>
                <a:r>
                  <a:rPr lang="zh-CN" altLang="en-US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点击此处更换文本</a:t>
                </a:r>
                <a:r>
                  <a:rPr lang="en-US" altLang="zh-CN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58pic.com</a:t>
                </a:r>
                <a:r>
                  <a:rPr lang="zh-CN" altLang="en-US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点击此处更换文本</a:t>
                </a:r>
                <a:r>
                  <a:rPr lang="en-US" altLang="zh-CN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58pic.com</a:t>
                </a:r>
                <a:r>
                  <a:rPr lang="zh-CN" altLang="en-US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点击此处更换文本</a:t>
                </a:r>
                <a:r>
                  <a:rPr lang="en-US" altLang="zh-CN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58pic.com</a:t>
                </a:r>
                <a:r>
                  <a:rPr lang="zh-CN" altLang="en-US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点击此处更换文本</a:t>
                </a:r>
                <a:r>
                  <a:rPr lang="en-US" altLang="zh-CN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58pic.com</a:t>
                </a:r>
                <a:endPara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xmlns="" id="{BA400828-078B-49BA-9E8A-547CF7BB8E03}"/>
                  </a:ext>
                </a:extLst>
              </p:cNvPr>
              <p:cNvSpPr/>
              <p:nvPr/>
            </p:nvSpPr>
            <p:spPr>
              <a:xfrm>
                <a:off x="2726295" y="2001382"/>
                <a:ext cx="2929948" cy="4671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>
                  <a:lnSpc>
                    <a:spcPct val="150000"/>
                  </a:lnSpc>
                </a:pPr>
                <a:r>
                  <a:rPr lang="zh-CN" alt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点击此处更换标题</a:t>
                </a:r>
              </a:p>
            </p:txBody>
          </p:sp>
        </p:grpSp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xmlns="" id="{E58A4690-14E0-4C6D-BA3A-AB04816800F6}"/>
                </a:ext>
              </a:extLst>
            </p:cNvPr>
            <p:cNvGrpSpPr/>
            <p:nvPr/>
          </p:nvGrpSpPr>
          <p:grpSpPr>
            <a:xfrm>
              <a:off x="6756368" y="3338217"/>
              <a:ext cx="3267458" cy="1311513"/>
              <a:chOff x="2388785" y="2001382"/>
              <a:chExt cx="3267458" cy="1311513"/>
            </a:xfrm>
          </p:grpSpPr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xmlns="" id="{2FB042C4-1C8C-4839-AEE2-407639E17551}"/>
                  </a:ext>
                </a:extLst>
              </p:cNvPr>
              <p:cNvSpPr txBox="1"/>
              <p:nvPr/>
            </p:nvSpPr>
            <p:spPr>
              <a:xfrm>
                <a:off x="2388785" y="2389565"/>
                <a:ext cx="3267458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>
                  <a:lnSpc>
                    <a:spcPct val="150000"/>
                  </a:lnSpc>
                </a:pPr>
                <a:r>
                  <a:rPr lang="zh-CN" altLang="en-US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点击此处更换文本</a:t>
                </a:r>
                <a:r>
                  <a:rPr lang="en-US" altLang="zh-CN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58pic.com</a:t>
                </a:r>
                <a:r>
                  <a:rPr lang="zh-CN" altLang="en-US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点击此处更换文本</a:t>
                </a:r>
                <a:r>
                  <a:rPr lang="en-US" altLang="zh-CN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58pic.com</a:t>
                </a:r>
                <a:r>
                  <a:rPr lang="zh-CN" altLang="en-US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点击此处更换文本</a:t>
                </a:r>
                <a:r>
                  <a:rPr lang="en-US" altLang="zh-CN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58pic.com</a:t>
                </a:r>
                <a:r>
                  <a:rPr lang="zh-CN" altLang="en-US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点击此处更换文本</a:t>
                </a:r>
                <a:r>
                  <a:rPr lang="en-US" altLang="zh-CN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58pic.com</a:t>
                </a:r>
                <a:endPara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xmlns="" id="{A6BCD5F0-AE1F-498E-8500-E930B36EB3AF}"/>
                  </a:ext>
                </a:extLst>
              </p:cNvPr>
              <p:cNvSpPr/>
              <p:nvPr/>
            </p:nvSpPr>
            <p:spPr>
              <a:xfrm>
                <a:off x="2726295" y="2001382"/>
                <a:ext cx="2929948" cy="4671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>
                  <a:lnSpc>
                    <a:spcPct val="150000"/>
                  </a:lnSpc>
                </a:pPr>
                <a:r>
                  <a:rPr lang="zh-CN" alt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点击此处更换标题</a:t>
                </a:r>
              </a:p>
            </p:txBody>
          </p:sp>
        </p:grpSp>
        <p:grpSp>
          <p:nvGrpSpPr>
            <p:cNvPr id="40" name="组合 39">
              <a:extLst>
                <a:ext uri="{FF2B5EF4-FFF2-40B4-BE49-F238E27FC236}">
                  <a16:creationId xmlns:a16="http://schemas.microsoft.com/office/drawing/2014/main" xmlns="" id="{1FF492BF-3069-4DBF-930F-C045939FE509}"/>
                </a:ext>
              </a:extLst>
            </p:cNvPr>
            <p:cNvGrpSpPr/>
            <p:nvPr/>
          </p:nvGrpSpPr>
          <p:grpSpPr>
            <a:xfrm>
              <a:off x="6420642" y="1859255"/>
              <a:ext cx="3603184" cy="1275670"/>
              <a:chOff x="2053059" y="2001382"/>
              <a:chExt cx="3603184" cy="1275670"/>
            </a:xfrm>
          </p:grpSpPr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xmlns="" id="{4AF7C310-AD57-46BA-A1E5-6AC26A162564}"/>
                  </a:ext>
                </a:extLst>
              </p:cNvPr>
              <p:cNvSpPr txBox="1"/>
              <p:nvPr/>
            </p:nvSpPr>
            <p:spPr>
              <a:xfrm>
                <a:off x="2053059" y="2389565"/>
                <a:ext cx="3603184" cy="8874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>
                  <a:lnSpc>
                    <a:spcPct val="150000"/>
                  </a:lnSpc>
                </a:pPr>
                <a:r>
                  <a:rPr lang="zh-CN" altLang="en-US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点击此处更换文本</a:t>
                </a:r>
                <a:r>
                  <a:rPr lang="en-US" altLang="zh-CN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58pic.com</a:t>
                </a:r>
                <a:r>
                  <a:rPr lang="zh-CN" altLang="en-US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点击此处更换文本</a:t>
                </a:r>
                <a:r>
                  <a:rPr lang="en-US" altLang="zh-CN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58pic.com</a:t>
                </a:r>
                <a:r>
                  <a:rPr lang="zh-CN" altLang="en-US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点击此处更换文本</a:t>
                </a:r>
                <a:r>
                  <a:rPr lang="en-US" altLang="zh-CN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58pic.com</a:t>
                </a:r>
                <a:r>
                  <a:rPr lang="zh-CN" altLang="en-US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点击此处更换文本</a:t>
                </a:r>
                <a:r>
                  <a:rPr lang="en-US" altLang="zh-CN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58pic.com</a:t>
                </a:r>
                <a:endPara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xmlns="" id="{91EC30FB-1625-4DEA-B622-5F3682403C83}"/>
                  </a:ext>
                </a:extLst>
              </p:cNvPr>
              <p:cNvSpPr/>
              <p:nvPr/>
            </p:nvSpPr>
            <p:spPr>
              <a:xfrm>
                <a:off x="2726295" y="2001382"/>
                <a:ext cx="2929948" cy="4671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>
                  <a:lnSpc>
                    <a:spcPct val="150000"/>
                  </a:lnSpc>
                </a:pPr>
                <a:r>
                  <a:rPr lang="zh-CN" alt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点击此处更换标题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7388008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xmlns="" id="{86E7686E-66A1-45C3-A6D5-589353A2E1E9}"/>
              </a:ext>
            </a:extLst>
          </p:cNvPr>
          <p:cNvGrpSpPr/>
          <p:nvPr/>
        </p:nvGrpSpPr>
        <p:grpSpPr>
          <a:xfrm>
            <a:off x="-1373255" y="-1275082"/>
            <a:ext cx="6827630" cy="4009574"/>
            <a:chOff x="-1373255" y="-1275082"/>
            <a:chExt cx="6827630" cy="4009574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xmlns="" id="{084DAB7A-A790-4B57-A537-D6E57255795D}"/>
                </a:ext>
              </a:extLst>
            </p:cNvPr>
            <p:cNvGrpSpPr/>
            <p:nvPr/>
          </p:nvGrpSpPr>
          <p:grpSpPr>
            <a:xfrm rot="1582098">
              <a:off x="-1373255" y="-1275082"/>
              <a:ext cx="2746510" cy="4009574"/>
              <a:chOff x="-3138530" y="-2579087"/>
              <a:chExt cx="9203382" cy="13435834"/>
            </a:xfrm>
          </p:grpSpPr>
          <p:sp>
            <p:nvSpPr>
              <p:cNvPr id="2" name="矩形: 圆角 1">
                <a:extLst>
                  <a:ext uri="{FF2B5EF4-FFF2-40B4-BE49-F238E27FC236}">
                    <a16:creationId xmlns:a16="http://schemas.microsoft.com/office/drawing/2014/main" xmlns="" id="{95B9BB3E-6CDA-4B1E-8F91-9E36A612F4D6}"/>
                  </a:ext>
                </a:extLst>
              </p:cNvPr>
              <p:cNvSpPr/>
              <p:nvPr/>
            </p:nvSpPr>
            <p:spPr>
              <a:xfrm rot="19103247">
                <a:off x="-3138530" y="1003257"/>
                <a:ext cx="5571382" cy="4799784"/>
              </a:xfrm>
              <a:prstGeom prst="roundRect">
                <a:avLst>
                  <a:gd name="adj" fmla="val 5494"/>
                </a:avLst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" name="矩形: 圆角 2">
                <a:extLst>
                  <a:ext uri="{FF2B5EF4-FFF2-40B4-BE49-F238E27FC236}">
                    <a16:creationId xmlns:a16="http://schemas.microsoft.com/office/drawing/2014/main" xmlns="" id="{72C37C42-4548-4147-BDC3-840EDC76F808}"/>
                  </a:ext>
                </a:extLst>
              </p:cNvPr>
              <p:cNvSpPr/>
              <p:nvPr/>
            </p:nvSpPr>
            <p:spPr>
              <a:xfrm rot="19103247">
                <a:off x="-472510" y="5224765"/>
                <a:ext cx="6537362" cy="5631982"/>
              </a:xfrm>
              <a:prstGeom prst="roundRect">
                <a:avLst>
                  <a:gd name="adj" fmla="val 5494"/>
                </a:avLst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" name="矩形: 圆角 3">
                <a:extLst>
                  <a:ext uri="{FF2B5EF4-FFF2-40B4-BE49-F238E27FC236}">
                    <a16:creationId xmlns:a16="http://schemas.microsoft.com/office/drawing/2014/main" xmlns="" id="{592FF9DD-0834-4605-AE6A-5C63FD8AADD6}"/>
                  </a:ext>
                </a:extLst>
              </p:cNvPr>
              <p:cNvSpPr/>
              <p:nvPr/>
            </p:nvSpPr>
            <p:spPr>
              <a:xfrm rot="19103247">
                <a:off x="1632634" y="-2579087"/>
                <a:ext cx="2726632" cy="4799784"/>
              </a:xfrm>
              <a:prstGeom prst="roundRect">
                <a:avLst>
                  <a:gd name="adj" fmla="val 5494"/>
                </a:avLst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" name="矩形 6">
              <a:extLst>
                <a:ext uri="{FF2B5EF4-FFF2-40B4-BE49-F238E27FC236}">
                  <a16:creationId xmlns:a16="http://schemas.microsoft.com/office/drawing/2014/main" xmlns="" id="{2A2F0C2A-DE9F-4879-AA2F-28DDEE488561}"/>
                </a:ext>
              </a:extLst>
            </p:cNvPr>
            <p:cNvSpPr/>
            <p:nvPr/>
          </p:nvSpPr>
          <p:spPr>
            <a:xfrm>
              <a:off x="576471" y="631313"/>
              <a:ext cx="2474842" cy="65707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</a:rPr>
                <a:t>工作完成情况</a:t>
              </a: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xmlns="" id="{3366A8F6-DC4D-4B6F-8CB0-78264DB4C575}"/>
                </a:ext>
              </a:extLst>
            </p:cNvPr>
            <p:cNvSpPr txBox="1"/>
            <p:nvPr/>
          </p:nvSpPr>
          <p:spPr>
            <a:xfrm>
              <a:off x="576471" y="1208879"/>
              <a:ext cx="4877904" cy="5241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点击此处更换文本</a:t>
              </a:r>
              <a:r>
                <a:rPr lang="en-US" altLang="zh-CN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58pic.com</a:t>
              </a:r>
              <a:r>
                <a:rPr lang="zh-CN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点击此处更换文本</a:t>
              </a:r>
              <a:r>
                <a:rPr lang="en-US" altLang="zh-CN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58pic.com</a:t>
              </a:r>
              <a:r>
                <a:rPr lang="zh-CN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点击此处更换文本</a:t>
              </a:r>
              <a:r>
                <a:rPr lang="en-US" altLang="zh-CN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58pic.com</a:t>
              </a:r>
              <a:r>
                <a:rPr lang="zh-CN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点击此处更换文本</a:t>
              </a:r>
              <a:r>
                <a:rPr lang="en-US" altLang="zh-CN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58pic.com</a:t>
              </a:r>
              <a:endPara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xmlns="" id="{E743439A-A6B7-45EE-A773-825B4A80905D}"/>
              </a:ext>
            </a:extLst>
          </p:cNvPr>
          <p:cNvGrpSpPr/>
          <p:nvPr/>
        </p:nvGrpSpPr>
        <p:grpSpPr>
          <a:xfrm>
            <a:off x="4245160" y="2527720"/>
            <a:ext cx="3701938" cy="2919352"/>
            <a:chOff x="3703753" y="2100766"/>
            <a:chExt cx="4784751" cy="3773259"/>
          </a:xfrm>
        </p:grpSpPr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xmlns="" id="{3862FE1E-A781-4B45-9402-00543DD6CA75}"/>
                </a:ext>
              </a:extLst>
            </p:cNvPr>
            <p:cNvGrpSpPr/>
            <p:nvPr/>
          </p:nvGrpSpPr>
          <p:grpSpPr>
            <a:xfrm>
              <a:off x="3703753" y="2100766"/>
              <a:ext cx="4784751" cy="3773259"/>
              <a:chOff x="3703753" y="2100766"/>
              <a:chExt cx="4784751" cy="3773259"/>
            </a:xfrm>
          </p:grpSpPr>
          <p:grpSp>
            <p:nvGrpSpPr>
              <p:cNvPr id="19" name="组合 18">
                <a:extLst>
                  <a:ext uri="{FF2B5EF4-FFF2-40B4-BE49-F238E27FC236}">
                    <a16:creationId xmlns:a16="http://schemas.microsoft.com/office/drawing/2014/main" xmlns="" id="{2F72B140-406F-4B6F-901A-65CF8FEFA6C3}"/>
                  </a:ext>
                </a:extLst>
              </p:cNvPr>
              <p:cNvGrpSpPr/>
              <p:nvPr/>
            </p:nvGrpSpPr>
            <p:grpSpPr>
              <a:xfrm>
                <a:off x="3703753" y="2100766"/>
                <a:ext cx="4784751" cy="3773259"/>
                <a:chOff x="4431822" y="2097070"/>
                <a:chExt cx="3328535" cy="2624885"/>
              </a:xfrm>
            </p:grpSpPr>
            <p:sp>
              <p:nvSpPr>
                <p:cNvPr id="24" name="原创设计师QQ598969553             _7">
                  <a:extLst>
                    <a:ext uri="{FF2B5EF4-FFF2-40B4-BE49-F238E27FC236}">
                      <a16:creationId xmlns:a16="http://schemas.microsoft.com/office/drawing/2014/main" xmlns="" id="{A195E471-FB98-4690-95CF-152D74BCE678}"/>
                    </a:ext>
                  </a:extLst>
                </p:cNvPr>
                <p:cNvSpPr/>
                <p:nvPr/>
              </p:nvSpPr>
              <p:spPr bwMode="auto">
                <a:xfrm>
                  <a:off x="4687648" y="2241263"/>
                  <a:ext cx="2815700" cy="2480692"/>
                </a:xfrm>
                <a:custGeom>
                  <a:avLst/>
                  <a:gdLst>
                    <a:gd name="T0" fmla="*/ 243 w 1370"/>
                    <a:gd name="T1" fmla="*/ 0 h 1207"/>
                    <a:gd name="T2" fmla="*/ 0 w 1370"/>
                    <a:gd name="T3" fmla="*/ 523 h 1207"/>
                    <a:gd name="T4" fmla="*/ 685 w 1370"/>
                    <a:gd name="T5" fmla="*/ 1207 h 1207"/>
                    <a:gd name="T6" fmla="*/ 1370 w 1370"/>
                    <a:gd name="T7" fmla="*/ 523 h 1207"/>
                    <a:gd name="T8" fmla="*/ 1127 w 1370"/>
                    <a:gd name="T9" fmla="*/ 0 h 12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70" h="1207">
                      <a:moveTo>
                        <a:pt x="243" y="0"/>
                      </a:moveTo>
                      <a:cubicBezTo>
                        <a:pt x="94" y="125"/>
                        <a:pt x="0" y="313"/>
                        <a:pt x="0" y="523"/>
                      </a:cubicBezTo>
                      <a:cubicBezTo>
                        <a:pt x="0" y="901"/>
                        <a:pt x="307" y="1207"/>
                        <a:pt x="685" y="1207"/>
                      </a:cubicBezTo>
                      <a:cubicBezTo>
                        <a:pt x="1063" y="1207"/>
                        <a:pt x="1370" y="901"/>
                        <a:pt x="1370" y="523"/>
                      </a:cubicBezTo>
                      <a:cubicBezTo>
                        <a:pt x="1370" y="313"/>
                        <a:pt x="1276" y="125"/>
                        <a:pt x="1127" y="0"/>
                      </a:cubicBezTo>
                    </a:path>
                  </a:pathLst>
                </a:custGeom>
                <a:noFill/>
                <a:ln w="12700" cap="flat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 dirty="0"/>
                </a:p>
              </p:txBody>
            </p:sp>
            <p:sp>
              <p:nvSpPr>
                <p:cNvPr id="25" name="原创设计师QQ598969553             _8">
                  <a:extLst>
                    <a:ext uri="{FF2B5EF4-FFF2-40B4-BE49-F238E27FC236}">
                      <a16:creationId xmlns:a16="http://schemas.microsoft.com/office/drawing/2014/main" xmlns="" id="{75B4EDEA-0EDA-45A3-A6F0-1ABE5E3066D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34769" y="2097070"/>
                  <a:ext cx="511651" cy="511654"/>
                </a:xfrm>
                <a:prstGeom prst="round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txBody>
                <a:bodyPr vert="horz" wrap="square" lIns="0" tIns="0" rIns="0" bIns="0" numCol="1" anchor="t" anchorCtr="0" compatLnSpc="1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6" name="原创设计师QQ598969553             _9">
                  <a:extLst>
                    <a:ext uri="{FF2B5EF4-FFF2-40B4-BE49-F238E27FC236}">
                      <a16:creationId xmlns:a16="http://schemas.microsoft.com/office/drawing/2014/main" xmlns="" id="{F06C100E-237B-49C0-B64E-D4076943150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31822" y="2966631"/>
                  <a:ext cx="511651" cy="514019"/>
                </a:xfrm>
                <a:prstGeom prst="round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txBody>
                <a:bodyPr vert="horz" wrap="square" lIns="0" tIns="0" rIns="0" bIns="0" numCol="1" anchor="t" anchorCtr="0" compatLnSpc="1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7" name="原创设计师QQ598969553             _10">
                  <a:extLst>
                    <a:ext uri="{FF2B5EF4-FFF2-40B4-BE49-F238E27FC236}">
                      <a16:creationId xmlns:a16="http://schemas.microsoft.com/office/drawing/2014/main" xmlns="" id="{D458D818-98B8-4BAD-9928-E05F7B6C07A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26041" y="3854432"/>
                  <a:ext cx="511651" cy="511654"/>
                </a:xfrm>
                <a:prstGeom prst="round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vert="horz" wrap="square" lIns="0" tIns="0" rIns="0" bIns="0" numCol="1" anchor="t" anchorCtr="0" compatLnSpc="1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8" name="原创设计师QQ598969553             _11">
                  <a:extLst>
                    <a:ext uri="{FF2B5EF4-FFF2-40B4-BE49-F238E27FC236}">
                      <a16:creationId xmlns:a16="http://schemas.microsoft.com/office/drawing/2014/main" xmlns="" id="{B2F7CEF1-8824-4CC1-8AFA-81ADF4991B6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818183" y="2097071"/>
                  <a:ext cx="514019" cy="511651"/>
                </a:xfrm>
                <a:prstGeom prst="round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txBody>
                <a:bodyPr vert="horz" wrap="square" lIns="0" tIns="0" rIns="0" bIns="0" numCol="1" anchor="t" anchorCtr="0" compatLnSpc="1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9" name="原创设计师QQ598969553             _12">
                  <a:extLst>
                    <a:ext uri="{FF2B5EF4-FFF2-40B4-BE49-F238E27FC236}">
                      <a16:creationId xmlns:a16="http://schemas.microsoft.com/office/drawing/2014/main" xmlns="" id="{0CE086A1-02D6-436E-A393-3A60BB36987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246338" y="2966631"/>
                  <a:ext cx="514019" cy="514019"/>
                </a:xfrm>
                <a:prstGeom prst="round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txBody>
                <a:bodyPr vert="horz" wrap="square" lIns="0" tIns="0" rIns="0" bIns="0" numCol="1" anchor="t" anchorCtr="0" compatLnSpc="1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0" name="原创设计师QQ598969553             _13">
                  <a:extLst>
                    <a:ext uri="{FF2B5EF4-FFF2-40B4-BE49-F238E27FC236}">
                      <a16:creationId xmlns:a16="http://schemas.microsoft.com/office/drawing/2014/main" xmlns="" id="{D9A9C44C-3910-4865-B379-D2AFF90A6E4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954891" y="3854433"/>
                  <a:ext cx="511651" cy="511654"/>
                </a:xfrm>
                <a:prstGeom prst="round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txBody>
                <a:bodyPr vert="horz" wrap="square" lIns="0" tIns="0" rIns="0" bIns="0" numCol="1" anchor="t" anchorCtr="0" compatLnSpc="1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20" name="组合 19">
                <a:extLst>
                  <a:ext uri="{FF2B5EF4-FFF2-40B4-BE49-F238E27FC236}">
                    <a16:creationId xmlns:a16="http://schemas.microsoft.com/office/drawing/2014/main" xmlns="" id="{C23FE50D-9042-46AA-97AA-F2BB357EAEE0}"/>
                  </a:ext>
                </a:extLst>
              </p:cNvPr>
              <p:cNvGrpSpPr/>
              <p:nvPr/>
            </p:nvGrpSpPr>
            <p:grpSpPr>
              <a:xfrm>
                <a:off x="4709785" y="2761321"/>
                <a:ext cx="2770985" cy="2274162"/>
                <a:chOff x="4709785" y="2761321"/>
                <a:chExt cx="2770985" cy="2274162"/>
              </a:xfrm>
            </p:grpSpPr>
            <p:pic>
              <p:nvPicPr>
                <p:cNvPr id="21" name="图形 20" descr="拼图">
                  <a:extLst>
                    <a:ext uri="{FF2B5EF4-FFF2-40B4-BE49-F238E27FC236}">
                      <a16:creationId xmlns:a16="http://schemas.microsoft.com/office/drawing/2014/main" xmlns="" id="{F0BB8C68-E73F-46A1-921F-A635DAADE1B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/>
                    </a:ext>
                    <a:ext uri="{96DAC541-7B7A-43D3-8B79-37D633B846F1}">
                      <asvg:svgBlip xmlns:asvg="http://schemas.microsoft.com/office/drawing/2016/SVG/main" xmlns="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643711" y="2761321"/>
                  <a:ext cx="914400" cy="914400"/>
                </a:xfrm>
                <a:prstGeom prst="rect">
                  <a:avLst/>
                </a:prstGeom>
              </p:spPr>
            </p:pic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xmlns="" id="{193E4C36-10A9-4F1A-8FD5-F676CA00DE7F}"/>
                    </a:ext>
                  </a:extLst>
                </p:cNvPr>
                <p:cNvSpPr txBox="1"/>
                <p:nvPr/>
              </p:nvSpPr>
              <p:spPr>
                <a:xfrm>
                  <a:off x="5113783" y="4147996"/>
                  <a:ext cx="1964434" cy="8874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zh-CN" altLang="en-US" sz="12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点击此处更换文本</a:t>
                  </a:r>
                  <a:r>
                    <a:rPr lang="en-US" altLang="zh-CN" sz="12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58pic.com</a:t>
                  </a:r>
                  <a:r>
                    <a:rPr lang="zh-CN" altLang="en-US" sz="12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点击此处更换文本</a:t>
                  </a:r>
                  <a:r>
                    <a:rPr lang="en-US" altLang="zh-CN" sz="12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58pic.com</a:t>
                  </a:r>
                  <a:endParaRPr lang="zh-CN" altLang="en-US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23" name="矩形 22">
                  <a:extLst>
                    <a:ext uri="{FF2B5EF4-FFF2-40B4-BE49-F238E27FC236}">
                      <a16:creationId xmlns:a16="http://schemas.microsoft.com/office/drawing/2014/main" xmlns="" id="{81A8B06C-6E8F-41BF-8668-CA59D4071845}"/>
                    </a:ext>
                  </a:extLst>
                </p:cNvPr>
                <p:cNvSpPr/>
                <p:nvPr/>
              </p:nvSpPr>
              <p:spPr>
                <a:xfrm>
                  <a:off x="4709785" y="3691163"/>
                  <a:ext cx="2770985" cy="46713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zh-CN" altLang="en-US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点击添加标题文本</a:t>
                  </a:r>
                </a:p>
              </p:txBody>
            </p:sp>
          </p:grpSp>
        </p:grp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xmlns="" id="{CEB0445D-64B3-4BA8-BA58-0278840294B8}"/>
                </a:ext>
              </a:extLst>
            </p:cNvPr>
            <p:cNvGrpSpPr/>
            <p:nvPr/>
          </p:nvGrpSpPr>
          <p:grpSpPr>
            <a:xfrm>
              <a:off x="3703754" y="2186079"/>
              <a:ext cx="4783048" cy="3091070"/>
              <a:chOff x="3703754" y="2186079"/>
              <a:chExt cx="4783048" cy="3091070"/>
            </a:xfrm>
          </p:grpSpPr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xmlns="" id="{8FB93C20-E39A-4F43-B485-3B330834DD8B}"/>
                  </a:ext>
                </a:extLst>
              </p:cNvPr>
              <p:cNvSpPr/>
              <p:nvPr/>
            </p:nvSpPr>
            <p:spPr>
              <a:xfrm>
                <a:off x="4282988" y="2186079"/>
                <a:ext cx="735496" cy="56487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/>
                  <a:t>01</a:t>
                </a:r>
                <a:endParaRPr lang="zh-CN" altLang="en-US" sz="2400" dirty="0"/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xmlns="" id="{CF232660-F595-47E1-B063-0EA44FE57030}"/>
                  </a:ext>
                </a:extLst>
              </p:cNvPr>
              <p:cNvSpPr/>
              <p:nvPr/>
            </p:nvSpPr>
            <p:spPr>
              <a:xfrm>
                <a:off x="3703754" y="3460298"/>
                <a:ext cx="735496" cy="56487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/>
                  <a:t>02</a:t>
                </a:r>
                <a:endParaRPr lang="zh-CN" altLang="en-US" sz="2400" dirty="0"/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xmlns="" id="{87A41CDA-1DEE-487A-AB05-3DCA2E01E424}"/>
                  </a:ext>
                </a:extLst>
              </p:cNvPr>
              <p:cNvSpPr/>
              <p:nvPr/>
            </p:nvSpPr>
            <p:spPr>
              <a:xfrm>
                <a:off x="4126691" y="4712278"/>
                <a:ext cx="735496" cy="564871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/>
                  <a:t>03</a:t>
                </a:r>
                <a:endParaRPr lang="zh-CN" altLang="en-US" sz="2400" dirty="0"/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xmlns="" id="{51AC71DC-9919-4F76-A8B4-E729FBB3A8D7}"/>
                  </a:ext>
                </a:extLst>
              </p:cNvPr>
              <p:cNvSpPr/>
              <p:nvPr/>
            </p:nvSpPr>
            <p:spPr>
              <a:xfrm>
                <a:off x="7139397" y="2186079"/>
                <a:ext cx="735496" cy="56487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/>
                  <a:t>04</a:t>
                </a:r>
                <a:endParaRPr lang="zh-CN" altLang="en-US" sz="2400" dirty="0"/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xmlns="" id="{CB257E00-0033-4434-91FA-CEC7A9FE0169}"/>
                  </a:ext>
                </a:extLst>
              </p:cNvPr>
              <p:cNvSpPr/>
              <p:nvPr/>
            </p:nvSpPr>
            <p:spPr>
              <a:xfrm>
                <a:off x="7751306" y="3460298"/>
                <a:ext cx="735496" cy="56487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/>
                  <a:t>05</a:t>
                </a:r>
                <a:endParaRPr lang="zh-CN" altLang="en-US" sz="2400" dirty="0"/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xmlns="" id="{828EE900-51A2-4B1F-B523-C83A57D3594D}"/>
                  </a:ext>
                </a:extLst>
              </p:cNvPr>
              <p:cNvSpPr/>
              <p:nvPr/>
            </p:nvSpPr>
            <p:spPr>
              <a:xfrm>
                <a:off x="7330651" y="4712278"/>
                <a:ext cx="735496" cy="56487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/>
                  <a:t>06</a:t>
                </a:r>
                <a:endParaRPr lang="zh-CN" altLang="en-US" sz="2400" dirty="0"/>
              </a:p>
            </p:txBody>
          </p:sp>
        </p:grp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xmlns="" id="{E598D9D8-ED5C-4C05-B50D-8FE9E09E91ED}"/>
              </a:ext>
            </a:extLst>
          </p:cNvPr>
          <p:cNvGrpSpPr/>
          <p:nvPr/>
        </p:nvGrpSpPr>
        <p:grpSpPr>
          <a:xfrm>
            <a:off x="599579" y="2224632"/>
            <a:ext cx="10918602" cy="3557207"/>
            <a:chOff x="599579" y="2224632"/>
            <a:chExt cx="10918602" cy="3557207"/>
          </a:xfrm>
        </p:grpSpPr>
        <p:grpSp>
          <p:nvGrpSpPr>
            <p:cNvPr id="32" name="组合 31">
              <a:extLst>
                <a:ext uri="{FF2B5EF4-FFF2-40B4-BE49-F238E27FC236}">
                  <a16:creationId xmlns:a16="http://schemas.microsoft.com/office/drawing/2014/main" xmlns="" id="{EF9A81E3-E502-436D-A5F1-3B6AC09AF480}"/>
                </a:ext>
              </a:extLst>
            </p:cNvPr>
            <p:cNvGrpSpPr/>
            <p:nvPr/>
          </p:nvGrpSpPr>
          <p:grpSpPr>
            <a:xfrm>
              <a:off x="8170897" y="2224632"/>
              <a:ext cx="3099907" cy="1034514"/>
              <a:chOff x="9044828" y="1766142"/>
              <a:chExt cx="3099907" cy="1034514"/>
            </a:xfrm>
          </p:grpSpPr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xmlns="" id="{5414B208-64C9-4D2F-8D51-8DEAF43A9AE8}"/>
                  </a:ext>
                </a:extLst>
              </p:cNvPr>
              <p:cNvSpPr txBox="1"/>
              <p:nvPr/>
            </p:nvSpPr>
            <p:spPr>
              <a:xfrm>
                <a:off x="9044829" y="2154325"/>
                <a:ext cx="309990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点击此处更换文本</a:t>
                </a:r>
                <a:r>
                  <a:rPr lang="en-US" altLang="zh-CN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58pic.com</a:t>
                </a:r>
                <a:r>
                  <a:rPr lang="zh-CN" altLang="en-US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点击此处更换文本</a:t>
                </a:r>
                <a:r>
                  <a:rPr lang="en-US" altLang="zh-CN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58pic.com</a:t>
                </a:r>
                <a:r>
                  <a:rPr lang="zh-CN" altLang="en-US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点击此处更换文本</a:t>
                </a:r>
                <a:r>
                  <a:rPr lang="en-US" altLang="zh-CN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58pic.com</a:t>
                </a:r>
                <a:endPara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xmlns="" id="{6AFF4408-A9FD-4AAF-AFD8-774AF593325F}"/>
                  </a:ext>
                </a:extLst>
              </p:cNvPr>
              <p:cNvSpPr/>
              <p:nvPr/>
            </p:nvSpPr>
            <p:spPr>
              <a:xfrm>
                <a:off x="9044828" y="1766142"/>
                <a:ext cx="2852530" cy="4671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点击此处更换标题</a:t>
                </a:r>
              </a:p>
            </p:txBody>
          </p:sp>
        </p:grpSp>
        <p:grpSp>
          <p:nvGrpSpPr>
            <p:cNvPr id="33" name="组合 32">
              <a:extLst>
                <a:ext uri="{FF2B5EF4-FFF2-40B4-BE49-F238E27FC236}">
                  <a16:creationId xmlns:a16="http://schemas.microsoft.com/office/drawing/2014/main" xmlns="" id="{BB1A7993-391F-466D-AC26-B363EEF8A060}"/>
                </a:ext>
              </a:extLst>
            </p:cNvPr>
            <p:cNvGrpSpPr/>
            <p:nvPr/>
          </p:nvGrpSpPr>
          <p:grpSpPr>
            <a:xfrm>
              <a:off x="8418274" y="3518282"/>
              <a:ext cx="3099907" cy="1034514"/>
              <a:chOff x="8648393" y="1766142"/>
              <a:chExt cx="3099907" cy="1034514"/>
            </a:xfrm>
          </p:grpSpPr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xmlns="" id="{8568F731-0F45-4E5B-B3BE-DC34C0812B8E}"/>
                  </a:ext>
                </a:extLst>
              </p:cNvPr>
              <p:cNvSpPr txBox="1"/>
              <p:nvPr/>
            </p:nvSpPr>
            <p:spPr>
              <a:xfrm>
                <a:off x="8648394" y="2154325"/>
                <a:ext cx="309990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点击此处更换文本</a:t>
                </a:r>
                <a:r>
                  <a:rPr lang="en-US" altLang="zh-CN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58pic.com</a:t>
                </a:r>
                <a:r>
                  <a:rPr lang="zh-CN" altLang="en-US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点击此处更换文本</a:t>
                </a:r>
                <a:r>
                  <a:rPr lang="en-US" altLang="zh-CN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58pic.com</a:t>
                </a:r>
                <a:r>
                  <a:rPr lang="zh-CN" altLang="en-US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点击此处更换文本</a:t>
                </a:r>
                <a:r>
                  <a:rPr lang="en-US" altLang="zh-CN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58pic.com</a:t>
                </a:r>
                <a:endPara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xmlns="" id="{0F1CD635-82B6-413D-8DD1-57254B080B90}"/>
                  </a:ext>
                </a:extLst>
              </p:cNvPr>
              <p:cNvSpPr/>
              <p:nvPr/>
            </p:nvSpPr>
            <p:spPr>
              <a:xfrm>
                <a:off x="8648393" y="1766142"/>
                <a:ext cx="2852530" cy="4671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点击此处更换标题</a:t>
                </a:r>
              </a:p>
            </p:txBody>
          </p:sp>
        </p:grp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xmlns="" id="{4DE6FB5A-3645-4505-972F-71E56846D4D4}"/>
                </a:ext>
              </a:extLst>
            </p:cNvPr>
            <p:cNvGrpSpPr/>
            <p:nvPr/>
          </p:nvGrpSpPr>
          <p:grpSpPr>
            <a:xfrm>
              <a:off x="8186358" y="4747325"/>
              <a:ext cx="3099907" cy="1034514"/>
              <a:chOff x="9060289" y="1766142"/>
              <a:chExt cx="3099907" cy="1034514"/>
            </a:xfrm>
          </p:grpSpPr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xmlns="" id="{FB5448AD-F6B3-4B24-A2F3-95E4D9B82278}"/>
                  </a:ext>
                </a:extLst>
              </p:cNvPr>
              <p:cNvSpPr txBox="1"/>
              <p:nvPr/>
            </p:nvSpPr>
            <p:spPr>
              <a:xfrm>
                <a:off x="9060290" y="2154325"/>
                <a:ext cx="309990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点击此处更换文本</a:t>
                </a:r>
                <a:r>
                  <a:rPr lang="en-US" altLang="zh-CN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58pic.com</a:t>
                </a:r>
                <a:r>
                  <a:rPr lang="zh-CN" altLang="en-US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点击此处更换文本</a:t>
                </a:r>
                <a:r>
                  <a:rPr lang="en-US" altLang="zh-CN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58pic.com</a:t>
                </a:r>
                <a:r>
                  <a:rPr lang="zh-CN" altLang="en-US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点击此处更换文本</a:t>
                </a:r>
                <a:r>
                  <a:rPr lang="en-US" altLang="zh-CN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58pic.com</a:t>
                </a:r>
                <a:endPara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xmlns="" id="{6F89FBFC-3373-4C78-BA45-39EDF9124463}"/>
                  </a:ext>
                </a:extLst>
              </p:cNvPr>
              <p:cNvSpPr/>
              <p:nvPr/>
            </p:nvSpPr>
            <p:spPr>
              <a:xfrm>
                <a:off x="9060289" y="1766142"/>
                <a:ext cx="2852530" cy="4671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点击此处更换标题</a:t>
                </a:r>
              </a:p>
            </p:txBody>
          </p:sp>
        </p:grpSp>
        <p:grpSp>
          <p:nvGrpSpPr>
            <p:cNvPr id="35" name="组合 34">
              <a:extLst>
                <a:ext uri="{FF2B5EF4-FFF2-40B4-BE49-F238E27FC236}">
                  <a16:creationId xmlns:a16="http://schemas.microsoft.com/office/drawing/2014/main" xmlns="" id="{540F3748-BB71-482D-96F1-D0DCE41AC0F6}"/>
                </a:ext>
              </a:extLst>
            </p:cNvPr>
            <p:cNvGrpSpPr/>
            <p:nvPr/>
          </p:nvGrpSpPr>
          <p:grpSpPr>
            <a:xfrm>
              <a:off x="933932" y="2224632"/>
              <a:ext cx="3101734" cy="3557207"/>
              <a:chOff x="933932" y="2224632"/>
              <a:chExt cx="3101734" cy="3557207"/>
            </a:xfrm>
          </p:grpSpPr>
          <p:grpSp>
            <p:nvGrpSpPr>
              <p:cNvPr id="39" name="组合 38">
                <a:extLst>
                  <a:ext uri="{FF2B5EF4-FFF2-40B4-BE49-F238E27FC236}">
                    <a16:creationId xmlns:a16="http://schemas.microsoft.com/office/drawing/2014/main" xmlns="" id="{71C100F2-73C0-434B-9836-5FB584BDB05E}"/>
                  </a:ext>
                </a:extLst>
              </p:cNvPr>
              <p:cNvGrpSpPr/>
              <p:nvPr/>
            </p:nvGrpSpPr>
            <p:grpSpPr>
              <a:xfrm>
                <a:off x="935760" y="2224632"/>
                <a:ext cx="3099906" cy="1034514"/>
                <a:chOff x="8335323" y="1766142"/>
                <a:chExt cx="3099906" cy="1034514"/>
              </a:xfrm>
            </p:grpSpPr>
            <p:sp>
              <p:nvSpPr>
                <p:cNvPr id="43" name="文本框 42">
                  <a:extLst>
                    <a:ext uri="{FF2B5EF4-FFF2-40B4-BE49-F238E27FC236}">
                      <a16:creationId xmlns:a16="http://schemas.microsoft.com/office/drawing/2014/main" xmlns="" id="{F795B33D-B4C9-4632-BA9D-35909A1CA38B}"/>
                    </a:ext>
                  </a:extLst>
                </p:cNvPr>
                <p:cNvSpPr txBox="1"/>
                <p:nvPr/>
              </p:nvSpPr>
              <p:spPr>
                <a:xfrm>
                  <a:off x="8335323" y="2154325"/>
                  <a:ext cx="3099906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>
                    <a:lnSpc>
                      <a:spcPct val="150000"/>
                    </a:lnSpc>
                  </a:pPr>
                  <a:r>
                    <a:rPr lang="zh-CN" altLang="en-US" sz="12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点击此处更换文本</a:t>
                  </a:r>
                  <a:r>
                    <a:rPr lang="en-US" altLang="zh-CN" sz="12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58pic.com</a:t>
                  </a:r>
                  <a:r>
                    <a:rPr lang="zh-CN" altLang="en-US" sz="12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点击此处更换文本</a:t>
                  </a:r>
                  <a:r>
                    <a:rPr lang="en-US" altLang="zh-CN" sz="12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58pic.com</a:t>
                  </a:r>
                  <a:r>
                    <a:rPr lang="zh-CN" altLang="en-US" sz="12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点击此处更换文本</a:t>
                  </a:r>
                  <a:r>
                    <a:rPr lang="en-US" altLang="zh-CN" sz="12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58pic.com</a:t>
                  </a:r>
                  <a:endParaRPr lang="zh-CN" altLang="en-US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44" name="矩形 43">
                  <a:extLst>
                    <a:ext uri="{FF2B5EF4-FFF2-40B4-BE49-F238E27FC236}">
                      <a16:creationId xmlns:a16="http://schemas.microsoft.com/office/drawing/2014/main" xmlns="" id="{52ECF46D-B542-4B06-A1E4-1D1DAA312CB5}"/>
                    </a:ext>
                  </a:extLst>
                </p:cNvPr>
                <p:cNvSpPr/>
                <p:nvPr/>
              </p:nvSpPr>
              <p:spPr>
                <a:xfrm>
                  <a:off x="8582699" y="1766142"/>
                  <a:ext cx="2852530" cy="46713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>
                    <a:lnSpc>
                      <a:spcPct val="150000"/>
                    </a:lnSpc>
                  </a:pPr>
                  <a:r>
                    <a:rPr lang="zh-CN" altLang="en-US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点击此处更换标题</a:t>
                  </a:r>
                </a:p>
              </p:txBody>
            </p:sp>
          </p:grpSp>
          <p:grpSp>
            <p:nvGrpSpPr>
              <p:cNvPr id="40" name="组合 39">
                <a:extLst>
                  <a:ext uri="{FF2B5EF4-FFF2-40B4-BE49-F238E27FC236}">
                    <a16:creationId xmlns:a16="http://schemas.microsoft.com/office/drawing/2014/main" xmlns="" id="{111416C2-8103-402F-BBAA-A940C1E26654}"/>
                  </a:ext>
                </a:extLst>
              </p:cNvPr>
              <p:cNvGrpSpPr/>
              <p:nvPr/>
            </p:nvGrpSpPr>
            <p:grpSpPr>
              <a:xfrm>
                <a:off x="933932" y="4747325"/>
                <a:ext cx="3099906" cy="1034514"/>
                <a:chOff x="8333495" y="1766142"/>
                <a:chExt cx="3099906" cy="1034514"/>
              </a:xfrm>
            </p:grpSpPr>
            <p:sp>
              <p:nvSpPr>
                <p:cNvPr id="41" name="文本框 40">
                  <a:extLst>
                    <a:ext uri="{FF2B5EF4-FFF2-40B4-BE49-F238E27FC236}">
                      <a16:creationId xmlns:a16="http://schemas.microsoft.com/office/drawing/2014/main" xmlns="" id="{1D80FC6A-90E0-467F-8596-2CF52349381F}"/>
                    </a:ext>
                  </a:extLst>
                </p:cNvPr>
                <p:cNvSpPr txBox="1"/>
                <p:nvPr/>
              </p:nvSpPr>
              <p:spPr>
                <a:xfrm>
                  <a:off x="8333495" y="2154325"/>
                  <a:ext cx="3099906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>
                    <a:lnSpc>
                      <a:spcPct val="150000"/>
                    </a:lnSpc>
                  </a:pPr>
                  <a:r>
                    <a:rPr lang="zh-CN" altLang="en-US" sz="12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点击此处更换文本</a:t>
                  </a:r>
                  <a:r>
                    <a:rPr lang="en-US" altLang="zh-CN" sz="12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58pic.com</a:t>
                  </a:r>
                  <a:r>
                    <a:rPr lang="zh-CN" altLang="en-US" sz="12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点击此处更换文本</a:t>
                  </a:r>
                  <a:r>
                    <a:rPr lang="en-US" altLang="zh-CN" sz="12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58pic.com</a:t>
                  </a:r>
                  <a:r>
                    <a:rPr lang="zh-CN" altLang="en-US" sz="12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点击此处更换文本</a:t>
                  </a:r>
                  <a:r>
                    <a:rPr lang="en-US" altLang="zh-CN" sz="12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58pic.com</a:t>
                  </a:r>
                  <a:endParaRPr lang="zh-CN" altLang="en-US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42" name="矩形 41">
                  <a:extLst>
                    <a:ext uri="{FF2B5EF4-FFF2-40B4-BE49-F238E27FC236}">
                      <a16:creationId xmlns:a16="http://schemas.microsoft.com/office/drawing/2014/main" xmlns="" id="{5728EA26-7369-4279-9E16-77639843B5AB}"/>
                    </a:ext>
                  </a:extLst>
                </p:cNvPr>
                <p:cNvSpPr/>
                <p:nvPr/>
              </p:nvSpPr>
              <p:spPr>
                <a:xfrm>
                  <a:off x="8580871" y="1766142"/>
                  <a:ext cx="2852530" cy="46713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>
                    <a:lnSpc>
                      <a:spcPct val="150000"/>
                    </a:lnSpc>
                  </a:pPr>
                  <a:r>
                    <a:rPr lang="zh-CN" altLang="en-US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点击此处更换标题</a:t>
                  </a:r>
                </a:p>
              </p:txBody>
            </p:sp>
          </p:grpSp>
        </p:grpSp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xmlns="" id="{9104D7B2-C18C-4A89-BCDC-339BBF713DAA}"/>
                </a:ext>
              </a:extLst>
            </p:cNvPr>
            <p:cNvGrpSpPr/>
            <p:nvPr/>
          </p:nvGrpSpPr>
          <p:grpSpPr>
            <a:xfrm>
              <a:off x="599579" y="3518282"/>
              <a:ext cx="3099906" cy="1034514"/>
              <a:chOff x="8648394" y="1766142"/>
              <a:chExt cx="3099906" cy="1034514"/>
            </a:xfrm>
          </p:grpSpPr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xmlns="" id="{18AE681B-8036-4D6A-934F-8744A702A711}"/>
                  </a:ext>
                </a:extLst>
              </p:cNvPr>
              <p:cNvSpPr txBox="1"/>
              <p:nvPr/>
            </p:nvSpPr>
            <p:spPr>
              <a:xfrm>
                <a:off x="8648394" y="2154325"/>
                <a:ext cx="309990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>
                  <a:lnSpc>
                    <a:spcPct val="150000"/>
                  </a:lnSpc>
                </a:pPr>
                <a:r>
                  <a:rPr lang="zh-CN" altLang="en-US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点击此处更换文本</a:t>
                </a:r>
                <a:r>
                  <a:rPr lang="en-US" altLang="zh-CN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58pic.com</a:t>
                </a:r>
                <a:r>
                  <a:rPr lang="zh-CN" altLang="en-US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点击此处更换文本</a:t>
                </a:r>
                <a:r>
                  <a:rPr lang="en-US" altLang="zh-CN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58pic.com</a:t>
                </a:r>
                <a:r>
                  <a:rPr lang="zh-CN" altLang="en-US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点击此处更换文本</a:t>
                </a:r>
                <a:r>
                  <a:rPr lang="en-US" altLang="zh-CN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58pic.com</a:t>
                </a:r>
                <a:endPara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xmlns="" id="{DD12A0BB-E186-4515-9799-CCADDE81691A}"/>
                  </a:ext>
                </a:extLst>
              </p:cNvPr>
              <p:cNvSpPr/>
              <p:nvPr/>
            </p:nvSpPr>
            <p:spPr>
              <a:xfrm>
                <a:off x="8895770" y="1766142"/>
                <a:ext cx="2852530" cy="4671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>
                  <a:lnSpc>
                    <a:spcPct val="150000"/>
                  </a:lnSpc>
                </a:pPr>
                <a:r>
                  <a:rPr lang="zh-CN" alt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点击此处更换标题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3486197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xmlns="" id="{86E7686E-66A1-45C3-A6D5-589353A2E1E9}"/>
              </a:ext>
            </a:extLst>
          </p:cNvPr>
          <p:cNvGrpSpPr/>
          <p:nvPr/>
        </p:nvGrpSpPr>
        <p:grpSpPr>
          <a:xfrm>
            <a:off x="-1373255" y="-1275082"/>
            <a:ext cx="6827630" cy="4009574"/>
            <a:chOff x="-1373255" y="-1275082"/>
            <a:chExt cx="6827630" cy="4009574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xmlns="" id="{084DAB7A-A790-4B57-A537-D6E57255795D}"/>
                </a:ext>
              </a:extLst>
            </p:cNvPr>
            <p:cNvGrpSpPr/>
            <p:nvPr/>
          </p:nvGrpSpPr>
          <p:grpSpPr>
            <a:xfrm rot="1582098">
              <a:off x="-1373255" y="-1275082"/>
              <a:ext cx="2746510" cy="4009574"/>
              <a:chOff x="-3138530" y="-2579087"/>
              <a:chExt cx="9203382" cy="13435834"/>
            </a:xfrm>
          </p:grpSpPr>
          <p:sp>
            <p:nvSpPr>
              <p:cNvPr id="2" name="矩形: 圆角 1">
                <a:extLst>
                  <a:ext uri="{FF2B5EF4-FFF2-40B4-BE49-F238E27FC236}">
                    <a16:creationId xmlns:a16="http://schemas.microsoft.com/office/drawing/2014/main" xmlns="" id="{95B9BB3E-6CDA-4B1E-8F91-9E36A612F4D6}"/>
                  </a:ext>
                </a:extLst>
              </p:cNvPr>
              <p:cNvSpPr/>
              <p:nvPr/>
            </p:nvSpPr>
            <p:spPr>
              <a:xfrm rot="19103247">
                <a:off x="-3138530" y="1003257"/>
                <a:ext cx="5571382" cy="4799784"/>
              </a:xfrm>
              <a:prstGeom prst="roundRect">
                <a:avLst>
                  <a:gd name="adj" fmla="val 5494"/>
                </a:avLst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" name="矩形: 圆角 2">
                <a:extLst>
                  <a:ext uri="{FF2B5EF4-FFF2-40B4-BE49-F238E27FC236}">
                    <a16:creationId xmlns:a16="http://schemas.microsoft.com/office/drawing/2014/main" xmlns="" id="{72C37C42-4548-4147-BDC3-840EDC76F808}"/>
                  </a:ext>
                </a:extLst>
              </p:cNvPr>
              <p:cNvSpPr/>
              <p:nvPr/>
            </p:nvSpPr>
            <p:spPr>
              <a:xfrm rot="19103247">
                <a:off x="-472510" y="5224765"/>
                <a:ext cx="6537362" cy="5631982"/>
              </a:xfrm>
              <a:prstGeom prst="roundRect">
                <a:avLst>
                  <a:gd name="adj" fmla="val 5494"/>
                </a:avLst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" name="矩形: 圆角 3">
                <a:extLst>
                  <a:ext uri="{FF2B5EF4-FFF2-40B4-BE49-F238E27FC236}">
                    <a16:creationId xmlns:a16="http://schemas.microsoft.com/office/drawing/2014/main" xmlns="" id="{592FF9DD-0834-4605-AE6A-5C63FD8AADD6}"/>
                  </a:ext>
                </a:extLst>
              </p:cNvPr>
              <p:cNvSpPr/>
              <p:nvPr/>
            </p:nvSpPr>
            <p:spPr>
              <a:xfrm rot="19103247">
                <a:off x="1632634" y="-2579087"/>
                <a:ext cx="2726632" cy="4799784"/>
              </a:xfrm>
              <a:prstGeom prst="roundRect">
                <a:avLst>
                  <a:gd name="adj" fmla="val 5494"/>
                </a:avLst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" name="矩形 6">
              <a:extLst>
                <a:ext uri="{FF2B5EF4-FFF2-40B4-BE49-F238E27FC236}">
                  <a16:creationId xmlns:a16="http://schemas.microsoft.com/office/drawing/2014/main" xmlns="" id="{2A2F0C2A-DE9F-4879-AA2F-28DDEE488561}"/>
                </a:ext>
              </a:extLst>
            </p:cNvPr>
            <p:cNvSpPr/>
            <p:nvPr/>
          </p:nvSpPr>
          <p:spPr>
            <a:xfrm>
              <a:off x="576471" y="631313"/>
              <a:ext cx="2474842" cy="65707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</a:rPr>
                <a:t>工作完成情况</a:t>
              </a: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xmlns="" id="{3366A8F6-DC4D-4B6F-8CB0-78264DB4C575}"/>
                </a:ext>
              </a:extLst>
            </p:cNvPr>
            <p:cNvSpPr txBox="1"/>
            <p:nvPr/>
          </p:nvSpPr>
          <p:spPr>
            <a:xfrm>
              <a:off x="576471" y="1208879"/>
              <a:ext cx="4877904" cy="5241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点击此处更换文本</a:t>
              </a:r>
              <a:r>
                <a:rPr lang="en-US" altLang="zh-CN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58pic.com</a:t>
              </a:r>
              <a:r>
                <a:rPr lang="zh-CN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点击此处更换文本</a:t>
              </a:r>
              <a:r>
                <a:rPr lang="en-US" altLang="zh-CN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58pic.com</a:t>
              </a:r>
              <a:r>
                <a:rPr lang="zh-CN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点击此处更换文本</a:t>
              </a:r>
              <a:r>
                <a:rPr lang="en-US" altLang="zh-CN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58pic.com</a:t>
              </a:r>
              <a:r>
                <a:rPr lang="zh-CN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点击此处更换文本</a:t>
              </a:r>
              <a:r>
                <a:rPr lang="en-US" altLang="zh-CN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58pic.com</a:t>
              </a:r>
              <a:endPara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xmlns="" id="{94F986FF-8081-414B-BA07-F72962C180CD}"/>
              </a:ext>
            </a:extLst>
          </p:cNvPr>
          <p:cNvGrpSpPr/>
          <p:nvPr/>
        </p:nvGrpSpPr>
        <p:grpSpPr>
          <a:xfrm>
            <a:off x="1338402" y="1976771"/>
            <a:ext cx="4135849" cy="4043438"/>
            <a:chOff x="1072082" y="1976771"/>
            <a:chExt cx="4135849" cy="4043438"/>
          </a:xfrm>
        </p:grpSpPr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xmlns="" id="{7BB0E7A3-52B2-4F98-90EF-06FB8EA56801}"/>
                </a:ext>
              </a:extLst>
            </p:cNvPr>
            <p:cNvGrpSpPr/>
            <p:nvPr/>
          </p:nvGrpSpPr>
          <p:grpSpPr>
            <a:xfrm>
              <a:off x="2398484" y="1976771"/>
              <a:ext cx="1919168" cy="1941707"/>
              <a:chOff x="2189765" y="1976771"/>
              <a:chExt cx="1919168" cy="1941707"/>
            </a:xfrm>
            <a:solidFill>
              <a:srgbClr val="C00000"/>
            </a:solidFill>
          </p:grpSpPr>
          <p:sp>
            <p:nvSpPr>
              <p:cNvPr id="37" name="Oval 24">
                <a:extLst>
                  <a:ext uri="{FF2B5EF4-FFF2-40B4-BE49-F238E27FC236}">
                    <a16:creationId xmlns:a16="http://schemas.microsoft.com/office/drawing/2014/main" xmlns="" id="{76EDCCFB-7753-4F99-B70E-9B2E7E7769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66222" y="2775767"/>
                <a:ext cx="1142711" cy="1142711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dirty="0"/>
              </a:p>
            </p:txBody>
          </p:sp>
          <p:sp>
            <p:nvSpPr>
              <p:cNvPr id="38" name="Oval 25">
                <a:extLst>
                  <a:ext uri="{FF2B5EF4-FFF2-40B4-BE49-F238E27FC236}">
                    <a16:creationId xmlns:a16="http://schemas.microsoft.com/office/drawing/2014/main" xmlns="" id="{4821E253-7109-461F-86D2-AB26299D7F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89765" y="1976771"/>
                <a:ext cx="776458" cy="776458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dirty="0"/>
              </a:p>
            </p:txBody>
          </p:sp>
          <p:sp>
            <p:nvSpPr>
              <p:cNvPr id="39" name="Freeform 26">
                <a:extLst>
                  <a:ext uri="{FF2B5EF4-FFF2-40B4-BE49-F238E27FC236}">
                    <a16:creationId xmlns:a16="http://schemas.microsoft.com/office/drawing/2014/main" xmlns="" id="{B051778A-DB00-425A-B342-9627F7566B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48130" y="2344151"/>
                <a:ext cx="959021" cy="959021"/>
              </a:xfrm>
              <a:custGeom>
                <a:avLst/>
                <a:gdLst>
                  <a:gd name="T0" fmla="*/ 565 w 1289"/>
                  <a:gd name="T1" fmla="*/ 1289 h 1289"/>
                  <a:gd name="T2" fmla="*/ 0 w 1289"/>
                  <a:gd name="T3" fmla="*/ 549 h 1289"/>
                  <a:gd name="T4" fmla="*/ 562 w 1289"/>
                  <a:gd name="T5" fmla="*/ 0 h 1289"/>
                  <a:gd name="T6" fmla="*/ 1289 w 1289"/>
                  <a:gd name="T7" fmla="*/ 582 h 1289"/>
                  <a:gd name="T8" fmla="*/ 565 w 1289"/>
                  <a:gd name="T9" fmla="*/ 1289 h 1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89" h="1289">
                    <a:moveTo>
                      <a:pt x="565" y="1289"/>
                    </a:moveTo>
                    <a:cubicBezTo>
                      <a:pt x="609" y="736"/>
                      <a:pt x="376" y="579"/>
                      <a:pt x="0" y="549"/>
                    </a:cubicBezTo>
                    <a:cubicBezTo>
                      <a:pt x="562" y="0"/>
                      <a:pt x="562" y="0"/>
                      <a:pt x="562" y="0"/>
                    </a:cubicBezTo>
                    <a:cubicBezTo>
                      <a:pt x="583" y="376"/>
                      <a:pt x="735" y="613"/>
                      <a:pt x="1289" y="582"/>
                    </a:cubicBezTo>
                    <a:lnTo>
                      <a:pt x="565" y="1289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</p:grp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xmlns="" id="{407112FC-5E1F-470D-A030-D5F16E132463}"/>
                </a:ext>
              </a:extLst>
            </p:cNvPr>
            <p:cNvGrpSpPr/>
            <p:nvPr/>
          </p:nvGrpSpPr>
          <p:grpSpPr>
            <a:xfrm>
              <a:off x="1072082" y="2801686"/>
              <a:ext cx="1941708" cy="1919169"/>
              <a:chOff x="863363" y="2801686"/>
              <a:chExt cx="1941708" cy="1919169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34" name="Oval 27">
                <a:extLst>
                  <a:ext uri="{FF2B5EF4-FFF2-40B4-BE49-F238E27FC236}">
                    <a16:creationId xmlns:a16="http://schemas.microsoft.com/office/drawing/2014/main" xmlns="" id="{23314514-02C3-4B80-8382-78AEC8FD38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2360" y="2801686"/>
                <a:ext cx="1142711" cy="1142711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35" name="Oval 28">
                <a:extLst>
                  <a:ext uri="{FF2B5EF4-FFF2-40B4-BE49-F238E27FC236}">
                    <a16:creationId xmlns:a16="http://schemas.microsoft.com/office/drawing/2014/main" xmlns="" id="{5E041875-1456-4C22-8CA3-03A60F9AA4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3363" y="3944397"/>
                <a:ext cx="776458" cy="776458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36" name="Freeform 29">
                <a:extLst>
                  <a:ext uri="{FF2B5EF4-FFF2-40B4-BE49-F238E27FC236}">
                    <a16:creationId xmlns:a16="http://schemas.microsoft.com/office/drawing/2014/main" xmlns="" id="{08CF5500-6C49-4043-94C8-76A6D8054D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9617" y="3404596"/>
                <a:ext cx="959021" cy="959021"/>
              </a:xfrm>
              <a:custGeom>
                <a:avLst/>
                <a:gdLst>
                  <a:gd name="T0" fmla="*/ 1289 w 1289"/>
                  <a:gd name="T1" fmla="*/ 724 h 1289"/>
                  <a:gd name="T2" fmla="*/ 549 w 1289"/>
                  <a:gd name="T3" fmla="*/ 1289 h 1289"/>
                  <a:gd name="T4" fmla="*/ 0 w 1289"/>
                  <a:gd name="T5" fmla="*/ 727 h 1289"/>
                  <a:gd name="T6" fmla="*/ 582 w 1289"/>
                  <a:gd name="T7" fmla="*/ 0 h 1289"/>
                  <a:gd name="T8" fmla="*/ 1289 w 1289"/>
                  <a:gd name="T9" fmla="*/ 724 h 1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89" h="1289">
                    <a:moveTo>
                      <a:pt x="1289" y="724"/>
                    </a:moveTo>
                    <a:cubicBezTo>
                      <a:pt x="736" y="680"/>
                      <a:pt x="579" y="913"/>
                      <a:pt x="549" y="1289"/>
                    </a:cubicBezTo>
                    <a:cubicBezTo>
                      <a:pt x="0" y="727"/>
                      <a:pt x="0" y="727"/>
                      <a:pt x="0" y="727"/>
                    </a:cubicBezTo>
                    <a:cubicBezTo>
                      <a:pt x="376" y="706"/>
                      <a:pt x="613" y="554"/>
                      <a:pt x="582" y="0"/>
                    </a:cubicBezTo>
                    <a:lnTo>
                      <a:pt x="1289" y="724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</p:grp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xmlns="" id="{1C5D3E55-D9A3-425B-A358-1F8653E80A8E}"/>
                </a:ext>
              </a:extLst>
            </p:cNvPr>
            <p:cNvGrpSpPr/>
            <p:nvPr/>
          </p:nvGrpSpPr>
          <p:grpSpPr>
            <a:xfrm>
              <a:off x="1989406" y="4078502"/>
              <a:ext cx="1919170" cy="1941707"/>
              <a:chOff x="1780687" y="4078502"/>
              <a:chExt cx="1919170" cy="1941707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xmlns="" id="{260CAEB9-84EA-45A4-AFA2-D9F8FEA5B3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80687" y="4078502"/>
                <a:ext cx="1142711" cy="114271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xmlns="" id="{583D28F7-E597-478D-9DB2-87688F2061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3399" y="5243751"/>
                <a:ext cx="776458" cy="77645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33" name="Freeform 32">
                <a:extLst>
                  <a:ext uri="{FF2B5EF4-FFF2-40B4-BE49-F238E27FC236}">
                    <a16:creationId xmlns:a16="http://schemas.microsoft.com/office/drawing/2014/main" xmlns="" id="{3176FAEE-BD85-48F1-8E82-5CF477466F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83598" y="4693808"/>
                <a:ext cx="959021" cy="959021"/>
              </a:xfrm>
              <a:custGeom>
                <a:avLst/>
                <a:gdLst>
                  <a:gd name="T0" fmla="*/ 723 w 1288"/>
                  <a:gd name="T1" fmla="*/ 0 h 1289"/>
                  <a:gd name="T2" fmla="*/ 1288 w 1288"/>
                  <a:gd name="T3" fmla="*/ 740 h 1289"/>
                  <a:gd name="T4" fmla="*/ 726 w 1288"/>
                  <a:gd name="T5" fmla="*/ 1289 h 1289"/>
                  <a:gd name="T6" fmla="*/ 0 w 1288"/>
                  <a:gd name="T7" fmla="*/ 707 h 1289"/>
                  <a:gd name="T8" fmla="*/ 723 w 1288"/>
                  <a:gd name="T9" fmla="*/ 0 h 1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88" h="1289">
                    <a:moveTo>
                      <a:pt x="723" y="0"/>
                    </a:moveTo>
                    <a:cubicBezTo>
                      <a:pt x="680" y="552"/>
                      <a:pt x="913" y="710"/>
                      <a:pt x="1288" y="740"/>
                    </a:cubicBezTo>
                    <a:cubicBezTo>
                      <a:pt x="726" y="1289"/>
                      <a:pt x="726" y="1289"/>
                      <a:pt x="726" y="1289"/>
                    </a:cubicBezTo>
                    <a:cubicBezTo>
                      <a:pt x="705" y="913"/>
                      <a:pt x="553" y="676"/>
                      <a:pt x="0" y="707"/>
                    </a:cubicBezTo>
                    <a:lnTo>
                      <a:pt x="723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</p:grp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xmlns="" id="{BE3EF242-F210-41E5-9515-D78539FD644E}"/>
                </a:ext>
              </a:extLst>
            </p:cNvPr>
            <p:cNvGrpSpPr/>
            <p:nvPr/>
          </p:nvGrpSpPr>
          <p:grpSpPr>
            <a:xfrm>
              <a:off x="3266223" y="3276125"/>
              <a:ext cx="1941708" cy="1919168"/>
              <a:chOff x="3057504" y="3276125"/>
              <a:chExt cx="1941708" cy="1919168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28" name="Oval 33">
                <a:extLst>
                  <a:ext uri="{FF2B5EF4-FFF2-40B4-BE49-F238E27FC236}">
                    <a16:creationId xmlns:a16="http://schemas.microsoft.com/office/drawing/2014/main" xmlns="" id="{AEDEF640-8D2D-4A7F-B8E6-8A585C90C7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57504" y="4053709"/>
                <a:ext cx="1142711" cy="1141584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9" name="Oval 34">
                <a:extLst>
                  <a:ext uri="{FF2B5EF4-FFF2-40B4-BE49-F238E27FC236}">
                    <a16:creationId xmlns:a16="http://schemas.microsoft.com/office/drawing/2014/main" xmlns="" id="{954AAFC2-538E-42AE-91C1-E55CFE5321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2754" y="3276125"/>
                <a:ext cx="776458" cy="777584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30" name="Freeform 35">
                <a:extLst>
                  <a:ext uri="{FF2B5EF4-FFF2-40B4-BE49-F238E27FC236}">
                    <a16:creationId xmlns:a16="http://schemas.microsoft.com/office/drawing/2014/main" xmlns="" id="{4D4E69B6-7C85-4DC3-8116-3D6E5CC9D5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73937" y="3634490"/>
                <a:ext cx="957894" cy="957894"/>
              </a:xfrm>
              <a:custGeom>
                <a:avLst/>
                <a:gdLst>
                  <a:gd name="T0" fmla="*/ 0 w 1289"/>
                  <a:gd name="T1" fmla="*/ 565 h 1288"/>
                  <a:gd name="T2" fmla="*/ 740 w 1289"/>
                  <a:gd name="T3" fmla="*/ 0 h 1288"/>
                  <a:gd name="T4" fmla="*/ 1289 w 1289"/>
                  <a:gd name="T5" fmla="*/ 562 h 1288"/>
                  <a:gd name="T6" fmla="*/ 707 w 1289"/>
                  <a:gd name="T7" fmla="*/ 1288 h 1288"/>
                  <a:gd name="T8" fmla="*/ 0 w 1289"/>
                  <a:gd name="T9" fmla="*/ 565 h 1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89" h="1288">
                    <a:moveTo>
                      <a:pt x="0" y="565"/>
                    </a:moveTo>
                    <a:cubicBezTo>
                      <a:pt x="553" y="608"/>
                      <a:pt x="710" y="375"/>
                      <a:pt x="740" y="0"/>
                    </a:cubicBezTo>
                    <a:cubicBezTo>
                      <a:pt x="1289" y="562"/>
                      <a:pt x="1289" y="562"/>
                      <a:pt x="1289" y="562"/>
                    </a:cubicBezTo>
                    <a:cubicBezTo>
                      <a:pt x="913" y="583"/>
                      <a:pt x="676" y="735"/>
                      <a:pt x="707" y="1288"/>
                    </a:cubicBezTo>
                    <a:lnTo>
                      <a:pt x="0" y="565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</p:grpSp>
        <p:sp>
          <p:nvSpPr>
            <p:cNvPr id="15" name="Freeform 36">
              <a:extLst>
                <a:ext uri="{FF2B5EF4-FFF2-40B4-BE49-F238E27FC236}">
                  <a16:creationId xmlns:a16="http://schemas.microsoft.com/office/drawing/2014/main" xmlns="" id="{83E281BE-BBEC-4906-80E7-D431B536CA2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82819" y="4184434"/>
              <a:ext cx="192706" cy="267084"/>
            </a:xfrm>
            <a:custGeom>
              <a:avLst/>
              <a:gdLst>
                <a:gd name="T0" fmla="*/ 130 w 260"/>
                <a:gd name="T1" fmla="*/ 0 h 358"/>
                <a:gd name="T2" fmla="*/ 174 w 260"/>
                <a:gd name="T3" fmla="*/ 7 h 358"/>
                <a:gd name="T4" fmla="*/ 208 w 260"/>
                <a:gd name="T5" fmla="*/ 26 h 358"/>
                <a:gd name="T6" fmla="*/ 232 w 260"/>
                <a:gd name="T7" fmla="*/ 55 h 358"/>
                <a:gd name="T8" fmla="*/ 249 w 260"/>
                <a:gd name="T9" fmla="*/ 91 h 358"/>
                <a:gd name="T10" fmla="*/ 257 w 260"/>
                <a:gd name="T11" fmla="*/ 133 h 358"/>
                <a:gd name="T12" fmla="*/ 260 w 260"/>
                <a:gd name="T13" fmla="*/ 179 h 358"/>
                <a:gd name="T14" fmla="*/ 257 w 260"/>
                <a:gd name="T15" fmla="*/ 225 h 358"/>
                <a:gd name="T16" fmla="*/ 249 w 260"/>
                <a:gd name="T17" fmla="*/ 267 h 358"/>
                <a:gd name="T18" fmla="*/ 232 w 260"/>
                <a:gd name="T19" fmla="*/ 304 h 358"/>
                <a:gd name="T20" fmla="*/ 208 w 260"/>
                <a:gd name="T21" fmla="*/ 332 h 358"/>
                <a:gd name="T22" fmla="*/ 174 w 260"/>
                <a:gd name="T23" fmla="*/ 351 h 358"/>
                <a:gd name="T24" fmla="*/ 130 w 260"/>
                <a:gd name="T25" fmla="*/ 358 h 358"/>
                <a:gd name="T26" fmla="*/ 86 w 260"/>
                <a:gd name="T27" fmla="*/ 351 h 358"/>
                <a:gd name="T28" fmla="*/ 52 w 260"/>
                <a:gd name="T29" fmla="*/ 332 h 358"/>
                <a:gd name="T30" fmla="*/ 27 w 260"/>
                <a:gd name="T31" fmla="*/ 304 h 358"/>
                <a:gd name="T32" fmla="*/ 11 w 260"/>
                <a:gd name="T33" fmla="*/ 267 h 358"/>
                <a:gd name="T34" fmla="*/ 3 w 260"/>
                <a:gd name="T35" fmla="*/ 225 h 358"/>
                <a:gd name="T36" fmla="*/ 0 w 260"/>
                <a:gd name="T37" fmla="*/ 179 h 358"/>
                <a:gd name="T38" fmla="*/ 3 w 260"/>
                <a:gd name="T39" fmla="*/ 133 h 358"/>
                <a:gd name="T40" fmla="*/ 11 w 260"/>
                <a:gd name="T41" fmla="*/ 91 h 358"/>
                <a:gd name="T42" fmla="*/ 27 w 260"/>
                <a:gd name="T43" fmla="*/ 55 h 358"/>
                <a:gd name="T44" fmla="*/ 52 w 260"/>
                <a:gd name="T45" fmla="*/ 26 h 358"/>
                <a:gd name="T46" fmla="*/ 85 w 260"/>
                <a:gd name="T47" fmla="*/ 7 h 358"/>
                <a:gd name="T48" fmla="*/ 130 w 260"/>
                <a:gd name="T49" fmla="*/ 0 h 358"/>
                <a:gd name="T50" fmla="*/ 130 w 260"/>
                <a:gd name="T51" fmla="*/ 47 h 358"/>
                <a:gd name="T52" fmla="*/ 105 w 260"/>
                <a:gd name="T53" fmla="*/ 52 h 358"/>
                <a:gd name="T54" fmla="*/ 88 w 260"/>
                <a:gd name="T55" fmla="*/ 67 h 358"/>
                <a:gd name="T56" fmla="*/ 76 w 260"/>
                <a:gd name="T57" fmla="*/ 90 h 358"/>
                <a:gd name="T58" fmla="*/ 69 w 260"/>
                <a:gd name="T59" fmla="*/ 117 h 358"/>
                <a:gd name="T60" fmla="*/ 66 w 260"/>
                <a:gd name="T61" fmla="*/ 148 h 358"/>
                <a:gd name="T62" fmla="*/ 65 w 260"/>
                <a:gd name="T63" fmla="*/ 179 h 358"/>
                <a:gd name="T64" fmla="*/ 66 w 260"/>
                <a:gd name="T65" fmla="*/ 211 h 358"/>
                <a:gd name="T66" fmla="*/ 69 w 260"/>
                <a:gd name="T67" fmla="*/ 241 h 358"/>
                <a:gd name="T68" fmla="*/ 76 w 260"/>
                <a:gd name="T69" fmla="*/ 269 h 358"/>
                <a:gd name="T70" fmla="*/ 88 w 260"/>
                <a:gd name="T71" fmla="*/ 291 h 358"/>
                <a:gd name="T72" fmla="*/ 105 w 260"/>
                <a:gd name="T73" fmla="*/ 306 h 358"/>
                <a:gd name="T74" fmla="*/ 130 w 260"/>
                <a:gd name="T75" fmla="*/ 311 h 358"/>
                <a:gd name="T76" fmla="*/ 155 w 260"/>
                <a:gd name="T77" fmla="*/ 306 h 358"/>
                <a:gd name="T78" fmla="*/ 172 w 260"/>
                <a:gd name="T79" fmla="*/ 291 h 358"/>
                <a:gd name="T80" fmla="*/ 184 w 260"/>
                <a:gd name="T81" fmla="*/ 269 h 358"/>
                <a:gd name="T82" fmla="*/ 191 w 260"/>
                <a:gd name="T83" fmla="*/ 241 h 358"/>
                <a:gd name="T84" fmla="*/ 194 w 260"/>
                <a:gd name="T85" fmla="*/ 211 h 358"/>
                <a:gd name="T86" fmla="*/ 195 w 260"/>
                <a:gd name="T87" fmla="*/ 179 h 358"/>
                <a:gd name="T88" fmla="*/ 194 w 260"/>
                <a:gd name="T89" fmla="*/ 148 h 358"/>
                <a:gd name="T90" fmla="*/ 191 w 260"/>
                <a:gd name="T91" fmla="*/ 117 h 358"/>
                <a:gd name="T92" fmla="*/ 184 w 260"/>
                <a:gd name="T93" fmla="*/ 90 h 358"/>
                <a:gd name="T94" fmla="*/ 172 w 260"/>
                <a:gd name="T95" fmla="*/ 67 h 358"/>
                <a:gd name="T96" fmla="*/ 155 w 260"/>
                <a:gd name="T97" fmla="*/ 52 h 358"/>
                <a:gd name="T98" fmla="*/ 130 w 260"/>
                <a:gd name="T99" fmla="*/ 47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60" h="358">
                  <a:moveTo>
                    <a:pt x="130" y="0"/>
                  </a:moveTo>
                  <a:cubicBezTo>
                    <a:pt x="147" y="0"/>
                    <a:pt x="161" y="3"/>
                    <a:pt x="174" y="7"/>
                  </a:cubicBezTo>
                  <a:cubicBezTo>
                    <a:pt x="187" y="12"/>
                    <a:pt x="199" y="18"/>
                    <a:pt x="208" y="26"/>
                  </a:cubicBezTo>
                  <a:cubicBezTo>
                    <a:pt x="218" y="34"/>
                    <a:pt x="226" y="43"/>
                    <a:pt x="232" y="55"/>
                  </a:cubicBezTo>
                  <a:cubicBezTo>
                    <a:pt x="239" y="66"/>
                    <a:pt x="244" y="78"/>
                    <a:pt x="249" y="91"/>
                  </a:cubicBezTo>
                  <a:cubicBezTo>
                    <a:pt x="253" y="104"/>
                    <a:pt x="256" y="118"/>
                    <a:pt x="257" y="133"/>
                  </a:cubicBezTo>
                  <a:cubicBezTo>
                    <a:pt x="259" y="148"/>
                    <a:pt x="260" y="163"/>
                    <a:pt x="260" y="179"/>
                  </a:cubicBezTo>
                  <a:cubicBezTo>
                    <a:pt x="260" y="195"/>
                    <a:pt x="259" y="210"/>
                    <a:pt x="257" y="225"/>
                  </a:cubicBezTo>
                  <a:cubicBezTo>
                    <a:pt x="256" y="240"/>
                    <a:pt x="253" y="254"/>
                    <a:pt x="249" y="267"/>
                  </a:cubicBezTo>
                  <a:cubicBezTo>
                    <a:pt x="244" y="280"/>
                    <a:pt x="239" y="293"/>
                    <a:pt x="232" y="304"/>
                  </a:cubicBezTo>
                  <a:cubicBezTo>
                    <a:pt x="226" y="315"/>
                    <a:pt x="218" y="324"/>
                    <a:pt x="208" y="332"/>
                  </a:cubicBezTo>
                  <a:cubicBezTo>
                    <a:pt x="199" y="341"/>
                    <a:pt x="187" y="347"/>
                    <a:pt x="174" y="351"/>
                  </a:cubicBezTo>
                  <a:cubicBezTo>
                    <a:pt x="161" y="356"/>
                    <a:pt x="147" y="358"/>
                    <a:pt x="130" y="358"/>
                  </a:cubicBezTo>
                  <a:cubicBezTo>
                    <a:pt x="113" y="358"/>
                    <a:pt x="99" y="356"/>
                    <a:pt x="86" y="351"/>
                  </a:cubicBezTo>
                  <a:cubicBezTo>
                    <a:pt x="73" y="347"/>
                    <a:pt x="61" y="341"/>
                    <a:pt x="52" y="332"/>
                  </a:cubicBezTo>
                  <a:cubicBezTo>
                    <a:pt x="42" y="324"/>
                    <a:pt x="34" y="315"/>
                    <a:pt x="27" y="304"/>
                  </a:cubicBezTo>
                  <a:cubicBezTo>
                    <a:pt x="21" y="293"/>
                    <a:pt x="15" y="280"/>
                    <a:pt x="11" y="267"/>
                  </a:cubicBezTo>
                  <a:cubicBezTo>
                    <a:pt x="7" y="254"/>
                    <a:pt x="4" y="240"/>
                    <a:pt x="3" y="225"/>
                  </a:cubicBezTo>
                  <a:cubicBezTo>
                    <a:pt x="1" y="210"/>
                    <a:pt x="0" y="195"/>
                    <a:pt x="0" y="179"/>
                  </a:cubicBezTo>
                  <a:cubicBezTo>
                    <a:pt x="0" y="163"/>
                    <a:pt x="1" y="148"/>
                    <a:pt x="3" y="133"/>
                  </a:cubicBezTo>
                  <a:cubicBezTo>
                    <a:pt x="4" y="118"/>
                    <a:pt x="7" y="104"/>
                    <a:pt x="11" y="91"/>
                  </a:cubicBezTo>
                  <a:cubicBezTo>
                    <a:pt x="15" y="78"/>
                    <a:pt x="21" y="66"/>
                    <a:pt x="27" y="55"/>
                  </a:cubicBezTo>
                  <a:cubicBezTo>
                    <a:pt x="34" y="43"/>
                    <a:pt x="42" y="34"/>
                    <a:pt x="52" y="26"/>
                  </a:cubicBezTo>
                  <a:cubicBezTo>
                    <a:pt x="61" y="18"/>
                    <a:pt x="73" y="12"/>
                    <a:pt x="85" y="7"/>
                  </a:cubicBezTo>
                  <a:cubicBezTo>
                    <a:pt x="98" y="3"/>
                    <a:pt x="113" y="0"/>
                    <a:pt x="130" y="0"/>
                  </a:cubicBezTo>
                  <a:close/>
                  <a:moveTo>
                    <a:pt x="130" y="47"/>
                  </a:moveTo>
                  <a:cubicBezTo>
                    <a:pt x="120" y="47"/>
                    <a:pt x="112" y="49"/>
                    <a:pt x="105" y="52"/>
                  </a:cubicBezTo>
                  <a:cubicBezTo>
                    <a:pt x="98" y="56"/>
                    <a:pt x="93" y="61"/>
                    <a:pt x="88" y="67"/>
                  </a:cubicBezTo>
                  <a:cubicBezTo>
                    <a:pt x="83" y="74"/>
                    <a:pt x="79" y="81"/>
                    <a:pt x="76" y="90"/>
                  </a:cubicBezTo>
                  <a:cubicBezTo>
                    <a:pt x="73" y="98"/>
                    <a:pt x="71" y="107"/>
                    <a:pt x="69" y="117"/>
                  </a:cubicBezTo>
                  <a:cubicBezTo>
                    <a:pt x="68" y="127"/>
                    <a:pt x="66" y="137"/>
                    <a:pt x="66" y="148"/>
                  </a:cubicBezTo>
                  <a:cubicBezTo>
                    <a:pt x="65" y="158"/>
                    <a:pt x="65" y="169"/>
                    <a:pt x="65" y="179"/>
                  </a:cubicBezTo>
                  <a:cubicBezTo>
                    <a:pt x="65" y="190"/>
                    <a:pt x="65" y="200"/>
                    <a:pt x="66" y="211"/>
                  </a:cubicBezTo>
                  <a:cubicBezTo>
                    <a:pt x="66" y="221"/>
                    <a:pt x="68" y="231"/>
                    <a:pt x="69" y="241"/>
                  </a:cubicBezTo>
                  <a:cubicBezTo>
                    <a:pt x="71" y="251"/>
                    <a:pt x="73" y="260"/>
                    <a:pt x="76" y="269"/>
                  </a:cubicBezTo>
                  <a:cubicBezTo>
                    <a:pt x="79" y="277"/>
                    <a:pt x="83" y="285"/>
                    <a:pt x="88" y="291"/>
                  </a:cubicBezTo>
                  <a:cubicBezTo>
                    <a:pt x="93" y="297"/>
                    <a:pt x="98" y="302"/>
                    <a:pt x="105" y="306"/>
                  </a:cubicBezTo>
                  <a:cubicBezTo>
                    <a:pt x="112" y="309"/>
                    <a:pt x="120" y="311"/>
                    <a:pt x="130" y="311"/>
                  </a:cubicBezTo>
                  <a:cubicBezTo>
                    <a:pt x="140" y="311"/>
                    <a:pt x="148" y="309"/>
                    <a:pt x="155" y="306"/>
                  </a:cubicBezTo>
                  <a:cubicBezTo>
                    <a:pt x="162" y="302"/>
                    <a:pt x="167" y="297"/>
                    <a:pt x="172" y="291"/>
                  </a:cubicBezTo>
                  <a:cubicBezTo>
                    <a:pt x="177" y="285"/>
                    <a:pt x="181" y="277"/>
                    <a:pt x="184" y="269"/>
                  </a:cubicBezTo>
                  <a:cubicBezTo>
                    <a:pt x="187" y="260"/>
                    <a:pt x="189" y="251"/>
                    <a:pt x="191" y="241"/>
                  </a:cubicBezTo>
                  <a:cubicBezTo>
                    <a:pt x="193" y="231"/>
                    <a:pt x="194" y="221"/>
                    <a:pt x="194" y="211"/>
                  </a:cubicBezTo>
                  <a:cubicBezTo>
                    <a:pt x="195" y="200"/>
                    <a:pt x="195" y="190"/>
                    <a:pt x="195" y="179"/>
                  </a:cubicBezTo>
                  <a:cubicBezTo>
                    <a:pt x="195" y="169"/>
                    <a:pt x="195" y="158"/>
                    <a:pt x="194" y="148"/>
                  </a:cubicBezTo>
                  <a:cubicBezTo>
                    <a:pt x="194" y="137"/>
                    <a:pt x="193" y="127"/>
                    <a:pt x="191" y="117"/>
                  </a:cubicBezTo>
                  <a:cubicBezTo>
                    <a:pt x="189" y="107"/>
                    <a:pt x="187" y="98"/>
                    <a:pt x="184" y="90"/>
                  </a:cubicBezTo>
                  <a:cubicBezTo>
                    <a:pt x="181" y="81"/>
                    <a:pt x="177" y="74"/>
                    <a:pt x="172" y="67"/>
                  </a:cubicBezTo>
                  <a:cubicBezTo>
                    <a:pt x="167" y="61"/>
                    <a:pt x="162" y="56"/>
                    <a:pt x="155" y="52"/>
                  </a:cubicBezTo>
                  <a:cubicBezTo>
                    <a:pt x="148" y="49"/>
                    <a:pt x="140" y="47"/>
                    <a:pt x="130" y="4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6" name="Freeform 37">
              <a:extLst>
                <a:ext uri="{FF2B5EF4-FFF2-40B4-BE49-F238E27FC236}">
                  <a16:creationId xmlns:a16="http://schemas.microsoft.com/office/drawing/2014/main" xmlns="" id="{C6D151AC-B215-4D51-ADB8-2803AB1C3EF6}"/>
                </a:ext>
              </a:extLst>
            </p:cNvPr>
            <p:cNvSpPr>
              <a:spLocks/>
            </p:cNvSpPr>
            <p:nvPr/>
          </p:nvSpPr>
          <p:spPr bwMode="auto">
            <a:xfrm>
              <a:off x="1508206" y="4186688"/>
              <a:ext cx="109313" cy="262576"/>
            </a:xfrm>
            <a:custGeom>
              <a:avLst/>
              <a:gdLst>
                <a:gd name="T0" fmla="*/ 34 w 147"/>
                <a:gd name="T1" fmla="*/ 96 h 352"/>
                <a:gd name="T2" fmla="*/ 22 w 147"/>
                <a:gd name="T3" fmla="*/ 99 h 352"/>
                <a:gd name="T4" fmla="*/ 14 w 147"/>
                <a:gd name="T5" fmla="*/ 97 h 352"/>
                <a:gd name="T6" fmla="*/ 7 w 147"/>
                <a:gd name="T7" fmla="*/ 92 h 352"/>
                <a:gd name="T8" fmla="*/ 2 w 147"/>
                <a:gd name="T9" fmla="*/ 85 h 352"/>
                <a:gd name="T10" fmla="*/ 0 w 147"/>
                <a:gd name="T11" fmla="*/ 76 h 352"/>
                <a:gd name="T12" fmla="*/ 3 w 147"/>
                <a:gd name="T13" fmla="*/ 66 h 352"/>
                <a:gd name="T14" fmla="*/ 11 w 147"/>
                <a:gd name="T15" fmla="*/ 58 h 352"/>
                <a:gd name="T16" fmla="*/ 99 w 147"/>
                <a:gd name="T17" fmla="*/ 5 h 352"/>
                <a:gd name="T18" fmla="*/ 108 w 147"/>
                <a:gd name="T19" fmla="*/ 1 h 352"/>
                <a:gd name="T20" fmla="*/ 116 w 147"/>
                <a:gd name="T21" fmla="*/ 0 h 352"/>
                <a:gd name="T22" fmla="*/ 127 w 147"/>
                <a:gd name="T23" fmla="*/ 2 h 352"/>
                <a:gd name="T24" fmla="*/ 137 w 147"/>
                <a:gd name="T25" fmla="*/ 8 h 352"/>
                <a:gd name="T26" fmla="*/ 144 w 147"/>
                <a:gd name="T27" fmla="*/ 18 h 352"/>
                <a:gd name="T28" fmla="*/ 147 w 147"/>
                <a:gd name="T29" fmla="*/ 32 h 352"/>
                <a:gd name="T30" fmla="*/ 147 w 147"/>
                <a:gd name="T31" fmla="*/ 321 h 352"/>
                <a:gd name="T32" fmla="*/ 144 w 147"/>
                <a:gd name="T33" fmla="*/ 335 h 352"/>
                <a:gd name="T34" fmla="*/ 137 w 147"/>
                <a:gd name="T35" fmla="*/ 344 h 352"/>
                <a:gd name="T36" fmla="*/ 126 w 147"/>
                <a:gd name="T37" fmla="*/ 350 h 352"/>
                <a:gd name="T38" fmla="*/ 115 w 147"/>
                <a:gd name="T39" fmla="*/ 352 h 352"/>
                <a:gd name="T40" fmla="*/ 103 w 147"/>
                <a:gd name="T41" fmla="*/ 350 h 352"/>
                <a:gd name="T42" fmla="*/ 93 w 147"/>
                <a:gd name="T43" fmla="*/ 344 h 352"/>
                <a:gd name="T44" fmla="*/ 86 w 147"/>
                <a:gd name="T45" fmla="*/ 335 h 352"/>
                <a:gd name="T46" fmla="*/ 83 w 147"/>
                <a:gd name="T47" fmla="*/ 321 h 352"/>
                <a:gd name="T48" fmla="*/ 83 w 147"/>
                <a:gd name="T49" fmla="*/ 65 h 352"/>
                <a:gd name="T50" fmla="*/ 34 w 147"/>
                <a:gd name="T51" fmla="*/ 96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7" h="352">
                  <a:moveTo>
                    <a:pt x="34" y="96"/>
                  </a:moveTo>
                  <a:cubicBezTo>
                    <a:pt x="30" y="98"/>
                    <a:pt x="26" y="99"/>
                    <a:pt x="22" y="99"/>
                  </a:cubicBezTo>
                  <a:cubicBezTo>
                    <a:pt x="19" y="99"/>
                    <a:pt x="16" y="98"/>
                    <a:pt x="14" y="97"/>
                  </a:cubicBezTo>
                  <a:cubicBezTo>
                    <a:pt x="11" y="96"/>
                    <a:pt x="9" y="94"/>
                    <a:pt x="7" y="92"/>
                  </a:cubicBezTo>
                  <a:cubicBezTo>
                    <a:pt x="5" y="90"/>
                    <a:pt x="3" y="87"/>
                    <a:pt x="2" y="85"/>
                  </a:cubicBezTo>
                  <a:cubicBezTo>
                    <a:pt x="1" y="82"/>
                    <a:pt x="0" y="79"/>
                    <a:pt x="0" y="76"/>
                  </a:cubicBezTo>
                  <a:cubicBezTo>
                    <a:pt x="0" y="73"/>
                    <a:pt x="1" y="69"/>
                    <a:pt x="3" y="66"/>
                  </a:cubicBezTo>
                  <a:cubicBezTo>
                    <a:pt x="4" y="63"/>
                    <a:pt x="7" y="60"/>
                    <a:pt x="11" y="58"/>
                  </a:cubicBezTo>
                  <a:cubicBezTo>
                    <a:pt x="99" y="5"/>
                    <a:pt x="99" y="5"/>
                    <a:pt x="99" y="5"/>
                  </a:cubicBezTo>
                  <a:cubicBezTo>
                    <a:pt x="102" y="3"/>
                    <a:pt x="105" y="2"/>
                    <a:pt x="108" y="1"/>
                  </a:cubicBezTo>
                  <a:cubicBezTo>
                    <a:pt x="110" y="1"/>
                    <a:pt x="113" y="0"/>
                    <a:pt x="116" y="0"/>
                  </a:cubicBezTo>
                  <a:cubicBezTo>
                    <a:pt x="120" y="0"/>
                    <a:pt x="124" y="1"/>
                    <a:pt x="127" y="2"/>
                  </a:cubicBezTo>
                  <a:cubicBezTo>
                    <a:pt x="131" y="3"/>
                    <a:pt x="134" y="5"/>
                    <a:pt x="137" y="8"/>
                  </a:cubicBezTo>
                  <a:cubicBezTo>
                    <a:pt x="140" y="11"/>
                    <a:pt x="142" y="14"/>
                    <a:pt x="144" y="18"/>
                  </a:cubicBezTo>
                  <a:cubicBezTo>
                    <a:pt x="146" y="22"/>
                    <a:pt x="147" y="27"/>
                    <a:pt x="147" y="32"/>
                  </a:cubicBezTo>
                  <a:cubicBezTo>
                    <a:pt x="147" y="321"/>
                    <a:pt x="147" y="321"/>
                    <a:pt x="147" y="321"/>
                  </a:cubicBezTo>
                  <a:cubicBezTo>
                    <a:pt x="147" y="326"/>
                    <a:pt x="146" y="331"/>
                    <a:pt x="144" y="335"/>
                  </a:cubicBezTo>
                  <a:cubicBezTo>
                    <a:pt x="142" y="338"/>
                    <a:pt x="140" y="342"/>
                    <a:pt x="137" y="344"/>
                  </a:cubicBezTo>
                  <a:cubicBezTo>
                    <a:pt x="134" y="347"/>
                    <a:pt x="130" y="349"/>
                    <a:pt x="126" y="350"/>
                  </a:cubicBezTo>
                  <a:cubicBezTo>
                    <a:pt x="123" y="351"/>
                    <a:pt x="119" y="352"/>
                    <a:pt x="115" y="352"/>
                  </a:cubicBezTo>
                  <a:cubicBezTo>
                    <a:pt x="111" y="352"/>
                    <a:pt x="107" y="351"/>
                    <a:pt x="103" y="350"/>
                  </a:cubicBezTo>
                  <a:cubicBezTo>
                    <a:pt x="99" y="349"/>
                    <a:pt x="96" y="347"/>
                    <a:pt x="93" y="344"/>
                  </a:cubicBezTo>
                  <a:cubicBezTo>
                    <a:pt x="90" y="342"/>
                    <a:pt x="88" y="338"/>
                    <a:pt x="86" y="335"/>
                  </a:cubicBezTo>
                  <a:cubicBezTo>
                    <a:pt x="84" y="331"/>
                    <a:pt x="83" y="326"/>
                    <a:pt x="83" y="321"/>
                  </a:cubicBezTo>
                  <a:cubicBezTo>
                    <a:pt x="83" y="65"/>
                    <a:pt x="83" y="65"/>
                    <a:pt x="83" y="65"/>
                  </a:cubicBezTo>
                  <a:lnTo>
                    <a:pt x="34" y="9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7" name="Freeform 38">
              <a:extLst>
                <a:ext uri="{FF2B5EF4-FFF2-40B4-BE49-F238E27FC236}">
                  <a16:creationId xmlns:a16="http://schemas.microsoft.com/office/drawing/2014/main" xmlns="" id="{0923D7B9-63F2-4512-8D21-E7BA42C2C1B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81047" y="2230331"/>
              <a:ext cx="193833" cy="265956"/>
            </a:xfrm>
            <a:custGeom>
              <a:avLst/>
              <a:gdLst>
                <a:gd name="T0" fmla="*/ 130 w 260"/>
                <a:gd name="T1" fmla="*/ 0 h 358"/>
                <a:gd name="T2" fmla="*/ 174 w 260"/>
                <a:gd name="T3" fmla="*/ 7 h 358"/>
                <a:gd name="T4" fmla="*/ 208 w 260"/>
                <a:gd name="T5" fmla="*/ 25 h 358"/>
                <a:gd name="T6" fmla="*/ 233 w 260"/>
                <a:gd name="T7" fmla="*/ 54 h 358"/>
                <a:gd name="T8" fmla="*/ 249 w 260"/>
                <a:gd name="T9" fmla="*/ 91 h 358"/>
                <a:gd name="T10" fmla="*/ 257 w 260"/>
                <a:gd name="T11" fmla="*/ 133 h 358"/>
                <a:gd name="T12" fmla="*/ 260 w 260"/>
                <a:gd name="T13" fmla="*/ 179 h 358"/>
                <a:gd name="T14" fmla="*/ 257 w 260"/>
                <a:gd name="T15" fmla="*/ 225 h 358"/>
                <a:gd name="T16" fmla="*/ 249 w 260"/>
                <a:gd name="T17" fmla="*/ 267 h 358"/>
                <a:gd name="T18" fmla="*/ 233 w 260"/>
                <a:gd name="T19" fmla="*/ 303 h 358"/>
                <a:gd name="T20" fmla="*/ 208 w 260"/>
                <a:gd name="T21" fmla="*/ 332 h 358"/>
                <a:gd name="T22" fmla="*/ 174 w 260"/>
                <a:gd name="T23" fmla="*/ 351 h 358"/>
                <a:gd name="T24" fmla="*/ 130 w 260"/>
                <a:gd name="T25" fmla="*/ 358 h 358"/>
                <a:gd name="T26" fmla="*/ 86 w 260"/>
                <a:gd name="T27" fmla="*/ 351 h 358"/>
                <a:gd name="T28" fmla="*/ 52 w 260"/>
                <a:gd name="T29" fmla="*/ 332 h 358"/>
                <a:gd name="T30" fmla="*/ 28 w 260"/>
                <a:gd name="T31" fmla="*/ 303 h 358"/>
                <a:gd name="T32" fmla="*/ 11 w 260"/>
                <a:gd name="T33" fmla="*/ 267 h 358"/>
                <a:gd name="T34" fmla="*/ 3 w 260"/>
                <a:gd name="T35" fmla="*/ 225 h 358"/>
                <a:gd name="T36" fmla="*/ 0 w 260"/>
                <a:gd name="T37" fmla="*/ 179 h 358"/>
                <a:gd name="T38" fmla="*/ 3 w 260"/>
                <a:gd name="T39" fmla="*/ 133 h 358"/>
                <a:gd name="T40" fmla="*/ 11 w 260"/>
                <a:gd name="T41" fmla="*/ 91 h 358"/>
                <a:gd name="T42" fmla="*/ 28 w 260"/>
                <a:gd name="T43" fmla="*/ 54 h 358"/>
                <a:gd name="T44" fmla="*/ 52 w 260"/>
                <a:gd name="T45" fmla="*/ 25 h 358"/>
                <a:gd name="T46" fmla="*/ 86 w 260"/>
                <a:gd name="T47" fmla="*/ 7 h 358"/>
                <a:gd name="T48" fmla="*/ 130 w 260"/>
                <a:gd name="T49" fmla="*/ 0 h 358"/>
                <a:gd name="T50" fmla="*/ 130 w 260"/>
                <a:gd name="T51" fmla="*/ 46 h 358"/>
                <a:gd name="T52" fmla="*/ 105 w 260"/>
                <a:gd name="T53" fmla="*/ 52 h 358"/>
                <a:gd name="T54" fmla="*/ 88 w 260"/>
                <a:gd name="T55" fmla="*/ 67 h 358"/>
                <a:gd name="T56" fmla="*/ 76 w 260"/>
                <a:gd name="T57" fmla="*/ 89 h 358"/>
                <a:gd name="T58" fmla="*/ 69 w 260"/>
                <a:gd name="T59" fmla="*/ 116 h 358"/>
                <a:gd name="T60" fmla="*/ 66 w 260"/>
                <a:gd name="T61" fmla="*/ 147 h 358"/>
                <a:gd name="T62" fmla="*/ 65 w 260"/>
                <a:gd name="T63" fmla="*/ 179 h 358"/>
                <a:gd name="T64" fmla="*/ 66 w 260"/>
                <a:gd name="T65" fmla="*/ 210 h 358"/>
                <a:gd name="T66" fmla="*/ 69 w 260"/>
                <a:gd name="T67" fmla="*/ 241 h 358"/>
                <a:gd name="T68" fmla="*/ 76 w 260"/>
                <a:gd name="T69" fmla="*/ 268 h 358"/>
                <a:gd name="T70" fmla="*/ 88 w 260"/>
                <a:gd name="T71" fmla="*/ 290 h 358"/>
                <a:gd name="T72" fmla="*/ 105 w 260"/>
                <a:gd name="T73" fmla="*/ 305 h 358"/>
                <a:gd name="T74" fmla="*/ 130 w 260"/>
                <a:gd name="T75" fmla="*/ 311 h 358"/>
                <a:gd name="T76" fmla="*/ 155 w 260"/>
                <a:gd name="T77" fmla="*/ 305 h 358"/>
                <a:gd name="T78" fmla="*/ 173 w 260"/>
                <a:gd name="T79" fmla="*/ 290 h 358"/>
                <a:gd name="T80" fmla="*/ 184 w 260"/>
                <a:gd name="T81" fmla="*/ 268 h 358"/>
                <a:gd name="T82" fmla="*/ 191 w 260"/>
                <a:gd name="T83" fmla="*/ 241 h 358"/>
                <a:gd name="T84" fmla="*/ 194 w 260"/>
                <a:gd name="T85" fmla="*/ 210 h 358"/>
                <a:gd name="T86" fmla="*/ 195 w 260"/>
                <a:gd name="T87" fmla="*/ 179 h 358"/>
                <a:gd name="T88" fmla="*/ 194 w 260"/>
                <a:gd name="T89" fmla="*/ 147 h 358"/>
                <a:gd name="T90" fmla="*/ 191 w 260"/>
                <a:gd name="T91" fmla="*/ 116 h 358"/>
                <a:gd name="T92" fmla="*/ 184 w 260"/>
                <a:gd name="T93" fmla="*/ 89 h 358"/>
                <a:gd name="T94" fmla="*/ 173 w 260"/>
                <a:gd name="T95" fmla="*/ 67 h 358"/>
                <a:gd name="T96" fmla="*/ 155 w 260"/>
                <a:gd name="T97" fmla="*/ 52 h 358"/>
                <a:gd name="T98" fmla="*/ 130 w 260"/>
                <a:gd name="T99" fmla="*/ 46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60" h="358">
                  <a:moveTo>
                    <a:pt x="130" y="0"/>
                  </a:moveTo>
                  <a:cubicBezTo>
                    <a:pt x="147" y="0"/>
                    <a:pt x="162" y="2"/>
                    <a:pt x="174" y="7"/>
                  </a:cubicBezTo>
                  <a:cubicBezTo>
                    <a:pt x="187" y="11"/>
                    <a:pt x="199" y="17"/>
                    <a:pt x="208" y="25"/>
                  </a:cubicBezTo>
                  <a:cubicBezTo>
                    <a:pt x="218" y="33"/>
                    <a:pt x="226" y="43"/>
                    <a:pt x="233" y="54"/>
                  </a:cubicBezTo>
                  <a:cubicBezTo>
                    <a:pt x="239" y="65"/>
                    <a:pt x="245" y="77"/>
                    <a:pt x="249" y="91"/>
                  </a:cubicBezTo>
                  <a:cubicBezTo>
                    <a:pt x="253" y="104"/>
                    <a:pt x="256" y="118"/>
                    <a:pt x="257" y="133"/>
                  </a:cubicBezTo>
                  <a:cubicBezTo>
                    <a:pt x="259" y="148"/>
                    <a:pt x="260" y="163"/>
                    <a:pt x="260" y="179"/>
                  </a:cubicBezTo>
                  <a:cubicBezTo>
                    <a:pt x="260" y="194"/>
                    <a:pt x="259" y="210"/>
                    <a:pt x="257" y="225"/>
                  </a:cubicBezTo>
                  <a:cubicBezTo>
                    <a:pt x="256" y="239"/>
                    <a:pt x="253" y="254"/>
                    <a:pt x="249" y="267"/>
                  </a:cubicBezTo>
                  <a:cubicBezTo>
                    <a:pt x="245" y="280"/>
                    <a:pt x="239" y="292"/>
                    <a:pt x="233" y="303"/>
                  </a:cubicBezTo>
                  <a:cubicBezTo>
                    <a:pt x="226" y="314"/>
                    <a:pt x="218" y="324"/>
                    <a:pt x="208" y="332"/>
                  </a:cubicBezTo>
                  <a:cubicBezTo>
                    <a:pt x="199" y="340"/>
                    <a:pt x="187" y="346"/>
                    <a:pt x="174" y="351"/>
                  </a:cubicBezTo>
                  <a:cubicBezTo>
                    <a:pt x="162" y="355"/>
                    <a:pt x="147" y="358"/>
                    <a:pt x="130" y="358"/>
                  </a:cubicBezTo>
                  <a:cubicBezTo>
                    <a:pt x="114" y="358"/>
                    <a:pt x="99" y="355"/>
                    <a:pt x="86" y="351"/>
                  </a:cubicBezTo>
                  <a:cubicBezTo>
                    <a:pt x="73" y="346"/>
                    <a:pt x="61" y="340"/>
                    <a:pt x="52" y="332"/>
                  </a:cubicBezTo>
                  <a:cubicBezTo>
                    <a:pt x="42" y="324"/>
                    <a:pt x="34" y="314"/>
                    <a:pt x="28" y="303"/>
                  </a:cubicBezTo>
                  <a:cubicBezTo>
                    <a:pt x="21" y="292"/>
                    <a:pt x="16" y="280"/>
                    <a:pt x="11" y="267"/>
                  </a:cubicBezTo>
                  <a:cubicBezTo>
                    <a:pt x="7" y="254"/>
                    <a:pt x="4" y="239"/>
                    <a:pt x="3" y="225"/>
                  </a:cubicBezTo>
                  <a:cubicBezTo>
                    <a:pt x="1" y="210"/>
                    <a:pt x="0" y="194"/>
                    <a:pt x="0" y="179"/>
                  </a:cubicBezTo>
                  <a:cubicBezTo>
                    <a:pt x="0" y="163"/>
                    <a:pt x="1" y="148"/>
                    <a:pt x="3" y="133"/>
                  </a:cubicBezTo>
                  <a:cubicBezTo>
                    <a:pt x="4" y="118"/>
                    <a:pt x="7" y="104"/>
                    <a:pt x="11" y="91"/>
                  </a:cubicBezTo>
                  <a:cubicBezTo>
                    <a:pt x="16" y="77"/>
                    <a:pt x="21" y="65"/>
                    <a:pt x="28" y="54"/>
                  </a:cubicBezTo>
                  <a:cubicBezTo>
                    <a:pt x="34" y="43"/>
                    <a:pt x="42" y="33"/>
                    <a:pt x="52" y="25"/>
                  </a:cubicBezTo>
                  <a:cubicBezTo>
                    <a:pt x="61" y="17"/>
                    <a:pt x="73" y="11"/>
                    <a:pt x="86" y="7"/>
                  </a:cubicBezTo>
                  <a:cubicBezTo>
                    <a:pt x="99" y="2"/>
                    <a:pt x="113" y="0"/>
                    <a:pt x="130" y="0"/>
                  </a:cubicBezTo>
                  <a:close/>
                  <a:moveTo>
                    <a:pt x="130" y="46"/>
                  </a:moveTo>
                  <a:cubicBezTo>
                    <a:pt x="121" y="46"/>
                    <a:pt x="112" y="48"/>
                    <a:pt x="105" y="52"/>
                  </a:cubicBezTo>
                  <a:cubicBezTo>
                    <a:pt x="99" y="55"/>
                    <a:pt x="93" y="60"/>
                    <a:pt x="88" y="67"/>
                  </a:cubicBezTo>
                  <a:cubicBezTo>
                    <a:pt x="83" y="73"/>
                    <a:pt x="79" y="81"/>
                    <a:pt x="76" y="89"/>
                  </a:cubicBezTo>
                  <a:cubicBezTo>
                    <a:pt x="73" y="98"/>
                    <a:pt x="71" y="107"/>
                    <a:pt x="69" y="116"/>
                  </a:cubicBezTo>
                  <a:cubicBezTo>
                    <a:pt x="68" y="126"/>
                    <a:pt x="67" y="136"/>
                    <a:pt x="66" y="147"/>
                  </a:cubicBezTo>
                  <a:cubicBezTo>
                    <a:pt x="65" y="158"/>
                    <a:pt x="65" y="168"/>
                    <a:pt x="65" y="179"/>
                  </a:cubicBezTo>
                  <a:cubicBezTo>
                    <a:pt x="65" y="189"/>
                    <a:pt x="65" y="200"/>
                    <a:pt x="66" y="210"/>
                  </a:cubicBezTo>
                  <a:cubicBezTo>
                    <a:pt x="67" y="221"/>
                    <a:pt x="68" y="231"/>
                    <a:pt x="69" y="241"/>
                  </a:cubicBezTo>
                  <a:cubicBezTo>
                    <a:pt x="71" y="251"/>
                    <a:pt x="73" y="260"/>
                    <a:pt x="76" y="268"/>
                  </a:cubicBezTo>
                  <a:cubicBezTo>
                    <a:pt x="79" y="277"/>
                    <a:pt x="83" y="284"/>
                    <a:pt x="88" y="290"/>
                  </a:cubicBezTo>
                  <a:cubicBezTo>
                    <a:pt x="93" y="297"/>
                    <a:pt x="99" y="302"/>
                    <a:pt x="105" y="305"/>
                  </a:cubicBezTo>
                  <a:cubicBezTo>
                    <a:pt x="112" y="309"/>
                    <a:pt x="121" y="311"/>
                    <a:pt x="130" y="311"/>
                  </a:cubicBezTo>
                  <a:cubicBezTo>
                    <a:pt x="140" y="311"/>
                    <a:pt x="148" y="309"/>
                    <a:pt x="155" y="305"/>
                  </a:cubicBezTo>
                  <a:cubicBezTo>
                    <a:pt x="162" y="302"/>
                    <a:pt x="168" y="297"/>
                    <a:pt x="173" y="290"/>
                  </a:cubicBezTo>
                  <a:cubicBezTo>
                    <a:pt x="177" y="284"/>
                    <a:pt x="181" y="277"/>
                    <a:pt x="184" y="268"/>
                  </a:cubicBezTo>
                  <a:cubicBezTo>
                    <a:pt x="187" y="260"/>
                    <a:pt x="189" y="251"/>
                    <a:pt x="191" y="241"/>
                  </a:cubicBezTo>
                  <a:cubicBezTo>
                    <a:pt x="193" y="231"/>
                    <a:pt x="194" y="221"/>
                    <a:pt x="194" y="210"/>
                  </a:cubicBezTo>
                  <a:cubicBezTo>
                    <a:pt x="195" y="200"/>
                    <a:pt x="195" y="189"/>
                    <a:pt x="195" y="179"/>
                  </a:cubicBezTo>
                  <a:cubicBezTo>
                    <a:pt x="195" y="168"/>
                    <a:pt x="195" y="158"/>
                    <a:pt x="194" y="147"/>
                  </a:cubicBezTo>
                  <a:cubicBezTo>
                    <a:pt x="194" y="136"/>
                    <a:pt x="193" y="126"/>
                    <a:pt x="191" y="116"/>
                  </a:cubicBezTo>
                  <a:cubicBezTo>
                    <a:pt x="189" y="107"/>
                    <a:pt x="187" y="98"/>
                    <a:pt x="184" y="89"/>
                  </a:cubicBezTo>
                  <a:cubicBezTo>
                    <a:pt x="181" y="81"/>
                    <a:pt x="177" y="73"/>
                    <a:pt x="173" y="67"/>
                  </a:cubicBezTo>
                  <a:cubicBezTo>
                    <a:pt x="168" y="60"/>
                    <a:pt x="162" y="55"/>
                    <a:pt x="155" y="52"/>
                  </a:cubicBezTo>
                  <a:cubicBezTo>
                    <a:pt x="148" y="48"/>
                    <a:pt x="140" y="46"/>
                    <a:pt x="130" y="4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8" name="Freeform 39">
              <a:extLst>
                <a:ext uri="{FF2B5EF4-FFF2-40B4-BE49-F238E27FC236}">
                  <a16:creationId xmlns:a16="http://schemas.microsoft.com/office/drawing/2014/main" xmlns="" id="{18EE298F-A928-4E32-BEE0-B5AE50946CC7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9814" y="2232585"/>
              <a:ext cx="179183" cy="260322"/>
            </a:xfrm>
            <a:custGeom>
              <a:avLst/>
              <a:gdLst>
                <a:gd name="T0" fmla="*/ 118 w 241"/>
                <a:gd name="T1" fmla="*/ 50 h 350"/>
                <a:gd name="T2" fmla="*/ 100 w 241"/>
                <a:gd name="T3" fmla="*/ 51 h 350"/>
                <a:gd name="T4" fmla="*/ 82 w 241"/>
                <a:gd name="T5" fmla="*/ 56 h 350"/>
                <a:gd name="T6" fmla="*/ 66 w 241"/>
                <a:gd name="T7" fmla="*/ 62 h 350"/>
                <a:gd name="T8" fmla="*/ 51 w 241"/>
                <a:gd name="T9" fmla="*/ 68 h 350"/>
                <a:gd name="T10" fmla="*/ 44 w 241"/>
                <a:gd name="T11" fmla="*/ 71 h 350"/>
                <a:gd name="T12" fmla="*/ 38 w 241"/>
                <a:gd name="T13" fmla="*/ 71 h 350"/>
                <a:gd name="T14" fmla="*/ 22 w 241"/>
                <a:gd name="T15" fmla="*/ 65 h 350"/>
                <a:gd name="T16" fmla="*/ 16 w 241"/>
                <a:gd name="T17" fmla="*/ 49 h 350"/>
                <a:gd name="T18" fmla="*/ 20 w 241"/>
                <a:gd name="T19" fmla="*/ 36 h 350"/>
                <a:gd name="T20" fmla="*/ 33 w 241"/>
                <a:gd name="T21" fmla="*/ 25 h 350"/>
                <a:gd name="T22" fmla="*/ 55 w 241"/>
                <a:gd name="T23" fmla="*/ 15 h 350"/>
                <a:gd name="T24" fmla="*/ 78 w 241"/>
                <a:gd name="T25" fmla="*/ 7 h 350"/>
                <a:gd name="T26" fmla="*/ 103 w 241"/>
                <a:gd name="T27" fmla="*/ 2 h 350"/>
                <a:gd name="T28" fmla="*/ 126 w 241"/>
                <a:gd name="T29" fmla="*/ 0 h 350"/>
                <a:gd name="T30" fmla="*/ 171 w 241"/>
                <a:gd name="T31" fmla="*/ 6 h 350"/>
                <a:gd name="T32" fmla="*/ 206 w 241"/>
                <a:gd name="T33" fmla="*/ 23 h 350"/>
                <a:gd name="T34" fmla="*/ 230 w 241"/>
                <a:gd name="T35" fmla="*/ 50 h 350"/>
                <a:gd name="T36" fmla="*/ 238 w 241"/>
                <a:gd name="T37" fmla="*/ 88 h 350"/>
                <a:gd name="T38" fmla="*/ 231 w 241"/>
                <a:gd name="T39" fmla="*/ 125 h 350"/>
                <a:gd name="T40" fmla="*/ 212 w 241"/>
                <a:gd name="T41" fmla="*/ 163 h 350"/>
                <a:gd name="T42" fmla="*/ 184 w 241"/>
                <a:gd name="T43" fmla="*/ 201 h 350"/>
                <a:gd name="T44" fmla="*/ 150 w 241"/>
                <a:gd name="T45" fmla="*/ 238 h 350"/>
                <a:gd name="T46" fmla="*/ 113 w 241"/>
                <a:gd name="T47" fmla="*/ 272 h 350"/>
                <a:gd name="T48" fmla="*/ 76 w 241"/>
                <a:gd name="T49" fmla="*/ 302 h 350"/>
                <a:gd name="T50" fmla="*/ 218 w 241"/>
                <a:gd name="T51" fmla="*/ 302 h 350"/>
                <a:gd name="T52" fmla="*/ 228 w 241"/>
                <a:gd name="T53" fmla="*/ 304 h 350"/>
                <a:gd name="T54" fmla="*/ 236 w 241"/>
                <a:gd name="T55" fmla="*/ 309 h 350"/>
                <a:gd name="T56" fmla="*/ 240 w 241"/>
                <a:gd name="T57" fmla="*/ 317 h 350"/>
                <a:gd name="T58" fmla="*/ 241 w 241"/>
                <a:gd name="T59" fmla="*/ 326 h 350"/>
                <a:gd name="T60" fmla="*/ 240 w 241"/>
                <a:gd name="T61" fmla="*/ 335 h 350"/>
                <a:gd name="T62" fmla="*/ 236 w 241"/>
                <a:gd name="T63" fmla="*/ 343 h 350"/>
                <a:gd name="T64" fmla="*/ 228 w 241"/>
                <a:gd name="T65" fmla="*/ 348 h 350"/>
                <a:gd name="T66" fmla="*/ 218 w 241"/>
                <a:gd name="T67" fmla="*/ 350 h 350"/>
                <a:gd name="T68" fmla="*/ 34 w 241"/>
                <a:gd name="T69" fmla="*/ 350 h 350"/>
                <a:gd name="T70" fmla="*/ 8 w 241"/>
                <a:gd name="T71" fmla="*/ 342 h 350"/>
                <a:gd name="T72" fmla="*/ 0 w 241"/>
                <a:gd name="T73" fmla="*/ 322 h 350"/>
                <a:gd name="T74" fmla="*/ 4 w 241"/>
                <a:gd name="T75" fmla="*/ 304 h 350"/>
                <a:gd name="T76" fmla="*/ 18 w 241"/>
                <a:gd name="T77" fmla="*/ 287 h 350"/>
                <a:gd name="T78" fmla="*/ 25 w 241"/>
                <a:gd name="T79" fmla="*/ 281 h 350"/>
                <a:gd name="T80" fmla="*/ 37 w 241"/>
                <a:gd name="T81" fmla="*/ 271 h 350"/>
                <a:gd name="T82" fmla="*/ 50 w 241"/>
                <a:gd name="T83" fmla="*/ 259 h 350"/>
                <a:gd name="T84" fmla="*/ 64 w 241"/>
                <a:gd name="T85" fmla="*/ 246 h 350"/>
                <a:gd name="T86" fmla="*/ 77 w 241"/>
                <a:gd name="T87" fmla="*/ 234 h 350"/>
                <a:gd name="T88" fmla="*/ 89 w 241"/>
                <a:gd name="T89" fmla="*/ 223 h 350"/>
                <a:gd name="T90" fmla="*/ 122 w 241"/>
                <a:gd name="T91" fmla="*/ 188 h 350"/>
                <a:gd name="T92" fmla="*/ 150 w 241"/>
                <a:gd name="T93" fmla="*/ 153 h 350"/>
                <a:gd name="T94" fmla="*/ 168 w 241"/>
                <a:gd name="T95" fmla="*/ 121 h 350"/>
                <a:gd name="T96" fmla="*/ 175 w 241"/>
                <a:gd name="T97" fmla="*/ 94 h 350"/>
                <a:gd name="T98" fmla="*/ 170 w 241"/>
                <a:gd name="T99" fmla="*/ 75 h 350"/>
                <a:gd name="T100" fmla="*/ 158 w 241"/>
                <a:gd name="T101" fmla="*/ 61 h 350"/>
                <a:gd name="T102" fmla="*/ 140 w 241"/>
                <a:gd name="T103" fmla="*/ 52 h 350"/>
                <a:gd name="T104" fmla="*/ 118 w 241"/>
                <a:gd name="T105" fmla="*/ 50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41" h="350">
                  <a:moveTo>
                    <a:pt x="118" y="50"/>
                  </a:moveTo>
                  <a:cubicBezTo>
                    <a:pt x="112" y="50"/>
                    <a:pt x="106" y="50"/>
                    <a:pt x="100" y="51"/>
                  </a:cubicBezTo>
                  <a:cubicBezTo>
                    <a:pt x="94" y="52"/>
                    <a:pt x="88" y="54"/>
                    <a:pt x="82" y="56"/>
                  </a:cubicBezTo>
                  <a:cubicBezTo>
                    <a:pt x="76" y="58"/>
                    <a:pt x="71" y="60"/>
                    <a:pt x="66" y="62"/>
                  </a:cubicBezTo>
                  <a:cubicBezTo>
                    <a:pt x="60" y="64"/>
                    <a:pt x="55" y="66"/>
                    <a:pt x="51" y="68"/>
                  </a:cubicBezTo>
                  <a:cubicBezTo>
                    <a:pt x="49" y="70"/>
                    <a:pt x="46" y="70"/>
                    <a:pt x="44" y="71"/>
                  </a:cubicBezTo>
                  <a:cubicBezTo>
                    <a:pt x="42" y="71"/>
                    <a:pt x="40" y="71"/>
                    <a:pt x="38" y="71"/>
                  </a:cubicBezTo>
                  <a:cubicBezTo>
                    <a:pt x="32" y="71"/>
                    <a:pt x="26" y="69"/>
                    <a:pt x="22" y="65"/>
                  </a:cubicBezTo>
                  <a:cubicBezTo>
                    <a:pt x="18" y="60"/>
                    <a:pt x="16" y="55"/>
                    <a:pt x="16" y="49"/>
                  </a:cubicBezTo>
                  <a:cubicBezTo>
                    <a:pt x="16" y="45"/>
                    <a:pt x="17" y="41"/>
                    <a:pt x="20" y="36"/>
                  </a:cubicBezTo>
                  <a:cubicBezTo>
                    <a:pt x="23" y="32"/>
                    <a:pt x="27" y="28"/>
                    <a:pt x="33" y="25"/>
                  </a:cubicBezTo>
                  <a:cubicBezTo>
                    <a:pt x="40" y="21"/>
                    <a:pt x="47" y="18"/>
                    <a:pt x="55" y="15"/>
                  </a:cubicBezTo>
                  <a:cubicBezTo>
                    <a:pt x="62" y="12"/>
                    <a:pt x="70" y="10"/>
                    <a:pt x="78" y="7"/>
                  </a:cubicBezTo>
                  <a:cubicBezTo>
                    <a:pt x="86" y="5"/>
                    <a:pt x="95" y="3"/>
                    <a:pt x="103" y="2"/>
                  </a:cubicBezTo>
                  <a:cubicBezTo>
                    <a:pt x="111" y="1"/>
                    <a:pt x="119" y="0"/>
                    <a:pt x="126" y="0"/>
                  </a:cubicBezTo>
                  <a:cubicBezTo>
                    <a:pt x="142" y="0"/>
                    <a:pt x="157" y="2"/>
                    <a:pt x="171" y="6"/>
                  </a:cubicBezTo>
                  <a:cubicBezTo>
                    <a:pt x="184" y="10"/>
                    <a:pt x="196" y="15"/>
                    <a:pt x="206" y="23"/>
                  </a:cubicBezTo>
                  <a:cubicBezTo>
                    <a:pt x="216" y="30"/>
                    <a:pt x="224" y="40"/>
                    <a:pt x="230" y="50"/>
                  </a:cubicBezTo>
                  <a:cubicBezTo>
                    <a:pt x="235" y="61"/>
                    <a:pt x="238" y="74"/>
                    <a:pt x="238" y="88"/>
                  </a:cubicBezTo>
                  <a:cubicBezTo>
                    <a:pt x="238" y="100"/>
                    <a:pt x="236" y="112"/>
                    <a:pt x="231" y="125"/>
                  </a:cubicBezTo>
                  <a:cubicBezTo>
                    <a:pt x="226" y="138"/>
                    <a:pt x="220" y="150"/>
                    <a:pt x="212" y="163"/>
                  </a:cubicBezTo>
                  <a:cubicBezTo>
                    <a:pt x="204" y="176"/>
                    <a:pt x="194" y="188"/>
                    <a:pt x="184" y="201"/>
                  </a:cubicBezTo>
                  <a:cubicBezTo>
                    <a:pt x="173" y="214"/>
                    <a:pt x="162" y="226"/>
                    <a:pt x="150" y="238"/>
                  </a:cubicBezTo>
                  <a:cubicBezTo>
                    <a:pt x="138" y="249"/>
                    <a:pt x="125" y="261"/>
                    <a:pt x="113" y="272"/>
                  </a:cubicBezTo>
                  <a:cubicBezTo>
                    <a:pt x="100" y="283"/>
                    <a:pt x="88" y="293"/>
                    <a:pt x="76" y="302"/>
                  </a:cubicBezTo>
                  <a:cubicBezTo>
                    <a:pt x="218" y="302"/>
                    <a:pt x="218" y="302"/>
                    <a:pt x="218" y="302"/>
                  </a:cubicBezTo>
                  <a:cubicBezTo>
                    <a:pt x="222" y="302"/>
                    <a:pt x="225" y="303"/>
                    <a:pt x="228" y="304"/>
                  </a:cubicBezTo>
                  <a:cubicBezTo>
                    <a:pt x="231" y="305"/>
                    <a:pt x="234" y="307"/>
                    <a:pt x="236" y="309"/>
                  </a:cubicBezTo>
                  <a:cubicBezTo>
                    <a:pt x="238" y="312"/>
                    <a:pt x="239" y="314"/>
                    <a:pt x="240" y="317"/>
                  </a:cubicBezTo>
                  <a:cubicBezTo>
                    <a:pt x="241" y="320"/>
                    <a:pt x="241" y="323"/>
                    <a:pt x="241" y="326"/>
                  </a:cubicBezTo>
                  <a:cubicBezTo>
                    <a:pt x="241" y="329"/>
                    <a:pt x="241" y="332"/>
                    <a:pt x="240" y="335"/>
                  </a:cubicBezTo>
                  <a:cubicBezTo>
                    <a:pt x="239" y="338"/>
                    <a:pt x="238" y="341"/>
                    <a:pt x="236" y="343"/>
                  </a:cubicBezTo>
                  <a:cubicBezTo>
                    <a:pt x="234" y="345"/>
                    <a:pt x="231" y="347"/>
                    <a:pt x="228" y="348"/>
                  </a:cubicBezTo>
                  <a:cubicBezTo>
                    <a:pt x="225" y="350"/>
                    <a:pt x="222" y="350"/>
                    <a:pt x="218" y="350"/>
                  </a:cubicBezTo>
                  <a:cubicBezTo>
                    <a:pt x="34" y="350"/>
                    <a:pt x="34" y="350"/>
                    <a:pt x="34" y="350"/>
                  </a:cubicBezTo>
                  <a:cubicBezTo>
                    <a:pt x="22" y="350"/>
                    <a:pt x="14" y="348"/>
                    <a:pt x="8" y="342"/>
                  </a:cubicBezTo>
                  <a:cubicBezTo>
                    <a:pt x="3" y="336"/>
                    <a:pt x="0" y="330"/>
                    <a:pt x="0" y="322"/>
                  </a:cubicBezTo>
                  <a:cubicBezTo>
                    <a:pt x="0" y="316"/>
                    <a:pt x="1" y="310"/>
                    <a:pt x="4" y="304"/>
                  </a:cubicBezTo>
                  <a:cubicBezTo>
                    <a:pt x="7" y="298"/>
                    <a:pt x="12" y="293"/>
                    <a:pt x="18" y="287"/>
                  </a:cubicBezTo>
                  <a:cubicBezTo>
                    <a:pt x="19" y="286"/>
                    <a:pt x="22" y="284"/>
                    <a:pt x="25" y="281"/>
                  </a:cubicBezTo>
                  <a:cubicBezTo>
                    <a:pt x="29" y="278"/>
                    <a:pt x="33" y="274"/>
                    <a:pt x="37" y="271"/>
                  </a:cubicBezTo>
                  <a:cubicBezTo>
                    <a:pt x="41" y="267"/>
                    <a:pt x="45" y="263"/>
                    <a:pt x="50" y="259"/>
                  </a:cubicBezTo>
                  <a:cubicBezTo>
                    <a:pt x="55" y="255"/>
                    <a:pt x="60" y="250"/>
                    <a:pt x="64" y="246"/>
                  </a:cubicBezTo>
                  <a:cubicBezTo>
                    <a:pt x="69" y="242"/>
                    <a:pt x="73" y="238"/>
                    <a:pt x="77" y="234"/>
                  </a:cubicBezTo>
                  <a:cubicBezTo>
                    <a:pt x="82" y="230"/>
                    <a:pt x="85" y="226"/>
                    <a:pt x="89" y="223"/>
                  </a:cubicBezTo>
                  <a:cubicBezTo>
                    <a:pt x="100" y="211"/>
                    <a:pt x="112" y="200"/>
                    <a:pt x="122" y="188"/>
                  </a:cubicBezTo>
                  <a:cubicBezTo>
                    <a:pt x="133" y="176"/>
                    <a:pt x="142" y="165"/>
                    <a:pt x="150" y="153"/>
                  </a:cubicBezTo>
                  <a:cubicBezTo>
                    <a:pt x="158" y="142"/>
                    <a:pt x="164" y="132"/>
                    <a:pt x="168" y="121"/>
                  </a:cubicBezTo>
                  <a:cubicBezTo>
                    <a:pt x="173" y="111"/>
                    <a:pt x="175" y="102"/>
                    <a:pt x="175" y="94"/>
                  </a:cubicBezTo>
                  <a:cubicBezTo>
                    <a:pt x="175" y="87"/>
                    <a:pt x="174" y="80"/>
                    <a:pt x="170" y="75"/>
                  </a:cubicBezTo>
                  <a:cubicBezTo>
                    <a:pt x="167" y="69"/>
                    <a:pt x="163" y="64"/>
                    <a:pt x="158" y="61"/>
                  </a:cubicBezTo>
                  <a:cubicBezTo>
                    <a:pt x="153" y="57"/>
                    <a:pt x="146" y="54"/>
                    <a:pt x="140" y="52"/>
                  </a:cubicBezTo>
                  <a:cubicBezTo>
                    <a:pt x="133" y="51"/>
                    <a:pt x="126" y="50"/>
                    <a:pt x="118" y="5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9" name="Freeform 40">
              <a:extLst>
                <a:ext uri="{FF2B5EF4-FFF2-40B4-BE49-F238E27FC236}">
                  <a16:creationId xmlns:a16="http://schemas.microsoft.com/office/drawing/2014/main" xmlns="" id="{93129F56-38A3-4315-993C-C7532A4C107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09529" y="3491370"/>
              <a:ext cx="192706" cy="265956"/>
            </a:xfrm>
            <a:custGeom>
              <a:avLst/>
              <a:gdLst>
                <a:gd name="T0" fmla="*/ 130 w 260"/>
                <a:gd name="T1" fmla="*/ 0 h 357"/>
                <a:gd name="T2" fmla="*/ 174 w 260"/>
                <a:gd name="T3" fmla="*/ 6 h 357"/>
                <a:gd name="T4" fmla="*/ 208 w 260"/>
                <a:gd name="T5" fmla="*/ 25 h 357"/>
                <a:gd name="T6" fmla="*/ 232 w 260"/>
                <a:gd name="T7" fmla="*/ 54 h 357"/>
                <a:gd name="T8" fmla="*/ 248 w 260"/>
                <a:gd name="T9" fmla="*/ 90 h 357"/>
                <a:gd name="T10" fmla="*/ 257 w 260"/>
                <a:gd name="T11" fmla="*/ 132 h 357"/>
                <a:gd name="T12" fmla="*/ 260 w 260"/>
                <a:gd name="T13" fmla="*/ 178 h 357"/>
                <a:gd name="T14" fmla="*/ 257 w 260"/>
                <a:gd name="T15" fmla="*/ 224 h 357"/>
                <a:gd name="T16" fmla="*/ 248 w 260"/>
                <a:gd name="T17" fmla="*/ 266 h 357"/>
                <a:gd name="T18" fmla="*/ 232 w 260"/>
                <a:gd name="T19" fmla="*/ 303 h 357"/>
                <a:gd name="T20" fmla="*/ 208 w 260"/>
                <a:gd name="T21" fmla="*/ 332 h 357"/>
                <a:gd name="T22" fmla="*/ 174 w 260"/>
                <a:gd name="T23" fmla="*/ 350 h 357"/>
                <a:gd name="T24" fmla="*/ 130 w 260"/>
                <a:gd name="T25" fmla="*/ 357 h 357"/>
                <a:gd name="T26" fmla="*/ 86 w 260"/>
                <a:gd name="T27" fmla="*/ 350 h 357"/>
                <a:gd name="T28" fmla="*/ 52 w 260"/>
                <a:gd name="T29" fmla="*/ 332 h 357"/>
                <a:gd name="T30" fmla="*/ 27 w 260"/>
                <a:gd name="T31" fmla="*/ 303 h 357"/>
                <a:gd name="T32" fmla="*/ 11 w 260"/>
                <a:gd name="T33" fmla="*/ 266 h 357"/>
                <a:gd name="T34" fmla="*/ 2 w 260"/>
                <a:gd name="T35" fmla="*/ 224 h 357"/>
                <a:gd name="T36" fmla="*/ 0 w 260"/>
                <a:gd name="T37" fmla="*/ 178 h 357"/>
                <a:gd name="T38" fmla="*/ 2 w 260"/>
                <a:gd name="T39" fmla="*/ 132 h 357"/>
                <a:gd name="T40" fmla="*/ 11 w 260"/>
                <a:gd name="T41" fmla="*/ 90 h 357"/>
                <a:gd name="T42" fmla="*/ 27 w 260"/>
                <a:gd name="T43" fmla="*/ 54 h 357"/>
                <a:gd name="T44" fmla="*/ 52 w 260"/>
                <a:gd name="T45" fmla="*/ 25 h 357"/>
                <a:gd name="T46" fmla="*/ 85 w 260"/>
                <a:gd name="T47" fmla="*/ 6 h 357"/>
                <a:gd name="T48" fmla="*/ 130 w 260"/>
                <a:gd name="T49" fmla="*/ 0 h 357"/>
                <a:gd name="T50" fmla="*/ 130 w 260"/>
                <a:gd name="T51" fmla="*/ 46 h 357"/>
                <a:gd name="T52" fmla="*/ 105 w 260"/>
                <a:gd name="T53" fmla="*/ 51 h 357"/>
                <a:gd name="T54" fmla="*/ 88 w 260"/>
                <a:gd name="T55" fmla="*/ 66 h 357"/>
                <a:gd name="T56" fmla="*/ 76 w 260"/>
                <a:gd name="T57" fmla="*/ 89 h 357"/>
                <a:gd name="T58" fmla="*/ 69 w 260"/>
                <a:gd name="T59" fmla="*/ 116 h 357"/>
                <a:gd name="T60" fmla="*/ 66 w 260"/>
                <a:gd name="T61" fmla="*/ 147 h 357"/>
                <a:gd name="T62" fmla="*/ 65 w 260"/>
                <a:gd name="T63" fmla="*/ 178 h 357"/>
                <a:gd name="T64" fmla="*/ 66 w 260"/>
                <a:gd name="T65" fmla="*/ 210 h 357"/>
                <a:gd name="T66" fmla="*/ 69 w 260"/>
                <a:gd name="T67" fmla="*/ 240 h 357"/>
                <a:gd name="T68" fmla="*/ 76 w 260"/>
                <a:gd name="T69" fmla="*/ 268 h 357"/>
                <a:gd name="T70" fmla="*/ 88 w 260"/>
                <a:gd name="T71" fmla="*/ 290 h 357"/>
                <a:gd name="T72" fmla="*/ 105 w 260"/>
                <a:gd name="T73" fmla="*/ 305 h 357"/>
                <a:gd name="T74" fmla="*/ 130 w 260"/>
                <a:gd name="T75" fmla="*/ 310 h 357"/>
                <a:gd name="T76" fmla="*/ 155 w 260"/>
                <a:gd name="T77" fmla="*/ 305 h 357"/>
                <a:gd name="T78" fmla="*/ 172 w 260"/>
                <a:gd name="T79" fmla="*/ 290 h 357"/>
                <a:gd name="T80" fmla="*/ 184 w 260"/>
                <a:gd name="T81" fmla="*/ 268 h 357"/>
                <a:gd name="T82" fmla="*/ 191 w 260"/>
                <a:gd name="T83" fmla="*/ 240 h 357"/>
                <a:gd name="T84" fmla="*/ 194 w 260"/>
                <a:gd name="T85" fmla="*/ 210 h 357"/>
                <a:gd name="T86" fmla="*/ 195 w 260"/>
                <a:gd name="T87" fmla="*/ 178 h 357"/>
                <a:gd name="T88" fmla="*/ 194 w 260"/>
                <a:gd name="T89" fmla="*/ 147 h 357"/>
                <a:gd name="T90" fmla="*/ 191 w 260"/>
                <a:gd name="T91" fmla="*/ 116 h 357"/>
                <a:gd name="T92" fmla="*/ 184 w 260"/>
                <a:gd name="T93" fmla="*/ 89 h 357"/>
                <a:gd name="T94" fmla="*/ 172 w 260"/>
                <a:gd name="T95" fmla="*/ 66 h 357"/>
                <a:gd name="T96" fmla="*/ 155 w 260"/>
                <a:gd name="T97" fmla="*/ 51 h 357"/>
                <a:gd name="T98" fmla="*/ 130 w 260"/>
                <a:gd name="T99" fmla="*/ 46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60" h="357">
                  <a:moveTo>
                    <a:pt x="130" y="0"/>
                  </a:moveTo>
                  <a:cubicBezTo>
                    <a:pt x="147" y="0"/>
                    <a:pt x="161" y="2"/>
                    <a:pt x="174" y="6"/>
                  </a:cubicBezTo>
                  <a:cubicBezTo>
                    <a:pt x="187" y="11"/>
                    <a:pt x="198" y="17"/>
                    <a:pt x="208" y="25"/>
                  </a:cubicBezTo>
                  <a:cubicBezTo>
                    <a:pt x="218" y="33"/>
                    <a:pt x="226" y="43"/>
                    <a:pt x="232" y="54"/>
                  </a:cubicBezTo>
                  <a:cubicBezTo>
                    <a:pt x="239" y="65"/>
                    <a:pt x="244" y="77"/>
                    <a:pt x="248" y="90"/>
                  </a:cubicBezTo>
                  <a:cubicBezTo>
                    <a:pt x="252" y="104"/>
                    <a:pt x="255" y="118"/>
                    <a:pt x="257" y="132"/>
                  </a:cubicBezTo>
                  <a:cubicBezTo>
                    <a:pt x="259" y="147"/>
                    <a:pt x="260" y="163"/>
                    <a:pt x="260" y="178"/>
                  </a:cubicBezTo>
                  <a:cubicBezTo>
                    <a:pt x="260" y="194"/>
                    <a:pt x="259" y="209"/>
                    <a:pt x="257" y="224"/>
                  </a:cubicBezTo>
                  <a:cubicBezTo>
                    <a:pt x="255" y="239"/>
                    <a:pt x="252" y="253"/>
                    <a:pt x="248" y="266"/>
                  </a:cubicBezTo>
                  <a:cubicBezTo>
                    <a:pt x="244" y="280"/>
                    <a:pt x="239" y="292"/>
                    <a:pt x="232" y="303"/>
                  </a:cubicBezTo>
                  <a:cubicBezTo>
                    <a:pt x="226" y="314"/>
                    <a:pt x="218" y="323"/>
                    <a:pt x="208" y="332"/>
                  </a:cubicBezTo>
                  <a:cubicBezTo>
                    <a:pt x="198" y="340"/>
                    <a:pt x="187" y="346"/>
                    <a:pt x="174" y="350"/>
                  </a:cubicBezTo>
                  <a:cubicBezTo>
                    <a:pt x="161" y="355"/>
                    <a:pt x="147" y="357"/>
                    <a:pt x="130" y="357"/>
                  </a:cubicBezTo>
                  <a:cubicBezTo>
                    <a:pt x="113" y="357"/>
                    <a:pt x="99" y="355"/>
                    <a:pt x="86" y="350"/>
                  </a:cubicBezTo>
                  <a:cubicBezTo>
                    <a:pt x="73" y="346"/>
                    <a:pt x="61" y="340"/>
                    <a:pt x="52" y="332"/>
                  </a:cubicBezTo>
                  <a:cubicBezTo>
                    <a:pt x="42" y="323"/>
                    <a:pt x="34" y="314"/>
                    <a:pt x="27" y="303"/>
                  </a:cubicBezTo>
                  <a:cubicBezTo>
                    <a:pt x="21" y="292"/>
                    <a:pt x="15" y="280"/>
                    <a:pt x="11" y="266"/>
                  </a:cubicBezTo>
                  <a:cubicBezTo>
                    <a:pt x="7" y="253"/>
                    <a:pt x="4" y="239"/>
                    <a:pt x="2" y="224"/>
                  </a:cubicBezTo>
                  <a:cubicBezTo>
                    <a:pt x="1" y="209"/>
                    <a:pt x="0" y="194"/>
                    <a:pt x="0" y="178"/>
                  </a:cubicBezTo>
                  <a:cubicBezTo>
                    <a:pt x="0" y="163"/>
                    <a:pt x="1" y="147"/>
                    <a:pt x="2" y="132"/>
                  </a:cubicBezTo>
                  <a:cubicBezTo>
                    <a:pt x="4" y="118"/>
                    <a:pt x="7" y="104"/>
                    <a:pt x="11" y="90"/>
                  </a:cubicBezTo>
                  <a:cubicBezTo>
                    <a:pt x="15" y="77"/>
                    <a:pt x="21" y="65"/>
                    <a:pt x="27" y="54"/>
                  </a:cubicBezTo>
                  <a:cubicBezTo>
                    <a:pt x="34" y="43"/>
                    <a:pt x="42" y="33"/>
                    <a:pt x="52" y="25"/>
                  </a:cubicBezTo>
                  <a:cubicBezTo>
                    <a:pt x="61" y="17"/>
                    <a:pt x="73" y="11"/>
                    <a:pt x="85" y="6"/>
                  </a:cubicBezTo>
                  <a:cubicBezTo>
                    <a:pt x="98" y="2"/>
                    <a:pt x="113" y="0"/>
                    <a:pt x="130" y="0"/>
                  </a:cubicBezTo>
                  <a:close/>
                  <a:moveTo>
                    <a:pt x="130" y="46"/>
                  </a:moveTo>
                  <a:cubicBezTo>
                    <a:pt x="120" y="46"/>
                    <a:pt x="112" y="48"/>
                    <a:pt x="105" y="51"/>
                  </a:cubicBezTo>
                  <a:cubicBezTo>
                    <a:pt x="98" y="55"/>
                    <a:pt x="93" y="60"/>
                    <a:pt x="88" y="66"/>
                  </a:cubicBezTo>
                  <a:cubicBezTo>
                    <a:pt x="83" y="73"/>
                    <a:pt x="79" y="80"/>
                    <a:pt x="76" y="89"/>
                  </a:cubicBezTo>
                  <a:cubicBezTo>
                    <a:pt x="73" y="97"/>
                    <a:pt x="71" y="106"/>
                    <a:pt x="69" y="116"/>
                  </a:cubicBezTo>
                  <a:cubicBezTo>
                    <a:pt x="67" y="126"/>
                    <a:pt x="66" y="136"/>
                    <a:pt x="66" y="147"/>
                  </a:cubicBezTo>
                  <a:cubicBezTo>
                    <a:pt x="65" y="157"/>
                    <a:pt x="65" y="168"/>
                    <a:pt x="65" y="178"/>
                  </a:cubicBezTo>
                  <a:cubicBezTo>
                    <a:pt x="65" y="189"/>
                    <a:pt x="65" y="199"/>
                    <a:pt x="66" y="210"/>
                  </a:cubicBezTo>
                  <a:cubicBezTo>
                    <a:pt x="66" y="220"/>
                    <a:pt x="67" y="231"/>
                    <a:pt x="69" y="240"/>
                  </a:cubicBezTo>
                  <a:cubicBezTo>
                    <a:pt x="71" y="250"/>
                    <a:pt x="73" y="259"/>
                    <a:pt x="76" y="268"/>
                  </a:cubicBezTo>
                  <a:cubicBezTo>
                    <a:pt x="79" y="276"/>
                    <a:pt x="83" y="284"/>
                    <a:pt x="88" y="290"/>
                  </a:cubicBezTo>
                  <a:cubicBezTo>
                    <a:pt x="93" y="296"/>
                    <a:pt x="98" y="301"/>
                    <a:pt x="105" y="305"/>
                  </a:cubicBezTo>
                  <a:cubicBezTo>
                    <a:pt x="112" y="309"/>
                    <a:pt x="120" y="310"/>
                    <a:pt x="130" y="310"/>
                  </a:cubicBezTo>
                  <a:cubicBezTo>
                    <a:pt x="139" y="310"/>
                    <a:pt x="148" y="309"/>
                    <a:pt x="155" y="305"/>
                  </a:cubicBezTo>
                  <a:cubicBezTo>
                    <a:pt x="161" y="301"/>
                    <a:pt x="167" y="296"/>
                    <a:pt x="172" y="290"/>
                  </a:cubicBezTo>
                  <a:cubicBezTo>
                    <a:pt x="177" y="284"/>
                    <a:pt x="181" y="276"/>
                    <a:pt x="184" y="268"/>
                  </a:cubicBezTo>
                  <a:cubicBezTo>
                    <a:pt x="187" y="259"/>
                    <a:pt x="189" y="250"/>
                    <a:pt x="191" y="240"/>
                  </a:cubicBezTo>
                  <a:cubicBezTo>
                    <a:pt x="193" y="231"/>
                    <a:pt x="194" y="220"/>
                    <a:pt x="194" y="210"/>
                  </a:cubicBezTo>
                  <a:cubicBezTo>
                    <a:pt x="195" y="199"/>
                    <a:pt x="195" y="189"/>
                    <a:pt x="195" y="178"/>
                  </a:cubicBezTo>
                  <a:cubicBezTo>
                    <a:pt x="195" y="168"/>
                    <a:pt x="195" y="157"/>
                    <a:pt x="194" y="147"/>
                  </a:cubicBezTo>
                  <a:cubicBezTo>
                    <a:pt x="194" y="136"/>
                    <a:pt x="193" y="126"/>
                    <a:pt x="191" y="116"/>
                  </a:cubicBezTo>
                  <a:cubicBezTo>
                    <a:pt x="189" y="106"/>
                    <a:pt x="187" y="97"/>
                    <a:pt x="184" y="89"/>
                  </a:cubicBezTo>
                  <a:cubicBezTo>
                    <a:pt x="181" y="80"/>
                    <a:pt x="177" y="73"/>
                    <a:pt x="172" y="66"/>
                  </a:cubicBezTo>
                  <a:cubicBezTo>
                    <a:pt x="167" y="60"/>
                    <a:pt x="161" y="55"/>
                    <a:pt x="155" y="51"/>
                  </a:cubicBezTo>
                  <a:cubicBezTo>
                    <a:pt x="148" y="48"/>
                    <a:pt x="139" y="46"/>
                    <a:pt x="130" y="4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0" name="Freeform 41">
              <a:extLst>
                <a:ext uri="{FF2B5EF4-FFF2-40B4-BE49-F238E27FC236}">
                  <a16:creationId xmlns:a16="http://schemas.microsoft.com/office/drawing/2014/main" xmlns="" id="{4AE07959-3151-4325-B7E6-9AB5D2B55B49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8439" y="3489116"/>
              <a:ext cx="172421" cy="269338"/>
            </a:xfrm>
            <a:custGeom>
              <a:avLst/>
              <a:gdLst>
                <a:gd name="T0" fmla="*/ 119 w 231"/>
                <a:gd name="T1" fmla="*/ 152 h 362"/>
                <a:gd name="T2" fmla="*/ 155 w 231"/>
                <a:gd name="T3" fmla="*/ 125 h 362"/>
                <a:gd name="T4" fmla="*/ 156 w 231"/>
                <a:gd name="T5" fmla="*/ 79 h 362"/>
                <a:gd name="T6" fmla="*/ 122 w 231"/>
                <a:gd name="T7" fmla="*/ 53 h 362"/>
                <a:gd name="T8" fmla="*/ 74 w 231"/>
                <a:gd name="T9" fmla="*/ 52 h 362"/>
                <a:gd name="T10" fmla="*/ 34 w 231"/>
                <a:gd name="T11" fmla="*/ 62 h 362"/>
                <a:gd name="T12" fmla="*/ 13 w 231"/>
                <a:gd name="T13" fmla="*/ 62 h 362"/>
                <a:gd name="T14" fmla="*/ 2 w 231"/>
                <a:gd name="T15" fmla="*/ 49 h 362"/>
                <a:gd name="T16" fmla="*/ 5 w 231"/>
                <a:gd name="T17" fmla="*/ 26 h 362"/>
                <a:gd name="T18" fmla="*/ 57 w 231"/>
                <a:gd name="T19" fmla="*/ 4 h 362"/>
                <a:gd name="T20" fmla="*/ 151 w 231"/>
                <a:gd name="T21" fmla="*/ 6 h 362"/>
                <a:gd name="T22" fmla="*/ 216 w 231"/>
                <a:gd name="T23" fmla="*/ 55 h 362"/>
                <a:gd name="T24" fmla="*/ 219 w 231"/>
                <a:gd name="T25" fmla="*/ 125 h 362"/>
                <a:gd name="T26" fmla="*/ 185 w 231"/>
                <a:gd name="T27" fmla="*/ 165 h 362"/>
                <a:gd name="T28" fmla="*/ 160 w 231"/>
                <a:gd name="T29" fmla="*/ 175 h 362"/>
                <a:gd name="T30" fmla="*/ 212 w 231"/>
                <a:gd name="T31" fmla="*/ 205 h 362"/>
                <a:gd name="T32" fmla="*/ 231 w 231"/>
                <a:gd name="T33" fmla="*/ 263 h 362"/>
                <a:gd name="T34" fmla="*/ 193 w 231"/>
                <a:gd name="T35" fmla="*/ 338 h 362"/>
                <a:gd name="T36" fmla="*/ 105 w 231"/>
                <a:gd name="T37" fmla="*/ 362 h 362"/>
                <a:gd name="T38" fmla="*/ 61 w 231"/>
                <a:gd name="T39" fmla="*/ 356 h 362"/>
                <a:gd name="T40" fmla="*/ 18 w 231"/>
                <a:gd name="T41" fmla="*/ 341 h 362"/>
                <a:gd name="T42" fmla="*/ 2 w 231"/>
                <a:gd name="T43" fmla="*/ 319 h 362"/>
                <a:gd name="T44" fmla="*/ 8 w 231"/>
                <a:gd name="T45" fmla="*/ 304 h 362"/>
                <a:gd name="T46" fmla="*/ 26 w 231"/>
                <a:gd name="T47" fmla="*/ 296 h 362"/>
                <a:gd name="T48" fmla="*/ 31 w 231"/>
                <a:gd name="T49" fmla="*/ 297 h 362"/>
                <a:gd name="T50" fmla="*/ 61 w 231"/>
                <a:gd name="T51" fmla="*/ 307 h 362"/>
                <a:gd name="T52" fmla="*/ 102 w 231"/>
                <a:gd name="T53" fmla="*/ 312 h 362"/>
                <a:gd name="T54" fmla="*/ 148 w 231"/>
                <a:gd name="T55" fmla="*/ 299 h 362"/>
                <a:gd name="T56" fmla="*/ 166 w 231"/>
                <a:gd name="T57" fmla="*/ 260 h 362"/>
                <a:gd name="T58" fmla="*/ 146 w 231"/>
                <a:gd name="T59" fmla="*/ 215 h 362"/>
                <a:gd name="T60" fmla="*/ 94 w 231"/>
                <a:gd name="T61" fmla="*/ 199 h 362"/>
                <a:gd name="T62" fmla="*/ 66 w 231"/>
                <a:gd name="T63" fmla="*/ 197 h 362"/>
                <a:gd name="T64" fmla="*/ 56 w 231"/>
                <a:gd name="T65" fmla="*/ 186 h 362"/>
                <a:gd name="T66" fmla="*/ 60 w 231"/>
                <a:gd name="T67" fmla="*/ 163 h 362"/>
                <a:gd name="T68" fmla="*/ 92 w 231"/>
                <a:gd name="T69" fmla="*/ 156 h 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31" h="362">
                  <a:moveTo>
                    <a:pt x="92" y="156"/>
                  </a:moveTo>
                  <a:cubicBezTo>
                    <a:pt x="101" y="156"/>
                    <a:pt x="110" y="154"/>
                    <a:pt x="119" y="152"/>
                  </a:cubicBezTo>
                  <a:cubicBezTo>
                    <a:pt x="127" y="150"/>
                    <a:pt x="135" y="147"/>
                    <a:pt x="141" y="142"/>
                  </a:cubicBezTo>
                  <a:cubicBezTo>
                    <a:pt x="147" y="137"/>
                    <a:pt x="152" y="132"/>
                    <a:pt x="155" y="125"/>
                  </a:cubicBezTo>
                  <a:cubicBezTo>
                    <a:pt x="159" y="118"/>
                    <a:pt x="161" y="110"/>
                    <a:pt x="161" y="101"/>
                  </a:cubicBezTo>
                  <a:cubicBezTo>
                    <a:pt x="161" y="93"/>
                    <a:pt x="159" y="85"/>
                    <a:pt x="156" y="79"/>
                  </a:cubicBezTo>
                  <a:cubicBezTo>
                    <a:pt x="152" y="73"/>
                    <a:pt x="148" y="67"/>
                    <a:pt x="142" y="63"/>
                  </a:cubicBezTo>
                  <a:cubicBezTo>
                    <a:pt x="136" y="59"/>
                    <a:pt x="130" y="55"/>
                    <a:pt x="122" y="53"/>
                  </a:cubicBezTo>
                  <a:cubicBezTo>
                    <a:pt x="115" y="51"/>
                    <a:pt x="107" y="50"/>
                    <a:pt x="98" y="50"/>
                  </a:cubicBezTo>
                  <a:cubicBezTo>
                    <a:pt x="90" y="50"/>
                    <a:pt x="82" y="51"/>
                    <a:pt x="74" y="52"/>
                  </a:cubicBezTo>
                  <a:cubicBezTo>
                    <a:pt x="66" y="54"/>
                    <a:pt x="59" y="55"/>
                    <a:pt x="52" y="57"/>
                  </a:cubicBezTo>
                  <a:cubicBezTo>
                    <a:pt x="45" y="59"/>
                    <a:pt x="39" y="60"/>
                    <a:pt x="34" y="62"/>
                  </a:cubicBezTo>
                  <a:cubicBezTo>
                    <a:pt x="28" y="63"/>
                    <a:pt x="25" y="64"/>
                    <a:pt x="23" y="64"/>
                  </a:cubicBezTo>
                  <a:cubicBezTo>
                    <a:pt x="19" y="64"/>
                    <a:pt x="16" y="63"/>
                    <a:pt x="13" y="62"/>
                  </a:cubicBezTo>
                  <a:cubicBezTo>
                    <a:pt x="11" y="60"/>
                    <a:pt x="8" y="59"/>
                    <a:pt x="6" y="57"/>
                  </a:cubicBezTo>
                  <a:cubicBezTo>
                    <a:pt x="4" y="54"/>
                    <a:pt x="3" y="52"/>
                    <a:pt x="2" y="49"/>
                  </a:cubicBezTo>
                  <a:cubicBezTo>
                    <a:pt x="1" y="46"/>
                    <a:pt x="0" y="43"/>
                    <a:pt x="0" y="40"/>
                  </a:cubicBezTo>
                  <a:cubicBezTo>
                    <a:pt x="0" y="35"/>
                    <a:pt x="2" y="31"/>
                    <a:pt x="5" y="26"/>
                  </a:cubicBezTo>
                  <a:cubicBezTo>
                    <a:pt x="7" y="22"/>
                    <a:pt x="12" y="18"/>
                    <a:pt x="19" y="16"/>
                  </a:cubicBezTo>
                  <a:cubicBezTo>
                    <a:pt x="31" y="11"/>
                    <a:pt x="44" y="7"/>
                    <a:pt x="57" y="4"/>
                  </a:cubicBezTo>
                  <a:cubicBezTo>
                    <a:pt x="71" y="2"/>
                    <a:pt x="86" y="0"/>
                    <a:pt x="101" y="0"/>
                  </a:cubicBezTo>
                  <a:cubicBezTo>
                    <a:pt x="119" y="0"/>
                    <a:pt x="136" y="2"/>
                    <a:pt x="151" y="6"/>
                  </a:cubicBezTo>
                  <a:cubicBezTo>
                    <a:pt x="166" y="11"/>
                    <a:pt x="179" y="17"/>
                    <a:pt x="190" y="25"/>
                  </a:cubicBezTo>
                  <a:cubicBezTo>
                    <a:pt x="201" y="33"/>
                    <a:pt x="210" y="43"/>
                    <a:pt x="216" y="55"/>
                  </a:cubicBezTo>
                  <a:cubicBezTo>
                    <a:pt x="222" y="67"/>
                    <a:pt x="225" y="81"/>
                    <a:pt x="225" y="96"/>
                  </a:cubicBezTo>
                  <a:cubicBezTo>
                    <a:pt x="225" y="106"/>
                    <a:pt x="223" y="116"/>
                    <a:pt x="219" y="125"/>
                  </a:cubicBezTo>
                  <a:cubicBezTo>
                    <a:pt x="216" y="133"/>
                    <a:pt x="211" y="141"/>
                    <a:pt x="205" y="148"/>
                  </a:cubicBezTo>
                  <a:cubicBezTo>
                    <a:pt x="200" y="155"/>
                    <a:pt x="193" y="160"/>
                    <a:pt x="185" y="165"/>
                  </a:cubicBezTo>
                  <a:cubicBezTo>
                    <a:pt x="177" y="169"/>
                    <a:pt x="168" y="173"/>
                    <a:pt x="160" y="174"/>
                  </a:cubicBezTo>
                  <a:cubicBezTo>
                    <a:pt x="160" y="175"/>
                    <a:pt x="160" y="175"/>
                    <a:pt x="160" y="175"/>
                  </a:cubicBezTo>
                  <a:cubicBezTo>
                    <a:pt x="171" y="177"/>
                    <a:pt x="181" y="181"/>
                    <a:pt x="190" y="186"/>
                  </a:cubicBezTo>
                  <a:cubicBezTo>
                    <a:pt x="199" y="191"/>
                    <a:pt x="206" y="197"/>
                    <a:pt x="212" y="205"/>
                  </a:cubicBezTo>
                  <a:cubicBezTo>
                    <a:pt x="218" y="213"/>
                    <a:pt x="223" y="221"/>
                    <a:pt x="226" y="231"/>
                  </a:cubicBezTo>
                  <a:cubicBezTo>
                    <a:pt x="230" y="241"/>
                    <a:pt x="231" y="251"/>
                    <a:pt x="231" y="263"/>
                  </a:cubicBezTo>
                  <a:cubicBezTo>
                    <a:pt x="231" y="280"/>
                    <a:pt x="228" y="295"/>
                    <a:pt x="221" y="308"/>
                  </a:cubicBezTo>
                  <a:cubicBezTo>
                    <a:pt x="214" y="320"/>
                    <a:pt x="205" y="330"/>
                    <a:pt x="193" y="338"/>
                  </a:cubicBezTo>
                  <a:cubicBezTo>
                    <a:pt x="182" y="346"/>
                    <a:pt x="168" y="352"/>
                    <a:pt x="153" y="356"/>
                  </a:cubicBezTo>
                  <a:cubicBezTo>
                    <a:pt x="138" y="360"/>
                    <a:pt x="122" y="362"/>
                    <a:pt x="105" y="362"/>
                  </a:cubicBezTo>
                  <a:cubicBezTo>
                    <a:pt x="98" y="362"/>
                    <a:pt x="91" y="361"/>
                    <a:pt x="83" y="360"/>
                  </a:cubicBezTo>
                  <a:cubicBezTo>
                    <a:pt x="76" y="359"/>
                    <a:pt x="68" y="358"/>
                    <a:pt x="61" y="356"/>
                  </a:cubicBezTo>
                  <a:cubicBezTo>
                    <a:pt x="53" y="354"/>
                    <a:pt x="46" y="352"/>
                    <a:pt x="39" y="350"/>
                  </a:cubicBezTo>
                  <a:cubicBezTo>
                    <a:pt x="31" y="347"/>
                    <a:pt x="24" y="345"/>
                    <a:pt x="18" y="341"/>
                  </a:cubicBezTo>
                  <a:cubicBezTo>
                    <a:pt x="12" y="339"/>
                    <a:pt x="8" y="336"/>
                    <a:pt x="6" y="332"/>
                  </a:cubicBezTo>
                  <a:cubicBezTo>
                    <a:pt x="3" y="328"/>
                    <a:pt x="2" y="324"/>
                    <a:pt x="2" y="319"/>
                  </a:cubicBezTo>
                  <a:cubicBezTo>
                    <a:pt x="2" y="317"/>
                    <a:pt x="3" y="314"/>
                    <a:pt x="4" y="311"/>
                  </a:cubicBezTo>
                  <a:cubicBezTo>
                    <a:pt x="5" y="308"/>
                    <a:pt x="6" y="306"/>
                    <a:pt x="8" y="304"/>
                  </a:cubicBezTo>
                  <a:cubicBezTo>
                    <a:pt x="10" y="301"/>
                    <a:pt x="13" y="300"/>
                    <a:pt x="16" y="298"/>
                  </a:cubicBezTo>
                  <a:cubicBezTo>
                    <a:pt x="19" y="297"/>
                    <a:pt x="22" y="296"/>
                    <a:pt x="26" y="296"/>
                  </a:cubicBezTo>
                  <a:cubicBezTo>
                    <a:pt x="26" y="296"/>
                    <a:pt x="27" y="297"/>
                    <a:pt x="28" y="297"/>
                  </a:cubicBezTo>
                  <a:cubicBezTo>
                    <a:pt x="29" y="297"/>
                    <a:pt x="30" y="297"/>
                    <a:pt x="31" y="297"/>
                  </a:cubicBezTo>
                  <a:cubicBezTo>
                    <a:pt x="35" y="298"/>
                    <a:pt x="39" y="300"/>
                    <a:pt x="44" y="302"/>
                  </a:cubicBezTo>
                  <a:cubicBezTo>
                    <a:pt x="49" y="303"/>
                    <a:pt x="55" y="305"/>
                    <a:pt x="61" y="307"/>
                  </a:cubicBezTo>
                  <a:cubicBezTo>
                    <a:pt x="67" y="308"/>
                    <a:pt x="73" y="309"/>
                    <a:pt x="80" y="311"/>
                  </a:cubicBezTo>
                  <a:cubicBezTo>
                    <a:pt x="87" y="312"/>
                    <a:pt x="94" y="312"/>
                    <a:pt x="102" y="312"/>
                  </a:cubicBezTo>
                  <a:cubicBezTo>
                    <a:pt x="111" y="312"/>
                    <a:pt x="120" y="311"/>
                    <a:pt x="128" y="309"/>
                  </a:cubicBezTo>
                  <a:cubicBezTo>
                    <a:pt x="136" y="307"/>
                    <a:pt x="143" y="303"/>
                    <a:pt x="148" y="299"/>
                  </a:cubicBezTo>
                  <a:cubicBezTo>
                    <a:pt x="154" y="295"/>
                    <a:pt x="158" y="289"/>
                    <a:pt x="161" y="283"/>
                  </a:cubicBezTo>
                  <a:cubicBezTo>
                    <a:pt x="164" y="276"/>
                    <a:pt x="166" y="269"/>
                    <a:pt x="166" y="260"/>
                  </a:cubicBezTo>
                  <a:cubicBezTo>
                    <a:pt x="166" y="251"/>
                    <a:pt x="164" y="242"/>
                    <a:pt x="161" y="234"/>
                  </a:cubicBezTo>
                  <a:cubicBezTo>
                    <a:pt x="157" y="227"/>
                    <a:pt x="152" y="220"/>
                    <a:pt x="146" y="215"/>
                  </a:cubicBezTo>
                  <a:cubicBezTo>
                    <a:pt x="139" y="210"/>
                    <a:pt x="131" y="206"/>
                    <a:pt x="123" y="203"/>
                  </a:cubicBezTo>
                  <a:cubicBezTo>
                    <a:pt x="114" y="201"/>
                    <a:pt x="104" y="199"/>
                    <a:pt x="94" y="199"/>
                  </a:cubicBezTo>
                  <a:cubicBezTo>
                    <a:pt x="76" y="199"/>
                    <a:pt x="76" y="199"/>
                    <a:pt x="76" y="199"/>
                  </a:cubicBezTo>
                  <a:cubicBezTo>
                    <a:pt x="72" y="199"/>
                    <a:pt x="69" y="199"/>
                    <a:pt x="66" y="197"/>
                  </a:cubicBezTo>
                  <a:cubicBezTo>
                    <a:pt x="64" y="196"/>
                    <a:pt x="62" y="195"/>
                    <a:pt x="60" y="193"/>
                  </a:cubicBezTo>
                  <a:cubicBezTo>
                    <a:pt x="58" y="191"/>
                    <a:pt x="57" y="188"/>
                    <a:pt x="56" y="186"/>
                  </a:cubicBezTo>
                  <a:cubicBezTo>
                    <a:pt x="55" y="183"/>
                    <a:pt x="55" y="181"/>
                    <a:pt x="55" y="178"/>
                  </a:cubicBezTo>
                  <a:cubicBezTo>
                    <a:pt x="55" y="172"/>
                    <a:pt x="56" y="167"/>
                    <a:pt x="60" y="163"/>
                  </a:cubicBezTo>
                  <a:cubicBezTo>
                    <a:pt x="63" y="158"/>
                    <a:pt x="69" y="156"/>
                    <a:pt x="76" y="156"/>
                  </a:cubicBezTo>
                  <a:lnTo>
                    <a:pt x="92" y="15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1" name="Freeform 42">
              <a:extLst>
                <a:ext uri="{FF2B5EF4-FFF2-40B4-BE49-F238E27FC236}">
                  <a16:creationId xmlns:a16="http://schemas.microsoft.com/office/drawing/2014/main" xmlns="" id="{24DFD50F-59B9-4970-BA5B-BFC84C68D7C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21443" y="5473646"/>
              <a:ext cx="194960" cy="265956"/>
            </a:xfrm>
            <a:custGeom>
              <a:avLst/>
              <a:gdLst>
                <a:gd name="T0" fmla="*/ 131 w 261"/>
                <a:gd name="T1" fmla="*/ 0 h 358"/>
                <a:gd name="T2" fmla="*/ 175 w 261"/>
                <a:gd name="T3" fmla="*/ 7 h 358"/>
                <a:gd name="T4" fmla="*/ 209 w 261"/>
                <a:gd name="T5" fmla="*/ 26 h 358"/>
                <a:gd name="T6" fmla="*/ 233 w 261"/>
                <a:gd name="T7" fmla="*/ 54 h 358"/>
                <a:gd name="T8" fmla="*/ 249 w 261"/>
                <a:gd name="T9" fmla="*/ 91 h 358"/>
                <a:gd name="T10" fmla="*/ 258 w 261"/>
                <a:gd name="T11" fmla="*/ 133 h 358"/>
                <a:gd name="T12" fmla="*/ 261 w 261"/>
                <a:gd name="T13" fmla="*/ 179 h 358"/>
                <a:gd name="T14" fmla="*/ 258 w 261"/>
                <a:gd name="T15" fmla="*/ 225 h 358"/>
                <a:gd name="T16" fmla="*/ 249 w 261"/>
                <a:gd name="T17" fmla="*/ 267 h 358"/>
                <a:gd name="T18" fmla="*/ 233 w 261"/>
                <a:gd name="T19" fmla="*/ 303 h 358"/>
                <a:gd name="T20" fmla="*/ 209 w 261"/>
                <a:gd name="T21" fmla="*/ 332 h 358"/>
                <a:gd name="T22" fmla="*/ 175 w 261"/>
                <a:gd name="T23" fmla="*/ 351 h 358"/>
                <a:gd name="T24" fmla="*/ 131 w 261"/>
                <a:gd name="T25" fmla="*/ 358 h 358"/>
                <a:gd name="T26" fmla="*/ 86 w 261"/>
                <a:gd name="T27" fmla="*/ 351 h 358"/>
                <a:gd name="T28" fmla="*/ 52 w 261"/>
                <a:gd name="T29" fmla="*/ 332 h 358"/>
                <a:gd name="T30" fmla="*/ 28 w 261"/>
                <a:gd name="T31" fmla="*/ 303 h 358"/>
                <a:gd name="T32" fmla="*/ 12 w 261"/>
                <a:gd name="T33" fmla="*/ 267 h 358"/>
                <a:gd name="T34" fmla="*/ 3 w 261"/>
                <a:gd name="T35" fmla="*/ 225 h 358"/>
                <a:gd name="T36" fmla="*/ 0 w 261"/>
                <a:gd name="T37" fmla="*/ 179 h 358"/>
                <a:gd name="T38" fmla="*/ 3 w 261"/>
                <a:gd name="T39" fmla="*/ 133 h 358"/>
                <a:gd name="T40" fmla="*/ 12 w 261"/>
                <a:gd name="T41" fmla="*/ 91 h 358"/>
                <a:gd name="T42" fmla="*/ 28 w 261"/>
                <a:gd name="T43" fmla="*/ 54 h 358"/>
                <a:gd name="T44" fmla="*/ 52 w 261"/>
                <a:gd name="T45" fmla="*/ 26 h 358"/>
                <a:gd name="T46" fmla="*/ 86 w 261"/>
                <a:gd name="T47" fmla="*/ 7 h 358"/>
                <a:gd name="T48" fmla="*/ 131 w 261"/>
                <a:gd name="T49" fmla="*/ 0 h 358"/>
                <a:gd name="T50" fmla="*/ 131 w 261"/>
                <a:gd name="T51" fmla="*/ 47 h 358"/>
                <a:gd name="T52" fmla="*/ 106 w 261"/>
                <a:gd name="T53" fmla="*/ 52 h 358"/>
                <a:gd name="T54" fmla="*/ 88 w 261"/>
                <a:gd name="T55" fmla="*/ 67 h 358"/>
                <a:gd name="T56" fmla="*/ 77 w 261"/>
                <a:gd name="T57" fmla="*/ 89 h 358"/>
                <a:gd name="T58" fmla="*/ 70 w 261"/>
                <a:gd name="T59" fmla="*/ 117 h 358"/>
                <a:gd name="T60" fmla="*/ 66 w 261"/>
                <a:gd name="T61" fmla="*/ 147 h 358"/>
                <a:gd name="T62" fmla="*/ 66 w 261"/>
                <a:gd name="T63" fmla="*/ 179 h 358"/>
                <a:gd name="T64" fmla="*/ 66 w 261"/>
                <a:gd name="T65" fmla="*/ 210 h 358"/>
                <a:gd name="T66" fmla="*/ 70 w 261"/>
                <a:gd name="T67" fmla="*/ 241 h 358"/>
                <a:gd name="T68" fmla="*/ 77 w 261"/>
                <a:gd name="T69" fmla="*/ 268 h 358"/>
                <a:gd name="T70" fmla="*/ 88 w 261"/>
                <a:gd name="T71" fmla="*/ 291 h 358"/>
                <a:gd name="T72" fmla="*/ 106 w 261"/>
                <a:gd name="T73" fmla="*/ 306 h 358"/>
                <a:gd name="T74" fmla="*/ 131 w 261"/>
                <a:gd name="T75" fmla="*/ 311 h 358"/>
                <a:gd name="T76" fmla="*/ 155 w 261"/>
                <a:gd name="T77" fmla="*/ 306 h 358"/>
                <a:gd name="T78" fmla="*/ 173 w 261"/>
                <a:gd name="T79" fmla="*/ 291 h 358"/>
                <a:gd name="T80" fmla="*/ 185 w 261"/>
                <a:gd name="T81" fmla="*/ 268 h 358"/>
                <a:gd name="T82" fmla="*/ 192 w 261"/>
                <a:gd name="T83" fmla="*/ 241 h 358"/>
                <a:gd name="T84" fmla="*/ 195 w 261"/>
                <a:gd name="T85" fmla="*/ 210 h 358"/>
                <a:gd name="T86" fmla="*/ 196 w 261"/>
                <a:gd name="T87" fmla="*/ 179 h 358"/>
                <a:gd name="T88" fmla="*/ 195 w 261"/>
                <a:gd name="T89" fmla="*/ 147 h 358"/>
                <a:gd name="T90" fmla="*/ 192 w 261"/>
                <a:gd name="T91" fmla="*/ 117 h 358"/>
                <a:gd name="T92" fmla="*/ 185 w 261"/>
                <a:gd name="T93" fmla="*/ 89 h 358"/>
                <a:gd name="T94" fmla="*/ 173 w 261"/>
                <a:gd name="T95" fmla="*/ 67 h 358"/>
                <a:gd name="T96" fmla="*/ 155 w 261"/>
                <a:gd name="T97" fmla="*/ 52 h 358"/>
                <a:gd name="T98" fmla="*/ 131 w 261"/>
                <a:gd name="T99" fmla="*/ 47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61" h="358">
                  <a:moveTo>
                    <a:pt x="131" y="0"/>
                  </a:moveTo>
                  <a:cubicBezTo>
                    <a:pt x="147" y="0"/>
                    <a:pt x="162" y="2"/>
                    <a:pt x="175" y="7"/>
                  </a:cubicBezTo>
                  <a:cubicBezTo>
                    <a:pt x="188" y="11"/>
                    <a:pt x="199" y="18"/>
                    <a:pt x="209" y="26"/>
                  </a:cubicBezTo>
                  <a:cubicBezTo>
                    <a:pt x="218" y="34"/>
                    <a:pt x="226" y="43"/>
                    <a:pt x="233" y="54"/>
                  </a:cubicBezTo>
                  <a:cubicBezTo>
                    <a:pt x="240" y="65"/>
                    <a:pt x="245" y="78"/>
                    <a:pt x="249" y="91"/>
                  </a:cubicBezTo>
                  <a:cubicBezTo>
                    <a:pt x="253" y="104"/>
                    <a:pt x="256" y="118"/>
                    <a:pt x="258" y="133"/>
                  </a:cubicBezTo>
                  <a:cubicBezTo>
                    <a:pt x="260" y="148"/>
                    <a:pt x="261" y="163"/>
                    <a:pt x="261" y="179"/>
                  </a:cubicBezTo>
                  <a:cubicBezTo>
                    <a:pt x="261" y="195"/>
                    <a:pt x="260" y="210"/>
                    <a:pt x="258" y="225"/>
                  </a:cubicBezTo>
                  <a:cubicBezTo>
                    <a:pt x="256" y="240"/>
                    <a:pt x="253" y="254"/>
                    <a:pt x="249" y="267"/>
                  </a:cubicBezTo>
                  <a:cubicBezTo>
                    <a:pt x="245" y="280"/>
                    <a:pt x="240" y="292"/>
                    <a:pt x="233" y="303"/>
                  </a:cubicBezTo>
                  <a:cubicBezTo>
                    <a:pt x="226" y="315"/>
                    <a:pt x="218" y="324"/>
                    <a:pt x="209" y="332"/>
                  </a:cubicBezTo>
                  <a:cubicBezTo>
                    <a:pt x="199" y="340"/>
                    <a:pt x="188" y="347"/>
                    <a:pt x="175" y="351"/>
                  </a:cubicBezTo>
                  <a:cubicBezTo>
                    <a:pt x="162" y="356"/>
                    <a:pt x="147" y="358"/>
                    <a:pt x="131" y="358"/>
                  </a:cubicBezTo>
                  <a:cubicBezTo>
                    <a:pt x="114" y="358"/>
                    <a:pt x="99" y="356"/>
                    <a:pt x="86" y="351"/>
                  </a:cubicBezTo>
                  <a:cubicBezTo>
                    <a:pt x="73" y="347"/>
                    <a:pt x="62" y="340"/>
                    <a:pt x="52" y="332"/>
                  </a:cubicBezTo>
                  <a:cubicBezTo>
                    <a:pt x="43" y="324"/>
                    <a:pt x="35" y="315"/>
                    <a:pt x="28" y="303"/>
                  </a:cubicBezTo>
                  <a:cubicBezTo>
                    <a:pt x="21" y="292"/>
                    <a:pt x="16" y="280"/>
                    <a:pt x="12" y="267"/>
                  </a:cubicBezTo>
                  <a:cubicBezTo>
                    <a:pt x="8" y="254"/>
                    <a:pt x="5" y="240"/>
                    <a:pt x="3" y="225"/>
                  </a:cubicBezTo>
                  <a:cubicBezTo>
                    <a:pt x="1" y="210"/>
                    <a:pt x="0" y="195"/>
                    <a:pt x="0" y="179"/>
                  </a:cubicBezTo>
                  <a:cubicBezTo>
                    <a:pt x="0" y="163"/>
                    <a:pt x="1" y="148"/>
                    <a:pt x="3" y="133"/>
                  </a:cubicBezTo>
                  <a:cubicBezTo>
                    <a:pt x="5" y="118"/>
                    <a:pt x="8" y="104"/>
                    <a:pt x="12" y="91"/>
                  </a:cubicBezTo>
                  <a:cubicBezTo>
                    <a:pt x="16" y="78"/>
                    <a:pt x="21" y="65"/>
                    <a:pt x="28" y="54"/>
                  </a:cubicBezTo>
                  <a:cubicBezTo>
                    <a:pt x="35" y="43"/>
                    <a:pt x="43" y="34"/>
                    <a:pt x="52" y="26"/>
                  </a:cubicBezTo>
                  <a:cubicBezTo>
                    <a:pt x="62" y="18"/>
                    <a:pt x="73" y="11"/>
                    <a:pt x="86" y="7"/>
                  </a:cubicBezTo>
                  <a:cubicBezTo>
                    <a:pt x="99" y="2"/>
                    <a:pt x="114" y="0"/>
                    <a:pt x="131" y="0"/>
                  </a:cubicBezTo>
                  <a:close/>
                  <a:moveTo>
                    <a:pt x="131" y="47"/>
                  </a:moveTo>
                  <a:cubicBezTo>
                    <a:pt x="121" y="47"/>
                    <a:pt x="113" y="49"/>
                    <a:pt x="106" y="52"/>
                  </a:cubicBezTo>
                  <a:cubicBezTo>
                    <a:pt x="99" y="56"/>
                    <a:pt x="93" y="61"/>
                    <a:pt x="88" y="67"/>
                  </a:cubicBezTo>
                  <a:cubicBezTo>
                    <a:pt x="83" y="73"/>
                    <a:pt x="79" y="81"/>
                    <a:pt x="77" y="89"/>
                  </a:cubicBezTo>
                  <a:cubicBezTo>
                    <a:pt x="74" y="98"/>
                    <a:pt x="71" y="107"/>
                    <a:pt x="70" y="117"/>
                  </a:cubicBezTo>
                  <a:cubicBezTo>
                    <a:pt x="68" y="127"/>
                    <a:pt x="67" y="137"/>
                    <a:pt x="66" y="147"/>
                  </a:cubicBezTo>
                  <a:cubicBezTo>
                    <a:pt x="66" y="158"/>
                    <a:pt x="66" y="168"/>
                    <a:pt x="66" y="179"/>
                  </a:cubicBezTo>
                  <a:cubicBezTo>
                    <a:pt x="66" y="189"/>
                    <a:pt x="66" y="200"/>
                    <a:pt x="66" y="210"/>
                  </a:cubicBezTo>
                  <a:cubicBezTo>
                    <a:pt x="67" y="221"/>
                    <a:pt x="68" y="231"/>
                    <a:pt x="70" y="241"/>
                  </a:cubicBezTo>
                  <a:cubicBezTo>
                    <a:pt x="71" y="251"/>
                    <a:pt x="74" y="260"/>
                    <a:pt x="77" y="268"/>
                  </a:cubicBezTo>
                  <a:cubicBezTo>
                    <a:pt x="79" y="277"/>
                    <a:pt x="83" y="284"/>
                    <a:pt x="88" y="291"/>
                  </a:cubicBezTo>
                  <a:cubicBezTo>
                    <a:pt x="93" y="297"/>
                    <a:pt x="99" y="302"/>
                    <a:pt x="106" y="306"/>
                  </a:cubicBezTo>
                  <a:cubicBezTo>
                    <a:pt x="113" y="309"/>
                    <a:pt x="121" y="311"/>
                    <a:pt x="131" y="311"/>
                  </a:cubicBezTo>
                  <a:cubicBezTo>
                    <a:pt x="140" y="311"/>
                    <a:pt x="148" y="309"/>
                    <a:pt x="155" y="306"/>
                  </a:cubicBezTo>
                  <a:cubicBezTo>
                    <a:pt x="162" y="302"/>
                    <a:pt x="168" y="297"/>
                    <a:pt x="173" y="291"/>
                  </a:cubicBezTo>
                  <a:cubicBezTo>
                    <a:pt x="178" y="284"/>
                    <a:pt x="182" y="277"/>
                    <a:pt x="185" y="268"/>
                  </a:cubicBezTo>
                  <a:cubicBezTo>
                    <a:pt x="188" y="260"/>
                    <a:pt x="190" y="251"/>
                    <a:pt x="192" y="241"/>
                  </a:cubicBezTo>
                  <a:cubicBezTo>
                    <a:pt x="193" y="231"/>
                    <a:pt x="194" y="221"/>
                    <a:pt x="195" y="210"/>
                  </a:cubicBezTo>
                  <a:cubicBezTo>
                    <a:pt x="195" y="200"/>
                    <a:pt x="196" y="189"/>
                    <a:pt x="196" y="179"/>
                  </a:cubicBezTo>
                  <a:cubicBezTo>
                    <a:pt x="196" y="168"/>
                    <a:pt x="195" y="158"/>
                    <a:pt x="195" y="147"/>
                  </a:cubicBezTo>
                  <a:cubicBezTo>
                    <a:pt x="194" y="137"/>
                    <a:pt x="193" y="127"/>
                    <a:pt x="192" y="117"/>
                  </a:cubicBezTo>
                  <a:cubicBezTo>
                    <a:pt x="190" y="107"/>
                    <a:pt x="188" y="98"/>
                    <a:pt x="185" y="89"/>
                  </a:cubicBezTo>
                  <a:cubicBezTo>
                    <a:pt x="182" y="81"/>
                    <a:pt x="178" y="73"/>
                    <a:pt x="173" y="67"/>
                  </a:cubicBezTo>
                  <a:cubicBezTo>
                    <a:pt x="168" y="61"/>
                    <a:pt x="162" y="56"/>
                    <a:pt x="155" y="52"/>
                  </a:cubicBezTo>
                  <a:cubicBezTo>
                    <a:pt x="148" y="49"/>
                    <a:pt x="140" y="47"/>
                    <a:pt x="131" y="4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2" name="Freeform 43">
              <a:extLst>
                <a:ext uri="{FF2B5EF4-FFF2-40B4-BE49-F238E27FC236}">
                  <a16:creationId xmlns:a16="http://schemas.microsoft.com/office/drawing/2014/main" xmlns="" id="{76CFFD8D-43C2-4B96-9224-E8A96A5BDD1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36687" y="5475900"/>
              <a:ext cx="208483" cy="262576"/>
            </a:xfrm>
            <a:custGeom>
              <a:avLst/>
              <a:gdLst>
                <a:gd name="T0" fmla="*/ 130 w 280"/>
                <a:gd name="T1" fmla="*/ 32 h 353"/>
                <a:gd name="T2" fmla="*/ 154 w 280"/>
                <a:gd name="T3" fmla="*/ 7 h 353"/>
                <a:gd name="T4" fmla="*/ 183 w 280"/>
                <a:gd name="T5" fmla="*/ 0 h 353"/>
                <a:gd name="T6" fmla="*/ 200 w 280"/>
                <a:gd name="T7" fmla="*/ 2 h 353"/>
                <a:gd name="T8" fmla="*/ 214 w 280"/>
                <a:gd name="T9" fmla="*/ 10 h 353"/>
                <a:gd name="T10" fmla="*/ 224 w 280"/>
                <a:gd name="T11" fmla="*/ 24 h 353"/>
                <a:gd name="T12" fmla="*/ 228 w 280"/>
                <a:gd name="T13" fmla="*/ 44 h 353"/>
                <a:gd name="T14" fmla="*/ 228 w 280"/>
                <a:gd name="T15" fmla="*/ 235 h 353"/>
                <a:gd name="T16" fmla="*/ 257 w 280"/>
                <a:gd name="T17" fmla="*/ 235 h 353"/>
                <a:gd name="T18" fmla="*/ 267 w 280"/>
                <a:gd name="T19" fmla="*/ 237 h 353"/>
                <a:gd name="T20" fmla="*/ 274 w 280"/>
                <a:gd name="T21" fmla="*/ 242 h 353"/>
                <a:gd name="T22" fmla="*/ 278 w 280"/>
                <a:gd name="T23" fmla="*/ 249 h 353"/>
                <a:gd name="T24" fmla="*/ 280 w 280"/>
                <a:gd name="T25" fmla="*/ 257 h 353"/>
                <a:gd name="T26" fmla="*/ 278 w 280"/>
                <a:gd name="T27" fmla="*/ 266 h 353"/>
                <a:gd name="T28" fmla="*/ 274 w 280"/>
                <a:gd name="T29" fmla="*/ 273 h 353"/>
                <a:gd name="T30" fmla="*/ 267 w 280"/>
                <a:gd name="T31" fmla="*/ 278 h 353"/>
                <a:gd name="T32" fmla="*/ 257 w 280"/>
                <a:gd name="T33" fmla="*/ 280 h 353"/>
                <a:gd name="T34" fmla="*/ 228 w 280"/>
                <a:gd name="T35" fmla="*/ 280 h 353"/>
                <a:gd name="T36" fmla="*/ 228 w 280"/>
                <a:gd name="T37" fmla="*/ 324 h 353"/>
                <a:gd name="T38" fmla="*/ 225 w 280"/>
                <a:gd name="T39" fmla="*/ 337 h 353"/>
                <a:gd name="T40" fmla="*/ 218 w 280"/>
                <a:gd name="T41" fmla="*/ 345 h 353"/>
                <a:gd name="T42" fmla="*/ 208 w 280"/>
                <a:gd name="T43" fmla="*/ 351 h 353"/>
                <a:gd name="T44" fmla="*/ 197 w 280"/>
                <a:gd name="T45" fmla="*/ 353 h 353"/>
                <a:gd name="T46" fmla="*/ 186 w 280"/>
                <a:gd name="T47" fmla="*/ 351 h 353"/>
                <a:gd name="T48" fmla="*/ 177 w 280"/>
                <a:gd name="T49" fmla="*/ 345 h 353"/>
                <a:gd name="T50" fmla="*/ 169 w 280"/>
                <a:gd name="T51" fmla="*/ 337 h 353"/>
                <a:gd name="T52" fmla="*/ 166 w 280"/>
                <a:gd name="T53" fmla="*/ 324 h 353"/>
                <a:gd name="T54" fmla="*/ 166 w 280"/>
                <a:gd name="T55" fmla="*/ 280 h 353"/>
                <a:gd name="T56" fmla="*/ 31 w 280"/>
                <a:gd name="T57" fmla="*/ 280 h 353"/>
                <a:gd name="T58" fmla="*/ 9 w 280"/>
                <a:gd name="T59" fmla="*/ 272 h 353"/>
                <a:gd name="T60" fmla="*/ 0 w 280"/>
                <a:gd name="T61" fmla="*/ 252 h 353"/>
                <a:gd name="T62" fmla="*/ 2 w 280"/>
                <a:gd name="T63" fmla="*/ 244 h 353"/>
                <a:gd name="T64" fmla="*/ 6 w 280"/>
                <a:gd name="T65" fmla="*/ 234 h 353"/>
                <a:gd name="T66" fmla="*/ 130 w 280"/>
                <a:gd name="T67" fmla="*/ 32 h 353"/>
                <a:gd name="T68" fmla="*/ 56 w 280"/>
                <a:gd name="T69" fmla="*/ 235 h 353"/>
                <a:gd name="T70" fmla="*/ 166 w 280"/>
                <a:gd name="T71" fmla="*/ 235 h 353"/>
                <a:gd name="T72" fmla="*/ 166 w 280"/>
                <a:gd name="T73" fmla="*/ 52 h 353"/>
                <a:gd name="T74" fmla="*/ 56 w 280"/>
                <a:gd name="T75" fmla="*/ 235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80" h="353">
                  <a:moveTo>
                    <a:pt x="130" y="32"/>
                  </a:moveTo>
                  <a:cubicBezTo>
                    <a:pt x="137" y="20"/>
                    <a:pt x="145" y="12"/>
                    <a:pt x="154" y="7"/>
                  </a:cubicBezTo>
                  <a:cubicBezTo>
                    <a:pt x="162" y="2"/>
                    <a:pt x="172" y="0"/>
                    <a:pt x="183" y="0"/>
                  </a:cubicBezTo>
                  <a:cubicBezTo>
                    <a:pt x="189" y="0"/>
                    <a:pt x="195" y="1"/>
                    <a:pt x="200" y="2"/>
                  </a:cubicBezTo>
                  <a:cubicBezTo>
                    <a:pt x="206" y="4"/>
                    <a:pt x="210" y="7"/>
                    <a:pt x="214" y="10"/>
                  </a:cubicBezTo>
                  <a:cubicBezTo>
                    <a:pt x="218" y="14"/>
                    <a:pt x="222" y="18"/>
                    <a:pt x="224" y="24"/>
                  </a:cubicBezTo>
                  <a:cubicBezTo>
                    <a:pt x="227" y="29"/>
                    <a:pt x="228" y="36"/>
                    <a:pt x="228" y="44"/>
                  </a:cubicBezTo>
                  <a:cubicBezTo>
                    <a:pt x="228" y="235"/>
                    <a:pt x="228" y="235"/>
                    <a:pt x="228" y="235"/>
                  </a:cubicBezTo>
                  <a:cubicBezTo>
                    <a:pt x="257" y="235"/>
                    <a:pt x="257" y="235"/>
                    <a:pt x="257" y="235"/>
                  </a:cubicBezTo>
                  <a:cubicBezTo>
                    <a:pt x="261" y="235"/>
                    <a:pt x="264" y="235"/>
                    <a:pt x="267" y="237"/>
                  </a:cubicBezTo>
                  <a:cubicBezTo>
                    <a:pt x="270" y="238"/>
                    <a:pt x="272" y="240"/>
                    <a:pt x="274" y="242"/>
                  </a:cubicBezTo>
                  <a:cubicBezTo>
                    <a:pt x="276" y="244"/>
                    <a:pt x="277" y="246"/>
                    <a:pt x="278" y="249"/>
                  </a:cubicBezTo>
                  <a:cubicBezTo>
                    <a:pt x="279" y="252"/>
                    <a:pt x="280" y="254"/>
                    <a:pt x="280" y="257"/>
                  </a:cubicBezTo>
                  <a:cubicBezTo>
                    <a:pt x="280" y="260"/>
                    <a:pt x="279" y="263"/>
                    <a:pt x="278" y="266"/>
                  </a:cubicBezTo>
                  <a:cubicBezTo>
                    <a:pt x="277" y="268"/>
                    <a:pt x="276" y="271"/>
                    <a:pt x="274" y="273"/>
                  </a:cubicBezTo>
                  <a:cubicBezTo>
                    <a:pt x="272" y="275"/>
                    <a:pt x="270" y="277"/>
                    <a:pt x="267" y="278"/>
                  </a:cubicBezTo>
                  <a:cubicBezTo>
                    <a:pt x="264" y="279"/>
                    <a:pt x="261" y="280"/>
                    <a:pt x="257" y="280"/>
                  </a:cubicBezTo>
                  <a:cubicBezTo>
                    <a:pt x="228" y="280"/>
                    <a:pt x="228" y="280"/>
                    <a:pt x="228" y="280"/>
                  </a:cubicBezTo>
                  <a:cubicBezTo>
                    <a:pt x="228" y="324"/>
                    <a:pt x="228" y="324"/>
                    <a:pt x="228" y="324"/>
                  </a:cubicBezTo>
                  <a:cubicBezTo>
                    <a:pt x="228" y="329"/>
                    <a:pt x="227" y="333"/>
                    <a:pt x="225" y="337"/>
                  </a:cubicBezTo>
                  <a:cubicBezTo>
                    <a:pt x="223" y="340"/>
                    <a:pt x="221" y="343"/>
                    <a:pt x="218" y="345"/>
                  </a:cubicBezTo>
                  <a:cubicBezTo>
                    <a:pt x="215" y="348"/>
                    <a:pt x="212" y="350"/>
                    <a:pt x="208" y="351"/>
                  </a:cubicBezTo>
                  <a:cubicBezTo>
                    <a:pt x="205" y="352"/>
                    <a:pt x="201" y="353"/>
                    <a:pt x="197" y="353"/>
                  </a:cubicBezTo>
                  <a:cubicBezTo>
                    <a:pt x="193" y="353"/>
                    <a:pt x="190" y="352"/>
                    <a:pt x="186" y="351"/>
                  </a:cubicBezTo>
                  <a:cubicBezTo>
                    <a:pt x="183" y="350"/>
                    <a:pt x="179" y="348"/>
                    <a:pt x="177" y="345"/>
                  </a:cubicBezTo>
                  <a:cubicBezTo>
                    <a:pt x="174" y="343"/>
                    <a:pt x="171" y="340"/>
                    <a:pt x="169" y="337"/>
                  </a:cubicBezTo>
                  <a:cubicBezTo>
                    <a:pt x="168" y="333"/>
                    <a:pt x="167" y="329"/>
                    <a:pt x="166" y="324"/>
                  </a:cubicBezTo>
                  <a:cubicBezTo>
                    <a:pt x="166" y="280"/>
                    <a:pt x="166" y="280"/>
                    <a:pt x="166" y="280"/>
                  </a:cubicBezTo>
                  <a:cubicBezTo>
                    <a:pt x="31" y="280"/>
                    <a:pt x="31" y="280"/>
                    <a:pt x="31" y="280"/>
                  </a:cubicBezTo>
                  <a:cubicBezTo>
                    <a:pt x="22" y="280"/>
                    <a:pt x="14" y="277"/>
                    <a:pt x="9" y="272"/>
                  </a:cubicBezTo>
                  <a:cubicBezTo>
                    <a:pt x="3" y="267"/>
                    <a:pt x="0" y="260"/>
                    <a:pt x="0" y="252"/>
                  </a:cubicBezTo>
                  <a:cubicBezTo>
                    <a:pt x="0" y="250"/>
                    <a:pt x="1" y="247"/>
                    <a:pt x="2" y="244"/>
                  </a:cubicBezTo>
                  <a:cubicBezTo>
                    <a:pt x="3" y="240"/>
                    <a:pt x="4" y="237"/>
                    <a:pt x="6" y="234"/>
                  </a:cubicBezTo>
                  <a:lnTo>
                    <a:pt x="130" y="32"/>
                  </a:lnTo>
                  <a:close/>
                  <a:moveTo>
                    <a:pt x="56" y="235"/>
                  </a:moveTo>
                  <a:cubicBezTo>
                    <a:pt x="166" y="235"/>
                    <a:pt x="166" y="235"/>
                    <a:pt x="166" y="235"/>
                  </a:cubicBezTo>
                  <a:cubicBezTo>
                    <a:pt x="166" y="52"/>
                    <a:pt x="166" y="52"/>
                    <a:pt x="166" y="52"/>
                  </a:cubicBezTo>
                  <a:lnTo>
                    <a:pt x="56" y="2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xmlns="" id="{2832EA18-6BE3-4B20-A0DC-1DDF0804EF0C}"/>
                </a:ext>
              </a:extLst>
            </p:cNvPr>
            <p:cNvGrpSpPr/>
            <p:nvPr/>
          </p:nvGrpSpPr>
          <p:grpSpPr>
            <a:xfrm>
              <a:off x="2162615" y="2983807"/>
              <a:ext cx="1988472" cy="1978211"/>
              <a:chOff x="1953896" y="2983807"/>
              <a:chExt cx="1988472" cy="1978211"/>
            </a:xfrm>
          </p:grpSpPr>
          <p:pic>
            <p:nvPicPr>
              <p:cNvPr id="24" name="图形 23" descr="无线路由器">
                <a:extLst>
                  <a:ext uri="{FF2B5EF4-FFF2-40B4-BE49-F238E27FC236}">
                    <a16:creationId xmlns:a16="http://schemas.microsoft.com/office/drawing/2014/main" xmlns="" id="{FA0288BC-BF02-4C95-8F20-D27A72CDD47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xmlns="" r:embed="rId4"/>
                  </a:ext>
                </a:extLst>
              </a:blip>
              <a:stretch>
                <a:fillRect/>
              </a:stretch>
            </p:blipFill>
            <p:spPr>
              <a:xfrm>
                <a:off x="2082334" y="4342657"/>
                <a:ext cx="614400" cy="614400"/>
              </a:xfrm>
              <a:prstGeom prst="rect">
                <a:avLst/>
              </a:prstGeom>
            </p:spPr>
          </p:pic>
          <p:pic>
            <p:nvPicPr>
              <p:cNvPr id="25" name="图形 24" descr="收音机">
                <a:extLst>
                  <a:ext uri="{FF2B5EF4-FFF2-40B4-BE49-F238E27FC236}">
                    <a16:creationId xmlns:a16="http://schemas.microsoft.com/office/drawing/2014/main" xmlns="" id="{53DFEDE9-2BBE-4CFE-84A0-B5101F31A7A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xmlns="" r:embed="rId6"/>
                  </a:ext>
                </a:extLst>
              </a:blip>
              <a:stretch>
                <a:fillRect/>
              </a:stretch>
            </p:blipFill>
            <p:spPr>
              <a:xfrm>
                <a:off x="1953896" y="2983807"/>
                <a:ext cx="614400" cy="614400"/>
              </a:xfrm>
              <a:prstGeom prst="rect">
                <a:avLst/>
              </a:prstGeom>
            </p:spPr>
          </p:pic>
          <p:pic>
            <p:nvPicPr>
              <p:cNvPr id="26" name="图形 25" descr="耳机">
                <a:extLst>
                  <a:ext uri="{FF2B5EF4-FFF2-40B4-BE49-F238E27FC236}">
                    <a16:creationId xmlns:a16="http://schemas.microsoft.com/office/drawing/2014/main" xmlns="" id="{A90F3036-82CB-473C-A5C9-E3B6237CB8E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xmlns="" r:embed="rId8"/>
                  </a:ext>
                </a:extLst>
              </a:blip>
              <a:stretch>
                <a:fillRect/>
              </a:stretch>
            </p:blipFill>
            <p:spPr>
              <a:xfrm>
                <a:off x="3246155" y="3034962"/>
                <a:ext cx="614400" cy="614400"/>
              </a:xfrm>
              <a:prstGeom prst="rect">
                <a:avLst/>
              </a:prstGeom>
            </p:spPr>
          </p:pic>
          <p:pic>
            <p:nvPicPr>
              <p:cNvPr id="27" name="图形 26" descr="照相机">
                <a:extLst>
                  <a:ext uri="{FF2B5EF4-FFF2-40B4-BE49-F238E27FC236}">
                    <a16:creationId xmlns:a16="http://schemas.microsoft.com/office/drawing/2014/main" xmlns="" id="{9F6D0054-F9B0-4E05-A583-4636F6299C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xmlns="" r:embed="rId10"/>
                  </a:ext>
                </a:extLst>
              </a:blip>
              <a:stretch>
                <a:fillRect/>
              </a:stretch>
            </p:blipFill>
            <p:spPr>
              <a:xfrm>
                <a:off x="3327968" y="4347618"/>
                <a:ext cx="614400" cy="614400"/>
              </a:xfrm>
              <a:prstGeom prst="rect">
                <a:avLst/>
              </a:prstGeom>
            </p:spPr>
          </p:pic>
        </p:grpSp>
      </p:grpSp>
      <p:grpSp>
        <p:nvGrpSpPr>
          <p:cNvPr id="71" name="组合 70">
            <a:extLst>
              <a:ext uri="{FF2B5EF4-FFF2-40B4-BE49-F238E27FC236}">
                <a16:creationId xmlns:a16="http://schemas.microsoft.com/office/drawing/2014/main" xmlns="" id="{032149C3-9B56-435A-9594-A800C4234A42}"/>
              </a:ext>
            </a:extLst>
          </p:cNvPr>
          <p:cNvGrpSpPr/>
          <p:nvPr/>
        </p:nvGrpSpPr>
        <p:grpSpPr>
          <a:xfrm>
            <a:off x="6203431" y="1616383"/>
            <a:ext cx="5454197" cy="4433755"/>
            <a:chOff x="5965864" y="1616383"/>
            <a:chExt cx="5454197" cy="4433755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xmlns="" id="{55E241A1-E25D-4298-B5F9-C0BD2779528E}"/>
                </a:ext>
              </a:extLst>
            </p:cNvPr>
            <p:cNvGrpSpPr/>
            <p:nvPr/>
          </p:nvGrpSpPr>
          <p:grpSpPr>
            <a:xfrm>
              <a:off x="5965864" y="1799962"/>
              <a:ext cx="776839" cy="4148607"/>
              <a:chOff x="5965864" y="1799962"/>
              <a:chExt cx="776839" cy="4148607"/>
            </a:xfrm>
          </p:grpSpPr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xmlns="" id="{DC5C489B-295F-4546-AE13-D9D3940239E1}"/>
                  </a:ext>
                </a:extLst>
              </p:cNvPr>
              <p:cNvSpPr/>
              <p:nvPr/>
            </p:nvSpPr>
            <p:spPr>
              <a:xfrm>
                <a:off x="5965864" y="1799962"/>
                <a:ext cx="762000" cy="762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bg1">
                        <a:lumMod val="75000"/>
                      </a:schemeClr>
                    </a:solidFill>
                  </a:rPr>
                  <a:t>01</a:t>
                </a:r>
                <a:endParaRPr lang="zh-CN" altLang="en-US" sz="28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xmlns="" id="{A7B91FA9-0498-4783-AC43-E2B8A8F8032C}"/>
                  </a:ext>
                </a:extLst>
              </p:cNvPr>
              <p:cNvSpPr/>
              <p:nvPr/>
            </p:nvSpPr>
            <p:spPr>
              <a:xfrm>
                <a:off x="5965864" y="2948368"/>
                <a:ext cx="762000" cy="762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accent3"/>
                    </a:solidFill>
                  </a:rPr>
                  <a:t>02</a:t>
                </a:r>
                <a:endParaRPr lang="zh-CN" altLang="en-US" sz="2800" dirty="0">
                  <a:solidFill>
                    <a:schemeClr val="accent3"/>
                  </a:solidFill>
                </a:endParaRPr>
              </a:p>
            </p:txBody>
          </p:sp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xmlns="" id="{C1E9CF9B-0539-4356-9160-4F6647729003}"/>
                  </a:ext>
                </a:extLst>
              </p:cNvPr>
              <p:cNvSpPr/>
              <p:nvPr/>
            </p:nvSpPr>
            <p:spPr>
              <a:xfrm>
                <a:off x="5979484" y="4053489"/>
                <a:ext cx="762000" cy="762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03</a:t>
                </a:r>
                <a:endParaRPr lang="zh-CN" altLang="en-US" sz="28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xmlns="" id="{3471D3C6-1B0D-4CBF-BACD-3E59D2B80238}"/>
                  </a:ext>
                </a:extLst>
              </p:cNvPr>
              <p:cNvSpPr/>
              <p:nvPr/>
            </p:nvSpPr>
            <p:spPr>
              <a:xfrm>
                <a:off x="5980703" y="5186569"/>
                <a:ext cx="762000" cy="762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04</a:t>
                </a:r>
                <a:endParaRPr lang="zh-CN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grpSp>
          <p:nvGrpSpPr>
            <p:cNvPr id="58" name="组合 57">
              <a:extLst>
                <a:ext uri="{FF2B5EF4-FFF2-40B4-BE49-F238E27FC236}">
                  <a16:creationId xmlns:a16="http://schemas.microsoft.com/office/drawing/2014/main" xmlns="" id="{A3305BF8-88E9-4094-B754-73C6AD91E3E6}"/>
                </a:ext>
              </a:extLst>
            </p:cNvPr>
            <p:cNvGrpSpPr/>
            <p:nvPr/>
          </p:nvGrpSpPr>
          <p:grpSpPr>
            <a:xfrm>
              <a:off x="6595242" y="1616383"/>
              <a:ext cx="4824819" cy="4433755"/>
              <a:chOff x="6595242" y="1288392"/>
              <a:chExt cx="4824819" cy="4433755"/>
            </a:xfrm>
          </p:grpSpPr>
          <p:grpSp>
            <p:nvGrpSpPr>
              <p:cNvPr id="59" name="组合 58">
                <a:extLst>
                  <a:ext uri="{FF2B5EF4-FFF2-40B4-BE49-F238E27FC236}">
                    <a16:creationId xmlns:a16="http://schemas.microsoft.com/office/drawing/2014/main" xmlns="" id="{EF4DFB73-4725-40CE-923A-8C2A9C6F3C9C}"/>
                  </a:ext>
                </a:extLst>
              </p:cNvPr>
              <p:cNvGrpSpPr/>
              <p:nvPr/>
            </p:nvGrpSpPr>
            <p:grpSpPr>
              <a:xfrm>
                <a:off x="6595242" y="1288392"/>
                <a:ext cx="4824819" cy="1034514"/>
                <a:chOff x="7509642" y="2001382"/>
                <a:chExt cx="4824819" cy="1034514"/>
              </a:xfrm>
            </p:grpSpPr>
            <p:sp>
              <p:nvSpPr>
                <p:cNvPr id="69" name="文本框 68">
                  <a:extLst>
                    <a:ext uri="{FF2B5EF4-FFF2-40B4-BE49-F238E27FC236}">
                      <a16:creationId xmlns:a16="http://schemas.microsoft.com/office/drawing/2014/main" xmlns="" id="{81C8B39D-84D9-4D06-AD5A-356EF5F1A07D}"/>
                    </a:ext>
                  </a:extLst>
                </p:cNvPr>
                <p:cNvSpPr txBox="1"/>
                <p:nvPr/>
              </p:nvSpPr>
              <p:spPr>
                <a:xfrm>
                  <a:off x="7509643" y="2389565"/>
                  <a:ext cx="4824818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zh-CN" altLang="en-US" sz="12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点击此处更换文本</a:t>
                  </a:r>
                  <a:r>
                    <a:rPr lang="en-US" altLang="zh-CN" sz="12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58pic.com</a:t>
                  </a:r>
                  <a:r>
                    <a:rPr lang="zh-CN" altLang="en-US" sz="12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点击此处更换文本</a:t>
                  </a:r>
                  <a:r>
                    <a:rPr lang="en-US" altLang="zh-CN" sz="12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58pic.com</a:t>
                  </a:r>
                  <a:r>
                    <a:rPr lang="zh-CN" altLang="en-US" sz="12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点击此处更换文本</a:t>
                  </a:r>
                  <a:r>
                    <a:rPr lang="en-US" altLang="zh-CN" sz="12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58pic.com</a:t>
                  </a:r>
                  <a:r>
                    <a:rPr lang="zh-CN" altLang="en-US" sz="12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点击此处更换文本</a:t>
                  </a:r>
                  <a:r>
                    <a:rPr lang="en-US" altLang="zh-CN" sz="12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58pic.com</a:t>
                  </a:r>
                  <a:endParaRPr lang="zh-CN" altLang="en-US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70" name="矩形 69">
                  <a:extLst>
                    <a:ext uri="{FF2B5EF4-FFF2-40B4-BE49-F238E27FC236}">
                      <a16:creationId xmlns:a16="http://schemas.microsoft.com/office/drawing/2014/main" xmlns="" id="{7E38F1EF-3AAF-4E1D-9AF6-5F044ED7F85F}"/>
                    </a:ext>
                  </a:extLst>
                </p:cNvPr>
                <p:cNvSpPr/>
                <p:nvPr/>
              </p:nvSpPr>
              <p:spPr>
                <a:xfrm>
                  <a:off x="7509642" y="2001382"/>
                  <a:ext cx="3287539" cy="46713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50000"/>
                    </a:lnSpc>
                  </a:pPr>
                  <a:r>
                    <a:rPr lang="zh-CN" altLang="en-US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点击此处更换标题</a:t>
                  </a:r>
                </a:p>
              </p:txBody>
            </p:sp>
          </p:grpSp>
          <p:grpSp>
            <p:nvGrpSpPr>
              <p:cNvPr id="60" name="组合 59">
                <a:extLst>
                  <a:ext uri="{FF2B5EF4-FFF2-40B4-BE49-F238E27FC236}">
                    <a16:creationId xmlns:a16="http://schemas.microsoft.com/office/drawing/2014/main" xmlns="" id="{8D63778C-F78C-4EF6-89AE-DA98452C4F7D}"/>
                  </a:ext>
                </a:extLst>
              </p:cNvPr>
              <p:cNvGrpSpPr/>
              <p:nvPr/>
            </p:nvGrpSpPr>
            <p:grpSpPr>
              <a:xfrm>
                <a:off x="6595242" y="2421472"/>
                <a:ext cx="4824819" cy="1034514"/>
                <a:chOff x="7509642" y="2001382"/>
                <a:chExt cx="4824819" cy="1034514"/>
              </a:xfrm>
            </p:grpSpPr>
            <p:sp>
              <p:nvSpPr>
                <p:cNvPr id="67" name="文本框 66">
                  <a:extLst>
                    <a:ext uri="{FF2B5EF4-FFF2-40B4-BE49-F238E27FC236}">
                      <a16:creationId xmlns:a16="http://schemas.microsoft.com/office/drawing/2014/main" xmlns="" id="{629322E6-20E5-43C9-9042-350D1FCCF2CF}"/>
                    </a:ext>
                  </a:extLst>
                </p:cNvPr>
                <p:cNvSpPr txBox="1"/>
                <p:nvPr/>
              </p:nvSpPr>
              <p:spPr>
                <a:xfrm>
                  <a:off x="7509643" y="2389565"/>
                  <a:ext cx="4824818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zh-CN" altLang="en-US" sz="12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点击此处更换文本</a:t>
                  </a:r>
                  <a:r>
                    <a:rPr lang="en-US" altLang="zh-CN" sz="12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58pic.com</a:t>
                  </a:r>
                  <a:r>
                    <a:rPr lang="zh-CN" altLang="en-US" sz="12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点击此处更换文本</a:t>
                  </a:r>
                  <a:r>
                    <a:rPr lang="en-US" altLang="zh-CN" sz="12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58pic.com</a:t>
                  </a:r>
                  <a:r>
                    <a:rPr lang="zh-CN" altLang="en-US" sz="12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点击此处更换文本</a:t>
                  </a:r>
                  <a:r>
                    <a:rPr lang="en-US" altLang="zh-CN" sz="12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58pic.com</a:t>
                  </a:r>
                  <a:r>
                    <a:rPr lang="zh-CN" altLang="en-US" sz="12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点击此处更换文本</a:t>
                  </a:r>
                  <a:r>
                    <a:rPr lang="en-US" altLang="zh-CN" sz="12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58pic.com</a:t>
                  </a:r>
                  <a:endParaRPr lang="zh-CN" altLang="en-US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68" name="矩形 67">
                  <a:extLst>
                    <a:ext uri="{FF2B5EF4-FFF2-40B4-BE49-F238E27FC236}">
                      <a16:creationId xmlns:a16="http://schemas.microsoft.com/office/drawing/2014/main" xmlns="" id="{3DA10EAC-25D3-48A4-A9B3-E090D7D1DA95}"/>
                    </a:ext>
                  </a:extLst>
                </p:cNvPr>
                <p:cNvSpPr/>
                <p:nvPr/>
              </p:nvSpPr>
              <p:spPr>
                <a:xfrm>
                  <a:off x="7509642" y="2001382"/>
                  <a:ext cx="3287539" cy="46713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50000"/>
                    </a:lnSpc>
                  </a:pPr>
                  <a:r>
                    <a:rPr lang="zh-CN" altLang="en-US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点击此处更换标题</a:t>
                  </a:r>
                </a:p>
              </p:txBody>
            </p:sp>
          </p:grpSp>
          <p:grpSp>
            <p:nvGrpSpPr>
              <p:cNvPr id="61" name="组合 60">
                <a:extLst>
                  <a:ext uri="{FF2B5EF4-FFF2-40B4-BE49-F238E27FC236}">
                    <a16:creationId xmlns:a16="http://schemas.microsoft.com/office/drawing/2014/main" xmlns="" id="{FAF09EA6-2E46-4452-94C4-499CD4DC436A}"/>
                  </a:ext>
                </a:extLst>
              </p:cNvPr>
              <p:cNvGrpSpPr/>
              <p:nvPr/>
            </p:nvGrpSpPr>
            <p:grpSpPr>
              <a:xfrm>
                <a:off x="6595242" y="3554552"/>
                <a:ext cx="4824819" cy="1034514"/>
                <a:chOff x="7509642" y="2001382"/>
                <a:chExt cx="4824819" cy="1034514"/>
              </a:xfrm>
            </p:grpSpPr>
            <p:sp>
              <p:nvSpPr>
                <p:cNvPr id="65" name="文本框 64">
                  <a:extLst>
                    <a:ext uri="{FF2B5EF4-FFF2-40B4-BE49-F238E27FC236}">
                      <a16:creationId xmlns:a16="http://schemas.microsoft.com/office/drawing/2014/main" xmlns="" id="{9F02A03F-9B1D-4448-A2A1-A250E845A3BF}"/>
                    </a:ext>
                  </a:extLst>
                </p:cNvPr>
                <p:cNvSpPr txBox="1"/>
                <p:nvPr/>
              </p:nvSpPr>
              <p:spPr>
                <a:xfrm>
                  <a:off x="7509643" y="2389565"/>
                  <a:ext cx="4824818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zh-CN" altLang="en-US" sz="12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点击此处更换文本</a:t>
                  </a:r>
                  <a:r>
                    <a:rPr lang="en-US" altLang="zh-CN" sz="12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58pic.com</a:t>
                  </a:r>
                  <a:r>
                    <a:rPr lang="zh-CN" altLang="en-US" sz="12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点击此处更换文本</a:t>
                  </a:r>
                  <a:r>
                    <a:rPr lang="en-US" altLang="zh-CN" sz="12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58pic.com</a:t>
                  </a:r>
                  <a:r>
                    <a:rPr lang="zh-CN" altLang="en-US" sz="12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点击此处更换文本</a:t>
                  </a:r>
                  <a:r>
                    <a:rPr lang="en-US" altLang="zh-CN" sz="12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58pic.com</a:t>
                  </a:r>
                  <a:r>
                    <a:rPr lang="zh-CN" altLang="en-US" sz="12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点击此处更换文本</a:t>
                  </a:r>
                  <a:r>
                    <a:rPr lang="en-US" altLang="zh-CN" sz="12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58pic.com</a:t>
                  </a:r>
                  <a:endParaRPr lang="zh-CN" altLang="en-US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66" name="矩形 65">
                  <a:extLst>
                    <a:ext uri="{FF2B5EF4-FFF2-40B4-BE49-F238E27FC236}">
                      <a16:creationId xmlns:a16="http://schemas.microsoft.com/office/drawing/2014/main" xmlns="" id="{F08B589B-1DAF-44AD-BB01-7181DB09AAA4}"/>
                    </a:ext>
                  </a:extLst>
                </p:cNvPr>
                <p:cNvSpPr/>
                <p:nvPr/>
              </p:nvSpPr>
              <p:spPr>
                <a:xfrm>
                  <a:off x="7509642" y="2001382"/>
                  <a:ext cx="3287539" cy="46713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50000"/>
                    </a:lnSpc>
                  </a:pPr>
                  <a:r>
                    <a:rPr lang="zh-CN" altLang="en-US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点击此处更换标题</a:t>
                  </a:r>
                </a:p>
              </p:txBody>
            </p:sp>
          </p:grpSp>
          <p:grpSp>
            <p:nvGrpSpPr>
              <p:cNvPr id="62" name="组合 61">
                <a:extLst>
                  <a:ext uri="{FF2B5EF4-FFF2-40B4-BE49-F238E27FC236}">
                    <a16:creationId xmlns:a16="http://schemas.microsoft.com/office/drawing/2014/main" xmlns="" id="{B570385D-6245-4A48-9F3C-F48529D783DA}"/>
                  </a:ext>
                </a:extLst>
              </p:cNvPr>
              <p:cNvGrpSpPr/>
              <p:nvPr/>
            </p:nvGrpSpPr>
            <p:grpSpPr>
              <a:xfrm>
                <a:off x="6595242" y="4687633"/>
                <a:ext cx="4824819" cy="1034514"/>
                <a:chOff x="7509642" y="2001382"/>
                <a:chExt cx="4824819" cy="1034514"/>
              </a:xfrm>
            </p:grpSpPr>
            <p:sp>
              <p:nvSpPr>
                <p:cNvPr id="63" name="文本框 62">
                  <a:extLst>
                    <a:ext uri="{FF2B5EF4-FFF2-40B4-BE49-F238E27FC236}">
                      <a16:creationId xmlns:a16="http://schemas.microsoft.com/office/drawing/2014/main" xmlns="" id="{0BA3A641-CA60-41B0-8132-DE5F6C053122}"/>
                    </a:ext>
                  </a:extLst>
                </p:cNvPr>
                <p:cNvSpPr txBox="1"/>
                <p:nvPr/>
              </p:nvSpPr>
              <p:spPr>
                <a:xfrm>
                  <a:off x="7509643" y="2389565"/>
                  <a:ext cx="4824818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zh-CN" altLang="en-US" sz="12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点击此处更换文本</a:t>
                  </a:r>
                  <a:r>
                    <a:rPr lang="en-US" altLang="zh-CN" sz="12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58pic.com</a:t>
                  </a:r>
                  <a:r>
                    <a:rPr lang="zh-CN" altLang="en-US" sz="12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点击此处更换文本</a:t>
                  </a:r>
                  <a:r>
                    <a:rPr lang="en-US" altLang="zh-CN" sz="12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58pic.com</a:t>
                  </a:r>
                  <a:r>
                    <a:rPr lang="zh-CN" altLang="en-US" sz="12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点击此处更换文本</a:t>
                  </a:r>
                  <a:r>
                    <a:rPr lang="en-US" altLang="zh-CN" sz="12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58pic.com</a:t>
                  </a:r>
                  <a:r>
                    <a:rPr lang="zh-CN" altLang="en-US" sz="12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点击此处更换文本</a:t>
                  </a:r>
                  <a:r>
                    <a:rPr lang="en-US" altLang="zh-CN" sz="12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58pic.com</a:t>
                  </a:r>
                  <a:endParaRPr lang="zh-CN" altLang="en-US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64" name="矩形 63">
                  <a:extLst>
                    <a:ext uri="{FF2B5EF4-FFF2-40B4-BE49-F238E27FC236}">
                      <a16:creationId xmlns:a16="http://schemas.microsoft.com/office/drawing/2014/main" xmlns="" id="{CB0E3616-9530-4582-AA5F-B7F7101B9248}"/>
                    </a:ext>
                  </a:extLst>
                </p:cNvPr>
                <p:cNvSpPr/>
                <p:nvPr/>
              </p:nvSpPr>
              <p:spPr>
                <a:xfrm>
                  <a:off x="7509642" y="2001382"/>
                  <a:ext cx="3287539" cy="46713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50000"/>
                    </a:lnSpc>
                  </a:pPr>
                  <a:r>
                    <a:rPr lang="zh-CN" altLang="en-US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点击此处更换标题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875585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xmlns="" id="{86E7686E-66A1-45C3-A6D5-589353A2E1E9}"/>
              </a:ext>
            </a:extLst>
          </p:cNvPr>
          <p:cNvGrpSpPr/>
          <p:nvPr/>
        </p:nvGrpSpPr>
        <p:grpSpPr>
          <a:xfrm>
            <a:off x="-1373255" y="-1275082"/>
            <a:ext cx="6827630" cy="4009574"/>
            <a:chOff x="-1373255" y="-1275082"/>
            <a:chExt cx="6827630" cy="4009574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xmlns="" id="{084DAB7A-A790-4B57-A537-D6E57255795D}"/>
                </a:ext>
              </a:extLst>
            </p:cNvPr>
            <p:cNvGrpSpPr/>
            <p:nvPr/>
          </p:nvGrpSpPr>
          <p:grpSpPr>
            <a:xfrm rot="1582098">
              <a:off x="-1373255" y="-1275082"/>
              <a:ext cx="2746510" cy="4009574"/>
              <a:chOff x="-3138530" y="-2579087"/>
              <a:chExt cx="9203382" cy="13435834"/>
            </a:xfrm>
          </p:grpSpPr>
          <p:sp>
            <p:nvSpPr>
              <p:cNvPr id="2" name="矩形: 圆角 1">
                <a:extLst>
                  <a:ext uri="{FF2B5EF4-FFF2-40B4-BE49-F238E27FC236}">
                    <a16:creationId xmlns:a16="http://schemas.microsoft.com/office/drawing/2014/main" xmlns="" id="{95B9BB3E-6CDA-4B1E-8F91-9E36A612F4D6}"/>
                  </a:ext>
                </a:extLst>
              </p:cNvPr>
              <p:cNvSpPr/>
              <p:nvPr/>
            </p:nvSpPr>
            <p:spPr>
              <a:xfrm rot="19103247">
                <a:off x="-3138530" y="1003257"/>
                <a:ext cx="5571382" cy="4799784"/>
              </a:xfrm>
              <a:prstGeom prst="roundRect">
                <a:avLst>
                  <a:gd name="adj" fmla="val 5494"/>
                </a:avLst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" name="矩形: 圆角 2">
                <a:extLst>
                  <a:ext uri="{FF2B5EF4-FFF2-40B4-BE49-F238E27FC236}">
                    <a16:creationId xmlns:a16="http://schemas.microsoft.com/office/drawing/2014/main" xmlns="" id="{72C37C42-4548-4147-BDC3-840EDC76F808}"/>
                  </a:ext>
                </a:extLst>
              </p:cNvPr>
              <p:cNvSpPr/>
              <p:nvPr/>
            </p:nvSpPr>
            <p:spPr>
              <a:xfrm rot="19103247">
                <a:off x="-472510" y="5224765"/>
                <a:ext cx="6537362" cy="5631982"/>
              </a:xfrm>
              <a:prstGeom prst="roundRect">
                <a:avLst>
                  <a:gd name="adj" fmla="val 5494"/>
                </a:avLst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" name="矩形: 圆角 3">
                <a:extLst>
                  <a:ext uri="{FF2B5EF4-FFF2-40B4-BE49-F238E27FC236}">
                    <a16:creationId xmlns:a16="http://schemas.microsoft.com/office/drawing/2014/main" xmlns="" id="{592FF9DD-0834-4605-AE6A-5C63FD8AADD6}"/>
                  </a:ext>
                </a:extLst>
              </p:cNvPr>
              <p:cNvSpPr/>
              <p:nvPr/>
            </p:nvSpPr>
            <p:spPr>
              <a:xfrm rot="19103247">
                <a:off x="1632634" y="-2579087"/>
                <a:ext cx="2726632" cy="4799784"/>
              </a:xfrm>
              <a:prstGeom prst="roundRect">
                <a:avLst>
                  <a:gd name="adj" fmla="val 5494"/>
                </a:avLst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" name="矩形 6">
              <a:extLst>
                <a:ext uri="{FF2B5EF4-FFF2-40B4-BE49-F238E27FC236}">
                  <a16:creationId xmlns:a16="http://schemas.microsoft.com/office/drawing/2014/main" xmlns="" id="{2A2F0C2A-DE9F-4879-AA2F-28DDEE488561}"/>
                </a:ext>
              </a:extLst>
            </p:cNvPr>
            <p:cNvSpPr/>
            <p:nvPr/>
          </p:nvSpPr>
          <p:spPr>
            <a:xfrm>
              <a:off x="576471" y="631313"/>
              <a:ext cx="2474842" cy="65707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</a:rPr>
                <a:t>工作完成情况</a:t>
              </a: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xmlns="" id="{3366A8F6-DC4D-4B6F-8CB0-78264DB4C575}"/>
                </a:ext>
              </a:extLst>
            </p:cNvPr>
            <p:cNvSpPr txBox="1"/>
            <p:nvPr/>
          </p:nvSpPr>
          <p:spPr>
            <a:xfrm>
              <a:off x="576471" y="1208879"/>
              <a:ext cx="4877904" cy="5241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点击此处更换文本</a:t>
              </a:r>
              <a:r>
                <a:rPr lang="en-US" altLang="zh-CN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58pic.com</a:t>
              </a:r>
              <a:r>
                <a:rPr lang="zh-CN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点击此处更换文本</a:t>
              </a:r>
              <a:r>
                <a:rPr lang="en-US" altLang="zh-CN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58pic.com</a:t>
              </a:r>
              <a:r>
                <a:rPr lang="zh-CN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点击此处更换文本</a:t>
              </a:r>
              <a:r>
                <a:rPr lang="en-US" altLang="zh-CN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58pic.com</a:t>
              </a:r>
              <a:r>
                <a:rPr lang="zh-CN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点击此处更换文本</a:t>
              </a:r>
              <a:r>
                <a:rPr lang="en-US" altLang="zh-CN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58pic.com</a:t>
              </a:r>
              <a:endPara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aphicFrame>
        <p:nvGraphicFramePr>
          <p:cNvPr id="23" name="原创设计师QQ598969553             _5">
            <a:extLst>
              <a:ext uri="{FF2B5EF4-FFF2-40B4-BE49-F238E27FC236}">
                <a16:creationId xmlns:a16="http://schemas.microsoft.com/office/drawing/2014/main" xmlns="" id="{033B2C9D-2981-4912-A383-EE6ED9904CC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06558574"/>
              </p:ext>
            </p:extLst>
          </p:nvPr>
        </p:nvGraphicFramePr>
        <p:xfrm>
          <a:off x="1230244" y="1743229"/>
          <a:ext cx="4744278" cy="44626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24" name="组合 23">
            <a:extLst>
              <a:ext uri="{FF2B5EF4-FFF2-40B4-BE49-F238E27FC236}">
                <a16:creationId xmlns:a16="http://schemas.microsoft.com/office/drawing/2014/main" xmlns="" id="{9B8DD3CA-1A99-405C-87C0-26FF55FCC62B}"/>
              </a:ext>
            </a:extLst>
          </p:cNvPr>
          <p:cNvGrpSpPr/>
          <p:nvPr/>
        </p:nvGrpSpPr>
        <p:grpSpPr>
          <a:xfrm>
            <a:off x="6203431" y="1616383"/>
            <a:ext cx="5454197" cy="4433755"/>
            <a:chOff x="5965864" y="1616383"/>
            <a:chExt cx="5454197" cy="4433755"/>
          </a:xfrm>
        </p:grpSpPr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xmlns="" id="{F07AB343-F1DD-46AF-A892-4CDBA40D6F28}"/>
                </a:ext>
              </a:extLst>
            </p:cNvPr>
            <p:cNvGrpSpPr/>
            <p:nvPr/>
          </p:nvGrpSpPr>
          <p:grpSpPr>
            <a:xfrm>
              <a:off x="5965864" y="1799962"/>
              <a:ext cx="776839" cy="4148607"/>
              <a:chOff x="5965864" y="1799962"/>
              <a:chExt cx="776839" cy="4148607"/>
            </a:xfrm>
          </p:grpSpPr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xmlns="" id="{C8B32FB4-0268-4566-A14D-6290AFB5E19F}"/>
                  </a:ext>
                </a:extLst>
              </p:cNvPr>
              <p:cNvSpPr/>
              <p:nvPr/>
            </p:nvSpPr>
            <p:spPr>
              <a:xfrm>
                <a:off x="5965864" y="1799962"/>
                <a:ext cx="762000" cy="762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bg1">
                        <a:lumMod val="75000"/>
                      </a:schemeClr>
                    </a:solidFill>
                  </a:rPr>
                  <a:t>01</a:t>
                </a:r>
                <a:endParaRPr lang="zh-CN" altLang="en-US" sz="28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xmlns="" id="{EAFB52EF-28FF-46BC-B13B-DA1056BA821B}"/>
                  </a:ext>
                </a:extLst>
              </p:cNvPr>
              <p:cNvSpPr/>
              <p:nvPr/>
            </p:nvSpPr>
            <p:spPr>
              <a:xfrm>
                <a:off x="5965864" y="2948368"/>
                <a:ext cx="762000" cy="762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accent3"/>
                    </a:solidFill>
                  </a:rPr>
                  <a:t>02</a:t>
                </a:r>
                <a:endParaRPr lang="zh-CN" altLang="en-US" sz="2800" dirty="0">
                  <a:solidFill>
                    <a:schemeClr val="accent3"/>
                  </a:solidFill>
                </a:endParaRPr>
              </a:p>
            </p:txBody>
          </p:sp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xmlns="" id="{9BC0DE62-16AB-4FD3-99BB-65D647B0C29E}"/>
                  </a:ext>
                </a:extLst>
              </p:cNvPr>
              <p:cNvSpPr/>
              <p:nvPr/>
            </p:nvSpPr>
            <p:spPr>
              <a:xfrm>
                <a:off x="5979484" y="4053489"/>
                <a:ext cx="762000" cy="762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03</a:t>
                </a:r>
                <a:endParaRPr lang="zh-CN" altLang="en-US" sz="28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xmlns="" id="{162FC831-729B-4AC3-B0DF-33693ED040D2}"/>
                  </a:ext>
                </a:extLst>
              </p:cNvPr>
              <p:cNvSpPr/>
              <p:nvPr/>
            </p:nvSpPr>
            <p:spPr>
              <a:xfrm>
                <a:off x="5980703" y="5186569"/>
                <a:ext cx="762000" cy="762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04</a:t>
                </a:r>
                <a:endParaRPr lang="zh-CN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xmlns="" id="{CB9A74EF-D29E-4C00-A99D-96ED65D10D9B}"/>
                </a:ext>
              </a:extLst>
            </p:cNvPr>
            <p:cNvGrpSpPr/>
            <p:nvPr/>
          </p:nvGrpSpPr>
          <p:grpSpPr>
            <a:xfrm>
              <a:off x="6595242" y="1616383"/>
              <a:ext cx="4824819" cy="4433755"/>
              <a:chOff x="6595242" y="1288392"/>
              <a:chExt cx="4824819" cy="4433755"/>
            </a:xfrm>
          </p:grpSpPr>
          <p:grpSp>
            <p:nvGrpSpPr>
              <p:cNvPr id="27" name="组合 26">
                <a:extLst>
                  <a:ext uri="{FF2B5EF4-FFF2-40B4-BE49-F238E27FC236}">
                    <a16:creationId xmlns:a16="http://schemas.microsoft.com/office/drawing/2014/main" xmlns="" id="{47C7EE84-2C50-4072-9FAD-916E8B12AE3B}"/>
                  </a:ext>
                </a:extLst>
              </p:cNvPr>
              <p:cNvGrpSpPr/>
              <p:nvPr/>
            </p:nvGrpSpPr>
            <p:grpSpPr>
              <a:xfrm>
                <a:off x="6595242" y="1288392"/>
                <a:ext cx="4824819" cy="1034514"/>
                <a:chOff x="7509642" y="2001382"/>
                <a:chExt cx="4824819" cy="1034514"/>
              </a:xfrm>
            </p:grpSpPr>
            <p:sp>
              <p:nvSpPr>
                <p:cNvPr id="37" name="文本框 36">
                  <a:extLst>
                    <a:ext uri="{FF2B5EF4-FFF2-40B4-BE49-F238E27FC236}">
                      <a16:creationId xmlns:a16="http://schemas.microsoft.com/office/drawing/2014/main" xmlns="" id="{A11096BB-9BCB-4F19-A437-D4C4D718E6B9}"/>
                    </a:ext>
                  </a:extLst>
                </p:cNvPr>
                <p:cNvSpPr txBox="1"/>
                <p:nvPr/>
              </p:nvSpPr>
              <p:spPr>
                <a:xfrm>
                  <a:off x="7509643" y="2389565"/>
                  <a:ext cx="4824818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zh-CN" altLang="en-US" sz="12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点击此处更换文本</a:t>
                  </a:r>
                  <a:r>
                    <a:rPr lang="en-US" altLang="zh-CN" sz="12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58pic.com</a:t>
                  </a:r>
                  <a:r>
                    <a:rPr lang="zh-CN" altLang="en-US" sz="12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点击此处更换文本</a:t>
                  </a:r>
                  <a:r>
                    <a:rPr lang="en-US" altLang="zh-CN" sz="12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58pic.com</a:t>
                  </a:r>
                  <a:r>
                    <a:rPr lang="zh-CN" altLang="en-US" sz="12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点击此处更换文本</a:t>
                  </a:r>
                  <a:r>
                    <a:rPr lang="en-US" altLang="zh-CN" sz="12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58pic.com</a:t>
                  </a:r>
                  <a:r>
                    <a:rPr lang="zh-CN" altLang="en-US" sz="12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点击此处更换文本</a:t>
                  </a:r>
                  <a:r>
                    <a:rPr lang="en-US" altLang="zh-CN" sz="12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58pic.com</a:t>
                  </a:r>
                  <a:endParaRPr lang="zh-CN" altLang="en-US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38" name="矩形 37">
                  <a:extLst>
                    <a:ext uri="{FF2B5EF4-FFF2-40B4-BE49-F238E27FC236}">
                      <a16:creationId xmlns:a16="http://schemas.microsoft.com/office/drawing/2014/main" xmlns="" id="{5EE3BD45-AFF2-468D-AB57-4A9EA30C450B}"/>
                    </a:ext>
                  </a:extLst>
                </p:cNvPr>
                <p:cNvSpPr/>
                <p:nvPr/>
              </p:nvSpPr>
              <p:spPr>
                <a:xfrm>
                  <a:off x="7509642" y="2001382"/>
                  <a:ext cx="3287539" cy="46713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50000"/>
                    </a:lnSpc>
                  </a:pPr>
                  <a:r>
                    <a:rPr lang="zh-CN" altLang="en-US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点击此处更换标题</a:t>
                  </a:r>
                </a:p>
              </p:txBody>
            </p:sp>
          </p:grpSp>
          <p:grpSp>
            <p:nvGrpSpPr>
              <p:cNvPr id="28" name="组合 27">
                <a:extLst>
                  <a:ext uri="{FF2B5EF4-FFF2-40B4-BE49-F238E27FC236}">
                    <a16:creationId xmlns:a16="http://schemas.microsoft.com/office/drawing/2014/main" xmlns="" id="{E8A4EE5E-8363-4B0D-88D3-C04181912090}"/>
                  </a:ext>
                </a:extLst>
              </p:cNvPr>
              <p:cNvGrpSpPr/>
              <p:nvPr/>
            </p:nvGrpSpPr>
            <p:grpSpPr>
              <a:xfrm>
                <a:off x="6595242" y="2421472"/>
                <a:ext cx="4824819" cy="1034514"/>
                <a:chOff x="7509642" y="2001382"/>
                <a:chExt cx="4824819" cy="1034514"/>
              </a:xfrm>
            </p:grpSpPr>
            <p:sp>
              <p:nvSpPr>
                <p:cNvPr id="35" name="文本框 34">
                  <a:extLst>
                    <a:ext uri="{FF2B5EF4-FFF2-40B4-BE49-F238E27FC236}">
                      <a16:creationId xmlns:a16="http://schemas.microsoft.com/office/drawing/2014/main" xmlns="" id="{539765D5-D69E-4857-AB47-28316B54C599}"/>
                    </a:ext>
                  </a:extLst>
                </p:cNvPr>
                <p:cNvSpPr txBox="1"/>
                <p:nvPr/>
              </p:nvSpPr>
              <p:spPr>
                <a:xfrm>
                  <a:off x="7509643" y="2389565"/>
                  <a:ext cx="4824818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zh-CN" altLang="en-US" sz="12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点击此处更换文本</a:t>
                  </a:r>
                  <a:r>
                    <a:rPr lang="en-US" altLang="zh-CN" sz="12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58pic.com</a:t>
                  </a:r>
                  <a:r>
                    <a:rPr lang="zh-CN" altLang="en-US" sz="12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点击此处更换文本</a:t>
                  </a:r>
                  <a:r>
                    <a:rPr lang="en-US" altLang="zh-CN" sz="12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58pic.com</a:t>
                  </a:r>
                  <a:r>
                    <a:rPr lang="zh-CN" altLang="en-US" sz="12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点击此处更换文本</a:t>
                  </a:r>
                  <a:r>
                    <a:rPr lang="en-US" altLang="zh-CN" sz="12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58pic.com</a:t>
                  </a:r>
                  <a:r>
                    <a:rPr lang="zh-CN" altLang="en-US" sz="12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点击此处更换文本</a:t>
                  </a:r>
                  <a:r>
                    <a:rPr lang="en-US" altLang="zh-CN" sz="12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58pic.com</a:t>
                  </a:r>
                  <a:endParaRPr lang="zh-CN" altLang="en-US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36" name="矩形 35">
                  <a:extLst>
                    <a:ext uri="{FF2B5EF4-FFF2-40B4-BE49-F238E27FC236}">
                      <a16:creationId xmlns:a16="http://schemas.microsoft.com/office/drawing/2014/main" xmlns="" id="{6098E71F-4690-49E5-A261-9EDE3AED8DFC}"/>
                    </a:ext>
                  </a:extLst>
                </p:cNvPr>
                <p:cNvSpPr/>
                <p:nvPr/>
              </p:nvSpPr>
              <p:spPr>
                <a:xfrm>
                  <a:off x="7509642" y="2001382"/>
                  <a:ext cx="3287539" cy="46713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50000"/>
                    </a:lnSpc>
                  </a:pPr>
                  <a:r>
                    <a:rPr lang="zh-CN" altLang="en-US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点击此处更换标题</a:t>
                  </a:r>
                </a:p>
              </p:txBody>
            </p:sp>
          </p:grpSp>
          <p:grpSp>
            <p:nvGrpSpPr>
              <p:cNvPr id="29" name="组合 28">
                <a:extLst>
                  <a:ext uri="{FF2B5EF4-FFF2-40B4-BE49-F238E27FC236}">
                    <a16:creationId xmlns:a16="http://schemas.microsoft.com/office/drawing/2014/main" xmlns="" id="{2FD22BA6-BC1E-4010-93DA-C7C110D2DB98}"/>
                  </a:ext>
                </a:extLst>
              </p:cNvPr>
              <p:cNvGrpSpPr/>
              <p:nvPr/>
            </p:nvGrpSpPr>
            <p:grpSpPr>
              <a:xfrm>
                <a:off x="6595242" y="3554552"/>
                <a:ext cx="4824819" cy="1034514"/>
                <a:chOff x="7509642" y="2001382"/>
                <a:chExt cx="4824819" cy="1034514"/>
              </a:xfrm>
            </p:grpSpPr>
            <p:sp>
              <p:nvSpPr>
                <p:cNvPr id="33" name="文本框 32">
                  <a:extLst>
                    <a:ext uri="{FF2B5EF4-FFF2-40B4-BE49-F238E27FC236}">
                      <a16:creationId xmlns:a16="http://schemas.microsoft.com/office/drawing/2014/main" xmlns="" id="{BC732B93-17BF-4A17-9A49-AA8E55BE2C79}"/>
                    </a:ext>
                  </a:extLst>
                </p:cNvPr>
                <p:cNvSpPr txBox="1"/>
                <p:nvPr/>
              </p:nvSpPr>
              <p:spPr>
                <a:xfrm>
                  <a:off x="7509643" y="2389565"/>
                  <a:ext cx="4824818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zh-CN" altLang="en-US" sz="12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点击此处更换文本</a:t>
                  </a:r>
                  <a:r>
                    <a:rPr lang="en-US" altLang="zh-CN" sz="12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58pic.com</a:t>
                  </a:r>
                  <a:r>
                    <a:rPr lang="zh-CN" altLang="en-US" sz="12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点击此处更换文本</a:t>
                  </a:r>
                  <a:r>
                    <a:rPr lang="en-US" altLang="zh-CN" sz="12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58pic.com</a:t>
                  </a:r>
                  <a:r>
                    <a:rPr lang="zh-CN" altLang="en-US" sz="12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点击此处更换文本</a:t>
                  </a:r>
                  <a:r>
                    <a:rPr lang="en-US" altLang="zh-CN" sz="12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58pic.com</a:t>
                  </a:r>
                  <a:r>
                    <a:rPr lang="zh-CN" altLang="en-US" sz="12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点击此处更换文本</a:t>
                  </a:r>
                  <a:r>
                    <a:rPr lang="en-US" altLang="zh-CN" sz="12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58pic.com</a:t>
                  </a:r>
                  <a:endParaRPr lang="zh-CN" altLang="en-US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34" name="矩形 33">
                  <a:extLst>
                    <a:ext uri="{FF2B5EF4-FFF2-40B4-BE49-F238E27FC236}">
                      <a16:creationId xmlns:a16="http://schemas.microsoft.com/office/drawing/2014/main" xmlns="" id="{ED2788CC-6315-4E63-910A-9AEF62CCDC48}"/>
                    </a:ext>
                  </a:extLst>
                </p:cNvPr>
                <p:cNvSpPr/>
                <p:nvPr/>
              </p:nvSpPr>
              <p:spPr>
                <a:xfrm>
                  <a:off x="7509642" y="2001382"/>
                  <a:ext cx="3287539" cy="46713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50000"/>
                    </a:lnSpc>
                  </a:pPr>
                  <a:r>
                    <a:rPr lang="zh-CN" altLang="en-US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点击此处更换标题</a:t>
                  </a:r>
                </a:p>
              </p:txBody>
            </p:sp>
          </p:grpSp>
          <p:grpSp>
            <p:nvGrpSpPr>
              <p:cNvPr id="30" name="组合 29">
                <a:extLst>
                  <a:ext uri="{FF2B5EF4-FFF2-40B4-BE49-F238E27FC236}">
                    <a16:creationId xmlns:a16="http://schemas.microsoft.com/office/drawing/2014/main" xmlns="" id="{04800AD6-23DE-4197-8B66-BE0A9A874C84}"/>
                  </a:ext>
                </a:extLst>
              </p:cNvPr>
              <p:cNvGrpSpPr/>
              <p:nvPr/>
            </p:nvGrpSpPr>
            <p:grpSpPr>
              <a:xfrm>
                <a:off x="6595242" y="4687633"/>
                <a:ext cx="4824819" cy="1034514"/>
                <a:chOff x="7509642" y="2001382"/>
                <a:chExt cx="4824819" cy="1034514"/>
              </a:xfrm>
            </p:grpSpPr>
            <p:sp>
              <p:nvSpPr>
                <p:cNvPr id="31" name="文本框 30">
                  <a:extLst>
                    <a:ext uri="{FF2B5EF4-FFF2-40B4-BE49-F238E27FC236}">
                      <a16:creationId xmlns:a16="http://schemas.microsoft.com/office/drawing/2014/main" xmlns="" id="{EA6ED4FF-1D4D-4BE6-9845-94277D610BBC}"/>
                    </a:ext>
                  </a:extLst>
                </p:cNvPr>
                <p:cNvSpPr txBox="1"/>
                <p:nvPr/>
              </p:nvSpPr>
              <p:spPr>
                <a:xfrm>
                  <a:off x="7509643" y="2389565"/>
                  <a:ext cx="4824818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zh-CN" altLang="en-US" sz="12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点击此处更换文本</a:t>
                  </a:r>
                  <a:r>
                    <a:rPr lang="en-US" altLang="zh-CN" sz="12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58pic.com</a:t>
                  </a:r>
                  <a:r>
                    <a:rPr lang="zh-CN" altLang="en-US" sz="12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点击此处更换文本</a:t>
                  </a:r>
                  <a:r>
                    <a:rPr lang="en-US" altLang="zh-CN" sz="12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58pic.com</a:t>
                  </a:r>
                  <a:r>
                    <a:rPr lang="zh-CN" altLang="en-US" sz="12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点击此处更换文本</a:t>
                  </a:r>
                  <a:r>
                    <a:rPr lang="en-US" altLang="zh-CN" sz="12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58pic.com</a:t>
                  </a:r>
                  <a:r>
                    <a:rPr lang="zh-CN" altLang="en-US" sz="12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点击此处更换文本</a:t>
                  </a:r>
                  <a:r>
                    <a:rPr lang="en-US" altLang="zh-CN" sz="12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58pic.com</a:t>
                  </a:r>
                  <a:endParaRPr lang="zh-CN" altLang="en-US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32" name="矩形 31">
                  <a:extLst>
                    <a:ext uri="{FF2B5EF4-FFF2-40B4-BE49-F238E27FC236}">
                      <a16:creationId xmlns:a16="http://schemas.microsoft.com/office/drawing/2014/main" xmlns="" id="{629C4757-0024-4787-96E9-F4784C3DCD53}"/>
                    </a:ext>
                  </a:extLst>
                </p:cNvPr>
                <p:cNvSpPr/>
                <p:nvPr/>
              </p:nvSpPr>
              <p:spPr>
                <a:xfrm>
                  <a:off x="7509642" y="2001382"/>
                  <a:ext cx="3287539" cy="46713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50000"/>
                    </a:lnSpc>
                  </a:pPr>
                  <a:r>
                    <a:rPr lang="zh-CN" altLang="en-US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点击此处更换标题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05082178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3" grpId="0">
        <p:bldAsOne/>
      </p:bldGraphic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xmlns="" id="{606908A4-9930-4B50-9BE9-517ABEA55677}"/>
              </a:ext>
            </a:extLst>
          </p:cNvPr>
          <p:cNvGrpSpPr/>
          <p:nvPr/>
        </p:nvGrpSpPr>
        <p:grpSpPr>
          <a:xfrm>
            <a:off x="-3138530" y="-2579087"/>
            <a:ext cx="9203382" cy="13435834"/>
            <a:chOff x="-3138530" y="-2579087"/>
            <a:chExt cx="9203382" cy="13435834"/>
          </a:xfrm>
          <a:blipFill dpi="0" rotWithShape="1">
            <a:blip r:embed="rId3"/>
            <a:srcRect/>
            <a:tile tx="0" ty="0" sx="100000" sy="100000" flip="none" algn="r"/>
          </a:blipFill>
        </p:grpSpPr>
        <p:sp>
          <p:nvSpPr>
            <p:cNvPr id="2" name="矩形: 圆角 1">
              <a:extLst>
                <a:ext uri="{FF2B5EF4-FFF2-40B4-BE49-F238E27FC236}">
                  <a16:creationId xmlns:a16="http://schemas.microsoft.com/office/drawing/2014/main" xmlns="" id="{95B9BB3E-6CDA-4B1E-8F91-9E36A612F4D6}"/>
                </a:ext>
              </a:extLst>
            </p:cNvPr>
            <p:cNvSpPr/>
            <p:nvPr/>
          </p:nvSpPr>
          <p:spPr>
            <a:xfrm rot="19103247">
              <a:off x="-3138530" y="1003257"/>
              <a:ext cx="5571382" cy="4799784"/>
            </a:xfrm>
            <a:prstGeom prst="roundRect">
              <a:avLst>
                <a:gd name="adj" fmla="val 549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xmlns="" id="{72C37C42-4548-4147-BDC3-840EDC76F808}"/>
                </a:ext>
              </a:extLst>
            </p:cNvPr>
            <p:cNvSpPr/>
            <p:nvPr/>
          </p:nvSpPr>
          <p:spPr>
            <a:xfrm rot="19103247">
              <a:off x="-472510" y="5224765"/>
              <a:ext cx="6537362" cy="5631982"/>
            </a:xfrm>
            <a:prstGeom prst="roundRect">
              <a:avLst>
                <a:gd name="adj" fmla="val 549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xmlns="" id="{592FF9DD-0834-4605-AE6A-5C63FD8AADD6}"/>
                </a:ext>
              </a:extLst>
            </p:cNvPr>
            <p:cNvSpPr/>
            <p:nvPr/>
          </p:nvSpPr>
          <p:spPr>
            <a:xfrm rot="19103247">
              <a:off x="1632634" y="-2579087"/>
              <a:ext cx="2726632" cy="4799784"/>
            </a:xfrm>
            <a:prstGeom prst="roundRect">
              <a:avLst>
                <a:gd name="adj" fmla="val 549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xmlns="" id="{30D9BD0B-2EE0-47D6-87D6-1CCA3D34F771}"/>
              </a:ext>
            </a:extLst>
          </p:cNvPr>
          <p:cNvGrpSpPr/>
          <p:nvPr/>
        </p:nvGrpSpPr>
        <p:grpSpPr>
          <a:xfrm>
            <a:off x="3775033" y="1467013"/>
            <a:ext cx="7474442" cy="3534341"/>
            <a:chOff x="4223913" y="1283393"/>
            <a:chExt cx="7474442" cy="3534341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xmlns="" id="{7C174801-E5A8-48C9-8228-9C43367059D7}"/>
                </a:ext>
              </a:extLst>
            </p:cNvPr>
            <p:cNvGrpSpPr/>
            <p:nvPr/>
          </p:nvGrpSpPr>
          <p:grpSpPr>
            <a:xfrm>
              <a:off x="4223913" y="2711614"/>
              <a:ext cx="7474442" cy="2106120"/>
              <a:chOff x="4223913" y="2678513"/>
              <a:chExt cx="7474442" cy="2106120"/>
            </a:xfrm>
          </p:grpSpPr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xmlns="" id="{D3DAE55D-F3B6-49F5-B72D-3850B4F596F6}"/>
                  </a:ext>
                </a:extLst>
              </p:cNvPr>
              <p:cNvSpPr/>
              <p:nvPr/>
            </p:nvSpPr>
            <p:spPr>
              <a:xfrm>
                <a:off x="4223913" y="2678513"/>
                <a:ext cx="7474442" cy="108616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6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成功项目展示</a:t>
                </a:r>
              </a:p>
            </p:txBody>
          </p:sp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xmlns="" id="{192D2260-0C06-45B3-AF51-FBEEAD95249E}"/>
                  </a:ext>
                </a:extLst>
              </p:cNvPr>
              <p:cNvSpPr txBox="1"/>
              <p:nvPr/>
            </p:nvSpPr>
            <p:spPr>
              <a:xfrm>
                <a:off x="5494573" y="3764674"/>
                <a:ext cx="4933121" cy="10199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ctr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zh-CN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点击此处更换文本</a:t>
                </a:r>
                <a:r>
                  <a:rPr lang="en-US" altLang="zh-CN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58pic.com</a:t>
                </a:r>
                <a:endPara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marL="285750" indent="-285750" algn="ctr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zh-CN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点击此处更换文本</a:t>
                </a:r>
                <a:r>
                  <a:rPr lang="en-US" altLang="zh-CN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58pic.com</a:t>
                </a:r>
                <a:r>
                  <a:rPr lang="zh-CN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点击此处更换文本</a:t>
                </a:r>
                <a:r>
                  <a:rPr lang="en-US" altLang="zh-CN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58pic.com</a:t>
                </a:r>
                <a:r>
                  <a:rPr lang="zh-CN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点击此处更换文本</a:t>
                </a:r>
              </a:p>
            </p:txBody>
          </p:sp>
        </p:grpSp>
        <p:sp>
          <p:nvSpPr>
            <p:cNvPr id="6" name="矩形 5">
              <a:extLst>
                <a:ext uri="{FF2B5EF4-FFF2-40B4-BE49-F238E27FC236}">
                  <a16:creationId xmlns:a16="http://schemas.microsoft.com/office/drawing/2014/main" xmlns="" id="{F3042951-1EA1-47C9-BE53-34AE0CE08EA7}"/>
                </a:ext>
              </a:extLst>
            </p:cNvPr>
            <p:cNvSpPr/>
            <p:nvPr/>
          </p:nvSpPr>
          <p:spPr>
            <a:xfrm>
              <a:off x="6261542" y="1283393"/>
              <a:ext cx="3399181" cy="123706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6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03</a:t>
              </a:r>
              <a:endParaRPr lang="zh-CN" altLang="en-US" sz="96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xmlns="" id="{805B2A8B-8180-492A-8A8B-82FC4C2F1B5E}"/>
              </a:ext>
            </a:extLst>
          </p:cNvPr>
          <p:cNvGrpSpPr/>
          <p:nvPr/>
        </p:nvGrpSpPr>
        <p:grpSpPr>
          <a:xfrm rot="18115931" flipH="1">
            <a:off x="9605273" y="-1530048"/>
            <a:ext cx="3185430" cy="4650344"/>
            <a:chOff x="-3138530" y="-2579087"/>
            <a:chExt cx="9203382" cy="13435834"/>
          </a:xfrm>
        </p:grpSpPr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xmlns="" id="{A629125F-772A-4759-8294-35744700F41A}"/>
                </a:ext>
              </a:extLst>
            </p:cNvPr>
            <p:cNvSpPr/>
            <p:nvPr/>
          </p:nvSpPr>
          <p:spPr>
            <a:xfrm rot="19103247">
              <a:off x="-3138530" y="1003257"/>
              <a:ext cx="5571382" cy="4799784"/>
            </a:xfrm>
            <a:prstGeom prst="roundRect">
              <a:avLst>
                <a:gd name="adj" fmla="val 5494"/>
              </a:avLst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xmlns="" id="{420A2EC8-E0B3-4B76-A91D-B890EC73EFC5}"/>
                </a:ext>
              </a:extLst>
            </p:cNvPr>
            <p:cNvSpPr/>
            <p:nvPr/>
          </p:nvSpPr>
          <p:spPr>
            <a:xfrm rot="19103247">
              <a:off x="-472510" y="5224765"/>
              <a:ext cx="6537362" cy="5631982"/>
            </a:xfrm>
            <a:prstGeom prst="roundRect">
              <a:avLst>
                <a:gd name="adj" fmla="val 5494"/>
              </a:avLst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xmlns="" id="{A37BCF63-9E3D-4B25-93EA-1358E056750E}"/>
                </a:ext>
              </a:extLst>
            </p:cNvPr>
            <p:cNvSpPr/>
            <p:nvPr/>
          </p:nvSpPr>
          <p:spPr>
            <a:xfrm rot="19103247">
              <a:off x="1632634" y="-2579087"/>
              <a:ext cx="2726632" cy="4799784"/>
            </a:xfrm>
            <a:prstGeom prst="roundRect">
              <a:avLst>
                <a:gd name="adj" fmla="val 5494"/>
              </a:avLst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18939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xmlns="" id="{86E7686E-66A1-45C3-A6D5-589353A2E1E9}"/>
              </a:ext>
            </a:extLst>
          </p:cNvPr>
          <p:cNvGrpSpPr/>
          <p:nvPr/>
        </p:nvGrpSpPr>
        <p:grpSpPr>
          <a:xfrm>
            <a:off x="-1373255" y="-1275082"/>
            <a:ext cx="6827630" cy="4009574"/>
            <a:chOff x="-1373255" y="-1275082"/>
            <a:chExt cx="6827630" cy="4009574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xmlns="" id="{084DAB7A-A790-4B57-A537-D6E57255795D}"/>
                </a:ext>
              </a:extLst>
            </p:cNvPr>
            <p:cNvGrpSpPr/>
            <p:nvPr/>
          </p:nvGrpSpPr>
          <p:grpSpPr>
            <a:xfrm rot="1582098">
              <a:off x="-1373255" y="-1275082"/>
              <a:ext cx="2746510" cy="4009574"/>
              <a:chOff x="-3138530" y="-2579087"/>
              <a:chExt cx="9203382" cy="13435834"/>
            </a:xfrm>
          </p:grpSpPr>
          <p:sp>
            <p:nvSpPr>
              <p:cNvPr id="2" name="矩形: 圆角 1">
                <a:extLst>
                  <a:ext uri="{FF2B5EF4-FFF2-40B4-BE49-F238E27FC236}">
                    <a16:creationId xmlns:a16="http://schemas.microsoft.com/office/drawing/2014/main" xmlns="" id="{95B9BB3E-6CDA-4B1E-8F91-9E36A612F4D6}"/>
                  </a:ext>
                </a:extLst>
              </p:cNvPr>
              <p:cNvSpPr/>
              <p:nvPr/>
            </p:nvSpPr>
            <p:spPr>
              <a:xfrm rot="19103247">
                <a:off x="-3138530" y="1003257"/>
                <a:ext cx="5571382" cy="4799784"/>
              </a:xfrm>
              <a:prstGeom prst="roundRect">
                <a:avLst>
                  <a:gd name="adj" fmla="val 5494"/>
                </a:avLst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" name="矩形: 圆角 2">
                <a:extLst>
                  <a:ext uri="{FF2B5EF4-FFF2-40B4-BE49-F238E27FC236}">
                    <a16:creationId xmlns:a16="http://schemas.microsoft.com/office/drawing/2014/main" xmlns="" id="{72C37C42-4548-4147-BDC3-840EDC76F808}"/>
                  </a:ext>
                </a:extLst>
              </p:cNvPr>
              <p:cNvSpPr/>
              <p:nvPr/>
            </p:nvSpPr>
            <p:spPr>
              <a:xfrm rot="19103247">
                <a:off x="-472510" y="5224765"/>
                <a:ext cx="6537362" cy="5631982"/>
              </a:xfrm>
              <a:prstGeom prst="roundRect">
                <a:avLst>
                  <a:gd name="adj" fmla="val 5494"/>
                </a:avLst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" name="矩形: 圆角 3">
                <a:extLst>
                  <a:ext uri="{FF2B5EF4-FFF2-40B4-BE49-F238E27FC236}">
                    <a16:creationId xmlns:a16="http://schemas.microsoft.com/office/drawing/2014/main" xmlns="" id="{592FF9DD-0834-4605-AE6A-5C63FD8AADD6}"/>
                  </a:ext>
                </a:extLst>
              </p:cNvPr>
              <p:cNvSpPr/>
              <p:nvPr/>
            </p:nvSpPr>
            <p:spPr>
              <a:xfrm rot="19103247">
                <a:off x="1632634" y="-2579087"/>
                <a:ext cx="2726632" cy="4799784"/>
              </a:xfrm>
              <a:prstGeom prst="roundRect">
                <a:avLst>
                  <a:gd name="adj" fmla="val 5494"/>
                </a:avLst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" name="矩形 6">
              <a:extLst>
                <a:ext uri="{FF2B5EF4-FFF2-40B4-BE49-F238E27FC236}">
                  <a16:creationId xmlns:a16="http://schemas.microsoft.com/office/drawing/2014/main" xmlns="" id="{2A2F0C2A-DE9F-4879-AA2F-28DDEE488561}"/>
                </a:ext>
              </a:extLst>
            </p:cNvPr>
            <p:cNvSpPr/>
            <p:nvPr/>
          </p:nvSpPr>
          <p:spPr>
            <a:xfrm>
              <a:off x="576471" y="631313"/>
              <a:ext cx="2474842" cy="65707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</a:rPr>
                <a:t>成功项目展示</a:t>
              </a: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xmlns="" id="{3366A8F6-DC4D-4B6F-8CB0-78264DB4C575}"/>
                </a:ext>
              </a:extLst>
            </p:cNvPr>
            <p:cNvSpPr txBox="1"/>
            <p:nvPr/>
          </p:nvSpPr>
          <p:spPr>
            <a:xfrm>
              <a:off x="576471" y="1208879"/>
              <a:ext cx="4877904" cy="5241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点击此处更换文本</a:t>
              </a:r>
              <a:r>
                <a:rPr lang="en-US" altLang="zh-CN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58pic.com</a:t>
              </a:r>
              <a:r>
                <a:rPr lang="zh-CN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点击此处更换文本</a:t>
              </a:r>
              <a:r>
                <a:rPr lang="en-US" altLang="zh-CN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58pic.com</a:t>
              </a:r>
              <a:r>
                <a:rPr lang="zh-CN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点击此处更换文本</a:t>
              </a:r>
              <a:r>
                <a:rPr lang="en-US" altLang="zh-CN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58pic.com</a:t>
              </a:r>
              <a:r>
                <a:rPr lang="zh-CN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点击此处更换文本</a:t>
              </a:r>
              <a:r>
                <a:rPr lang="en-US" altLang="zh-CN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58pic.com</a:t>
              </a:r>
              <a:endPara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xmlns="" id="{9FD77BD1-2AE3-47B7-BEC1-B5AA4D65BA14}"/>
              </a:ext>
            </a:extLst>
          </p:cNvPr>
          <p:cNvGrpSpPr/>
          <p:nvPr/>
        </p:nvGrpSpPr>
        <p:grpSpPr>
          <a:xfrm>
            <a:off x="2006098" y="2791426"/>
            <a:ext cx="8494314" cy="1275148"/>
            <a:chOff x="1944324" y="2791426"/>
            <a:chExt cx="8494314" cy="1275148"/>
          </a:xfrm>
        </p:grpSpPr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xmlns="" id="{4A9B09D9-8ABC-4CAD-8AB0-9543BE0D453B}"/>
                </a:ext>
              </a:extLst>
            </p:cNvPr>
            <p:cNvSpPr/>
            <p:nvPr/>
          </p:nvSpPr>
          <p:spPr>
            <a:xfrm>
              <a:off x="1944324" y="2791426"/>
              <a:ext cx="1386204" cy="1275148"/>
            </a:xfrm>
            <a:prstGeom prst="roundRect">
              <a:avLst/>
            </a:prstGeom>
            <a:solidFill>
              <a:srgbClr val="DCDCDC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xmlns="" id="{D51133EE-736F-46AA-A7FC-EE4B2DE05E57}"/>
                </a:ext>
              </a:extLst>
            </p:cNvPr>
            <p:cNvSpPr/>
            <p:nvPr/>
          </p:nvSpPr>
          <p:spPr>
            <a:xfrm>
              <a:off x="4313694" y="2791426"/>
              <a:ext cx="1386204" cy="1275148"/>
            </a:xfrm>
            <a:prstGeom prst="round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xmlns="" id="{1F65A877-A416-4FFA-BD5C-4D3AD0D9C844}"/>
                </a:ext>
              </a:extLst>
            </p:cNvPr>
            <p:cNvSpPr/>
            <p:nvPr/>
          </p:nvSpPr>
          <p:spPr>
            <a:xfrm>
              <a:off x="6683064" y="2791426"/>
              <a:ext cx="1386204" cy="1275148"/>
            </a:xfrm>
            <a:prstGeom prst="round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xmlns="" id="{FF94D208-9353-44CB-8579-044650C75E14}"/>
                </a:ext>
              </a:extLst>
            </p:cNvPr>
            <p:cNvSpPr/>
            <p:nvPr/>
          </p:nvSpPr>
          <p:spPr>
            <a:xfrm>
              <a:off x="9052434" y="2791426"/>
              <a:ext cx="1386204" cy="1275148"/>
            </a:xfrm>
            <a:prstGeom prst="round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xmlns="" id="{B2718A9A-A5D3-4AAF-9319-69FA26A58BC8}"/>
              </a:ext>
            </a:extLst>
          </p:cNvPr>
          <p:cNvGrpSpPr/>
          <p:nvPr/>
        </p:nvGrpSpPr>
        <p:grpSpPr>
          <a:xfrm>
            <a:off x="1648141" y="4282033"/>
            <a:ext cx="9210227" cy="1275670"/>
            <a:chOff x="1648141" y="4282033"/>
            <a:chExt cx="9210227" cy="1275670"/>
          </a:xfrm>
        </p:grpSpPr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xmlns="" id="{5B54FB8B-39D9-420E-8ECA-CBBFFE602111}"/>
                </a:ext>
              </a:extLst>
            </p:cNvPr>
            <p:cNvGrpSpPr/>
            <p:nvPr/>
          </p:nvGrpSpPr>
          <p:grpSpPr>
            <a:xfrm>
              <a:off x="8756251" y="4282033"/>
              <a:ext cx="2102117" cy="1275670"/>
              <a:chOff x="8142663" y="4301912"/>
              <a:chExt cx="2102117" cy="1275670"/>
            </a:xfrm>
          </p:grpSpPr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xmlns="" id="{A8521406-0276-444E-99E4-6086D1675E73}"/>
                  </a:ext>
                </a:extLst>
              </p:cNvPr>
              <p:cNvSpPr txBox="1"/>
              <p:nvPr/>
            </p:nvSpPr>
            <p:spPr>
              <a:xfrm>
                <a:off x="8292537" y="4690095"/>
                <a:ext cx="1802369" cy="8874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zh-CN" altLang="en-US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点击此处更换文本</a:t>
                </a:r>
                <a:r>
                  <a:rPr lang="en-US" altLang="zh-CN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58pic.com</a:t>
                </a:r>
                <a:r>
                  <a:rPr lang="zh-CN" altLang="en-US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点击此处更换文本</a:t>
                </a:r>
                <a:r>
                  <a:rPr lang="en-US" altLang="zh-CN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58pic.com</a:t>
                </a:r>
                <a:endPara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xmlns="" id="{521BA1AF-FDF0-433F-BE65-6698812E51A8}"/>
                  </a:ext>
                </a:extLst>
              </p:cNvPr>
              <p:cNvSpPr/>
              <p:nvPr/>
            </p:nvSpPr>
            <p:spPr>
              <a:xfrm>
                <a:off x="8142663" y="4301912"/>
                <a:ext cx="2102117" cy="4671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zh-CN" alt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点击此处更换标题</a:t>
                </a:r>
              </a:p>
            </p:txBody>
          </p:sp>
        </p:grp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xmlns="" id="{1692DBD6-EF0F-4166-BA27-17FA0B20C439}"/>
                </a:ext>
              </a:extLst>
            </p:cNvPr>
            <p:cNvGrpSpPr/>
            <p:nvPr/>
          </p:nvGrpSpPr>
          <p:grpSpPr>
            <a:xfrm>
              <a:off x="6386881" y="4282033"/>
              <a:ext cx="2102117" cy="1275670"/>
              <a:chOff x="8142663" y="4301912"/>
              <a:chExt cx="2102117" cy="1275670"/>
            </a:xfrm>
          </p:grpSpPr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xmlns="" id="{39FB30F1-B423-4308-8463-D901D1B444B5}"/>
                  </a:ext>
                </a:extLst>
              </p:cNvPr>
              <p:cNvSpPr txBox="1"/>
              <p:nvPr/>
            </p:nvSpPr>
            <p:spPr>
              <a:xfrm>
                <a:off x="8292537" y="4690095"/>
                <a:ext cx="1802369" cy="8874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zh-CN" altLang="en-US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点击此处更换文本</a:t>
                </a:r>
                <a:r>
                  <a:rPr lang="en-US" altLang="zh-CN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58pic.com</a:t>
                </a:r>
                <a:r>
                  <a:rPr lang="zh-CN" altLang="en-US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点击此处更换文本</a:t>
                </a:r>
                <a:r>
                  <a:rPr lang="en-US" altLang="zh-CN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58pic.com</a:t>
                </a:r>
                <a:endPara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xmlns="" id="{DCFA62AA-E0DC-492E-9834-CECB27D76512}"/>
                  </a:ext>
                </a:extLst>
              </p:cNvPr>
              <p:cNvSpPr/>
              <p:nvPr/>
            </p:nvSpPr>
            <p:spPr>
              <a:xfrm>
                <a:off x="8142663" y="4301912"/>
                <a:ext cx="2102117" cy="4671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zh-CN" alt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点击此处更换标题</a:t>
                </a:r>
              </a:p>
            </p:txBody>
          </p:sp>
        </p:grp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xmlns="" id="{857EF59C-6EE5-4BCD-B67F-D7649CA631E7}"/>
                </a:ext>
              </a:extLst>
            </p:cNvPr>
            <p:cNvGrpSpPr/>
            <p:nvPr/>
          </p:nvGrpSpPr>
          <p:grpSpPr>
            <a:xfrm>
              <a:off x="4017511" y="4282033"/>
              <a:ext cx="2102117" cy="1275670"/>
              <a:chOff x="8142663" y="4301912"/>
              <a:chExt cx="2102117" cy="1275670"/>
            </a:xfrm>
          </p:grpSpPr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xmlns="" id="{3C704500-6E9D-4373-B7C9-367C26A80BE3}"/>
                  </a:ext>
                </a:extLst>
              </p:cNvPr>
              <p:cNvSpPr txBox="1"/>
              <p:nvPr/>
            </p:nvSpPr>
            <p:spPr>
              <a:xfrm>
                <a:off x="8292537" y="4690095"/>
                <a:ext cx="1802369" cy="8874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zh-CN" altLang="en-US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点击此处更换文本</a:t>
                </a:r>
                <a:r>
                  <a:rPr lang="en-US" altLang="zh-CN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58pic.com</a:t>
                </a:r>
                <a:r>
                  <a:rPr lang="zh-CN" altLang="en-US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点击此处更换文本</a:t>
                </a:r>
                <a:r>
                  <a:rPr lang="en-US" altLang="zh-CN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58pic.com</a:t>
                </a:r>
                <a:endPara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xmlns="" id="{2B5E2C13-E32B-4857-AD7E-F1C10E490A0D}"/>
                  </a:ext>
                </a:extLst>
              </p:cNvPr>
              <p:cNvSpPr/>
              <p:nvPr/>
            </p:nvSpPr>
            <p:spPr>
              <a:xfrm>
                <a:off x="8142663" y="4301912"/>
                <a:ext cx="2102117" cy="4671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zh-CN" alt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点击此处更换标题</a:t>
                </a:r>
              </a:p>
            </p:txBody>
          </p:sp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xmlns="" id="{5BF42F46-66C6-4A1A-BB7E-18E74C03DE1D}"/>
                </a:ext>
              </a:extLst>
            </p:cNvPr>
            <p:cNvGrpSpPr/>
            <p:nvPr/>
          </p:nvGrpSpPr>
          <p:grpSpPr>
            <a:xfrm>
              <a:off x="1648141" y="4282033"/>
              <a:ext cx="2102117" cy="1275670"/>
              <a:chOff x="8142663" y="4301912"/>
              <a:chExt cx="2102117" cy="1275670"/>
            </a:xfrm>
          </p:grpSpPr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xmlns="" id="{DCD1C536-B59A-43C3-A654-1EDB892A804D}"/>
                  </a:ext>
                </a:extLst>
              </p:cNvPr>
              <p:cNvSpPr txBox="1"/>
              <p:nvPr/>
            </p:nvSpPr>
            <p:spPr>
              <a:xfrm>
                <a:off x="8292537" y="4690095"/>
                <a:ext cx="1802369" cy="8874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zh-CN" altLang="en-US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点击此处更换文本</a:t>
                </a:r>
                <a:r>
                  <a:rPr lang="en-US" altLang="zh-CN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58pic.com</a:t>
                </a:r>
                <a:r>
                  <a:rPr lang="zh-CN" altLang="en-US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点击此处更换文本</a:t>
                </a:r>
                <a:r>
                  <a:rPr lang="en-US" altLang="zh-CN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58pic.com</a:t>
                </a:r>
                <a:endPara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xmlns="" id="{89B8324D-5D48-4029-972D-B5D200EC9585}"/>
                  </a:ext>
                </a:extLst>
              </p:cNvPr>
              <p:cNvSpPr/>
              <p:nvPr/>
            </p:nvSpPr>
            <p:spPr>
              <a:xfrm>
                <a:off x="8142663" y="4301912"/>
                <a:ext cx="2102117" cy="4671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zh-CN" alt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点击此处更换标题</a:t>
                </a:r>
              </a:p>
            </p:txBody>
          </p:sp>
        </p:grp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xmlns="" id="{1A153D7B-6828-48C2-9E76-BE4F439784FF}"/>
              </a:ext>
            </a:extLst>
          </p:cNvPr>
          <p:cNvGrpSpPr/>
          <p:nvPr/>
        </p:nvGrpSpPr>
        <p:grpSpPr>
          <a:xfrm>
            <a:off x="2391999" y="3121800"/>
            <a:ext cx="7722510" cy="669794"/>
            <a:chOff x="2391999" y="3121800"/>
            <a:chExt cx="7722510" cy="669794"/>
          </a:xfrm>
        </p:grpSpPr>
        <p:pic>
          <p:nvPicPr>
            <p:cNvPr id="27" name="图形 26" descr="便携式计算机">
              <a:extLst>
                <a:ext uri="{FF2B5EF4-FFF2-40B4-BE49-F238E27FC236}">
                  <a16:creationId xmlns:a16="http://schemas.microsoft.com/office/drawing/2014/main" xmlns="" id="{AA3FCD2D-F749-44E6-8A7B-812582326B8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2391999" y="3121800"/>
              <a:ext cx="614400" cy="614400"/>
            </a:xfrm>
            <a:prstGeom prst="rect">
              <a:avLst/>
            </a:prstGeom>
          </p:spPr>
        </p:pic>
        <p:pic>
          <p:nvPicPr>
            <p:cNvPr id="29" name="图形 28" descr="显示器">
              <a:extLst>
                <a:ext uri="{FF2B5EF4-FFF2-40B4-BE49-F238E27FC236}">
                  <a16:creationId xmlns:a16="http://schemas.microsoft.com/office/drawing/2014/main" xmlns="" id="{8DFC50B0-7906-46D2-90F6-31585E02B60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4761369" y="3166342"/>
              <a:ext cx="614400" cy="614400"/>
            </a:xfrm>
            <a:prstGeom prst="rect">
              <a:avLst/>
            </a:prstGeom>
          </p:spPr>
        </p:pic>
        <p:pic>
          <p:nvPicPr>
            <p:cNvPr id="31" name="图形 30" descr="智能手机">
              <a:extLst>
                <a:ext uri="{FF2B5EF4-FFF2-40B4-BE49-F238E27FC236}">
                  <a16:creationId xmlns:a16="http://schemas.microsoft.com/office/drawing/2014/main" xmlns="" id="{3D4E3D6A-FCD9-4227-8AB6-B937BDC03AC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p:blipFill>
          <p:spPr>
            <a:xfrm>
              <a:off x="7130739" y="3177194"/>
              <a:ext cx="614400" cy="614400"/>
            </a:xfrm>
            <a:prstGeom prst="rect">
              <a:avLst/>
            </a:prstGeom>
          </p:spPr>
        </p:pic>
        <p:pic>
          <p:nvPicPr>
            <p:cNvPr id="33" name="图形 32" descr="平板电脑">
              <a:extLst>
                <a:ext uri="{FF2B5EF4-FFF2-40B4-BE49-F238E27FC236}">
                  <a16:creationId xmlns:a16="http://schemas.microsoft.com/office/drawing/2014/main" xmlns="" id="{F24F3116-8956-4F89-A0FD-EA957533B41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0"/>
                </a:ext>
              </a:extLst>
            </a:blip>
            <a:stretch>
              <a:fillRect/>
            </a:stretch>
          </p:blipFill>
          <p:spPr>
            <a:xfrm>
              <a:off x="9500109" y="3177194"/>
              <a:ext cx="614400" cy="6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4157741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xmlns="" id="{86E7686E-66A1-45C3-A6D5-589353A2E1E9}"/>
              </a:ext>
            </a:extLst>
          </p:cNvPr>
          <p:cNvGrpSpPr/>
          <p:nvPr/>
        </p:nvGrpSpPr>
        <p:grpSpPr>
          <a:xfrm>
            <a:off x="-1373255" y="-1275082"/>
            <a:ext cx="6827630" cy="4009574"/>
            <a:chOff x="-1373255" y="-1275082"/>
            <a:chExt cx="6827630" cy="4009574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xmlns="" id="{084DAB7A-A790-4B57-A537-D6E57255795D}"/>
                </a:ext>
              </a:extLst>
            </p:cNvPr>
            <p:cNvGrpSpPr/>
            <p:nvPr/>
          </p:nvGrpSpPr>
          <p:grpSpPr>
            <a:xfrm rot="1582098">
              <a:off x="-1373255" y="-1275082"/>
              <a:ext cx="2746510" cy="4009574"/>
              <a:chOff x="-3138530" y="-2579087"/>
              <a:chExt cx="9203382" cy="13435834"/>
            </a:xfrm>
          </p:grpSpPr>
          <p:sp>
            <p:nvSpPr>
              <p:cNvPr id="2" name="矩形: 圆角 1">
                <a:extLst>
                  <a:ext uri="{FF2B5EF4-FFF2-40B4-BE49-F238E27FC236}">
                    <a16:creationId xmlns:a16="http://schemas.microsoft.com/office/drawing/2014/main" xmlns="" id="{95B9BB3E-6CDA-4B1E-8F91-9E36A612F4D6}"/>
                  </a:ext>
                </a:extLst>
              </p:cNvPr>
              <p:cNvSpPr/>
              <p:nvPr/>
            </p:nvSpPr>
            <p:spPr>
              <a:xfrm rot="19103247">
                <a:off x="-3138530" y="1003257"/>
                <a:ext cx="5571382" cy="4799784"/>
              </a:xfrm>
              <a:prstGeom prst="roundRect">
                <a:avLst>
                  <a:gd name="adj" fmla="val 5494"/>
                </a:avLst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" name="矩形: 圆角 2">
                <a:extLst>
                  <a:ext uri="{FF2B5EF4-FFF2-40B4-BE49-F238E27FC236}">
                    <a16:creationId xmlns:a16="http://schemas.microsoft.com/office/drawing/2014/main" xmlns="" id="{72C37C42-4548-4147-BDC3-840EDC76F808}"/>
                  </a:ext>
                </a:extLst>
              </p:cNvPr>
              <p:cNvSpPr/>
              <p:nvPr/>
            </p:nvSpPr>
            <p:spPr>
              <a:xfrm rot="19103247">
                <a:off x="-472510" y="5224765"/>
                <a:ext cx="6537362" cy="5631982"/>
              </a:xfrm>
              <a:prstGeom prst="roundRect">
                <a:avLst>
                  <a:gd name="adj" fmla="val 5494"/>
                </a:avLst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" name="矩形: 圆角 3">
                <a:extLst>
                  <a:ext uri="{FF2B5EF4-FFF2-40B4-BE49-F238E27FC236}">
                    <a16:creationId xmlns:a16="http://schemas.microsoft.com/office/drawing/2014/main" xmlns="" id="{592FF9DD-0834-4605-AE6A-5C63FD8AADD6}"/>
                  </a:ext>
                </a:extLst>
              </p:cNvPr>
              <p:cNvSpPr/>
              <p:nvPr/>
            </p:nvSpPr>
            <p:spPr>
              <a:xfrm rot="19103247">
                <a:off x="1632634" y="-2579087"/>
                <a:ext cx="2726632" cy="4799784"/>
              </a:xfrm>
              <a:prstGeom prst="roundRect">
                <a:avLst>
                  <a:gd name="adj" fmla="val 5494"/>
                </a:avLst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" name="矩形 6">
              <a:extLst>
                <a:ext uri="{FF2B5EF4-FFF2-40B4-BE49-F238E27FC236}">
                  <a16:creationId xmlns:a16="http://schemas.microsoft.com/office/drawing/2014/main" xmlns="" id="{2A2F0C2A-DE9F-4879-AA2F-28DDEE488561}"/>
                </a:ext>
              </a:extLst>
            </p:cNvPr>
            <p:cNvSpPr/>
            <p:nvPr/>
          </p:nvSpPr>
          <p:spPr>
            <a:xfrm>
              <a:off x="576471" y="631313"/>
              <a:ext cx="2474842" cy="65707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</a:rPr>
                <a:t>成功项目展示</a:t>
              </a: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xmlns="" id="{3366A8F6-DC4D-4B6F-8CB0-78264DB4C575}"/>
                </a:ext>
              </a:extLst>
            </p:cNvPr>
            <p:cNvSpPr txBox="1"/>
            <p:nvPr/>
          </p:nvSpPr>
          <p:spPr>
            <a:xfrm>
              <a:off x="576471" y="1208879"/>
              <a:ext cx="4877904" cy="5241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点击此处更换文本</a:t>
              </a:r>
              <a:r>
                <a:rPr lang="en-US" altLang="zh-CN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58pic.com</a:t>
              </a:r>
              <a:r>
                <a:rPr lang="zh-CN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点击此处更换文本</a:t>
              </a:r>
              <a:r>
                <a:rPr lang="en-US" altLang="zh-CN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58pic.com</a:t>
              </a:r>
              <a:r>
                <a:rPr lang="zh-CN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点击此处更换文本</a:t>
              </a:r>
              <a:r>
                <a:rPr lang="en-US" altLang="zh-CN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58pic.com</a:t>
              </a:r>
              <a:r>
                <a:rPr lang="zh-CN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点击此处更换文本</a:t>
              </a:r>
              <a:r>
                <a:rPr lang="en-US" altLang="zh-CN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58pic.com</a:t>
              </a:r>
              <a:endPara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6" name="Group 3">
            <a:extLst>
              <a:ext uri="{FF2B5EF4-FFF2-40B4-BE49-F238E27FC236}">
                <a16:creationId xmlns:a16="http://schemas.microsoft.com/office/drawing/2014/main" xmlns="" id="{E8464ACE-64E2-410C-8FE2-F39249CE4256}"/>
              </a:ext>
            </a:extLst>
          </p:cNvPr>
          <p:cNvGrpSpPr/>
          <p:nvPr/>
        </p:nvGrpSpPr>
        <p:grpSpPr>
          <a:xfrm>
            <a:off x="1053735" y="2524748"/>
            <a:ext cx="10090868" cy="2170176"/>
            <a:chOff x="1050566" y="2772576"/>
            <a:chExt cx="10090868" cy="2170176"/>
          </a:xfrm>
        </p:grpSpPr>
        <p:sp>
          <p:nvSpPr>
            <p:cNvPr id="17" name="Block Arc 49">
              <a:extLst>
                <a:ext uri="{FF2B5EF4-FFF2-40B4-BE49-F238E27FC236}">
                  <a16:creationId xmlns:a16="http://schemas.microsoft.com/office/drawing/2014/main" xmlns="" id="{9C5474BE-2156-410E-B822-7CEE6DD0001D}"/>
                </a:ext>
              </a:extLst>
            </p:cNvPr>
            <p:cNvSpPr/>
            <p:nvPr/>
          </p:nvSpPr>
          <p:spPr>
            <a:xfrm>
              <a:off x="1050566" y="2786644"/>
              <a:ext cx="2156108" cy="2156108"/>
            </a:xfrm>
            <a:prstGeom prst="blockArc">
              <a:avLst>
                <a:gd name="adj1" fmla="val 10800000"/>
                <a:gd name="adj2" fmla="val 0"/>
                <a:gd name="adj3" fmla="val 8077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Block Arc 50">
              <a:extLst>
                <a:ext uri="{FF2B5EF4-FFF2-40B4-BE49-F238E27FC236}">
                  <a16:creationId xmlns:a16="http://schemas.microsoft.com/office/drawing/2014/main" xmlns="" id="{DEA9DF95-B6E4-43BF-B9F1-9E3BA73981B5}"/>
                </a:ext>
              </a:extLst>
            </p:cNvPr>
            <p:cNvSpPr/>
            <p:nvPr/>
          </p:nvSpPr>
          <p:spPr>
            <a:xfrm flipV="1">
              <a:off x="3034256" y="2772576"/>
              <a:ext cx="2156108" cy="2156108"/>
            </a:xfrm>
            <a:prstGeom prst="blockArc">
              <a:avLst>
                <a:gd name="adj1" fmla="val 10800000"/>
                <a:gd name="adj2" fmla="val 0"/>
                <a:gd name="adj3" fmla="val 807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Block Arc 51">
              <a:extLst>
                <a:ext uri="{FF2B5EF4-FFF2-40B4-BE49-F238E27FC236}">
                  <a16:creationId xmlns:a16="http://schemas.microsoft.com/office/drawing/2014/main" xmlns="" id="{5BD68A56-25F4-4B03-AC6B-0B552A0371BE}"/>
                </a:ext>
              </a:extLst>
            </p:cNvPr>
            <p:cNvSpPr/>
            <p:nvPr/>
          </p:nvSpPr>
          <p:spPr>
            <a:xfrm>
              <a:off x="5017946" y="2786644"/>
              <a:ext cx="2156108" cy="2156108"/>
            </a:xfrm>
            <a:prstGeom prst="blockArc">
              <a:avLst>
                <a:gd name="adj1" fmla="val 10800000"/>
                <a:gd name="adj2" fmla="val 0"/>
                <a:gd name="adj3" fmla="val 8077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Block Arc 52">
              <a:extLst>
                <a:ext uri="{FF2B5EF4-FFF2-40B4-BE49-F238E27FC236}">
                  <a16:creationId xmlns:a16="http://schemas.microsoft.com/office/drawing/2014/main" xmlns="" id="{06ADB536-5582-4C0F-BFBF-575702F3EC85}"/>
                </a:ext>
              </a:extLst>
            </p:cNvPr>
            <p:cNvSpPr/>
            <p:nvPr/>
          </p:nvSpPr>
          <p:spPr>
            <a:xfrm flipV="1">
              <a:off x="7001636" y="2772576"/>
              <a:ext cx="2156108" cy="2156108"/>
            </a:xfrm>
            <a:prstGeom prst="blockArc">
              <a:avLst>
                <a:gd name="adj1" fmla="val 10800000"/>
                <a:gd name="adj2" fmla="val 0"/>
                <a:gd name="adj3" fmla="val 8077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Block Arc 53">
              <a:extLst>
                <a:ext uri="{FF2B5EF4-FFF2-40B4-BE49-F238E27FC236}">
                  <a16:creationId xmlns:a16="http://schemas.microsoft.com/office/drawing/2014/main" xmlns="" id="{EA91336C-1C7F-47CC-B6E2-CF7D393237AC}"/>
                </a:ext>
              </a:extLst>
            </p:cNvPr>
            <p:cNvSpPr/>
            <p:nvPr/>
          </p:nvSpPr>
          <p:spPr>
            <a:xfrm>
              <a:off x="8985326" y="2786644"/>
              <a:ext cx="2156108" cy="2156108"/>
            </a:xfrm>
            <a:prstGeom prst="blockArc">
              <a:avLst>
                <a:gd name="adj1" fmla="val 10800000"/>
                <a:gd name="adj2" fmla="val 0"/>
                <a:gd name="adj3" fmla="val 8077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xmlns="" id="{0F6F92B7-CB14-4670-81C3-EB33D4A98AA1}"/>
              </a:ext>
            </a:extLst>
          </p:cNvPr>
          <p:cNvGrpSpPr/>
          <p:nvPr/>
        </p:nvGrpSpPr>
        <p:grpSpPr>
          <a:xfrm>
            <a:off x="1523256" y="2994269"/>
            <a:ext cx="9151826" cy="1217066"/>
            <a:chOff x="1523256" y="2994269"/>
            <a:chExt cx="9151826" cy="1217066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xmlns="" id="{938E58F5-9E73-42CD-BCBA-52C19DA2DB6D}"/>
                </a:ext>
              </a:extLst>
            </p:cNvPr>
            <p:cNvGrpSpPr/>
            <p:nvPr/>
          </p:nvGrpSpPr>
          <p:grpSpPr>
            <a:xfrm>
              <a:off x="1523256" y="2994269"/>
              <a:ext cx="1217066" cy="1217066"/>
              <a:chOff x="1523256" y="2994269"/>
              <a:chExt cx="1217066" cy="1217066"/>
            </a:xfrm>
          </p:grpSpPr>
          <p:sp>
            <p:nvSpPr>
              <p:cNvPr id="26" name="Oval 55">
                <a:extLst>
                  <a:ext uri="{FF2B5EF4-FFF2-40B4-BE49-F238E27FC236}">
                    <a16:creationId xmlns:a16="http://schemas.microsoft.com/office/drawing/2014/main" xmlns="" id="{0E796A2C-C79B-4610-B2B4-B033B22563A0}"/>
                  </a:ext>
                </a:extLst>
              </p:cNvPr>
              <p:cNvSpPr/>
              <p:nvPr/>
            </p:nvSpPr>
            <p:spPr>
              <a:xfrm>
                <a:off x="1523256" y="2994269"/>
                <a:ext cx="1217066" cy="1217066"/>
              </a:xfrm>
              <a:prstGeom prst="ellipse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GB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27" name="图形 26" descr="烧杯">
                <a:extLst>
                  <a:ext uri="{FF2B5EF4-FFF2-40B4-BE49-F238E27FC236}">
                    <a16:creationId xmlns:a16="http://schemas.microsoft.com/office/drawing/2014/main" xmlns="" id="{7B111308-0F79-4CA1-ADEC-EAB9A49345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xmlns="" r:embed="rId4"/>
                  </a:ext>
                </a:extLst>
              </a:blip>
              <a:stretch>
                <a:fillRect/>
              </a:stretch>
            </p:blipFill>
            <p:spPr>
              <a:xfrm>
                <a:off x="1791701" y="3240137"/>
                <a:ext cx="664196" cy="664196"/>
              </a:xfrm>
              <a:prstGeom prst="rect">
                <a:avLst/>
              </a:prstGeom>
            </p:spPr>
          </p:pic>
        </p:grpSp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xmlns="" id="{F9B37D3B-3DD2-4CA4-8614-85F3DA23BF40}"/>
                </a:ext>
              </a:extLst>
            </p:cNvPr>
            <p:cNvGrpSpPr/>
            <p:nvPr/>
          </p:nvGrpSpPr>
          <p:grpSpPr>
            <a:xfrm>
              <a:off x="5490636" y="2994269"/>
              <a:ext cx="1217066" cy="1217066"/>
              <a:chOff x="5490636" y="2994269"/>
              <a:chExt cx="1217066" cy="1217066"/>
            </a:xfrm>
          </p:grpSpPr>
          <p:sp>
            <p:nvSpPr>
              <p:cNvPr id="25" name="Oval 57">
                <a:extLst>
                  <a:ext uri="{FF2B5EF4-FFF2-40B4-BE49-F238E27FC236}">
                    <a16:creationId xmlns:a16="http://schemas.microsoft.com/office/drawing/2014/main" xmlns="" id="{53F7A8D5-ADFE-4FAF-A980-CE5FB27B5F98}"/>
                  </a:ext>
                </a:extLst>
              </p:cNvPr>
              <p:cNvSpPr/>
              <p:nvPr/>
            </p:nvSpPr>
            <p:spPr>
              <a:xfrm>
                <a:off x="5490636" y="2994269"/>
                <a:ext cx="1217066" cy="1217066"/>
              </a:xfrm>
              <a:prstGeom prst="ellipse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GB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28" name="图形 27" descr="烧瓶">
                <a:extLst>
                  <a:ext uri="{FF2B5EF4-FFF2-40B4-BE49-F238E27FC236}">
                    <a16:creationId xmlns:a16="http://schemas.microsoft.com/office/drawing/2014/main" xmlns="" id="{E23E9B5D-92F1-4194-A2D7-F47F869AE7D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xmlns="" r:embed="rId6"/>
                  </a:ext>
                </a:extLst>
              </a:blip>
              <a:stretch>
                <a:fillRect/>
              </a:stretch>
            </p:blipFill>
            <p:spPr>
              <a:xfrm>
                <a:off x="5763625" y="3231463"/>
                <a:ext cx="664196" cy="664196"/>
              </a:xfrm>
              <a:prstGeom prst="rect">
                <a:avLst/>
              </a:prstGeom>
            </p:spPr>
          </p:pic>
        </p:grpSp>
        <p:grpSp>
          <p:nvGrpSpPr>
            <p:cNvPr id="35" name="组合 34">
              <a:extLst>
                <a:ext uri="{FF2B5EF4-FFF2-40B4-BE49-F238E27FC236}">
                  <a16:creationId xmlns:a16="http://schemas.microsoft.com/office/drawing/2014/main" xmlns="" id="{ADB9F519-C77C-4725-805A-FD785FF811AD}"/>
                </a:ext>
              </a:extLst>
            </p:cNvPr>
            <p:cNvGrpSpPr/>
            <p:nvPr/>
          </p:nvGrpSpPr>
          <p:grpSpPr>
            <a:xfrm>
              <a:off x="3506946" y="2994269"/>
              <a:ext cx="1217066" cy="1217066"/>
              <a:chOff x="3506946" y="2994269"/>
              <a:chExt cx="1217066" cy="1217066"/>
            </a:xfrm>
          </p:grpSpPr>
          <p:sp>
            <p:nvSpPr>
              <p:cNvPr id="24" name="Oval 56">
                <a:extLst>
                  <a:ext uri="{FF2B5EF4-FFF2-40B4-BE49-F238E27FC236}">
                    <a16:creationId xmlns:a16="http://schemas.microsoft.com/office/drawing/2014/main" xmlns="" id="{CF9A2117-525D-4495-A89E-8001626030CD}"/>
                  </a:ext>
                </a:extLst>
              </p:cNvPr>
              <p:cNvSpPr/>
              <p:nvPr/>
            </p:nvSpPr>
            <p:spPr>
              <a:xfrm>
                <a:off x="3506946" y="2994269"/>
                <a:ext cx="1217066" cy="1217066"/>
              </a:xfrm>
              <a:prstGeom prst="ellipse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GB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29" name="图形 28" descr="显微镜">
                <a:extLst>
                  <a:ext uri="{FF2B5EF4-FFF2-40B4-BE49-F238E27FC236}">
                    <a16:creationId xmlns:a16="http://schemas.microsoft.com/office/drawing/2014/main" xmlns="" id="{84313B46-5175-432D-B168-D33E8AD265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xmlns="" r:embed="rId8"/>
                  </a:ext>
                </a:extLst>
              </a:blip>
              <a:stretch>
                <a:fillRect/>
              </a:stretch>
            </p:blipFill>
            <p:spPr>
              <a:xfrm>
                <a:off x="3751242" y="3240137"/>
                <a:ext cx="664196" cy="664196"/>
              </a:xfrm>
              <a:prstGeom prst="rect">
                <a:avLst/>
              </a:prstGeom>
            </p:spPr>
          </p:pic>
        </p:grpSp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xmlns="" id="{716073ED-DE8E-48F4-BDE5-E25AF07D94C4}"/>
                </a:ext>
              </a:extLst>
            </p:cNvPr>
            <p:cNvGrpSpPr/>
            <p:nvPr/>
          </p:nvGrpSpPr>
          <p:grpSpPr>
            <a:xfrm>
              <a:off x="9458016" y="2994269"/>
              <a:ext cx="1217066" cy="1217066"/>
              <a:chOff x="9458016" y="2994269"/>
              <a:chExt cx="1217066" cy="1217066"/>
            </a:xfrm>
          </p:grpSpPr>
          <p:sp>
            <p:nvSpPr>
              <p:cNvPr id="23" name="Oval 59">
                <a:extLst>
                  <a:ext uri="{FF2B5EF4-FFF2-40B4-BE49-F238E27FC236}">
                    <a16:creationId xmlns:a16="http://schemas.microsoft.com/office/drawing/2014/main" xmlns="" id="{19BA946D-F1B7-4025-A23A-A2B06E023EE2}"/>
                  </a:ext>
                </a:extLst>
              </p:cNvPr>
              <p:cNvSpPr/>
              <p:nvPr/>
            </p:nvSpPr>
            <p:spPr>
              <a:xfrm>
                <a:off x="9458016" y="2994269"/>
                <a:ext cx="1217066" cy="1217066"/>
              </a:xfrm>
              <a:prstGeom prst="ellipse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GB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30" name="图形 29" descr="地球仪">
                <a:extLst>
                  <a:ext uri="{FF2B5EF4-FFF2-40B4-BE49-F238E27FC236}">
                    <a16:creationId xmlns:a16="http://schemas.microsoft.com/office/drawing/2014/main" xmlns="" id="{0E689B6B-99A8-4782-AEFC-E15BDC76BE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xmlns="" r:embed="rId10"/>
                  </a:ext>
                </a:extLst>
              </a:blip>
              <a:stretch>
                <a:fillRect/>
              </a:stretch>
            </p:blipFill>
            <p:spPr>
              <a:xfrm>
                <a:off x="9734451" y="3231463"/>
                <a:ext cx="664196" cy="664196"/>
              </a:xfrm>
              <a:prstGeom prst="rect">
                <a:avLst/>
              </a:prstGeom>
            </p:spPr>
          </p:pic>
        </p:grpSp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xmlns="" id="{D4EE1330-F0C0-49F3-BF96-4CEED16BEC99}"/>
                </a:ext>
              </a:extLst>
            </p:cNvPr>
            <p:cNvGrpSpPr/>
            <p:nvPr/>
          </p:nvGrpSpPr>
          <p:grpSpPr>
            <a:xfrm>
              <a:off x="7474326" y="2994269"/>
              <a:ext cx="1217066" cy="1217066"/>
              <a:chOff x="7474326" y="2994269"/>
              <a:chExt cx="1217066" cy="1217066"/>
            </a:xfrm>
          </p:grpSpPr>
          <p:sp>
            <p:nvSpPr>
              <p:cNvPr id="22" name="Oval 58">
                <a:extLst>
                  <a:ext uri="{FF2B5EF4-FFF2-40B4-BE49-F238E27FC236}">
                    <a16:creationId xmlns:a16="http://schemas.microsoft.com/office/drawing/2014/main" xmlns="" id="{C062DE70-0237-4DB1-BA70-420871CBF429}"/>
                  </a:ext>
                </a:extLst>
              </p:cNvPr>
              <p:cNvSpPr/>
              <p:nvPr/>
            </p:nvSpPr>
            <p:spPr>
              <a:xfrm>
                <a:off x="7474326" y="2994269"/>
                <a:ext cx="1217066" cy="1217066"/>
              </a:xfrm>
              <a:prstGeom prst="ellipse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GB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31" name="图形 30" descr="时钟">
                <a:extLst>
                  <a:ext uri="{FF2B5EF4-FFF2-40B4-BE49-F238E27FC236}">
                    <a16:creationId xmlns:a16="http://schemas.microsoft.com/office/drawing/2014/main" xmlns="" id="{62C865AD-B179-41E3-927A-90E12E72AF1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xmlns="" r:embed="rId12"/>
                  </a:ext>
                </a:extLst>
              </a:blip>
              <a:stretch>
                <a:fillRect/>
              </a:stretch>
            </p:blipFill>
            <p:spPr>
              <a:xfrm>
                <a:off x="7750762" y="3240137"/>
                <a:ext cx="664196" cy="664196"/>
              </a:xfrm>
              <a:prstGeom prst="rect">
                <a:avLst/>
              </a:prstGeom>
            </p:spPr>
          </p:pic>
        </p:grp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xmlns="" id="{5B95FED9-C14B-4D2D-ADCA-54020A547119}"/>
              </a:ext>
            </a:extLst>
          </p:cNvPr>
          <p:cNvGrpSpPr/>
          <p:nvPr/>
        </p:nvGrpSpPr>
        <p:grpSpPr>
          <a:xfrm>
            <a:off x="1886776" y="4983486"/>
            <a:ext cx="8418445" cy="1034514"/>
            <a:chOff x="1886778" y="4553186"/>
            <a:chExt cx="8418445" cy="1034514"/>
          </a:xfrm>
        </p:grpSpPr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xmlns="" id="{464B1581-A575-43C4-92D0-03748E418A1C}"/>
                </a:ext>
              </a:extLst>
            </p:cNvPr>
            <p:cNvSpPr txBox="1"/>
            <p:nvPr/>
          </p:nvSpPr>
          <p:spPr>
            <a:xfrm>
              <a:off x="1886778" y="4941369"/>
              <a:ext cx="841844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点击此处更换文本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58pic.com</a:t>
              </a: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点击此处更换文本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58pic.com</a:t>
              </a: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点击此处更换文本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58pic.com</a:t>
              </a: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点击此处更换文本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58pic.com</a:t>
              </a: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点击此处更换文本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58pic.com</a:t>
              </a: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点击此处更换文本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58pic.com</a:t>
              </a: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点击此处更换文本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58pic.com</a:t>
              </a: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点击此处更换文本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58pic.com</a:t>
              </a:r>
              <a:endPara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xmlns="" id="{C81D1CE5-4C3D-44E7-8E14-18DDF5F450CF}"/>
                </a:ext>
              </a:extLst>
            </p:cNvPr>
            <p:cNvSpPr/>
            <p:nvPr/>
          </p:nvSpPr>
          <p:spPr>
            <a:xfrm>
              <a:off x="4669735" y="4553186"/>
              <a:ext cx="2852530" cy="46713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点击此处更换标题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8699226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xmlns="" id="{86E7686E-66A1-45C3-A6D5-589353A2E1E9}"/>
              </a:ext>
            </a:extLst>
          </p:cNvPr>
          <p:cNvGrpSpPr/>
          <p:nvPr/>
        </p:nvGrpSpPr>
        <p:grpSpPr>
          <a:xfrm>
            <a:off x="-1373255" y="-1275082"/>
            <a:ext cx="6827630" cy="4009574"/>
            <a:chOff x="-1373255" y="-1275082"/>
            <a:chExt cx="6827630" cy="4009574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xmlns="" id="{084DAB7A-A790-4B57-A537-D6E57255795D}"/>
                </a:ext>
              </a:extLst>
            </p:cNvPr>
            <p:cNvGrpSpPr/>
            <p:nvPr/>
          </p:nvGrpSpPr>
          <p:grpSpPr>
            <a:xfrm rot="1582098">
              <a:off x="-1373255" y="-1275082"/>
              <a:ext cx="2746510" cy="4009574"/>
              <a:chOff x="-3138530" y="-2579087"/>
              <a:chExt cx="9203382" cy="13435834"/>
            </a:xfrm>
          </p:grpSpPr>
          <p:sp>
            <p:nvSpPr>
              <p:cNvPr id="2" name="矩形: 圆角 1">
                <a:extLst>
                  <a:ext uri="{FF2B5EF4-FFF2-40B4-BE49-F238E27FC236}">
                    <a16:creationId xmlns:a16="http://schemas.microsoft.com/office/drawing/2014/main" xmlns="" id="{95B9BB3E-6CDA-4B1E-8F91-9E36A612F4D6}"/>
                  </a:ext>
                </a:extLst>
              </p:cNvPr>
              <p:cNvSpPr/>
              <p:nvPr/>
            </p:nvSpPr>
            <p:spPr>
              <a:xfrm rot="19103247">
                <a:off x="-3138530" y="1003257"/>
                <a:ext cx="5571382" cy="4799784"/>
              </a:xfrm>
              <a:prstGeom prst="roundRect">
                <a:avLst>
                  <a:gd name="adj" fmla="val 5494"/>
                </a:avLst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" name="矩形: 圆角 2">
                <a:extLst>
                  <a:ext uri="{FF2B5EF4-FFF2-40B4-BE49-F238E27FC236}">
                    <a16:creationId xmlns:a16="http://schemas.microsoft.com/office/drawing/2014/main" xmlns="" id="{72C37C42-4548-4147-BDC3-840EDC76F808}"/>
                  </a:ext>
                </a:extLst>
              </p:cNvPr>
              <p:cNvSpPr/>
              <p:nvPr/>
            </p:nvSpPr>
            <p:spPr>
              <a:xfrm rot="19103247">
                <a:off x="-472510" y="5224765"/>
                <a:ext cx="6537362" cy="5631982"/>
              </a:xfrm>
              <a:prstGeom prst="roundRect">
                <a:avLst>
                  <a:gd name="adj" fmla="val 5494"/>
                </a:avLst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" name="矩形: 圆角 3">
                <a:extLst>
                  <a:ext uri="{FF2B5EF4-FFF2-40B4-BE49-F238E27FC236}">
                    <a16:creationId xmlns:a16="http://schemas.microsoft.com/office/drawing/2014/main" xmlns="" id="{592FF9DD-0834-4605-AE6A-5C63FD8AADD6}"/>
                  </a:ext>
                </a:extLst>
              </p:cNvPr>
              <p:cNvSpPr/>
              <p:nvPr/>
            </p:nvSpPr>
            <p:spPr>
              <a:xfrm rot="19103247">
                <a:off x="1632634" y="-2579087"/>
                <a:ext cx="2726632" cy="4799784"/>
              </a:xfrm>
              <a:prstGeom prst="roundRect">
                <a:avLst>
                  <a:gd name="adj" fmla="val 5494"/>
                </a:avLst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" name="矩形 6">
              <a:extLst>
                <a:ext uri="{FF2B5EF4-FFF2-40B4-BE49-F238E27FC236}">
                  <a16:creationId xmlns:a16="http://schemas.microsoft.com/office/drawing/2014/main" xmlns="" id="{2A2F0C2A-DE9F-4879-AA2F-28DDEE488561}"/>
                </a:ext>
              </a:extLst>
            </p:cNvPr>
            <p:cNvSpPr/>
            <p:nvPr/>
          </p:nvSpPr>
          <p:spPr>
            <a:xfrm>
              <a:off x="576471" y="631313"/>
              <a:ext cx="2474842" cy="65707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</a:rPr>
                <a:t>成功项目展示</a:t>
              </a: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xmlns="" id="{3366A8F6-DC4D-4B6F-8CB0-78264DB4C575}"/>
                </a:ext>
              </a:extLst>
            </p:cNvPr>
            <p:cNvSpPr txBox="1"/>
            <p:nvPr/>
          </p:nvSpPr>
          <p:spPr>
            <a:xfrm>
              <a:off x="576471" y="1208879"/>
              <a:ext cx="4877904" cy="5241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点击此处更换文本</a:t>
              </a:r>
              <a:r>
                <a:rPr lang="en-US" altLang="zh-CN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58pic.com</a:t>
              </a:r>
              <a:r>
                <a:rPr lang="zh-CN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点击此处更换文本</a:t>
              </a:r>
              <a:r>
                <a:rPr lang="en-US" altLang="zh-CN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58pic.com</a:t>
              </a:r>
              <a:r>
                <a:rPr lang="zh-CN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点击此处更换文本</a:t>
              </a:r>
              <a:r>
                <a:rPr lang="en-US" altLang="zh-CN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58pic.com</a:t>
              </a:r>
              <a:r>
                <a:rPr lang="zh-CN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点击此处更换文本</a:t>
              </a:r>
              <a:r>
                <a:rPr lang="en-US" altLang="zh-CN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58pic.com</a:t>
              </a:r>
              <a:endPara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xmlns="" id="{370FE0A1-B4B5-499E-AEDE-7AC56B001897}"/>
              </a:ext>
            </a:extLst>
          </p:cNvPr>
          <p:cNvGrpSpPr/>
          <p:nvPr/>
        </p:nvGrpSpPr>
        <p:grpSpPr>
          <a:xfrm>
            <a:off x="4779065" y="2250929"/>
            <a:ext cx="2633870" cy="3747053"/>
            <a:chOff x="4779065" y="2250929"/>
            <a:chExt cx="2633870" cy="3747053"/>
          </a:xfrm>
        </p:grpSpPr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xmlns="" id="{FB4DB3EE-F1F1-44D3-B82B-DF2C0349C467}"/>
                </a:ext>
              </a:extLst>
            </p:cNvPr>
            <p:cNvSpPr/>
            <p:nvPr/>
          </p:nvSpPr>
          <p:spPr>
            <a:xfrm>
              <a:off x="4779065" y="2250929"/>
              <a:ext cx="2633870" cy="3747053"/>
            </a:xfrm>
            <a:prstGeom prst="roundRect">
              <a:avLst/>
            </a:pr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5" name="图形 14" descr="语音">
              <a:extLst>
                <a:ext uri="{FF2B5EF4-FFF2-40B4-BE49-F238E27FC236}">
                  <a16:creationId xmlns:a16="http://schemas.microsoft.com/office/drawing/2014/main" xmlns="" id="{A628A226-BC47-4A66-9CB3-D57FE8142B5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5791199" y="2963688"/>
              <a:ext cx="609602" cy="609602"/>
            </a:xfrm>
            <a:prstGeom prst="rect">
              <a:avLst/>
            </a:prstGeom>
          </p:spPr>
        </p:pic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xmlns="" id="{87192AAB-5DA7-47D0-8C26-765C8BD8DB36}"/>
                </a:ext>
              </a:extLst>
            </p:cNvPr>
            <p:cNvGrpSpPr/>
            <p:nvPr/>
          </p:nvGrpSpPr>
          <p:grpSpPr>
            <a:xfrm>
              <a:off x="5050924" y="3686579"/>
              <a:ext cx="2090150" cy="1588512"/>
              <a:chOff x="5017867" y="3676640"/>
              <a:chExt cx="2090150" cy="1588512"/>
            </a:xfrm>
          </p:grpSpPr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xmlns="" id="{97D4FDDE-7A0E-44BB-961B-636AF24AE100}"/>
                  </a:ext>
                </a:extLst>
              </p:cNvPr>
              <p:cNvSpPr txBox="1"/>
              <p:nvPr/>
            </p:nvSpPr>
            <p:spPr>
              <a:xfrm>
                <a:off x="5124029" y="4064823"/>
                <a:ext cx="187782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zh-CN" altLang="en-US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点击此处更换文本</a:t>
                </a:r>
                <a:r>
                  <a:rPr lang="en-US" altLang="zh-CN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58pic.com</a:t>
                </a:r>
                <a:r>
                  <a:rPr lang="zh-CN" altLang="en-US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点击此处更换文本</a:t>
                </a:r>
                <a:r>
                  <a:rPr lang="en-US" altLang="zh-CN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58pic.com</a:t>
                </a:r>
                <a:r>
                  <a:rPr lang="zh-CN" altLang="en-US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点击此处更换文本</a:t>
                </a:r>
                <a:r>
                  <a:rPr lang="en-US" altLang="zh-CN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58pic.com</a:t>
                </a:r>
                <a:endPara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xmlns="" id="{4780DA3C-F1E5-4B58-BA57-1208511D3988}"/>
                  </a:ext>
                </a:extLst>
              </p:cNvPr>
              <p:cNvSpPr/>
              <p:nvPr/>
            </p:nvSpPr>
            <p:spPr>
              <a:xfrm>
                <a:off x="5017867" y="3676640"/>
                <a:ext cx="2090150" cy="4671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zh-CN" alt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点击此处更换标题</a:t>
                </a:r>
              </a:p>
            </p:txBody>
          </p:sp>
        </p:grp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xmlns="" id="{02F02561-FAA2-4FD4-983E-3276DF2E9205}"/>
              </a:ext>
            </a:extLst>
          </p:cNvPr>
          <p:cNvGrpSpPr/>
          <p:nvPr/>
        </p:nvGrpSpPr>
        <p:grpSpPr>
          <a:xfrm>
            <a:off x="1389822" y="2250929"/>
            <a:ext cx="2633870" cy="3747053"/>
            <a:chOff x="1389822" y="2250929"/>
            <a:chExt cx="2633870" cy="3747053"/>
          </a:xfrm>
        </p:grpSpPr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xmlns="" id="{A5DEE9DC-98D1-48E3-BE55-ABD7FB13A074}"/>
                </a:ext>
              </a:extLst>
            </p:cNvPr>
            <p:cNvSpPr/>
            <p:nvPr/>
          </p:nvSpPr>
          <p:spPr>
            <a:xfrm>
              <a:off x="1389822" y="2250929"/>
              <a:ext cx="2633870" cy="3747053"/>
            </a:xfrm>
            <a:prstGeom prst="roundRect">
              <a:avLst/>
            </a:pr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3" name="图形 12" descr="信号">
              <a:extLst>
                <a:ext uri="{FF2B5EF4-FFF2-40B4-BE49-F238E27FC236}">
                  <a16:creationId xmlns:a16="http://schemas.microsoft.com/office/drawing/2014/main" xmlns="" id="{6B004F16-7203-407B-9238-B08FEA9CD40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2401955" y="2963688"/>
              <a:ext cx="609602" cy="609602"/>
            </a:xfrm>
            <a:prstGeom prst="rect">
              <a:avLst/>
            </a:prstGeom>
          </p:spPr>
        </p:pic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xmlns="" id="{E0F0A20D-7E3F-4D83-A1AC-043F812BF96A}"/>
                </a:ext>
              </a:extLst>
            </p:cNvPr>
            <p:cNvGrpSpPr/>
            <p:nvPr/>
          </p:nvGrpSpPr>
          <p:grpSpPr>
            <a:xfrm>
              <a:off x="1661681" y="3686579"/>
              <a:ext cx="2090150" cy="1588512"/>
              <a:chOff x="5017867" y="3676640"/>
              <a:chExt cx="2090150" cy="1588512"/>
            </a:xfrm>
          </p:grpSpPr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xmlns="" id="{92A4A0DA-BB75-4464-A901-2EBAB7C207EA}"/>
                  </a:ext>
                </a:extLst>
              </p:cNvPr>
              <p:cNvSpPr txBox="1"/>
              <p:nvPr/>
            </p:nvSpPr>
            <p:spPr>
              <a:xfrm>
                <a:off x="5124029" y="4064823"/>
                <a:ext cx="187782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zh-CN" altLang="en-US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点击此处更换文本</a:t>
                </a:r>
                <a:r>
                  <a:rPr lang="en-US" altLang="zh-CN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58pic.com</a:t>
                </a:r>
                <a:r>
                  <a:rPr lang="zh-CN" altLang="en-US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点击此处更换文本</a:t>
                </a:r>
                <a:r>
                  <a:rPr lang="en-US" altLang="zh-CN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58pic.com</a:t>
                </a:r>
                <a:r>
                  <a:rPr lang="zh-CN" altLang="en-US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点击此处更换文本</a:t>
                </a:r>
                <a:r>
                  <a:rPr lang="en-US" altLang="zh-CN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58pic.com</a:t>
                </a:r>
                <a:endPara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xmlns="" id="{B2880E63-E83B-4508-B065-A5D605332589}"/>
                  </a:ext>
                </a:extLst>
              </p:cNvPr>
              <p:cNvSpPr/>
              <p:nvPr/>
            </p:nvSpPr>
            <p:spPr>
              <a:xfrm>
                <a:off x="5017867" y="3676640"/>
                <a:ext cx="2090150" cy="4671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zh-CN" alt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点击此处更换标题</a:t>
                </a:r>
              </a:p>
            </p:txBody>
          </p:sp>
        </p:grp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xmlns="" id="{7F78DF77-30BE-4029-8E58-90EF70B5D33B}"/>
              </a:ext>
            </a:extLst>
          </p:cNvPr>
          <p:cNvGrpSpPr/>
          <p:nvPr/>
        </p:nvGrpSpPr>
        <p:grpSpPr>
          <a:xfrm>
            <a:off x="8168308" y="2250929"/>
            <a:ext cx="2633870" cy="3747053"/>
            <a:chOff x="8168308" y="2250929"/>
            <a:chExt cx="2633870" cy="3747053"/>
          </a:xfrm>
        </p:grpSpPr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xmlns="" id="{242D79F8-BEF6-4362-BA09-358046A95146}"/>
                </a:ext>
              </a:extLst>
            </p:cNvPr>
            <p:cNvSpPr/>
            <p:nvPr/>
          </p:nvSpPr>
          <p:spPr>
            <a:xfrm>
              <a:off x="8168308" y="2250929"/>
              <a:ext cx="2633870" cy="3747053"/>
            </a:xfrm>
            <a:prstGeom prst="roundRect">
              <a:avLst/>
            </a:pr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4" name="图形 13" descr="Wi-Fi">
              <a:extLst>
                <a:ext uri="{FF2B5EF4-FFF2-40B4-BE49-F238E27FC236}">
                  <a16:creationId xmlns:a16="http://schemas.microsoft.com/office/drawing/2014/main" xmlns="" id="{8BFE4603-BF51-4C71-A8E4-630898B9384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p:blipFill>
          <p:spPr>
            <a:xfrm>
              <a:off x="9180441" y="2963688"/>
              <a:ext cx="609602" cy="609602"/>
            </a:xfrm>
            <a:prstGeom prst="rect">
              <a:avLst/>
            </a:prstGeom>
          </p:spPr>
        </p:pic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xmlns="" id="{56CD5C7C-1722-4619-BB7A-3F1A5E1D057E}"/>
                </a:ext>
              </a:extLst>
            </p:cNvPr>
            <p:cNvGrpSpPr/>
            <p:nvPr/>
          </p:nvGrpSpPr>
          <p:grpSpPr>
            <a:xfrm>
              <a:off x="8440167" y="3686579"/>
              <a:ext cx="2090150" cy="1588512"/>
              <a:chOff x="5017867" y="3676640"/>
              <a:chExt cx="2090150" cy="1588512"/>
            </a:xfrm>
          </p:grpSpPr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xmlns="" id="{AB9A2CC9-89C5-4BEF-99F4-890550A6D8A8}"/>
                  </a:ext>
                </a:extLst>
              </p:cNvPr>
              <p:cNvSpPr txBox="1"/>
              <p:nvPr/>
            </p:nvSpPr>
            <p:spPr>
              <a:xfrm>
                <a:off x="5124029" y="4064823"/>
                <a:ext cx="187782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zh-CN" altLang="en-US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点击此处更换文本</a:t>
                </a:r>
                <a:r>
                  <a:rPr lang="en-US" altLang="zh-CN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58pic.com</a:t>
                </a:r>
                <a:r>
                  <a:rPr lang="zh-CN" altLang="en-US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点击此处更换文本</a:t>
                </a:r>
                <a:r>
                  <a:rPr lang="en-US" altLang="zh-CN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58pic.com</a:t>
                </a:r>
                <a:r>
                  <a:rPr lang="zh-CN" altLang="en-US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点击此处更换文本</a:t>
                </a:r>
                <a:r>
                  <a:rPr lang="en-US" altLang="zh-CN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58pic.com</a:t>
                </a:r>
                <a:endPara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xmlns="" id="{ECC5477E-B79F-4B81-8EE9-CFB8E7DF2AD7}"/>
                  </a:ext>
                </a:extLst>
              </p:cNvPr>
              <p:cNvSpPr/>
              <p:nvPr/>
            </p:nvSpPr>
            <p:spPr>
              <a:xfrm>
                <a:off x="5017867" y="3676640"/>
                <a:ext cx="2090150" cy="4671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zh-CN" alt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点击此处更换标题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4576907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xmlns="" id="{5A87A6D4-6474-4919-B6DC-6111EE81FEA2}"/>
              </a:ext>
            </a:extLst>
          </p:cNvPr>
          <p:cNvGrpSpPr/>
          <p:nvPr/>
        </p:nvGrpSpPr>
        <p:grpSpPr>
          <a:xfrm>
            <a:off x="4386470" y="2310563"/>
            <a:ext cx="3419062" cy="3417908"/>
            <a:chOff x="4386470" y="1720624"/>
            <a:chExt cx="3419062" cy="3417908"/>
          </a:xfrm>
        </p:grpSpPr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xmlns="" id="{7CBD4B25-8A27-433E-AA30-F2054F9024E6}"/>
                </a:ext>
              </a:extLst>
            </p:cNvPr>
            <p:cNvGrpSpPr/>
            <p:nvPr/>
          </p:nvGrpSpPr>
          <p:grpSpPr>
            <a:xfrm>
              <a:off x="4386470" y="1720624"/>
              <a:ext cx="3419062" cy="3417908"/>
              <a:chOff x="4386470" y="1720624"/>
              <a:chExt cx="3419062" cy="3417908"/>
            </a:xfrm>
          </p:grpSpPr>
          <p:sp>
            <p:nvSpPr>
              <p:cNvPr id="3" name="任意多边形: 形状 2">
                <a:extLst>
                  <a:ext uri="{FF2B5EF4-FFF2-40B4-BE49-F238E27FC236}">
                    <a16:creationId xmlns:a16="http://schemas.microsoft.com/office/drawing/2014/main" xmlns="" id="{48897DA3-74A4-44A3-97A9-D70380F997E4}"/>
                  </a:ext>
                </a:extLst>
              </p:cNvPr>
              <p:cNvSpPr/>
              <p:nvPr/>
            </p:nvSpPr>
            <p:spPr>
              <a:xfrm>
                <a:off x="6118860" y="1720624"/>
                <a:ext cx="1686672" cy="2677595"/>
              </a:xfrm>
              <a:custGeom>
                <a:avLst/>
                <a:gdLst>
                  <a:gd name="connsiteX0" fmla="*/ 0 w 1686672"/>
                  <a:gd name="connsiteY0" fmla="*/ 0 h 2677595"/>
                  <a:gd name="connsiteX1" fmla="*/ 151931 w 1686672"/>
                  <a:gd name="connsiteY1" fmla="*/ 7672 h 2677595"/>
                  <a:gd name="connsiteX2" fmla="*/ 1686672 w 1686672"/>
                  <a:gd name="connsiteY2" fmla="*/ 1708377 h 2677595"/>
                  <a:gd name="connsiteX3" fmla="*/ 1394711 w 1686672"/>
                  <a:gd name="connsiteY3" fmla="*/ 2664192 h 2677595"/>
                  <a:gd name="connsiteX4" fmla="*/ 1384689 w 1686672"/>
                  <a:gd name="connsiteY4" fmla="*/ 2677595 h 2677595"/>
                  <a:gd name="connsiteX5" fmla="*/ 464134 w 1686672"/>
                  <a:gd name="connsiteY5" fmla="*/ 2033015 h 2677595"/>
                  <a:gd name="connsiteX6" fmla="*/ 0 w 1686672"/>
                  <a:gd name="connsiteY6" fmla="*/ 1232785 h 2677595"/>
                  <a:gd name="connsiteX7" fmla="*/ 0 w 1686672"/>
                  <a:gd name="connsiteY7" fmla="*/ 0 h 26775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86672" h="2677595">
                    <a:moveTo>
                      <a:pt x="0" y="0"/>
                    </a:moveTo>
                    <a:lnTo>
                      <a:pt x="151931" y="7672"/>
                    </a:lnTo>
                    <a:cubicBezTo>
                      <a:pt x="1013972" y="95217"/>
                      <a:pt x="1686672" y="823238"/>
                      <a:pt x="1686672" y="1708377"/>
                    </a:cubicBezTo>
                    <a:cubicBezTo>
                      <a:pt x="1686672" y="2062433"/>
                      <a:pt x="1579040" y="2391349"/>
                      <a:pt x="1394711" y="2664192"/>
                    </a:cubicBezTo>
                    <a:lnTo>
                      <a:pt x="1384689" y="2677595"/>
                    </a:lnTo>
                    <a:lnTo>
                      <a:pt x="464134" y="2033015"/>
                    </a:lnTo>
                    <a:lnTo>
                      <a:pt x="0" y="1232785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" name="任意多边形: 形状 3">
                <a:extLst>
                  <a:ext uri="{FF2B5EF4-FFF2-40B4-BE49-F238E27FC236}">
                    <a16:creationId xmlns:a16="http://schemas.microsoft.com/office/drawing/2014/main" xmlns="" id="{E7196787-2FFA-48A5-AB06-33954E54D0DA}"/>
                  </a:ext>
                </a:extLst>
              </p:cNvPr>
              <p:cNvSpPr/>
              <p:nvPr/>
            </p:nvSpPr>
            <p:spPr>
              <a:xfrm>
                <a:off x="4386470" y="1720624"/>
                <a:ext cx="1686671" cy="2680875"/>
              </a:xfrm>
              <a:custGeom>
                <a:avLst/>
                <a:gdLst>
                  <a:gd name="connsiteX0" fmla="*/ 1686671 w 1686671"/>
                  <a:gd name="connsiteY0" fmla="*/ 0 h 2680875"/>
                  <a:gd name="connsiteX1" fmla="*/ 1686671 w 1686671"/>
                  <a:gd name="connsiteY1" fmla="*/ 1232783 h 2680875"/>
                  <a:gd name="connsiteX2" fmla="*/ 1217655 w 1686671"/>
                  <a:gd name="connsiteY2" fmla="*/ 2041432 h 2680875"/>
                  <a:gd name="connsiteX3" fmla="*/ 304436 w 1686671"/>
                  <a:gd name="connsiteY3" fmla="*/ 2680875 h 2680875"/>
                  <a:gd name="connsiteX4" fmla="*/ 291961 w 1686671"/>
                  <a:gd name="connsiteY4" fmla="*/ 2664192 h 2680875"/>
                  <a:gd name="connsiteX5" fmla="*/ 0 w 1686671"/>
                  <a:gd name="connsiteY5" fmla="*/ 1708377 h 2680875"/>
                  <a:gd name="connsiteX6" fmla="*/ 1534741 w 1686671"/>
                  <a:gd name="connsiteY6" fmla="*/ 7672 h 2680875"/>
                  <a:gd name="connsiteX7" fmla="*/ 1686671 w 1686671"/>
                  <a:gd name="connsiteY7" fmla="*/ 0 h 2680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86671" h="2680875">
                    <a:moveTo>
                      <a:pt x="1686671" y="0"/>
                    </a:moveTo>
                    <a:lnTo>
                      <a:pt x="1686671" y="1232783"/>
                    </a:lnTo>
                    <a:lnTo>
                      <a:pt x="1217655" y="2041432"/>
                    </a:lnTo>
                    <a:lnTo>
                      <a:pt x="304436" y="2680875"/>
                    </a:lnTo>
                    <a:lnTo>
                      <a:pt x="291961" y="2664192"/>
                    </a:lnTo>
                    <a:cubicBezTo>
                      <a:pt x="107632" y="2391349"/>
                      <a:pt x="0" y="2062433"/>
                      <a:pt x="0" y="1708377"/>
                    </a:cubicBezTo>
                    <a:cubicBezTo>
                      <a:pt x="0" y="823238"/>
                      <a:pt x="672700" y="95217"/>
                      <a:pt x="1534741" y="7672"/>
                    </a:cubicBezTo>
                    <a:lnTo>
                      <a:pt x="1686671" y="0"/>
                    </a:lnTo>
                    <a:close/>
                  </a:path>
                </a:pathLst>
              </a:cu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任意多边形: 形状 4">
                <a:extLst>
                  <a:ext uri="{FF2B5EF4-FFF2-40B4-BE49-F238E27FC236}">
                    <a16:creationId xmlns:a16="http://schemas.microsoft.com/office/drawing/2014/main" xmlns="" id="{30160446-A7CF-441D-A324-110C11FD3346}"/>
                  </a:ext>
                </a:extLst>
              </p:cNvPr>
              <p:cNvSpPr/>
              <p:nvPr/>
            </p:nvSpPr>
            <p:spPr>
              <a:xfrm>
                <a:off x="4718299" y="3765103"/>
                <a:ext cx="2757857" cy="1373429"/>
              </a:xfrm>
              <a:custGeom>
                <a:avLst/>
                <a:gdLst>
                  <a:gd name="connsiteX0" fmla="*/ 961183 w 2757857"/>
                  <a:gd name="connsiteY0" fmla="*/ 0 h 1373429"/>
                  <a:gd name="connsiteX1" fmla="*/ 1801358 w 2757857"/>
                  <a:gd name="connsiteY1" fmla="*/ 0 h 1373429"/>
                  <a:gd name="connsiteX2" fmla="*/ 2757857 w 2757857"/>
                  <a:gd name="connsiteY2" fmla="*/ 669748 h 1373429"/>
                  <a:gd name="connsiteX3" fmla="*/ 2696859 w 2757857"/>
                  <a:gd name="connsiteY3" fmla="*/ 751319 h 1373429"/>
                  <a:gd name="connsiteX4" fmla="*/ 1377702 w 2757857"/>
                  <a:gd name="connsiteY4" fmla="*/ 1373429 h 1373429"/>
                  <a:gd name="connsiteX5" fmla="*/ 58545 w 2757857"/>
                  <a:gd name="connsiteY5" fmla="*/ 751319 h 1373429"/>
                  <a:gd name="connsiteX6" fmla="*/ 0 w 2757857"/>
                  <a:gd name="connsiteY6" fmla="*/ 673028 h 1373429"/>
                  <a:gd name="connsiteX7" fmla="*/ 961183 w 2757857"/>
                  <a:gd name="connsiteY7" fmla="*/ 0 h 13734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757857" h="1373429">
                    <a:moveTo>
                      <a:pt x="961183" y="0"/>
                    </a:moveTo>
                    <a:lnTo>
                      <a:pt x="1801358" y="0"/>
                    </a:lnTo>
                    <a:lnTo>
                      <a:pt x="2757857" y="669748"/>
                    </a:lnTo>
                    <a:lnTo>
                      <a:pt x="2696859" y="751319"/>
                    </a:lnTo>
                    <a:cubicBezTo>
                      <a:pt x="2383306" y="1131257"/>
                      <a:pt x="1908785" y="1373429"/>
                      <a:pt x="1377702" y="1373429"/>
                    </a:cubicBezTo>
                    <a:cubicBezTo>
                      <a:pt x="846619" y="1373429"/>
                      <a:pt x="372098" y="1131257"/>
                      <a:pt x="58545" y="751319"/>
                    </a:cubicBezTo>
                    <a:lnTo>
                      <a:pt x="0" y="673028"/>
                    </a:lnTo>
                    <a:lnTo>
                      <a:pt x="961183" y="0"/>
                    </a:lnTo>
                    <a:close/>
                  </a:path>
                </a:pathLst>
              </a:cu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6" name="图形 5" descr="从云中下载">
              <a:extLst>
                <a:ext uri="{FF2B5EF4-FFF2-40B4-BE49-F238E27FC236}">
                  <a16:creationId xmlns:a16="http://schemas.microsoft.com/office/drawing/2014/main" xmlns="" id="{73EC4C88-B6A2-48F1-BD68-0F4025BEC16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4744277" y="2602221"/>
              <a:ext cx="914400" cy="914400"/>
            </a:xfrm>
            <a:prstGeom prst="rect">
              <a:avLst/>
            </a:prstGeom>
          </p:spPr>
        </p:pic>
        <p:pic>
          <p:nvPicPr>
            <p:cNvPr id="7" name="图形 6" descr="链接">
              <a:extLst>
                <a:ext uri="{FF2B5EF4-FFF2-40B4-BE49-F238E27FC236}">
                  <a16:creationId xmlns:a16="http://schemas.microsoft.com/office/drawing/2014/main" xmlns="" id="{FAC9F34C-73F6-4DBF-98BB-41DD0810D7C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5680756" y="4055166"/>
              <a:ext cx="914400" cy="914400"/>
            </a:xfrm>
            <a:prstGeom prst="rect">
              <a:avLst/>
            </a:prstGeom>
          </p:spPr>
        </p:pic>
        <p:pic>
          <p:nvPicPr>
            <p:cNvPr id="8" name="图形 7" descr="发送">
              <a:extLst>
                <a:ext uri="{FF2B5EF4-FFF2-40B4-BE49-F238E27FC236}">
                  <a16:creationId xmlns:a16="http://schemas.microsoft.com/office/drawing/2014/main" xmlns="" id="{1596A60F-BD4C-426C-AE06-10785E3CF14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p:blipFill>
          <p:spPr>
            <a:xfrm>
              <a:off x="6430948" y="2514600"/>
              <a:ext cx="914400" cy="914400"/>
            </a:xfrm>
            <a:prstGeom prst="rect">
              <a:avLst/>
            </a:prstGeom>
          </p:spPr>
        </p:pic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xmlns="" id="{78855D16-3B6E-4814-8732-C388FE7C2F4D}"/>
              </a:ext>
            </a:extLst>
          </p:cNvPr>
          <p:cNvGrpSpPr/>
          <p:nvPr/>
        </p:nvGrpSpPr>
        <p:grpSpPr>
          <a:xfrm>
            <a:off x="-1373255" y="-1275082"/>
            <a:ext cx="6827630" cy="4009574"/>
            <a:chOff x="-1373255" y="-1275082"/>
            <a:chExt cx="6827630" cy="4009574"/>
          </a:xfrm>
        </p:grpSpPr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xmlns="" id="{B61FDFA4-5945-46F9-ACD8-BCA458D2497E}"/>
                </a:ext>
              </a:extLst>
            </p:cNvPr>
            <p:cNvGrpSpPr/>
            <p:nvPr/>
          </p:nvGrpSpPr>
          <p:grpSpPr>
            <a:xfrm rot="1582098">
              <a:off x="-1373255" y="-1275082"/>
              <a:ext cx="2746510" cy="4009574"/>
              <a:chOff x="-3138530" y="-2579087"/>
              <a:chExt cx="9203382" cy="13435834"/>
            </a:xfrm>
          </p:grpSpPr>
          <p:sp>
            <p:nvSpPr>
              <p:cNvPr id="13" name="矩形: 圆角 12">
                <a:extLst>
                  <a:ext uri="{FF2B5EF4-FFF2-40B4-BE49-F238E27FC236}">
                    <a16:creationId xmlns:a16="http://schemas.microsoft.com/office/drawing/2014/main" xmlns="" id="{DEEF0C07-8DC5-4377-82D7-6BFB223B4C75}"/>
                  </a:ext>
                </a:extLst>
              </p:cNvPr>
              <p:cNvSpPr/>
              <p:nvPr/>
            </p:nvSpPr>
            <p:spPr>
              <a:xfrm rot="19103247">
                <a:off x="-3138530" y="1003257"/>
                <a:ext cx="5571382" cy="4799784"/>
              </a:xfrm>
              <a:prstGeom prst="roundRect">
                <a:avLst>
                  <a:gd name="adj" fmla="val 5494"/>
                </a:avLst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矩形: 圆角 13">
                <a:extLst>
                  <a:ext uri="{FF2B5EF4-FFF2-40B4-BE49-F238E27FC236}">
                    <a16:creationId xmlns:a16="http://schemas.microsoft.com/office/drawing/2014/main" xmlns="" id="{B87BF54A-83AB-491F-B6C9-B57B5607EA6D}"/>
                  </a:ext>
                </a:extLst>
              </p:cNvPr>
              <p:cNvSpPr/>
              <p:nvPr/>
            </p:nvSpPr>
            <p:spPr>
              <a:xfrm rot="19103247">
                <a:off x="-472510" y="5224765"/>
                <a:ext cx="6537362" cy="5631982"/>
              </a:xfrm>
              <a:prstGeom prst="roundRect">
                <a:avLst>
                  <a:gd name="adj" fmla="val 5494"/>
                </a:avLst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矩形: 圆角 14">
                <a:extLst>
                  <a:ext uri="{FF2B5EF4-FFF2-40B4-BE49-F238E27FC236}">
                    <a16:creationId xmlns:a16="http://schemas.microsoft.com/office/drawing/2014/main" xmlns="" id="{D7F7BCFB-9A97-4161-A6CD-CFB1D5F66D30}"/>
                  </a:ext>
                </a:extLst>
              </p:cNvPr>
              <p:cNvSpPr/>
              <p:nvPr/>
            </p:nvSpPr>
            <p:spPr>
              <a:xfrm rot="19103247">
                <a:off x="1632634" y="-2579087"/>
                <a:ext cx="2726632" cy="4799784"/>
              </a:xfrm>
              <a:prstGeom prst="roundRect">
                <a:avLst>
                  <a:gd name="adj" fmla="val 5494"/>
                </a:avLst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xmlns="" id="{BD0B63FD-146B-4E4D-A6ED-50D4574E2666}"/>
                </a:ext>
              </a:extLst>
            </p:cNvPr>
            <p:cNvSpPr/>
            <p:nvPr/>
          </p:nvSpPr>
          <p:spPr>
            <a:xfrm>
              <a:off x="576471" y="631313"/>
              <a:ext cx="2474842" cy="65707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</a:rPr>
                <a:t>成功项目展示</a:t>
              </a: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xmlns="" id="{6897DA55-1D82-48A7-B1FC-D3FF9ADE1855}"/>
                </a:ext>
              </a:extLst>
            </p:cNvPr>
            <p:cNvSpPr txBox="1"/>
            <p:nvPr/>
          </p:nvSpPr>
          <p:spPr>
            <a:xfrm>
              <a:off x="576471" y="1208879"/>
              <a:ext cx="4877904" cy="5241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点击此处更换文本</a:t>
              </a:r>
              <a:r>
                <a:rPr lang="en-US" altLang="zh-CN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58pic.com</a:t>
              </a:r>
              <a:r>
                <a:rPr lang="zh-CN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点击此处更换文本</a:t>
              </a:r>
              <a:r>
                <a:rPr lang="en-US" altLang="zh-CN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58pic.com</a:t>
              </a:r>
              <a:r>
                <a:rPr lang="zh-CN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点击此处更换文本</a:t>
              </a:r>
              <a:r>
                <a:rPr lang="en-US" altLang="zh-CN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58pic.com</a:t>
              </a:r>
              <a:r>
                <a:rPr lang="zh-CN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点击此处更换文本</a:t>
              </a:r>
              <a:r>
                <a:rPr lang="en-US" altLang="zh-CN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58pic.com</a:t>
              </a:r>
              <a:endPara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xmlns="" id="{5D414FB7-6CA3-47F4-9E66-2D8D4C0BCF8F}"/>
              </a:ext>
            </a:extLst>
          </p:cNvPr>
          <p:cNvGrpSpPr/>
          <p:nvPr/>
        </p:nvGrpSpPr>
        <p:grpSpPr>
          <a:xfrm>
            <a:off x="602331" y="2305585"/>
            <a:ext cx="11076146" cy="3269382"/>
            <a:chOff x="602331" y="2305585"/>
            <a:chExt cx="11076146" cy="3269382"/>
          </a:xfrm>
        </p:grpSpPr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xmlns="" id="{46FA3471-74E0-4164-AF79-6FA3B715068E}"/>
                </a:ext>
              </a:extLst>
            </p:cNvPr>
            <p:cNvGrpSpPr/>
            <p:nvPr/>
          </p:nvGrpSpPr>
          <p:grpSpPr>
            <a:xfrm>
              <a:off x="8105835" y="2305585"/>
              <a:ext cx="3572642" cy="1034514"/>
              <a:chOff x="7774461" y="1520127"/>
              <a:chExt cx="3572642" cy="1034514"/>
            </a:xfrm>
          </p:grpSpPr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xmlns="" id="{70C0D074-9604-4478-9DC2-97B0003226DA}"/>
                  </a:ext>
                </a:extLst>
              </p:cNvPr>
              <p:cNvSpPr txBox="1"/>
              <p:nvPr/>
            </p:nvSpPr>
            <p:spPr>
              <a:xfrm>
                <a:off x="7774463" y="1908310"/>
                <a:ext cx="357264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点击此处更换文本</a:t>
                </a:r>
                <a:r>
                  <a:rPr lang="en-US" altLang="zh-CN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58pic.com</a:t>
                </a:r>
                <a:r>
                  <a:rPr lang="zh-CN" altLang="en-US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点击此处更换文本</a:t>
                </a:r>
                <a:r>
                  <a:rPr lang="en-US" altLang="zh-CN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58pic.com</a:t>
                </a:r>
                <a:r>
                  <a:rPr lang="zh-CN" altLang="en-US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点击此处更换文本</a:t>
                </a:r>
                <a:r>
                  <a:rPr lang="en-US" altLang="zh-CN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58pic.com</a:t>
                </a:r>
                <a:endPara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xmlns="" id="{1C7CA808-17EC-454F-B289-25A5C27C34E9}"/>
                  </a:ext>
                </a:extLst>
              </p:cNvPr>
              <p:cNvSpPr/>
              <p:nvPr/>
            </p:nvSpPr>
            <p:spPr>
              <a:xfrm>
                <a:off x="7774461" y="1520127"/>
                <a:ext cx="3287539" cy="4671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点击此处更换标题</a:t>
                </a:r>
              </a:p>
            </p:txBody>
          </p:sp>
        </p:grp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xmlns="" id="{05AA366E-321F-4188-B48A-CA6FD402807A}"/>
                </a:ext>
              </a:extLst>
            </p:cNvPr>
            <p:cNvGrpSpPr/>
            <p:nvPr/>
          </p:nvGrpSpPr>
          <p:grpSpPr>
            <a:xfrm>
              <a:off x="8105836" y="4540453"/>
              <a:ext cx="3572641" cy="1034514"/>
              <a:chOff x="7774462" y="2536967"/>
              <a:chExt cx="3572641" cy="1034514"/>
            </a:xfrm>
          </p:grpSpPr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xmlns="" id="{26FD14E4-970E-4011-8358-322968C3283A}"/>
                  </a:ext>
                </a:extLst>
              </p:cNvPr>
              <p:cNvSpPr txBox="1"/>
              <p:nvPr/>
            </p:nvSpPr>
            <p:spPr>
              <a:xfrm>
                <a:off x="7774462" y="2925150"/>
                <a:ext cx="357264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点击此处更换文本</a:t>
                </a:r>
                <a:r>
                  <a:rPr lang="en-US" altLang="zh-CN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58pic.com</a:t>
                </a:r>
                <a:r>
                  <a:rPr lang="zh-CN" altLang="en-US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点击此处更换文本</a:t>
                </a:r>
                <a:r>
                  <a:rPr lang="en-US" altLang="zh-CN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58pic.com</a:t>
                </a:r>
                <a:r>
                  <a:rPr lang="zh-CN" altLang="en-US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点击此处更换文本</a:t>
                </a:r>
                <a:r>
                  <a:rPr lang="en-US" altLang="zh-CN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58pic.com</a:t>
                </a:r>
                <a:endPara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xmlns="" id="{AA7CF8D6-9883-49C7-B2CF-31B0192C70DE}"/>
                  </a:ext>
                </a:extLst>
              </p:cNvPr>
              <p:cNvSpPr/>
              <p:nvPr/>
            </p:nvSpPr>
            <p:spPr>
              <a:xfrm>
                <a:off x="7774462" y="2536967"/>
                <a:ext cx="3287540" cy="4671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点击此处更换标题</a:t>
                </a:r>
              </a:p>
            </p:txBody>
          </p:sp>
        </p:grp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xmlns="" id="{A957D5D3-3D31-454B-A8CD-559EE773E7F4}"/>
                </a:ext>
              </a:extLst>
            </p:cNvPr>
            <p:cNvGrpSpPr/>
            <p:nvPr/>
          </p:nvGrpSpPr>
          <p:grpSpPr>
            <a:xfrm>
              <a:off x="602331" y="3505939"/>
              <a:ext cx="3443092" cy="1034514"/>
              <a:chOff x="905645" y="1502453"/>
              <a:chExt cx="3443092" cy="1034514"/>
            </a:xfrm>
          </p:grpSpPr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xmlns="" id="{DB62F3C1-B222-482D-90CB-F048026506EB}"/>
                  </a:ext>
                </a:extLst>
              </p:cNvPr>
              <p:cNvSpPr txBox="1"/>
              <p:nvPr/>
            </p:nvSpPr>
            <p:spPr>
              <a:xfrm>
                <a:off x="905645" y="1890636"/>
                <a:ext cx="344309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>
                  <a:lnSpc>
                    <a:spcPct val="150000"/>
                  </a:lnSpc>
                </a:pPr>
                <a:r>
                  <a:rPr lang="zh-CN" altLang="en-US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点击此处更换文本</a:t>
                </a:r>
                <a:r>
                  <a:rPr lang="en-US" altLang="zh-CN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58pic.com</a:t>
                </a:r>
                <a:r>
                  <a:rPr lang="zh-CN" altLang="en-US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点击此处更换文本</a:t>
                </a:r>
                <a:r>
                  <a:rPr lang="en-US" altLang="zh-CN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58pic.com</a:t>
                </a:r>
                <a:r>
                  <a:rPr lang="zh-CN" altLang="en-US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点击此处更换文本</a:t>
                </a:r>
                <a:r>
                  <a:rPr lang="en-US" altLang="zh-CN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58pic.com</a:t>
                </a:r>
                <a:endPara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xmlns="" id="{F9E4B201-C09D-43F1-912A-720219CE0A6A}"/>
                  </a:ext>
                </a:extLst>
              </p:cNvPr>
              <p:cNvSpPr/>
              <p:nvPr/>
            </p:nvSpPr>
            <p:spPr>
              <a:xfrm>
                <a:off x="1180408" y="1502453"/>
                <a:ext cx="3168329" cy="4671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>
                  <a:lnSpc>
                    <a:spcPct val="150000"/>
                  </a:lnSpc>
                </a:pPr>
                <a:r>
                  <a:rPr lang="zh-CN" alt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点击此处更换标题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2344327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xmlns="" id="{606908A4-9930-4B50-9BE9-517ABEA55677}"/>
              </a:ext>
            </a:extLst>
          </p:cNvPr>
          <p:cNvGrpSpPr/>
          <p:nvPr/>
        </p:nvGrpSpPr>
        <p:grpSpPr>
          <a:xfrm>
            <a:off x="-3138530" y="-2579087"/>
            <a:ext cx="9203382" cy="13435834"/>
            <a:chOff x="-3138530" y="-2579087"/>
            <a:chExt cx="9203382" cy="13435834"/>
          </a:xfrm>
          <a:blipFill dpi="0" rotWithShape="1">
            <a:blip r:embed="rId3"/>
            <a:srcRect/>
            <a:tile tx="0" ty="0" sx="100000" sy="100000" flip="none" algn="l"/>
          </a:blipFill>
        </p:grpSpPr>
        <p:sp>
          <p:nvSpPr>
            <p:cNvPr id="2" name="矩形: 圆角 1">
              <a:extLst>
                <a:ext uri="{FF2B5EF4-FFF2-40B4-BE49-F238E27FC236}">
                  <a16:creationId xmlns:a16="http://schemas.microsoft.com/office/drawing/2014/main" xmlns="" id="{95B9BB3E-6CDA-4B1E-8F91-9E36A612F4D6}"/>
                </a:ext>
              </a:extLst>
            </p:cNvPr>
            <p:cNvSpPr/>
            <p:nvPr/>
          </p:nvSpPr>
          <p:spPr>
            <a:xfrm rot="19103247">
              <a:off x="-3138530" y="1003257"/>
              <a:ext cx="5571382" cy="4799784"/>
            </a:xfrm>
            <a:prstGeom prst="roundRect">
              <a:avLst>
                <a:gd name="adj" fmla="val 549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xmlns="" id="{72C37C42-4548-4147-BDC3-840EDC76F808}"/>
                </a:ext>
              </a:extLst>
            </p:cNvPr>
            <p:cNvSpPr/>
            <p:nvPr/>
          </p:nvSpPr>
          <p:spPr>
            <a:xfrm rot="19103247">
              <a:off x="-472510" y="5224765"/>
              <a:ext cx="6537362" cy="5631982"/>
            </a:xfrm>
            <a:prstGeom prst="roundRect">
              <a:avLst>
                <a:gd name="adj" fmla="val 549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xmlns="" id="{592FF9DD-0834-4605-AE6A-5C63FD8AADD6}"/>
                </a:ext>
              </a:extLst>
            </p:cNvPr>
            <p:cNvSpPr/>
            <p:nvPr/>
          </p:nvSpPr>
          <p:spPr>
            <a:xfrm rot="19103247">
              <a:off x="1632634" y="-2579087"/>
              <a:ext cx="2726632" cy="4799784"/>
            </a:xfrm>
            <a:prstGeom prst="roundRect">
              <a:avLst>
                <a:gd name="adj" fmla="val 549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xmlns="" id="{30D9BD0B-2EE0-47D6-87D6-1CCA3D34F771}"/>
              </a:ext>
            </a:extLst>
          </p:cNvPr>
          <p:cNvGrpSpPr/>
          <p:nvPr/>
        </p:nvGrpSpPr>
        <p:grpSpPr>
          <a:xfrm>
            <a:off x="3775033" y="1467013"/>
            <a:ext cx="7474442" cy="3534341"/>
            <a:chOff x="4223913" y="1283393"/>
            <a:chExt cx="7474442" cy="3534341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xmlns="" id="{7C174801-E5A8-48C9-8228-9C43367059D7}"/>
                </a:ext>
              </a:extLst>
            </p:cNvPr>
            <p:cNvGrpSpPr/>
            <p:nvPr/>
          </p:nvGrpSpPr>
          <p:grpSpPr>
            <a:xfrm>
              <a:off x="4223913" y="2711614"/>
              <a:ext cx="7474442" cy="2106120"/>
              <a:chOff x="4223913" y="2678513"/>
              <a:chExt cx="7474442" cy="2106120"/>
            </a:xfrm>
          </p:grpSpPr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xmlns="" id="{D3DAE55D-F3B6-49F5-B72D-3850B4F596F6}"/>
                  </a:ext>
                </a:extLst>
              </p:cNvPr>
              <p:cNvSpPr/>
              <p:nvPr/>
            </p:nvSpPr>
            <p:spPr>
              <a:xfrm>
                <a:off x="4223913" y="2678513"/>
                <a:ext cx="7474442" cy="108616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6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下月工作计划</a:t>
                </a:r>
              </a:p>
            </p:txBody>
          </p:sp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xmlns="" id="{192D2260-0C06-45B3-AF51-FBEEAD95249E}"/>
                  </a:ext>
                </a:extLst>
              </p:cNvPr>
              <p:cNvSpPr txBox="1"/>
              <p:nvPr/>
            </p:nvSpPr>
            <p:spPr>
              <a:xfrm>
                <a:off x="5494573" y="3764674"/>
                <a:ext cx="4933121" cy="10199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ctr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zh-CN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点击此处更换文本</a:t>
                </a:r>
                <a:r>
                  <a:rPr lang="en-US" altLang="zh-CN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58pic.com</a:t>
                </a:r>
                <a:endPara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marL="285750" indent="-285750" algn="ctr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zh-CN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点击此处更换文本</a:t>
                </a:r>
                <a:r>
                  <a:rPr lang="en-US" altLang="zh-CN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58pic.com</a:t>
                </a:r>
                <a:r>
                  <a:rPr lang="zh-CN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点击此处更换文本</a:t>
                </a:r>
                <a:r>
                  <a:rPr lang="en-US" altLang="zh-CN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58pic.com</a:t>
                </a:r>
                <a:r>
                  <a:rPr lang="zh-CN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点击此处更换文本</a:t>
                </a:r>
              </a:p>
            </p:txBody>
          </p:sp>
        </p:grpSp>
        <p:sp>
          <p:nvSpPr>
            <p:cNvPr id="6" name="矩形 5">
              <a:extLst>
                <a:ext uri="{FF2B5EF4-FFF2-40B4-BE49-F238E27FC236}">
                  <a16:creationId xmlns:a16="http://schemas.microsoft.com/office/drawing/2014/main" xmlns="" id="{F3042951-1EA1-47C9-BE53-34AE0CE08EA7}"/>
                </a:ext>
              </a:extLst>
            </p:cNvPr>
            <p:cNvSpPr/>
            <p:nvPr/>
          </p:nvSpPr>
          <p:spPr>
            <a:xfrm>
              <a:off x="6261542" y="1283393"/>
              <a:ext cx="3399181" cy="123706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6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04</a:t>
              </a:r>
              <a:endParaRPr lang="zh-CN" altLang="en-US" sz="96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xmlns="" id="{805B2A8B-8180-492A-8A8B-82FC4C2F1B5E}"/>
              </a:ext>
            </a:extLst>
          </p:cNvPr>
          <p:cNvGrpSpPr/>
          <p:nvPr/>
        </p:nvGrpSpPr>
        <p:grpSpPr>
          <a:xfrm rot="18115931" flipH="1">
            <a:off x="9605273" y="-1530048"/>
            <a:ext cx="3185430" cy="4650344"/>
            <a:chOff x="-3138530" y="-2579087"/>
            <a:chExt cx="9203382" cy="13435834"/>
          </a:xfrm>
        </p:grpSpPr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xmlns="" id="{A629125F-772A-4759-8294-35744700F41A}"/>
                </a:ext>
              </a:extLst>
            </p:cNvPr>
            <p:cNvSpPr/>
            <p:nvPr/>
          </p:nvSpPr>
          <p:spPr>
            <a:xfrm rot="19103247">
              <a:off x="-3138530" y="1003257"/>
              <a:ext cx="5571382" cy="4799784"/>
            </a:xfrm>
            <a:prstGeom prst="roundRect">
              <a:avLst>
                <a:gd name="adj" fmla="val 5494"/>
              </a:avLst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xmlns="" id="{420A2EC8-E0B3-4B76-A91D-B890EC73EFC5}"/>
                </a:ext>
              </a:extLst>
            </p:cNvPr>
            <p:cNvSpPr/>
            <p:nvPr/>
          </p:nvSpPr>
          <p:spPr>
            <a:xfrm rot="19103247">
              <a:off x="-472510" y="5224765"/>
              <a:ext cx="6537362" cy="5631982"/>
            </a:xfrm>
            <a:prstGeom prst="roundRect">
              <a:avLst>
                <a:gd name="adj" fmla="val 5494"/>
              </a:avLst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xmlns="" id="{A37BCF63-9E3D-4B25-93EA-1358E056750E}"/>
                </a:ext>
              </a:extLst>
            </p:cNvPr>
            <p:cNvSpPr/>
            <p:nvPr/>
          </p:nvSpPr>
          <p:spPr>
            <a:xfrm rot="19103247">
              <a:off x="1632634" y="-2579087"/>
              <a:ext cx="2726632" cy="4799784"/>
            </a:xfrm>
            <a:prstGeom prst="roundRect">
              <a:avLst>
                <a:gd name="adj" fmla="val 5494"/>
              </a:avLst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2099647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xmlns="" id="{1AAB82BB-6609-4334-BCDF-B233AB8091B5}"/>
              </a:ext>
            </a:extLst>
          </p:cNvPr>
          <p:cNvGrpSpPr/>
          <p:nvPr/>
        </p:nvGrpSpPr>
        <p:grpSpPr>
          <a:xfrm rot="1582098">
            <a:off x="-1373255" y="-1275082"/>
            <a:ext cx="2746510" cy="4009574"/>
            <a:chOff x="-3138530" y="-2579087"/>
            <a:chExt cx="9203382" cy="13435834"/>
          </a:xfrm>
        </p:grpSpPr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xmlns="" id="{58641B34-1A9B-4C43-8CF9-DFA85450AC13}"/>
                </a:ext>
              </a:extLst>
            </p:cNvPr>
            <p:cNvSpPr/>
            <p:nvPr/>
          </p:nvSpPr>
          <p:spPr>
            <a:xfrm rot="19103247">
              <a:off x="-3138530" y="1003257"/>
              <a:ext cx="5571382" cy="4799784"/>
            </a:xfrm>
            <a:prstGeom prst="roundRect">
              <a:avLst>
                <a:gd name="adj" fmla="val 5494"/>
              </a:avLst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xmlns="" id="{6B62E89F-CB13-4D1C-8FB7-57CE5ED47F3A}"/>
                </a:ext>
              </a:extLst>
            </p:cNvPr>
            <p:cNvSpPr/>
            <p:nvPr/>
          </p:nvSpPr>
          <p:spPr>
            <a:xfrm rot="19103247">
              <a:off x="-472510" y="5224765"/>
              <a:ext cx="6537362" cy="5631982"/>
            </a:xfrm>
            <a:prstGeom prst="roundRect">
              <a:avLst>
                <a:gd name="adj" fmla="val 5494"/>
              </a:avLst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xmlns="" id="{2AE32F98-1858-4267-BB5A-58F711374D89}"/>
                </a:ext>
              </a:extLst>
            </p:cNvPr>
            <p:cNvSpPr/>
            <p:nvPr/>
          </p:nvSpPr>
          <p:spPr>
            <a:xfrm rot="19103247">
              <a:off x="1632634" y="-2579087"/>
              <a:ext cx="2726632" cy="4799784"/>
            </a:xfrm>
            <a:prstGeom prst="roundRect">
              <a:avLst>
                <a:gd name="adj" fmla="val 5494"/>
              </a:avLst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xmlns="" id="{C9C8C626-712F-4AFA-B818-86A97855E987}"/>
              </a:ext>
            </a:extLst>
          </p:cNvPr>
          <p:cNvGrpSpPr/>
          <p:nvPr/>
        </p:nvGrpSpPr>
        <p:grpSpPr>
          <a:xfrm>
            <a:off x="4235887" y="614726"/>
            <a:ext cx="3720226" cy="905577"/>
            <a:chOff x="4235887" y="783713"/>
            <a:chExt cx="3720226" cy="905577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xmlns="" id="{EEBE8FEE-08D5-41D8-BE0E-0C35DEE60E40}"/>
                </a:ext>
              </a:extLst>
            </p:cNvPr>
            <p:cNvSpPr/>
            <p:nvPr/>
          </p:nvSpPr>
          <p:spPr>
            <a:xfrm>
              <a:off x="4858579" y="783713"/>
              <a:ext cx="2474842" cy="65707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</a:rPr>
                <a:t>目录</a:t>
              </a: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xmlns="" id="{7E05BA42-6CF2-4FA2-9957-2EE47705F932}"/>
                </a:ext>
              </a:extLst>
            </p:cNvPr>
            <p:cNvSpPr txBox="1"/>
            <p:nvPr/>
          </p:nvSpPr>
          <p:spPr>
            <a:xfrm>
              <a:off x="4235887" y="1192294"/>
              <a:ext cx="3720226" cy="496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>
                <a:lnSpc>
                  <a:spcPct val="150000"/>
                </a:lnSpc>
              </a:pPr>
              <a:r>
                <a:rPr lang="en-US" altLang="zh-CN" sz="2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contents</a:t>
              </a:r>
              <a:endPara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47" name="组合 46">
            <a:extLst>
              <a:ext uri="{FF2B5EF4-FFF2-40B4-BE49-F238E27FC236}">
                <a16:creationId xmlns:a16="http://schemas.microsoft.com/office/drawing/2014/main" xmlns="" id="{BF2F8709-7ADA-4605-B437-C75A304E8074}"/>
              </a:ext>
            </a:extLst>
          </p:cNvPr>
          <p:cNvGrpSpPr/>
          <p:nvPr/>
        </p:nvGrpSpPr>
        <p:grpSpPr>
          <a:xfrm>
            <a:off x="5683045" y="2065269"/>
            <a:ext cx="825910" cy="3856705"/>
            <a:chOff x="5683045" y="2065269"/>
            <a:chExt cx="825910" cy="3856705"/>
          </a:xfrm>
        </p:grpSpPr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xmlns="" id="{620324B8-6BB9-4ADB-8F97-301B2336BA99}"/>
                </a:ext>
              </a:extLst>
            </p:cNvPr>
            <p:cNvSpPr/>
            <p:nvPr/>
          </p:nvSpPr>
          <p:spPr>
            <a:xfrm>
              <a:off x="5683045" y="2065269"/>
              <a:ext cx="825910" cy="825910"/>
            </a:xfrm>
            <a:prstGeom prst="round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01</a:t>
              </a:r>
              <a:endPara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xmlns="" id="{ADC18029-2579-4D61-BBFE-9A4D23E99E45}"/>
                </a:ext>
              </a:extLst>
            </p:cNvPr>
            <p:cNvSpPr/>
            <p:nvPr/>
          </p:nvSpPr>
          <p:spPr>
            <a:xfrm>
              <a:off x="5683045" y="3075534"/>
              <a:ext cx="825910" cy="825910"/>
            </a:xfrm>
            <a:prstGeom prst="round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02</a:t>
              </a:r>
              <a:endPara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xmlns="" id="{506EC3B1-F8A3-4410-9280-90D97BCD8A20}"/>
                </a:ext>
              </a:extLst>
            </p:cNvPr>
            <p:cNvSpPr/>
            <p:nvPr/>
          </p:nvSpPr>
          <p:spPr>
            <a:xfrm>
              <a:off x="5683045" y="4085799"/>
              <a:ext cx="825910" cy="825910"/>
            </a:xfrm>
            <a:prstGeom prst="round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03</a:t>
              </a:r>
              <a:endPara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xmlns="" id="{B5DB7973-3336-47FA-855A-AFFBD1F20BCB}"/>
                </a:ext>
              </a:extLst>
            </p:cNvPr>
            <p:cNvSpPr/>
            <p:nvPr/>
          </p:nvSpPr>
          <p:spPr>
            <a:xfrm>
              <a:off x="5683045" y="5096064"/>
              <a:ext cx="825910" cy="825910"/>
            </a:xfrm>
            <a:prstGeom prst="round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04</a:t>
              </a:r>
              <a:endPara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xmlns="" id="{C955E858-9377-4E1A-A273-0A514E483E74}"/>
              </a:ext>
            </a:extLst>
          </p:cNvPr>
          <p:cNvGrpSpPr/>
          <p:nvPr/>
        </p:nvGrpSpPr>
        <p:grpSpPr>
          <a:xfrm>
            <a:off x="6711854" y="1979426"/>
            <a:ext cx="3887320" cy="1026771"/>
            <a:chOff x="6692189" y="2025991"/>
            <a:chExt cx="3887320" cy="1026771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xmlns="" id="{82C8AF44-EA1C-42D5-A97D-CBB2EA2E4804}"/>
                </a:ext>
              </a:extLst>
            </p:cNvPr>
            <p:cNvSpPr/>
            <p:nvPr/>
          </p:nvSpPr>
          <p:spPr>
            <a:xfrm>
              <a:off x="6692189" y="2025991"/>
              <a:ext cx="2357926" cy="52856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月度工作概述</a:t>
              </a: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xmlns="" id="{9662F8F7-F0AB-4C26-9263-70F20121962B}"/>
                </a:ext>
              </a:extLst>
            </p:cNvPr>
            <p:cNvSpPr txBox="1"/>
            <p:nvPr/>
          </p:nvSpPr>
          <p:spPr>
            <a:xfrm>
              <a:off x="6692189" y="2498764"/>
              <a:ext cx="388732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zh-CN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点击此处更换文本</a:t>
              </a:r>
              <a:r>
                <a:rPr lang="en-US" altLang="zh-CN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58pic.com</a:t>
              </a:r>
              <a:r>
                <a:rPr lang="zh-CN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点击此处更换文本</a:t>
              </a:r>
              <a:r>
                <a:rPr lang="en-US" altLang="zh-CN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58pic.com</a:t>
              </a:r>
            </a:p>
            <a:p>
              <a:pPr marL="171450" indent="-17145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zh-CN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点击此处更换文本</a:t>
              </a:r>
              <a:r>
                <a:rPr lang="en-US" altLang="zh-CN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58pic.com</a:t>
              </a:r>
              <a:r>
                <a:rPr lang="zh-CN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点击此处更换文本</a:t>
              </a:r>
              <a:r>
                <a:rPr lang="en-US" altLang="zh-CN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58pic.com</a:t>
              </a:r>
            </a:p>
          </p:txBody>
        </p: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xmlns="" id="{DD3C8C71-0775-4EA7-9E60-ED717C405A74}"/>
              </a:ext>
            </a:extLst>
          </p:cNvPr>
          <p:cNvGrpSpPr/>
          <p:nvPr/>
        </p:nvGrpSpPr>
        <p:grpSpPr>
          <a:xfrm>
            <a:off x="6711854" y="4013965"/>
            <a:ext cx="4192120" cy="999458"/>
            <a:chOff x="6711854" y="3869952"/>
            <a:chExt cx="4192120" cy="999458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xmlns="" id="{E3D7C559-7B2F-4EB8-93BD-094821013F80}"/>
                </a:ext>
              </a:extLst>
            </p:cNvPr>
            <p:cNvSpPr/>
            <p:nvPr/>
          </p:nvSpPr>
          <p:spPr>
            <a:xfrm>
              <a:off x="6711854" y="3869952"/>
              <a:ext cx="2357926" cy="52856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成功项目展示</a:t>
              </a: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xmlns="" id="{24B4C589-C0C5-4D67-B9CE-94B9652083CF}"/>
                </a:ext>
              </a:extLst>
            </p:cNvPr>
            <p:cNvSpPr txBox="1"/>
            <p:nvPr/>
          </p:nvSpPr>
          <p:spPr>
            <a:xfrm>
              <a:off x="6711854" y="4315412"/>
              <a:ext cx="419212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zh-CN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点击此处更换文本</a:t>
              </a:r>
              <a:r>
                <a:rPr lang="en-US" altLang="zh-CN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58pic.com</a:t>
              </a:r>
              <a:r>
                <a:rPr lang="zh-CN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点击此处更换文本</a:t>
              </a:r>
              <a:r>
                <a:rPr lang="en-US" altLang="zh-CN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58pic.com</a:t>
              </a:r>
            </a:p>
            <a:p>
              <a:pPr marL="171450" indent="-17145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zh-CN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点击此处更换文本</a:t>
              </a:r>
              <a:r>
                <a:rPr lang="en-US" altLang="zh-CN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58pic.com</a:t>
              </a:r>
              <a:r>
                <a:rPr lang="zh-CN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点击此处更换文本</a:t>
              </a:r>
              <a:r>
                <a:rPr lang="en-US" altLang="zh-CN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58pic.com</a:t>
              </a:r>
            </a:p>
          </p:txBody>
        </p:sp>
      </p:grpSp>
      <p:grpSp>
        <p:nvGrpSpPr>
          <p:cNvPr id="42" name="组合 41">
            <a:extLst>
              <a:ext uri="{FF2B5EF4-FFF2-40B4-BE49-F238E27FC236}">
                <a16:creationId xmlns:a16="http://schemas.microsoft.com/office/drawing/2014/main" xmlns="" id="{BAFDAA48-83E8-4D69-8730-0153479B0222}"/>
              </a:ext>
            </a:extLst>
          </p:cNvPr>
          <p:cNvGrpSpPr/>
          <p:nvPr/>
        </p:nvGrpSpPr>
        <p:grpSpPr>
          <a:xfrm>
            <a:off x="1376516" y="2962149"/>
            <a:ext cx="4103630" cy="1082559"/>
            <a:chOff x="1376516" y="2876629"/>
            <a:chExt cx="4103630" cy="1082559"/>
          </a:xfrm>
        </p:grpSpPr>
        <p:sp>
          <p:nvSpPr>
            <p:cNvPr id="35" name="矩形 34">
              <a:extLst>
                <a:ext uri="{FF2B5EF4-FFF2-40B4-BE49-F238E27FC236}">
                  <a16:creationId xmlns:a16="http://schemas.microsoft.com/office/drawing/2014/main" xmlns="" id="{C6FBC9BA-FA3E-4DD9-B127-05561DEA6351}"/>
                </a:ext>
              </a:extLst>
            </p:cNvPr>
            <p:cNvSpPr/>
            <p:nvPr/>
          </p:nvSpPr>
          <p:spPr>
            <a:xfrm>
              <a:off x="3122220" y="2876629"/>
              <a:ext cx="2357926" cy="52856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工作完成情况</a:t>
              </a: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xmlns="" id="{805530B3-FD76-4ECF-AE2A-8594D9F61B1F}"/>
                </a:ext>
              </a:extLst>
            </p:cNvPr>
            <p:cNvSpPr txBox="1"/>
            <p:nvPr/>
          </p:nvSpPr>
          <p:spPr>
            <a:xfrm>
              <a:off x="1376516" y="3405190"/>
              <a:ext cx="410363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 algn="r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zh-CN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点击此处更换文本</a:t>
              </a:r>
              <a:r>
                <a:rPr lang="en-US" altLang="zh-CN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58pic.com</a:t>
              </a:r>
              <a:r>
                <a:rPr lang="zh-CN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点击此处更换文本</a:t>
              </a:r>
              <a:r>
                <a:rPr lang="en-US" altLang="zh-CN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58pic.com</a:t>
              </a:r>
            </a:p>
            <a:p>
              <a:pPr marL="171450" indent="-171450" algn="r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zh-CN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点击此处更换文本</a:t>
              </a:r>
              <a:r>
                <a:rPr lang="en-US" altLang="zh-CN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58pic.com</a:t>
              </a:r>
              <a:r>
                <a:rPr lang="zh-CN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点击此处更换文本</a:t>
              </a:r>
              <a:r>
                <a:rPr lang="en-US" altLang="zh-CN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58pic.com</a:t>
              </a:r>
            </a:p>
          </p:txBody>
        </p: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xmlns="" id="{9F345CC3-A628-45F9-89CB-F2603A04A3F1}"/>
              </a:ext>
            </a:extLst>
          </p:cNvPr>
          <p:cNvGrpSpPr/>
          <p:nvPr/>
        </p:nvGrpSpPr>
        <p:grpSpPr>
          <a:xfrm>
            <a:off x="1562990" y="5038117"/>
            <a:ext cx="3917156" cy="1018297"/>
            <a:chOff x="1562990" y="4956450"/>
            <a:chExt cx="3917156" cy="1018297"/>
          </a:xfrm>
        </p:grpSpPr>
        <p:sp>
          <p:nvSpPr>
            <p:cNvPr id="32" name="矩形 31">
              <a:extLst>
                <a:ext uri="{FF2B5EF4-FFF2-40B4-BE49-F238E27FC236}">
                  <a16:creationId xmlns:a16="http://schemas.microsoft.com/office/drawing/2014/main" xmlns="" id="{8A905419-5F0C-4C51-AC7F-32B10527D1B2}"/>
                </a:ext>
              </a:extLst>
            </p:cNvPr>
            <p:cNvSpPr/>
            <p:nvPr/>
          </p:nvSpPr>
          <p:spPr>
            <a:xfrm>
              <a:off x="3122220" y="4956450"/>
              <a:ext cx="2357926" cy="52856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下月工作概述</a:t>
              </a: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xmlns="" id="{7ECC16FA-75DF-4763-8533-093CB417AD64}"/>
                </a:ext>
              </a:extLst>
            </p:cNvPr>
            <p:cNvSpPr txBox="1"/>
            <p:nvPr/>
          </p:nvSpPr>
          <p:spPr>
            <a:xfrm>
              <a:off x="1562990" y="5420749"/>
              <a:ext cx="3917156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 algn="r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zh-CN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点击此处更换文本</a:t>
              </a:r>
              <a:r>
                <a:rPr lang="en-US" altLang="zh-CN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58pic.com</a:t>
              </a:r>
              <a:r>
                <a:rPr lang="zh-CN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点击此处更换文本</a:t>
              </a:r>
              <a:r>
                <a:rPr lang="en-US" altLang="zh-CN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58pic.com</a:t>
              </a:r>
            </a:p>
            <a:p>
              <a:pPr marL="171450" indent="-171450" algn="r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zh-CN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点击此处更换文本</a:t>
              </a:r>
              <a:r>
                <a:rPr lang="en-US" altLang="zh-CN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58pic.com</a:t>
              </a:r>
              <a:r>
                <a:rPr lang="zh-CN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点击此处更换文本</a:t>
              </a:r>
              <a:r>
                <a:rPr lang="en-US" altLang="zh-CN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58pic.com</a:t>
              </a:r>
            </a:p>
          </p:txBody>
        </p:sp>
      </p:grpSp>
      <p:grpSp>
        <p:nvGrpSpPr>
          <p:cNvPr id="43" name="组合 42">
            <a:extLst>
              <a:ext uri="{FF2B5EF4-FFF2-40B4-BE49-F238E27FC236}">
                <a16:creationId xmlns:a16="http://schemas.microsoft.com/office/drawing/2014/main" xmlns="" id="{E09B6B2C-9933-4405-8CD7-9D03C661F8BB}"/>
              </a:ext>
            </a:extLst>
          </p:cNvPr>
          <p:cNvGrpSpPr/>
          <p:nvPr/>
        </p:nvGrpSpPr>
        <p:grpSpPr>
          <a:xfrm rot="1582098">
            <a:off x="10952815" y="3504232"/>
            <a:ext cx="2746510" cy="4009574"/>
            <a:chOff x="-3138530" y="-2579087"/>
            <a:chExt cx="9203382" cy="13435834"/>
          </a:xfrm>
        </p:grpSpPr>
        <p:sp>
          <p:nvSpPr>
            <p:cNvPr id="44" name="矩形: 圆角 43">
              <a:extLst>
                <a:ext uri="{FF2B5EF4-FFF2-40B4-BE49-F238E27FC236}">
                  <a16:creationId xmlns:a16="http://schemas.microsoft.com/office/drawing/2014/main" xmlns="" id="{B980C8C1-1E63-4E00-B5B3-D885F6C0BF6E}"/>
                </a:ext>
              </a:extLst>
            </p:cNvPr>
            <p:cNvSpPr/>
            <p:nvPr/>
          </p:nvSpPr>
          <p:spPr>
            <a:xfrm rot="19103247">
              <a:off x="-3138530" y="1003257"/>
              <a:ext cx="5571382" cy="4799784"/>
            </a:xfrm>
            <a:prstGeom prst="roundRect">
              <a:avLst>
                <a:gd name="adj" fmla="val 5494"/>
              </a:avLst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矩形: 圆角 44">
              <a:extLst>
                <a:ext uri="{FF2B5EF4-FFF2-40B4-BE49-F238E27FC236}">
                  <a16:creationId xmlns:a16="http://schemas.microsoft.com/office/drawing/2014/main" xmlns="" id="{239A99C5-905F-4DFE-A42C-57D52E087EE3}"/>
                </a:ext>
              </a:extLst>
            </p:cNvPr>
            <p:cNvSpPr/>
            <p:nvPr/>
          </p:nvSpPr>
          <p:spPr>
            <a:xfrm rot="19103247">
              <a:off x="-472510" y="5224765"/>
              <a:ext cx="6537362" cy="5631982"/>
            </a:xfrm>
            <a:prstGeom prst="roundRect">
              <a:avLst>
                <a:gd name="adj" fmla="val 5494"/>
              </a:avLst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: 圆角 45">
              <a:extLst>
                <a:ext uri="{FF2B5EF4-FFF2-40B4-BE49-F238E27FC236}">
                  <a16:creationId xmlns:a16="http://schemas.microsoft.com/office/drawing/2014/main" xmlns="" id="{71421CAE-BDB9-42E2-BCBF-5821FBBBFC4F}"/>
                </a:ext>
              </a:extLst>
            </p:cNvPr>
            <p:cNvSpPr/>
            <p:nvPr/>
          </p:nvSpPr>
          <p:spPr>
            <a:xfrm rot="19103247">
              <a:off x="1632634" y="-2579087"/>
              <a:ext cx="2726632" cy="4799784"/>
            </a:xfrm>
            <a:prstGeom prst="roundRect">
              <a:avLst>
                <a:gd name="adj" fmla="val 5494"/>
              </a:avLst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8038630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xmlns="" id="{86E7686E-66A1-45C3-A6D5-589353A2E1E9}"/>
              </a:ext>
            </a:extLst>
          </p:cNvPr>
          <p:cNvGrpSpPr/>
          <p:nvPr/>
        </p:nvGrpSpPr>
        <p:grpSpPr>
          <a:xfrm>
            <a:off x="-1373255" y="-1275082"/>
            <a:ext cx="6827630" cy="4009574"/>
            <a:chOff x="-1373255" y="-1275082"/>
            <a:chExt cx="6827630" cy="4009574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xmlns="" id="{084DAB7A-A790-4B57-A537-D6E57255795D}"/>
                </a:ext>
              </a:extLst>
            </p:cNvPr>
            <p:cNvGrpSpPr/>
            <p:nvPr/>
          </p:nvGrpSpPr>
          <p:grpSpPr>
            <a:xfrm rot="1582098">
              <a:off x="-1373255" y="-1275082"/>
              <a:ext cx="2746510" cy="4009574"/>
              <a:chOff x="-3138530" y="-2579087"/>
              <a:chExt cx="9203382" cy="13435834"/>
            </a:xfrm>
          </p:grpSpPr>
          <p:sp>
            <p:nvSpPr>
              <p:cNvPr id="2" name="矩形: 圆角 1">
                <a:extLst>
                  <a:ext uri="{FF2B5EF4-FFF2-40B4-BE49-F238E27FC236}">
                    <a16:creationId xmlns:a16="http://schemas.microsoft.com/office/drawing/2014/main" xmlns="" id="{95B9BB3E-6CDA-4B1E-8F91-9E36A612F4D6}"/>
                  </a:ext>
                </a:extLst>
              </p:cNvPr>
              <p:cNvSpPr/>
              <p:nvPr/>
            </p:nvSpPr>
            <p:spPr>
              <a:xfrm rot="19103247">
                <a:off x="-3138530" y="1003257"/>
                <a:ext cx="5571382" cy="4799784"/>
              </a:xfrm>
              <a:prstGeom prst="roundRect">
                <a:avLst>
                  <a:gd name="adj" fmla="val 5494"/>
                </a:avLst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" name="矩形: 圆角 2">
                <a:extLst>
                  <a:ext uri="{FF2B5EF4-FFF2-40B4-BE49-F238E27FC236}">
                    <a16:creationId xmlns:a16="http://schemas.microsoft.com/office/drawing/2014/main" xmlns="" id="{72C37C42-4548-4147-BDC3-840EDC76F808}"/>
                  </a:ext>
                </a:extLst>
              </p:cNvPr>
              <p:cNvSpPr/>
              <p:nvPr/>
            </p:nvSpPr>
            <p:spPr>
              <a:xfrm rot="19103247">
                <a:off x="-472510" y="5224765"/>
                <a:ext cx="6537362" cy="5631982"/>
              </a:xfrm>
              <a:prstGeom prst="roundRect">
                <a:avLst>
                  <a:gd name="adj" fmla="val 5494"/>
                </a:avLst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" name="矩形: 圆角 3">
                <a:extLst>
                  <a:ext uri="{FF2B5EF4-FFF2-40B4-BE49-F238E27FC236}">
                    <a16:creationId xmlns:a16="http://schemas.microsoft.com/office/drawing/2014/main" xmlns="" id="{592FF9DD-0834-4605-AE6A-5C63FD8AADD6}"/>
                  </a:ext>
                </a:extLst>
              </p:cNvPr>
              <p:cNvSpPr/>
              <p:nvPr/>
            </p:nvSpPr>
            <p:spPr>
              <a:xfrm rot="19103247">
                <a:off x="1632634" y="-2579087"/>
                <a:ext cx="2726632" cy="4799784"/>
              </a:xfrm>
              <a:prstGeom prst="roundRect">
                <a:avLst>
                  <a:gd name="adj" fmla="val 5494"/>
                </a:avLst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" name="矩形 6">
              <a:extLst>
                <a:ext uri="{FF2B5EF4-FFF2-40B4-BE49-F238E27FC236}">
                  <a16:creationId xmlns:a16="http://schemas.microsoft.com/office/drawing/2014/main" xmlns="" id="{2A2F0C2A-DE9F-4879-AA2F-28DDEE488561}"/>
                </a:ext>
              </a:extLst>
            </p:cNvPr>
            <p:cNvSpPr/>
            <p:nvPr/>
          </p:nvSpPr>
          <p:spPr>
            <a:xfrm>
              <a:off x="576471" y="631313"/>
              <a:ext cx="2474842" cy="65707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</a:rPr>
                <a:t>下月工作计划</a:t>
              </a: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xmlns="" id="{3366A8F6-DC4D-4B6F-8CB0-78264DB4C575}"/>
                </a:ext>
              </a:extLst>
            </p:cNvPr>
            <p:cNvSpPr txBox="1"/>
            <p:nvPr/>
          </p:nvSpPr>
          <p:spPr>
            <a:xfrm>
              <a:off x="576471" y="1208879"/>
              <a:ext cx="4877904" cy="5241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点击此处更换文本</a:t>
              </a:r>
              <a:r>
                <a:rPr lang="en-US" altLang="zh-CN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58pic.com</a:t>
              </a:r>
              <a:r>
                <a:rPr lang="zh-CN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点击此处更换文本</a:t>
              </a:r>
              <a:r>
                <a:rPr lang="en-US" altLang="zh-CN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58pic.com</a:t>
              </a:r>
              <a:r>
                <a:rPr lang="zh-CN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点击此处更换文本</a:t>
              </a:r>
              <a:r>
                <a:rPr lang="en-US" altLang="zh-CN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58pic.com</a:t>
              </a:r>
              <a:r>
                <a:rPr lang="zh-CN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点击此处更换文本</a:t>
              </a:r>
              <a:r>
                <a:rPr lang="en-US" altLang="zh-CN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58pic.com</a:t>
              </a:r>
              <a:endPara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xmlns="" id="{1D581B1D-4B03-47C8-911D-8BF7713C985C}"/>
              </a:ext>
            </a:extLst>
          </p:cNvPr>
          <p:cNvGrpSpPr/>
          <p:nvPr/>
        </p:nvGrpSpPr>
        <p:grpSpPr>
          <a:xfrm>
            <a:off x="1360047" y="2107256"/>
            <a:ext cx="3818242" cy="3826138"/>
            <a:chOff x="1360047" y="2107256"/>
            <a:chExt cx="3818242" cy="3826138"/>
          </a:xfrm>
        </p:grpSpPr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xmlns="" id="{78F31D33-18DD-4999-BFC4-4C1B95ECA06E}"/>
                </a:ext>
              </a:extLst>
            </p:cNvPr>
            <p:cNvGrpSpPr/>
            <p:nvPr/>
          </p:nvGrpSpPr>
          <p:grpSpPr>
            <a:xfrm>
              <a:off x="1360047" y="2107256"/>
              <a:ext cx="3818242" cy="3826138"/>
              <a:chOff x="4635749" y="1965721"/>
              <a:chExt cx="2928041" cy="2934097"/>
            </a:xfrm>
          </p:grpSpPr>
          <p:sp>
            <p:nvSpPr>
              <p:cNvPr id="20" name="原创设计师QQ598969553             _5">
                <a:extLst>
                  <a:ext uri="{FF2B5EF4-FFF2-40B4-BE49-F238E27FC236}">
                    <a16:creationId xmlns:a16="http://schemas.microsoft.com/office/drawing/2014/main" xmlns="" id="{C10F5285-8A7A-4161-82F9-6BDEE3651740}"/>
                  </a:ext>
                </a:extLst>
              </p:cNvPr>
              <p:cNvSpPr/>
              <p:nvPr/>
            </p:nvSpPr>
            <p:spPr bwMode="auto">
              <a:xfrm>
                <a:off x="5363114" y="3427990"/>
                <a:ext cx="1466781" cy="1471828"/>
              </a:xfrm>
              <a:custGeom>
                <a:avLst/>
                <a:gdLst>
                  <a:gd name="T0" fmla="*/ 362 w 725"/>
                  <a:gd name="T1" fmla="*/ 0 h 726"/>
                  <a:gd name="T2" fmla="*/ 0 w 725"/>
                  <a:gd name="T3" fmla="*/ 363 h 726"/>
                  <a:gd name="T4" fmla="*/ 362 w 725"/>
                  <a:gd name="T5" fmla="*/ 726 h 726"/>
                  <a:gd name="T6" fmla="*/ 725 w 725"/>
                  <a:gd name="T7" fmla="*/ 363 h 726"/>
                  <a:gd name="T8" fmla="*/ 362 w 725"/>
                  <a:gd name="T9" fmla="*/ 0 h 7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25" h="726">
                    <a:moveTo>
                      <a:pt x="362" y="0"/>
                    </a:moveTo>
                    <a:cubicBezTo>
                      <a:pt x="162" y="0"/>
                      <a:pt x="0" y="163"/>
                      <a:pt x="0" y="363"/>
                    </a:cubicBezTo>
                    <a:cubicBezTo>
                      <a:pt x="0" y="563"/>
                      <a:pt x="162" y="726"/>
                      <a:pt x="362" y="726"/>
                    </a:cubicBezTo>
                    <a:cubicBezTo>
                      <a:pt x="563" y="726"/>
                      <a:pt x="725" y="563"/>
                      <a:pt x="725" y="363"/>
                    </a:cubicBezTo>
                    <a:cubicBezTo>
                      <a:pt x="525" y="363"/>
                      <a:pt x="362" y="200"/>
                      <a:pt x="362" y="0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25400" cap="flat">
                <a:noFill/>
                <a:prstDash val="solid"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1" name="原创设计师QQ598969553             _6">
                <a:extLst>
                  <a:ext uri="{FF2B5EF4-FFF2-40B4-BE49-F238E27FC236}">
                    <a16:creationId xmlns:a16="http://schemas.microsoft.com/office/drawing/2014/main" xmlns="" id="{60B0F734-6FD9-407F-8993-F0B06068AC47}"/>
                  </a:ext>
                </a:extLst>
              </p:cNvPr>
              <p:cNvSpPr/>
              <p:nvPr/>
            </p:nvSpPr>
            <p:spPr bwMode="auto">
              <a:xfrm>
                <a:off x="6094990" y="2694095"/>
                <a:ext cx="1468800" cy="1469809"/>
              </a:xfrm>
              <a:custGeom>
                <a:avLst/>
                <a:gdLst>
                  <a:gd name="T0" fmla="*/ 363 w 726"/>
                  <a:gd name="T1" fmla="*/ 0 h 725"/>
                  <a:gd name="T2" fmla="*/ 0 w 726"/>
                  <a:gd name="T3" fmla="*/ 362 h 725"/>
                  <a:gd name="T4" fmla="*/ 363 w 726"/>
                  <a:gd name="T5" fmla="*/ 725 h 725"/>
                  <a:gd name="T6" fmla="*/ 726 w 726"/>
                  <a:gd name="T7" fmla="*/ 362 h 725"/>
                  <a:gd name="T8" fmla="*/ 363 w 726"/>
                  <a:gd name="T9" fmla="*/ 0 h 7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26" h="725">
                    <a:moveTo>
                      <a:pt x="363" y="0"/>
                    </a:moveTo>
                    <a:cubicBezTo>
                      <a:pt x="363" y="200"/>
                      <a:pt x="201" y="362"/>
                      <a:pt x="0" y="362"/>
                    </a:cubicBezTo>
                    <a:cubicBezTo>
                      <a:pt x="0" y="562"/>
                      <a:pt x="163" y="725"/>
                      <a:pt x="363" y="725"/>
                    </a:cubicBezTo>
                    <a:cubicBezTo>
                      <a:pt x="563" y="725"/>
                      <a:pt x="726" y="562"/>
                      <a:pt x="726" y="362"/>
                    </a:cubicBezTo>
                    <a:cubicBezTo>
                      <a:pt x="726" y="162"/>
                      <a:pt x="563" y="0"/>
                      <a:pt x="363" y="0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25400" cap="flat">
                <a:noFill/>
                <a:prstDash val="solid"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2" name="原创设计师QQ598969553             _7">
                <a:extLst>
                  <a:ext uri="{FF2B5EF4-FFF2-40B4-BE49-F238E27FC236}">
                    <a16:creationId xmlns:a16="http://schemas.microsoft.com/office/drawing/2014/main" xmlns="" id="{093DBAE8-654E-4EFE-A2C0-D1D0B6BB7117}"/>
                  </a:ext>
                </a:extLst>
              </p:cNvPr>
              <p:cNvSpPr/>
              <p:nvPr/>
            </p:nvSpPr>
            <p:spPr bwMode="auto">
              <a:xfrm>
                <a:off x="5370654" y="1965721"/>
                <a:ext cx="1466781" cy="1469809"/>
              </a:xfrm>
              <a:custGeom>
                <a:avLst/>
                <a:gdLst>
                  <a:gd name="T0" fmla="*/ 362 w 725"/>
                  <a:gd name="T1" fmla="*/ 0 h 725"/>
                  <a:gd name="T2" fmla="*/ 0 w 725"/>
                  <a:gd name="T3" fmla="*/ 363 h 725"/>
                  <a:gd name="T4" fmla="*/ 362 w 725"/>
                  <a:gd name="T5" fmla="*/ 725 h 725"/>
                  <a:gd name="T6" fmla="*/ 725 w 725"/>
                  <a:gd name="T7" fmla="*/ 363 h 725"/>
                  <a:gd name="T8" fmla="*/ 362 w 725"/>
                  <a:gd name="T9" fmla="*/ 0 h 7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25" h="725">
                    <a:moveTo>
                      <a:pt x="362" y="0"/>
                    </a:moveTo>
                    <a:cubicBezTo>
                      <a:pt x="162" y="0"/>
                      <a:pt x="0" y="162"/>
                      <a:pt x="0" y="363"/>
                    </a:cubicBezTo>
                    <a:cubicBezTo>
                      <a:pt x="200" y="363"/>
                      <a:pt x="362" y="525"/>
                      <a:pt x="362" y="725"/>
                    </a:cubicBezTo>
                    <a:cubicBezTo>
                      <a:pt x="563" y="725"/>
                      <a:pt x="725" y="563"/>
                      <a:pt x="725" y="363"/>
                    </a:cubicBezTo>
                    <a:cubicBezTo>
                      <a:pt x="725" y="162"/>
                      <a:pt x="563" y="0"/>
                      <a:pt x="36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5400" cap="flat">
                <a:noFill/>
                <a:prstDash val="solid"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3" name="原创设计师QQ598969553             _8">
                <a:extLst>
                  <a:ext uri="{FF2B5EF4-FFF2-40B4-BE49-F238E27FC236}">
                    <a16:creationId xmlns:a16="http://schemas.microsoft.com/office/drawing/2014/main" xmlns="" id="{14DC8A53-B2E8-4624-80E1-377A04F8B4F0}"/>
                  </a:ext>
                </a:extLst>
              </p:cNvPr>
              <p:cNvSpPr/>
              <p:nvPr/>
            </p:nvSpPr>
            <p:spPr bwMode="auto">
              <a:xfrm>
                <a:off x="4635749" y="2701634"/>
                <a:ext cx="1466781" cy="1469809"/>
              </a:xfrm>
              <a:custGeom>
                <a:avLst/>
                <a:gdLst>
                  <a:gd name="T0" fmla="*/ 363 w 725"/>
                  <a:gd name="T1" fmla="*/ 0 h 725"/>
                  <a:gd name="T2" fmla="*/ 0 w 725"/>
                  <a:gd name="T3" fmla="*/ 362 h 725"/>
                  <a:gd name="T4" fmla="*/ 363 w 725"/>
                  <a:gd name="T5" fmla="*/ 725 h 725"/>
                  <a:gd name="T6" fmla="*/ 725 w 725"/>
                  <a:gd name="T7" fmla="*/ 362 h 725"/>
                  <a:gd name="T8" fmla="*/ 363 w 725"/>
                  <a:gd name="T9" fmla="*/ 0 h 7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25" h="725">
                    <a:moveTo>
                      <a:pt x="363" y="0"/>
                    </a:moveTo>
                    <a:cubicBezTo>
                      <a:pt x="162" y="0"/>
                      <a:pt x="0" y="162"/>
                      <a:pt x="0" y="362"/>
                    </a:cubicBezTo>
                    <a:cubicBezTo>
                      <a:pt x="0" y="562"/>
                      <a:pt x="162" y="725"/>
                      <a:pt x="363" y="725"/>
                    </a:cubicBezTo>
                    <a:cubicBezTo>
                      <a:pt x="363" y="525"/>
                      <a:pt x="525" y="362"/>
                      <a:pt x="725" y="362"/>
                    </a:cubicBezTo>
                    <a:cubicBezTo>
                      <a:pt x="725" y="162"/>
                      <a:pt x="563" y="0"/>
                      <a:pt x="363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25400" cap="flat">
                <a:noFill/>
                <a:prstDash val="solid"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4" name="原创设计师QQ598969553             _13">
                <a:extLst>
                  <a:ext uri="{FF2B5EF4-FFF2-40B4-BE49-F238E27FC236}">
                    <a16:creationId xmlns:a16="http://schemas.microsoft.com/office/drawing/2014/main" xmlns="" id="{76F58A1D-1839-4190-ADFC-FDC1A8BC4662}"/>
                  </a:ext>
                </a:extLst>
              </p:cNvPr>
              <p:cNvSpPr/>
              <p:nvPr/>
            </p:nvSpPr>
            <p:spPr>
              <a:xfrm>
                <a:off x="5363114" y="2966325"/>
                <a:ext cx="49564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/>
                <a:r>
                  <a:rPr lang="en-US" altLang="zh-CN" sz="2400" b="1" dirty="0">
                    <a:solidFill>
                      <a:srgbClr val="FFFFFF"/>
                    </a:solidFill>
                  </a:rPr>
                  <a:t>01</a:t>
                </a:r>
              </a:p>
            </p:txBody>
          </p:sp>
          <p:sp>
            <p:nvSpPr>
              <p:cNvPr id="25" name="原创设计师QQ598969553             _15">
                <a:extLst>
                  <a:ext uri="{FF2B5EF4-FFF2-40B4-BE49-F238E27FC236}">
                    <a16:creationId xmlns:a16="http://schemas.microsoft.com/office/drawing/2014/main" xmlns="" id="{CAE4CB31-14B2-45F6-A7D3-80320D52FD3C}"/>
                  </a:ext>
                </a:extLst>
              </p:cNvPr>
              <p:cNvSpPr/>
              <p:nvPr/>
            </p:nvSpPr>
            <p:spPr>
              <a:xfrm>
                <a:off x="6093362" y="2781721"/>
                <a:ext cx="49565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/>
                <a:r>
                  <a:rPr lang="en-US" altLang="zh-CN" sz="2400" b="1" dirty="0">
                    <a:solidFill>
                      <a:srgbClr val="FFFFFF"/>
                    </a:solidFill>
                  </a:rPr>
                  <a:t>02</a:t>
                </a:r>
              </a:p>
            </p:txBody>
          </p:sp>
          <p:sp>
            <p:nvSpPr>
              <p:cNvPr id="26" name="原创设计师QQ598969553             _17">
                <a:extLst>
                  <a:ext uri="{FF2B5EF4-FFF2-40B4-BE49-F238E27FC236}">
                    <a16:creationId xmlns:a16="http://schemas.microsoft.com/office/drawing/2014/main" xmlns="" id="{DE0EF41A-BFE4-427C-92B8-E1B174DF5F25}"/>
                  </a:ext>
                </a:extLst>
              </p:cNvPr>
              <p:cNvSpPr/>
              <p:nvPr/>
            </p:nvSpPr>
            <p:spPr>
              <a:xfrm>
                <a:off x="6333740" y="3429000"/>
                <a:ext cx="49565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/>
                <a:r>
                  <a:rPr lang="en-US" altLang="zh-CN" sz="2400" b="1" dirty="0">
                    <a:solidFill>
                      <a:srgbClr val="FFFFFF"/>
                    </a:solidFill>
                  </a:rPr>
                  <a:t>03</a:t>
                </a:r>
              </a:p>
            </p:txBody>
          </p:sp>
          <p:sp>
            <p:nvSpPr>
              <p:cNvPr id="27" name="原创设计师QQ598969553             _19">
                <a:extLst>
                  <a:ext uri="{FF2B5EF4-FFF2-40B4-BE49-F238E27FC236}">
                    <a16:creationId xmlns:a16="http://schemas.microsoft.com/office/drawing/2014/main" xmlns="" id="{903B920A-5C2D-408B-AE70-1EA87B6BF451}"/>
                  </a:ext>
                </a:extLst>
              </p:cNvPr>
              <p:cNvSpPr/>
              <p:nvPr/>
            </p:nvSpPr>
            <p:spPr>
              <a:xfrm>
                <a:off x="5615130" y="3659832"/>
                <a:ext cx="49565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/>
                <a:r>
                  <a:rPr lang="en-US" altLang="zh-CN" sz="2400" b="1" dirty="0">
                    <a:solidFill>
                      <a:srgbClr val="FFFFFF"/>
                    </a:solidFill>
                  </a:rPr>
                  <a:t>04</a:t>
                </a:r>
              </a:p>
            </p:txBody>
          </p:sp>
        </p:grpSp>
        <p:pic>
          <p:nvPicPr>
            <p:cNvPr id="28" name="图形 27" descr="呼叫中心">
              <a:extLst>
                <a:ext uri="{FF2B5EF4-FFF2-40B4-BE49-F238E27FC236}">
                  <a16:creationId xmlns:a16="http://schemas.microsoft.com/office/drawing/2014/main" xmlns="" id="{870F1C18-3F3C-407B-BD7A-3CC4C740271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2953612" y="4971110"/>
              <a:ext cx="614400" cy="614400"/>
            </a:xfrm>
            <a:prstGeom prst="rect">
              <a:avLst/>
            </a:prstGeom>
          </p:spPr>
        </p:pic>
        <p:pic>
          <p:nvPicPr>
            <p:cNvPr id="29" name="图形 28" descr="麦克风">
              <a:extLst>
                <a:ext uri="{FF2B5EF4-FFF2-40B4-BE49-F238E27FC236}">
                  <a16:creationId xmlns:a16="http://schemas.microsoft.com/office/drawing/2014/main" xmlns="" id="{40D9BA5E-D924-4EA0-B6B3-C99140FF1F6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4186759" y="3767018"/>
              <a:ext cx="614400" cy="614400"/>
            </a:xfrm>
            <a:prstGeom prst="rect">
              <a:avLst/>
            </a:prstGeom>
          </p:spPr>
        </p:pic>
        <p:pic>
          <p:nvPicPr>
            <p:cNvPr id="30" name="图形 29" descr="无线话筒">
              <a:extLst>
                <a:ext uri="{FF2B5EF4-FFF2-40B4-BE49-F238E27FC236}">
                  <a16:creationId xmlns:a16="http://schemas.microsoft.com/office/drawing/2014/main" xmlns="" id="{597FF13C-C009-4B8A-897A-60948B42E47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p:blipFill>
          <p:spPr>
            <a:xfrm>
              <a:off x="1664332" y="3691563"/>
              <a:ext cx="614400" cy="614400"/>
            </a:xfrm>
            <a:prstGeom prst="rect">
              <a:avLst/>
            </a:prstGeom>
          </p:spPr>
        </p:pic>
        <p:pic>
          <p:nvPicPr>
            <p:cNvPr id="31" name="图形 30" descr="扩音器">
              <a:extLst>
                <a:ext uri="{FF2B5EF4-FFF2-40B4-BE49-F238E27FC236}">
                  <a16:creationId xmlns:a16="http://schemas.microsoft.com/office/drawing/2014/main" xmlns="" id="{1830813B-5E0B-432B-AB10-6A05816031D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0"/>
                </a:ext>
              </a:extLst>
            </a:blip>
            <a:stretch>
              <a:fillRect/>
            </a:stretch>
          </p:blipFill>
          <p:spPr>
            <a:xfrm>
              <a:off x="2953612" y="2460711"/>
              <a:ext cx="614400" cy="614400"/>
            </a:xfrm>
            <a:prstGeom prst="rect">
              <a:avLst/>
            </a:prstGeom>
          </p:spPr>
        </p:pic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xmlns="" id="{98E97311-EB35-4953-8572-02AC03626246}"/>
              </a:ext>
            </a:extLst>
          </p:cNvPr>
          <p:cNvGrpSpPr/>
          <p:nvPr/>
        </p:nvGrpSpPr>
        <p:grpSpPr>
          <a:xfrm>
            <a:off x="6203431" y="1616383"/>
            <a:ext cx="5454197" cy="4433755"/>
            <a:chOff x="5965864" y="1616383"/>
            <a:chExt cx="5454197" cy="4433755"/>
          </a:xfrm>
        </p:grpSpPr>
        <p:grpSp>
          <p:nvGrpSpPr>
            <p:cNvPr id="33" name="组合 32">
              <a:extLst>
                <a:ext uri="{FF2B5EF4-FFF2-40B4-BE49-F238E27FC236}">
                  <a16:creationId xmlns:a16="http://schemas.microsoft.com/office/drawing/2014/main" xmlns="" id="{447503CB-9B95-497C-B49D-2947E384AE15}"/>
                </a:ext>
              </a:extLst>
            </p:cNvPr>
            <p:cNvGrpSpPr/>
            <p:nvPr/>
          </p:nvGrpSpPr>
          <p:grpSpPr>
            <a:xfrm>
              <a:off x="5965864" y="1799962"/>
              <a:ext cx="776839" cy="4148607"/>
              <a:chOff x="5965864" y="1799962"/>
              <a:chExt cx="776839" cy="4148607"/>
            </a:xfrm>
          </p:grpSpPr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xmlns="" id="{716898EB-17BC-4697-BD9B-89186147277A}"/>
                  </a:ext>
                </a:extLst>
              </p:cNvPr>
              <p:cNvSpPr/>
              <p:nvPr/>
            </p:nvSpPr>
            <p:spPr>
              <a:xfrm>
                <a:off x="5965864" y="1799962"/>
                <a:ext cx="762000" cy="762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bg1">
                        <a:lumMod val="75000"/>
                      </a:schemeClr>
                    </a:solidFill>
                  </a:rPr>
                  <a:t>01</a:t>
                </a:r>
                <a:endParaRPr lang="zh-CN" altLang="en-US" sz="28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xmlns="" id="{D55FD646-85E5-471E-A69A-9B716F57953B}"/>
                  </a:ext>
                </a:extLst>
              </p:cNvPr>
              <p:cNvSpPr/>
              <p:nvPr/>
            </p:nvSpPr>
            <p:spPr>
              <a:xfrm>
                <a:off x="5965864" y="2948368"/>
                <a:ext cx="762000" cy="762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accent3"/>
                    </a:solidFill>
                  </a:rPr>
                  <a:t>02</a:t>
                </a:r>
                <a:endParaRPr lang="zh-CN" altLang="en-US" sz="2800" dirty="0">
                  <a:solidFill>
                    <a:schemeClr val="accent3"/>
                  </a:solidFill>
                </a:endParaRPr>
              </a:p>
            </p:txBody>
          </p:sp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xmlns="" id="{49620812-5B5F-4EFB-9D08-D7902CC88C64}"/>
                  </a:ext>
                </a:extLst>
              </p:cNvPr>
              <p:cNvSpPr/>
              <p:nvPr/>
            </p:nvSpPr>
            <p:spPr>
              <a:xfrm>
                <a:off x="5979484" y="4053489"/>
                <a:ext cx="762000" cy="762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03</a:t>
                </a:r>
                <a:endParaRPr lang="zh-CN" altLang="en-US" sz="28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xmlns="" id="{54BD1C11-1AE6-47C1-BF9F-01958E293467}"/>
                  </a:ext>
                </a:extLst>
              </p:cNvPr>
              <p:cNvSpPr/>
              <p:nvPr/>
            </p:nvSpPr>
            <p:spPr>
              <a:xfrm>
                <a:off x="5980703" y="5186569"/>
                <a:ext cx="762000" cy="762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04</a:t>
                </a:r>
                <a:endParaRPr lang="zh-CN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xmlns="" id="{F12BE7CD-0CFB-46C8-B554-687D42F1AA54}"/>
                </a:ext>
              </a:extLst>
            </p:cNvPr>
            <p:cNvGrpSpPr/>
            <p:nvPr/>
          </p:nvGrpSpPr>
          <p:grpSpPr>
            <a:xfrm>
              <a:off x="6595242" y="1616383"/>
              <a:ext cx="4824819" cy="4433755"/>
              <a:chOff x="6595242" y="1288392"/>
              <a:chExt cx="4824819" cy="4433755"/>
            </a:xfrm>
          </p:grpSpPr>
          <p:grpSp>
            <p:nvGrpSpPr>
              <p:cNvPr id="35" name="组合 34">
                <a:extLst>
                  <a:ext uri="{FF2B5EF4-FFF2-40B4-BE49-F238E27FC236}">
                    <a16:creationId xmlns:a16="http://schemas.microsoft.com/office/drawing/2014/main" xmlns="" id="{B63F2345-6A45-4636-BD2F-C53FBAB7DB24}"/>
                  </a:ext>
                </a:extLst>
              </p:cNvPr>
              <p:cNvGrpSpPr/>
              <p:nvPr/>
            </p:nvGrpSpPr>
            <p:grpSpPr>
              <a:xfrm>
                <a:off x="6595242" y="1288392"/>
                <a:ext cx="4824819" cy="1034514"/>
                <a:chOff x="7509642" y="2001382"/>
                <a:chExt cx="4824819" cy="1034514"/>
              </a:xfrm>
            </p:grpSpPr>
            <p:sp>
              <p:nvSpPr>
                <p:cNvPr id="45" name="文本框 44">
                  <a:extLst>
                    <a:ext uri="{FF2B5EF4-FFF2-40B4-BE49-F238E27FC236}">
                      <a16:creationId xmlns:a16="http://schemas.microsoft.com/office/drawing/2014/main" xmlns="" id="{0F8CB309-EA6F-462D-AB9E-38FBE3A7EF93}"/>
                    </a:ext>
                  </a:extLst>
                </p:cNvPr>
                <p:cNvSpPr txBox="1"/>
                <p:nvPr/>
              </p:nvSpPr>
              <p:spPr>
                <a:xfrm>
                  <a:off x="7509643" y="2389565"/>
                  <a:ext cx="4824818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zh-CN" altLang="en-US" sz="12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点击此处更换文本</a:t>
                  </a:r>
                  <a:r>
                    <a:rPr lang="en-US" altLang="zh-CN" sz="12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58pic.com</a:t>
                  </a:r>
                  <a:r>
                    <a:rPr lang="zh-CN" altLang="en-US" sz="12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点击此处更换文本</a:t>
                  </a:r>
                  <a:r>
                    <a:rPr lang="en-US" altLang="zh-CN" sz="12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58pic.com</a:t>
                  </a:r>
                  <a:r>
                    <a:rPr lang="zh-CN" altLang="en-US" sz="12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点击此处更换文本</a:t>
                  </a:r>
                  <a:r>
                    <a:rPr lang="en-US" altLang="zh-CN" sz="12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58pic.com</a:t>
                  </a:r>
                  <a:r>
                    <a:rPr lang="zh-CN" altLang="en-US" sz="12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点击此处更换文本</a:t>
                  </a:r>
                  <a:r>
                    <a:rPr lang="en-US" altLang="zh-CN" sz="12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58pic.com</a:t>
                  </a:r>
                  <a:endParaRPr lang="zh-CN" altLang="en-US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46" name="矩形 45">
                  <a:extLst>
                    <a:ext uri="{FF2B5EF4-FFF2-40B4-BE49-F238E27FC236}">
                      <a16:creationId xmlns:a16="http://schemas.microsoft.com/office/drawing/2014/main" xmlns="" id="{0CC8316D-AEE7-4458-A3A4-2C554F129941}"/>
                    </a:ext>
                  </a:extLst>
                </p:cNvPr>
                <p:cNvSpPr/>
                <p:nvPr/>
              </p:nvSpPr>
              <p:spPr>
                <a:xfrm>
                  <a:off x="7509642" y="2001382"/>
                  <a:ext cx="3287539" cy="46713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50000"/>
                    </a:lnSpc>
                  </a:pPr>
                  <a:r>
                    <a:rPr lang="zh-CN" altLang="en-US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点击此处更换标题</a:t>
                  </a:r>
                </a:p>
              </p:txBody>
            </p:sp>
          </p:grpSp>
          <p:grpSp>
            <p:nvGrpSpPr>
              <p:cNvPr id="36" name="组合 35">
                <a:extLst>
                  <a:ext uri="{FF2B5EF4-FFF2-40B4-BE49-F238E27FC236}">
                    <a16:creationId xmlns:a16="http://schemas.microsoft.com/office/drawing/2014/main" xmlns="" id="{85CB4D46-3D5B-4251-AF64-3D90677A73E1}"/>
                  </a:ext>
                </a:extLst>
              </p:cNvPr>
              <p:cNvGrpSpPr/>
              <p:nvPr/>
            </p:nvGrpSpPr>
            <p:grpSpPr>
              <a:xfrm>
                <a:off x="6595242" y="2421472"/>
                <a:ext cx="4824819" cy="1034514"/>
                <a:chOff x="7509642" y="2001382"/>
                <a:chExt cx="4824819" cy="1034514"/>
              </a:xfrm>
            </p:grpSpPr>
            <p:sp>
              <p:nvSpPr>
                <p:cNvPr id="43" name="文本框 42">
                  <a:extLst>
                    <a:ext uri="{FF2B5EF4-FFF2-40B4-BE49-F238E27FC236}">
                      <a16:creationId xmlns:a16="http://schemas.microsoft.com/office/drawing/2014/main" xmlns="" id="{88DD955B-7EAD-4B2A-83CE-8497F1EEF1D3}"/>
                    </a:ext>
                  </a:extLst>
                </p:cNvPr>
                <p:cNvSpPr txBox="1"/>
                <p:nvPr/>
              </p:nvSpPr>
              <p:spPr>
                <a:xfrm>
                  <a:off x="7509643" y="2389565"/>
                  <a:ext cx="4824818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zh-CN" altLang="en-US" sz="12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点击此处更换文本</a:t>
                  </a:r>
                  <a:r>
                    <a:rPr lang="en-US" altLang="zh-CN" sz="12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58pic.com</a:t>
                  </a:r>
                  <a:r>
                    <a:rPr lang="zh-CN" altLang="en-US" sz="12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点击此处更换文本</a:t>
                  </a:r>
                  <a:r>
                    <a:rPr lang="en-US" altLang="zh-CN" sz="12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58pic.com</a:t>
                  </a:r>
                  <a:r>
                    <a:rPr lang="zh-CN" altLang="en-US" sz="12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点击此处更换文本</a:t>
                  </a:r>
                  <a:r>
                    <a:rPr lang="en-US" altLang="zh-CN" sz="12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58pic.com</a:t>
                  </a:r>
                  <a:r>
                    <a:rPr lang="zh-CN" altLang="en-US" sz="12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点击此处更换文本</a:t>
                  </a:r>
                  <a:r>
                    <a:rPr lang="en-US" altLang="zh-CN" sz="12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58pic.com</a:t>
                  </a:r>
                  <a:endParaRPr lang="zh-CN" altLang="en-US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44" name="矩形 43">
                  <a:extLst>
                    <a:ext uri="{FF2B5EF4-FFF2-40B4-BE49-F238E27FC236}">
                      <a16:creationId xmlns:a16="http://schemas.microsoft.com/office/drawing/2014/main" xmlns="" id="{C6D93E53-120D-4D3A-8971-58AC774F617A}"/>
                    </a:ext>
                  </a:extLst>
                </p:cNvPr>
                <p:cNvSpPr/>
                <p:nvPr/>
              </p:nvSpPr>
              <p:spPr>
                <a:xfrm>
                  <a:off x="7509642" y="2001382"/>
                  <a:ext cx="3287539" cy="46713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50000"/>
                    </a:lnSpc>
                  </a:pPr>
                  <a:r>
                    <a:rPr lang="zh-CN" altLang="en-US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点击此处更换标题</a:t>
                  </a:r>
                </a:p>
              </p:txBody>
            </p:sp>
          </p:grpSp>
          <p:grpSp>
            <p:nvGrpSpPr>
              <p:cNvPr id="37" name="组合 36">
                <a:extLst>
                  <a:ext uri="{FF2B5EF4-FFF2-40B4-BE49-F238E27FC236}">
                    <a16:creationId xmlns:a16="http://schemas.microsoft.com/office/drawing/2014/main" xmlns="" id="{EBE8FA00-2AC2-4BE7-B07F-08DC6D6307D1}"/>
                  </a:ext>
                </a:extLst>
              </p:cNvPr>
              <p:cNvGrpSpPr/>
              <p:nvPr/>
            </p:nvGrpSpPr>
            <p:grpSpPr>
              <a:xfrm>
                <a:off x="6595242" y="3554552"/>
                <a:ext cx="4824819" cy="1034514"/>
                <a:chOff x="7509642" y="2001382"/>
                <a:chExt cx="4824819" cy="1034514"/>
              </a:xfrm>
            </p:grpSpPr>
            <p:sp>
              <p:nvSpPr>
                <p:cNvPr id="41" name="文本框 40">
                  <a:extLst>
                    <a:ext uri="{FF2B5EF4-FFF2-40B4-BE49-F238E27FC236}">
                      <a16:creationId xmlns:a16="http://schemas.microsoft.com/office/drawing/2014/main" xmlns="" id="{82EBABAA-250B-467D-9AF9-199D8EF144FE}"/>
                    </a:ext>
                  </a:extLst>
                </p:cNvPr>
                <p:cNvSpPr txBox="1"/>
                <p:nvPr/>
              </p:nvSpPr>
              <p:spPr>
                <a:xfrm>
                  <a:off x="7509643" y="2389565"/>
                  <a:ext cx="4824818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zh-CN" altLang="en-US" sz="12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点击此处更换文本</a:t>
                  </a:r>
                  <a:r>
                    <a:rPr lang="en-US" altLang="zh-CN" sz="12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58pic.com</a:t>
                  </a:r>
                  <a:r>
                    <a:rPr lang="zh-CN" altLang="en-US" sz="12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点击此处更换文本</a:t>
                  </a:r>
                  <a:r>
                    <a:rPr lang="en-US" altLang="zh-CN" sz="12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58pic.com</a:t>
                  </a:r>
                  <a:r>
                    <a:rPr lang="zh-CN" altLang="en-US" sz="12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点击此处更换文本</a:t>
                  </a:r>
                  <a:r>
                    <a:rPr lang="en-US" altLang="zh-CN" sz="12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58pic.com</a:t>
                  </a:r>
                  <a:r>
                    <a:rPr lang="zh-CN" altLang="en-US" sz="12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点击此处更换文本</a:t>
                  </a:r>
                  <a:r>
                    <a:rPr lang="en-US" altLang="zh-CN" sz="12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58pic.com</a:t>
                  </a:r>
                  <a:endParaRPr lang="zh-CN" altLang="en-US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42" name="矩形 41">
                  <a:extLst>
                    <a:ext uri="{FF2B5EF4-FFF2-40B4-BE49-F238E27FC236}">
                      <a16:creationId xmlns:a16="http://schemas.microsoft.com/office/drawing/2014/main" xmlns="" id="{B0C5BA14-61F2-48DB-B0E4-B3F518993313}"/>
                    </a:ext>
                  </a:extLst>
                </p:cNvPr>
                <p:cNvSpPr/>
                <p:nvPr/>
              </p:nvSpPr>
              <p:spPr>
                <a:xfrm>
                  <a:off x="7509642" y="2001382"/>
                  <a:ext cx="3287539" cy="46713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50000"/>
                    </a:lnSpc>
                  </a:pPr>
                  <a:r>
                    <a:rPr lang="zh-CN" altLang="en-US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点击此处更换标题</a:t>
                  </a:r>
                </a:p>
              </p:txBody>
            </p:sp>
          </p:grpSp>
          <p:grpSp>
            <p:nvGrpSpPr>
              <p:cNvPr id="38" name="组合 37">
                <a:extLst>
                  <a:ext uri="{FF2B5EF4-FFF2-40B4-BE49-F238E27FC236}">
                    <a16:creationId xmlns:a16="http://schemas.microsoft.com/office/drawing/2014/main" xmlns="" id="{72AA157D-C447-4B67-B5D2-7CFEFC28482B}"/>
                  </a:ext>
                </a:extLst>
              </p:cNvPr>
              <p:cNvGrpSpPr/>
              <p:nvPr/>
            </p:nvGrpSpPr>
            <p:grpSpPr>
              <a:xfrm>
                <a:off x="6595242" y="4687633"/>
                <a:ext cx="4824819" cy="1034514"/>
                <a:chOff x="7509642" y="2001382"/>
                <a:chExt cx="4824819" cy="1034514"/>
              </a:xfrm>
            </p:grpSpPr>
            <p:sp>
              <p:nvSpPr>
                <p:cNvPr id="39" name="文本框 38">
                  <a:extLst>
                    <a:ext uri="{FF2B5EF4-FFF2-40B4-BE49-F238E27FC236}">
                      <a16:creationId xmlns:a16="http://schemas.microsoft.com/office/drawing/2014/main" xmlns="" id="{62C522C0-52BE-477A-B5E5-5DAAD1DDDA5B}"/>
                    </a:ext>
                  </a:extLst>
                </p:cNvPr>
                <p:cNvSpPr txBox="1"/>
                <p:nvPr/>
              </p:nvSpPr>
              <p:spPr>
                <a:xfrm>
                  <a:off x="7509643" y="2389565"/>
                  <a:ext cx="4824818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zh-CN" altLang="en-US" sz="12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点击此处更换文本</a:t>
                  </a:r>
                  <a:r>
                    <a:rPr lang="en-US" altLang="zh-CN" sz="12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58pic.com</a:t>
                  </a:r>
                  <a:r>
                    <a:rPr lang="zh-CN" altLang="en-US" sz="12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点击此处更换文本</a:t>
                  </a:r>
                  <a:r>
                    <a:rPr lang="en-US" altLang="zh-CN" sz="12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58pic.com</a:t>
                  </a:r>
                  <a:r>
                    <a:rPr lang="zh-CN" altLang="en-US" sz="12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点击此处更换文本</a:t>
                  </a:r>
                  <a:r>
                    <a:rPr lang="en-US" altLang="zh-CN" sz="12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58pic.com</a:t>
                  </a:r>
                  <a:r>
                    <a:rPr lang="zh-CN" altLang="en-US" sz="12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点击此处更换文本</a:t>
                  </a:r>
                  <a:r>
                    <a:rPr lang="en-US" altLang="zh-CN" sz="12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58pic.com</a:t>
                  </a:r>
                  <a:endParaRPr lang="zh-CN" altLang="en-US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40" name="矩形 39">
                  <a:extLst>
                    <a:ext uri="{FF2B5EF4-FFF2-40B4-BE49-F238E27FC236}">
                      <a16:creationId xmlns:a16="http://schemas.microsoft.com/office/drawing/2014/main" xmlns="" id="{95BFE94F-A798-4384-AC73-99C2A8E92002}"/>
                    </a:ext>
                  </a:extLst>
                </p:cNvPr>
                <p:cNvSpPr/>
                <p:nvPr/>
              </p:nvSpPr>
              <p:spPr>
                <a:xfrm>
                  <a:off x="7509642" y="2001382"/>
                  <a:ext cx="3287539" cy="46713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50000"/>
                    </a:lnSpc>
                  </a:pPr>
                  <a:r>
                    <a:rPr lang="zh-CN" altLang="en-US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点击此处更换标题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86338481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xmlns="" id="{86E7686E-66A1-45C3-A6D5-589353A2E1E9}"/>
              </a:ext>
            </a:extLst>
          </p:cNvPr>
          <p:cNvGrpSpPr/>
          <p:nvPr/>
        </p:nvGrpSpPr>
        <p:grpSpPr>
          <a:xfrm>
            <a:off x="-1373255" y="-1275082"/>
            <a:ext cx="6827630" cy="4009574"/>
            <a:chOff x="-1373255" y="-1275082"/>
            <a:chExt cx="6827630" cy="4009574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xmlns="" id="{084DAB7A-A790-4B57-A537-D6E57255795D}"/>
                </a:ext>
              </a:extLst>
            </p:cNvPr>
            <p:cNvGrpSpPr/>
            <p:nvPr/>
          </p:nvGrpSpPr>
          <p:grpSpPr>
            <a:xfrm rot="1582098">
              <a:off x="-1373255" y="-1275082"/>
              <a:ext cx="2746510" cy="4009574"/>
              <a:chOff x="-3138530" y="-2579087"/>
              <a:chExt cx="9203382" cy="13435834"/>
            </a:xfrm>
          </p:grpSpPr>
          <p:sp>
            <p:nvSpPr>
              <p:cNvPr id="2" name="矩形: 圆角 1">
                <a:extLst>
                  <a:ext uri="{FF2B5EF4-FFF2-40B4-BE49-F238E27FC236}">
                    <a16:creationId xmlns:a16="http://schemas.microsoft.com/office/drawing/2014/main" xmlns="" id="{95B9BB3E-6CDA-4B1E-8F91-9E36A612F4D6}"/>
                  </a:ext>
                </a:extLst>
              </p:cNvPr>
              <p:cNvSpPr/>
              <p:nvPr/>
            </p:nvSpPr>
            <p:spPr>
              <a:xfrm rot="19103247">
                <a:off x="-3138530" y="1003257"/>
                <a:ext cx="5571382" cy="4799784"/>
              </a:xfrm>
              <a:prstGeom prst="roundRect">
                <a:avLst>
                  <a:gd name="adj" fmla="val 5494"/>
                </a:avLst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" name="矩形: 圆角 2">
                <a:extLst>
                  <a:ext uri="{FF2B5EF4-FFF2-40B4-BE49-F238E27FC236}">
                    <a16:creationId xmlns:a16="http://schemas.microsoft.com/office/drawing/2014/main" xmlns="" id="{72C37C42-4548-4147-BDC3-840EDC76F808}"/>
                  </a:ext>
                </a:extLst>
              </p:cNvPr>
              <p:cNvSpPr/>
              <p:nvPr/>
            </p:nvSpPr>
            <p:spPr>
              <a:xfrm rot="19103247">
                <a:off x="-472510" y="5224765"/>
                <a:ext cx="6537362" cy="5631982"/>
              </a:xfrm>
              <a:prstGeom prst="roundRect">
                <a:avLst>
                  <a:gd name="adj" fmla="val 5494"/>
                </a:avLst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" name="矩形: 圆角 3">
                <a:extLst>
                  <a:ext uri="{FF2B5EF4-FFF2-40B4-BE49-F238E27FC236}">
                    <a16:creationId xmlns:a16="http://schemas.microsoft.com/office/drawing/2014/main" xmlns="" id="{592FF9DD-0834-4605-AE6A-5C63FD8AADD6}"/>
                  </a:ext>
                </a:extLst>
              </p:cNvPr>
              <p:cNvSpPr/>
              <p:nvPr/>
            </p:nvSpPr>
            <p:spPr>
              <a:xfrm rot="19103247">
                <a:off x="1632634" y="-2579087"/>
                <a:ext cx="2726632" cy="4799784"/>
              </a:xfrm>
              <a:prstGeom prst="roundRect">
                <a:avLst>
                  <a:gd name="adj" fmla="val 5494"/>
                </a:avLst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" name="矩形 6">
              <a:extLst>
                <a:ext uri="{FF2B5EF4-FFF2-40B4-BE49-F238E27FC236}">
                  <a16:creationId xmlns:a16="http://schemas.microsoft.com/office/drawing/2014/main" xmlns="" id="{2A2F0C2A-DE9F-4879-AA2F-28DDEE488561}"/>
                </a:ext>
              </a:extLst>
            </p:cNvPr>
            <p:cNvSpPr/>
            <p:nvPr/>
          </p:nvSpPr>
          <p:spPr>
            <a:xfrm>
              <a:off x="576471" y="631313"/>
              <a:ext cx="2474842" cy="65707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</a:rPr>
                <a:t>下月工作计划</a:t>
              </a: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xmlns="" id="{3366A8F6-DC4D-4B6F-8CB0-78264DB4C575}"/>
                </a:ext>
              </a:extLst>
            </p:cNvPr>
            <p:cNvSpPr txBox="1"/>
            <p:nvPr/>
          </p:nvSpPr>
          <p:spPr>
            <a:xfrm>
              <a:off x="576471" y="1208879"/>
              <a:ext cx="4877904" cy="5241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点击此处更换文本</a:t>
              </a:r>
              <a:r>
                <a:rPr lang="en-US" altLang="zh-CN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58pic.com</a:t>
              </a:r>
              <a:r>
                <a:rPr lang="zh-CN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点击此处更换文本</a:t>
              </a:r>
              <a:r>
                <a:rPr lang="en-US" altLang="zh-CN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58pic.com</a:t>
              </a:r>
              <a:r>
                <a:rPr lang="zh-CN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点击此处更换文本</a:t>
              </a:r>
              <a:r>
                <a:rPr lang="en-US" altLang="zh-CN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58pic.com</a:t>
              </a:r>
              <a:r>
                <a:rPr lang="zh-CN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点击此处更换文本</a:t>
              </a:r>
              <a:r>
                <a:rPr lang="en-US" altLang="zh-CN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58pic.com</a:t>
              </a:r>
              <a:endPara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" name="原创设计师QQ598969553             _11">
            <a:extLst>
              <a:ext uri="{FF2B5EF4-FFF2-40B4-BE49-F238E27FC236}">
                <a16:creationId xmlns:a16="http://schemas.microsoft.com/office/drawing/2014/main" xmlns="" id="{4903645A-A0F0-4095-9888-27597B6EDCC1}"/>
              </a:ext>
            </a:extLst>
          </p:cNvPr>
          <p:cNvGrpSpPr/>
          <p:nvPr/>
        </p:nvGrpSpPr>
        <p:grpSpPr>
          <a:xfrm>
            <a:off x="4757530" y="1793512"/>
            <a:ext cx="2676940" cy="4250530"/>
            <a:chOff x="3638050" y="1545565"/>
            <a:chExt cx="1858011" cy="2950210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xmlns="" id="{043AF68F-73B1-4529-B87C-75417DE0147B}"/>
                </a:ext>
              </a:extLst>
            </p:cNvPr>
            <p:cNvSpPr/>
            <p:nvPr/>
          </p:nvSpPr>
          <p:spPr bwMode="auto">
            <a:xfrm>
              <a:off x="3638050" y="2317028"/>
              <a:ext cx="373015" cy="754508"/>
            </a:xfrm>
            <a:custGeom>
              <a:avLst/>
              <a:gdLst>
                <a:gd name="T0" fmla="*/ 8 w 112"/>
                <a:gd name="T1" fmla="*/ 0 h 226"/>
                <a:gd name="T2" fmla="*/ 15 w 112"/>
                <a:gd name="T3" fmla="*/ 126 h 226"/>
                <a:gd name="T4" fmla="*/ 61 w 112"/>
                <a:gd name="T5" fmla="*/ 226 h 226"/>
                <a:gd name="T6" fmla="*/ 112 w 112"/>
                <a:gd name="T7" fmla="*/ 226 h 226"/>
                <a:gd name="T8" fmla="*/ 71 w 112"/>
                <a:gd name="T9" fmla="*/ 145 h 226"/>
                <a:gd name="T10" fmla="*/ 56 w 112"/>
                <a:gd name="T11" fmla="*/ 0 h 226"/>
                <a:gd name="T12" fmla="*/ 8 w 112"/>
                <a:gd name="T13" fmla="*/ 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2" h="226">
                  <a:moveTo>
                    <a:pt x="8" y="0"/>
                  </a:moveTo>
                  <a:cubicBezTo>
                    <a:pt x="0" y="51"/>
                    <a:pt x="8" y="96"/>
                    <a:pt x="15" y="126"/>
                  </a:cubicBezTo>
                  <a:cubicBezTo>
                    <a:pt x="22" y="153"/>
                    <a:pt x="41" y="191"/>
                    <a:pt x="61" y="226"/>
                  </a:cubicBezTo>
                  <a:cubicBezTo>
                    <a:pt x="112" y="226"/>
                    <a:pt x="112" y="226"/>
                    <a:pt x="112" y="226"/>
                  </a:cubicBezTo>
                  <a:cubicBezTo>
                    <a:pt x="99" y="203"/>
                    <a:pt x="84" y="176"/>
                    <a:pt x="71" y="145"/>
                  </a:cubicBezTo>
                  <a:cubicBezTo>
                    <a:pt x="56" y="107"/>
                    <a:pt x="47" y="54"/>
                    <a:pt x="56" y="0"/>
                  </a:cubicBezTo>
                  <a:lnTo>
                    <a:pt x="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xmlns="" id="{759BFD67-0872-4E83-8291-E2849FFEC24A}"/>
                </a:ext>
              </a:extLst>
            </p:cNvPr>
            <p:cNvSpPr/>
            <p:nvPr/>
          </p:nvSpPr>
          <p:spPr bwMode="auto">
            <a:xfrm>
              <a:off x="3664896" y="1545565"/>
              <a:ext cx="897215" cy="761573"/>
            </a:xfrm>
            <a:custGeom>
              <a:avLst/>
              <a:gdLst>
                <a:gd name="T0" fmla="*/ 48 w 269"/>
                <a:gd name="T1" fmla="*/ 228 h 228"/>
                <a:gd name="T2" fmla="*/ 91 w 269"/>
                <a:gd name="T3" fmla="*/ 130 h 228"/>
                <a:gd name="T4" fmla="*/ 269 w 269"/>
                <a:gd name="T5" fmla="*/ 46 h 228"/>
                <a:gd name="T6" fmla="*/ 269 w 269"/>
                <a:gd name="T7" fmla="*/ 0 h 228"/>
                <a:gd name="T8" fmla="*/ 50 w 269"/>
                <a:gd name="T9" fmla="*/ 110 h 228"/>
                <a:gd name="T10" fmla="*/ 0 w 269"/>
                <a:gd name="T11" fmla="*/ 228 h 228"/>
                <a:gd name="T12" fmla="*/ 48 w 269"/>
                <a:gd name="T13" fmla="*/ 228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9" h="228">
                  <a:moveTo>
                    <a:pt x="48" y="228"/>
                  </a:moveTo>
                  <a:cubicBezTo>
                    <a:pt x="54" y="194"/>
                    <a:pt x="67" y="160"/>
                    <a:pt x="91" y="130"/>
                  </a:cubicBezTo>
                  <a:cubicBezTo>
                    <a:pt x="153" y="50"/>
                    <a:pt x="246" y="46"/>
                    <a:pt x="269" y="46"/>
                  </a:cubicBezTo>
                  <a:cubicBezTo>
                    <a:pt x="269" y="0"/>
                    <a:pt x="269" y="0"/>
                    <a:pt x="269" y="0"/>
                  </a:cubicBezTo>
                  <a:cubicBezTo>
                    <a:pt x="226" y="0"/>
                    <a:pt x="123" y="10"/>
                    <a:pt x="50" y="110"/>
                  </a:cubicBezTo>
                  <a:cubicBezTo>
                    <a:pt x="21" y="150"/>
                    <a:pt x="6" y="190"/>
                    <a:pt x="0" y="228"/>
                  </a:cubicBezTo>
                  <a:lnTo>
                    <a:pt x="48" y="228"/>
                  </a:lnTo>
                  <a:close/>
                </a:path>
              </a:pathLst>
            </a:custGeom>
            <a:solidFill>
              <a:schemeClr val="accent1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xmlns="" id="{B0437C87-32B8-482F-9997-F4A53F7777E3}"/>
                </a:ext>
              </a:extLst>
            </p:cNvPr>
            <p:cNvSpPr/>
            <p:nvPr/>
          </p:nvSpPr>
          <p:spPr bwMode="auto">
            <a:xfrm>
              <a:off x="3847164" y="3081427"/>
              <a:ext cx="714946" cy="757334"/>
            </a:xfrm>
            <a:custGeom>
              <a:avLst/>
              <a:gdLst>
                <a:gd name="T0" fmla="*/ 108 w 214"/>
                <a:gd name="T1" fmla="*/ 146 h 227"/>
                <a:gd name="T2" fmla="*/ 82 w 214"/>
                <a:gd name="T3" fmla="*/ 51 h 227"/>
                <a:gd name="T4" fmla="*/ 51 w 214"/>
                <a:gd name="T5" fmla="*/ 0 h 227"/>
                <a:gd name="T6" fmla="*/ 0 w 214"/>
                <a:gd name="T7" fmla="*/ 0 h 227"/>
                <a:gd name="T8" fmla="*/ 47 w 214"/>
                <a:gd name="T9" fmla="*/ 82 h 227"/>
                <a:gd name="T10" fmla="*/ 65 w 214"/>
                <a:gd name="T11" fmla="*/ 158 h 227"/>
                <a:gd name="T12" fmla="*/ 85 w 214"/>
                <a:gd name="T13" fmla="*/ 205 h 227"/>
                <a:gd name="T14" fmla="*/ 109 w 214"/>
                <a:gd name="T15" fmla="*/ 227 h 227"/>
                <a:gd name="T16" fmla="*/ 214 w 214"/>
                <a:gd name="T17" fmla="*/ 227 h 227"/>
                <a:gd name="T18" fmla="*/ 214 w 214"/>
                <a:gd name="T19" fmla="*/ 184 h 227"/>
                <a:gd name="T20" fmla="*/ 126 w 214"/>
                <a:gd name="T21" fmla="*/ 184 h 227"/>
                <a:gd name="T22" fmla="*/ 108 w 214"/>
                <a:gd name="T23" fmla="*/ 146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4" h="227">
                  <a:moveTo>
                    <a:pt x="108" y="146"/>
                  </a:moveTo>
                  <a:cubicBezTo>
                    <a:pt x="108" y="127"/>
                    <a:pt x="98" y="80"/>
                    <a:pt x="82" y="51"/>
                  </a:cubicBezTo>
                  <a:cubicBezTo>
                    <a:pt x="74" y="37"/>
                    <a:pt x="63" y="20"/>
                    <a:pt x="5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0" y="36"/>
                    <a:pt x="40" y="68"/>
                    <a:pt x="47" y="82"/>
                  </a:cubicBezTo>
                  <a:cubicBezTo>
                    <a:pt x="59" y="107"/>
                    <a:pt x="65" y="146"/>
                    <a:pt x="65" y="158"/>
                  </a:cubicBezTo>
                  <a:cubicBezTo>
                    <a:pt x="66" y="171"/>
                    <a:pt x="72" y="190"/>
                    <a:pt x="85" y="205"/>
                  </a:cubicBezTo>
                  <a:cubicBezTo>
                    <a:pt x="99" y="220"/>
                    <a:pt x="109" y="227"/>
                    <a:pt x="109" y="227"/>
                  </a:cubicBezTo>
                  <a:cubicBezTo>
                    <a:pt x="214" y="227"/>
                    <a:pt x="214" y="227"/>
                    <a:pt x="214" y="227"/>
                  </a:cubicBezTo>
                  <a:cubicBezTo>
                    <a:pt x="214" y="184"/>
                    <a:pt x="214" y="184"/>
                    <a:pt x="214" y="184"/>
                  </a:cubicBezTo>
                  <a:cubicBezTo>
                    <a:pt x="126" y="184"/>
                    <a:pt x="126" y="184"/>
                    <a:pt x="126" y="184"/>
                  </a:cubicBezTo>
                  <a:cubicBezTo>
                    <a:pt x="123" y="183"/>
                    <a:pt x="108" y="174"/>
                    <a:pt x="108" y="14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xmlns="" id="{36E6D5D8-288E-47B4-9D1D-CB4F9DA9270D}"/>
                </a:ext>
              </a:extLst>
            </p:cNvPr>
            <p:cNvSpPr/>
            <p:nvPr/>
          </p:nvSpPr>
          <p:spPr bwMode="auto">
            <a:xfrm>
              <a:off x="5123046" y="2317028"/>
              <a:ext cx="373015" cy="754508"/>
            </a:xfrm>
            <a:custGeom>
              <a:avLst/>
              <a:gdLst>
                <a:gd name="T0" fmla="*/ 104 w 112"/>
                <a:gd name="T1" fmla="*/ 0 h 226"/>
                <a:gd name="T2" fmla="*/ 97 w 112"/>
                <a:gd name="T3" fmla="*/ 126 h 226"/>
                <a:gd name="T4" fmla="*/ 51 w 112"/>
                <a:gd name="T5" fmla="*/ 226 h 226"/>
                <a:gd name="T6" fmla="*/ 0 w 112"/>
                <a:gd name="T7" fmla="*/ 226 h 226"/>
                <a:gd name="T8" fmla="*/ 41 w 112"/>
                <a:gd name="T9" fmla="*/ 145 h 226"/>
                <a:gd name="T10" fmla="*/ 57 w 112"/>
                <a:gd name="T11" fmla="*/ 0 h 226"/>
                <a:gd name="T12" fmla="*/ 104 w 112"/>
                <a:gd name="T13" fmla="*/ 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2" h="226">
                  <a:moveTo>
                    <a:pt x="104" y="0"/>
                  </a:moveTo>
                  <a:cubicBezTo>
                    <a:pt x="112" y="51"/>
                    <a:pt x="104" y="96"/>
                    <a:pt x="97" y="126"/>
                  </a:cubicBezTo>
                  <a:cubicBezTo>
                    <a:pt x="90" y="153"/>
                    <a:pt x="71" y="191"/>
                    <a:pt x="51" y="226"/>
                  </a:cubicBezTo>
                  <a:cubicBezTo>
                    <a:pt x="0" y="226"/>
                    <a:pt x="0" y="226"/>
                    <a:pt x="0" y="226"/>
                  </a:cubicBezTo>
                  <a:cubicBezTo>
                    <a:pt x="14" y="203"/>
                    <a:pt x="28" y="176"/>
                    <a:pt x="41" y="145"/>
                  </a:cubicBezTo>
                  <a:cubicBezTo>
                    <a:pt x="56" y="107"/>
                    <a:pt x="65" y="54"/>
                    <a:pt x="57" y="0"/>
                  </a:cubicBezTo>
                  <a:lnTo>
                    <a:pt x="1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xmlns="" id="{CF773965-450C-4A18-BBA4-B834D8C1AB35}"/>
                </a:ext>
              </a:extLst>
            </p:cNvPr>
            <p:cNvSpPr/>
            <p:nvPr/>
          </p:nvSpPr>
          <p:spPr bwMode="auto">
            <a:xfrm>
              <a:off x="4572001" y="1545565"/>
              <a:ext cx="897215" cy="761573"/>
            </a:xfrm>
            <a:custGeom>
              <a:avLst/>
              <a:gdLst>
                <a:gd name="T0" fmla="*/ 221 w 269"/>
                <a:gd name="T1" fmla="*/ 228 h 228"/>
                <a:gd name="T2" fmla="*/ 178 w 269"/>
                <a:gd name="T3" fmla="*/ 130 h 228"/>
                <a:gd name="T4" fmla="*/ 0 w 269"/>
                <a:gd name="T5" fmla="*/ 46 h 228"/>
                <a:gd name="T6" fmla="*/ 0 w 269"/>
                <a:gd name="T7" fmla="*/ 0 h 228"/>
                <a:gd name="T8" fmla="*/ 219 w 269"/>
                <a:gd name="T9" fmla="*/ 110 h 228"/>
                <a:gd name="T10" fmla="*/ 269 w 269"/>
                <a:gd name="T11" fmla="*/ 228 h 228"/>
                <a:gd name="T12" fmla="*/ 221 w 269"/>
                <a:gd name="T13" fmla="*/ 228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9" h="228">
                  <a:moveTo>
                    <a:pt x="221" y="228"/>
                  </a:moveTo>
                  <a:cubicBezTo>
                    <a:pt x="215" y="194"/>
                    <a:pt x="202" y="160"/>
                    <a:pt x="178" y="130"/>
                  </a:cubicBezTo>
                  <a:cubicBezTo>
                    <a:pt x="116" y="50"/>
                    <a:pt x="23" y="46"/>
                    <a:pt x="0" y="4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147" y="10"/>
                    <a:pt x="219" y="110"/>
                  </a:cubicBezTo>
                  <a:cubicBezTo>
                    <a:pt x="248" y="150"/>
                    <a:pt x="263" y="190"/>
                    <a:pt x="269" y="228"/>
                  </a:cubicBezTo>
                  <a:lnTo>
                    <a:pt x="221" y="228"/>
                  </a:lnTo>
                  <a:close/>
                </a:path>
              </a:pathLst>
            </a:custGeom>
            <a:solidFill>
              <a:schemeClr val="accent1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xmlns="" id="{BD2407C5-F163-47D4-A737-679409388E7C}"/>
                </a:ext>
              </a:extLst>
            </p:cNvPr>
            <p:cNvSpPr/>
            <p:nvPr/>
          </p:nvSpPr>
          <p:spPr bwMode="auto">
            <a:xfrm>
              <a:off x="4572001" y="3081427"/>
              <a:ext cx="717772" cy="757334"/>
            </a:xfrm>
            <a:custGeom>
              <a:avLst/>
              <a:gdLst>
                <a:gd name="T0" fmla="*/ 106 w 215"/>
                <a:gd name="T1" fmla="*/ 146 h 227"/>
                <a:gd name="T2" fmla="*/ 132 w 215"/>
                <a:gd name="T3" fmla="*/ 51 h 227"/>
                <a:gd name="T4" fmla="*/ 163 w 215"/>
                <a:gd name="T5" fmla="*/ 0 h 227"/>
                <a:gd name="T6" fmla="*/ 215 w 215"/>
                <a:gd name="T7" fmla="*/ 0 h 227"/>
                <a:gd name="T8" fmla="*/ 167 w 215"/>
                <a:gd name="T9" fmla="*/ 82 h 227"/>
                <a:gd name="T10" fmla="*/ 149 w 215"/>
                <a:gd name="T11" fmla="*/ 158 h 227"/>
                <a:gd name="T12" fmla="*/ 129 w 215"/>
                <a:gd name="T13" fmla="*/ 205 h 227"/>
                <a:gd name="T14" fmla="*/ 106 w 215"/>
                <a:gd name="T15" fmla="*/ 227 h 227"/>
                <a:gd name="T16" fmla="*/ 0 w 215"/>
                <a:gd name="T17" fmla="*/ 227 h 227"/>
                <a:gd name="T18" fmla="*/ 0 w 215"/>
                <a:gd name="T19" fmla="*/ 184 h 227"/>
                <a:gd name="T20" fmla="*/ 88 w 215"/>
                <a:gd name="T21" fmla="*/ 184 h 227"/>
                <a:gd name="T22" fmla="*/ 106 w 215"/>
                <a:gd name="T23" fmla="*/ 146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5" h="227">
                  <a:moveTo>
                    <a:pt x="106" y="146"/>
                  </a:moveTo>
                  <a:cubicBezTo>
                    <a:pt x="106" y="127"/>
                    <a:pt x="116" y="80"/>
                    <a:pt x="132" y="51"/>
                  </a:cubicBezTo>
                  <a:cubicBezTo>
                    <a:pt x="140" y="37"/>
                    <a:pt x="151" y="20"/>
                    <a:pt x="163" y="0"/>
                  </a:cubicBezTo>
                  <a:cubicBezTo>
                    <a:pt x="215" y="0"/>
                    <a:pt x="215" y="0"/>
                    <a:pt x="215" y="0"/>
                  </a:cubicBezTo>
                  <a:cubicBezTo>
                    <a:pt x="194" y="36"/>
                    <a:pt x="174" y="68"/>
                    <a:pt x="167" y="82"/>
                  </a:cubicBezTo>
                  <a:cubicBezTo>
                    <a:pt x="155" y="107"/>
                    <a:pt x="149" y="146"/>
                    <a:pt x="149" y="158"/>
                  </a:cubicBezTo>
                  <a:cubicBezTo>
                    <a:pt x="149" y="171"/>
                    <a:pt x="143" y="190"/>
                    <a:pt x="129" y="205"/>
                  </a:cubicBezTo>
                  <a:cubicBezTo>
                    <a:pt x="115" y="220"/>
                    <a:pt x="106" y="227"/>
                    <a:pt x="106" y="22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184"/>
                    <a:pt x="0" y="184"/>
                    <a:pt x="0" y="184"/>
                  </a:cubicBezTo>
                  <a:cubicBezTo>
                    <a:pt x="88" y="184"/>
                    <a:pt x="88" y="184"/>
                    <a:pt x="88" y="184"/>
                  </a:cubicBezTo>
                  <a:cubicBezTo>
                    <a:pt x="91" y="183"/>
                    <a:pt x="106" y="174"/>
                    <a:pt x="106" y="146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xmlns="" id="{4D8710E1-A178-4C8A-BA12-0B0EEC6AE386}"/>
                </a:ext>
              </a:extLst>
            </p:cNvPr>
            <p:cNvSpPr/>
            <p:nvPr/>
          </p:nvSpPr>
          <p:spPr bwMode="auto">
            <a:xfrm>
              <a:off x="4165075" y="3924949"/>
              <a:ext cx="803961" cy="66408"/>
            </a:xfrm>
            <a:custGeom>
              <a:avLst/>
              <a:gdLst>
                <a:gd name="T0" fmla="*/ 231 w 241"/>
                <a:gd name="T1" fmla="*/ 0 h 20"/>
                <a:gd name="T2" fmla="*/ 10 w 241"/>
                <a:gd name="T3" fmla="*/ 0 h 20"/>
                <a:gd name="T4" fmla="*/ 0 w 241"/>
                <a:gd name="T5" fmla="*/ 10 h 20"/>
                <a:gd name="T6" fmla="*/ 10 w 241"/>
                <a:gd name="T7" fmla="*/ 20 h 20"/>
                <a:gd name="T8" fmla="*/ 231 w 241"/>
                <a:gd name="T9" fmla="*/ 20 h 20"/>
                <a:gd name="T10" fmla="*/ 241 w 241"/>
                <a:gd name="T11" fmla="*/ 10 h 20"/>
                <a:gd name="T12" fmla="*/ 231 w 241"/>
                <a:gd name="T1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1" h="20">
                  <a:moveTo>
                    <a:pt x="231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15"/>
                    <a:pt x="4" y="20"/>
                    <a:pt x="10" y="20"/>
                  </a:cubicBezTo>
                  <a:cubicBezTo>
                    <a:pt x="231" y="20"/>
                    <a:pt x="231" y="20"/>
                    <a:pt x="231" y="20"/>
                  </a:cubicBezTo>
                  <a:cubicBezTo>
                    <a:pt x="237" y="20"/>
                    <a:pt x="241" y="15"/>
                    <a:pt x="241" y="10"/>
                  </a:cubicBezTo>
                  <a:cubicBezTo>
                    <a:pt x="241" y="4"/>
                    <a:pt x="237" y="0"/>
                    <a:pt x="231" y="0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xmlns="" id="{B95ABAF9-3437-4467-A4C7-7B1F87284B34}"/>
                </a:ext>
              </a:extLst>
            </p:cNvPr>
            <p:cNvSpPr/>
            <p:nvPr/>
          </p:nvSpPr>
          <p:spPr bwMode="auto">
            <a:xfrm>
              <a:off x="4165075" y="4035158"/>
              <a:ext cx="803961" cy="66408"/>
            </a:xfrm>
            <a:custGeom>
              <a:avLst/>
              <a:gdLst>
                <a:gd name="T0" fmla="*/ 231 w 241"/>
                <a:gd name="T1" fmla="*/ 0 h 20"/>
                <a:gd name="T2" fmla="*/ 10 w 241"/>
                <a:gd name="T3" fmla="*/ 0 h 20"/>
                <a:gd name="T4" fmla="*/ 0 w 241"/>
                <a:gd name="T5" fmla="*/ 10 h 20"/>
                <a:gd name="T6" fmla="*/ 10 w 241"/>
                <a:gd name="T7" fmla="*/ 20 h 20"/>
                <a:gd name="T8" fmla="*/ 231 w 241"/>
                <a:gd name="T9" fmla="*/ 20 h 20"/>
                <a:gd name="T10" fmla="*/ 241 w 241"/>
                <a:gd name="T11" fmla="*/ 10 h 20"/>
                <a:gd name="T12" fmla="*/ 231 w 241"/>
                <a:gd name="T1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1" h="20">
                  <a:moveTo>
                    <a:pt x="231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5"/>
                    <a:pt x="0" y="10"/>
                  </a:cubicBezTo>
                  <a:cubicBezTo>
                    <a:pt x="0" y="16"/>
                    <a:pt x="4" y="20"/>
                    <a:pt x="10" y="20"/>
                  </a:cubicBezTo>
                  <a:cubicBezTo>
                    <a:pt x="231" y="20"/>
                    <a:pt x="231" y="20"/>
                    <a:pt x="231" y="20"/>
                  </a:cubicBezTo>
                  <a:cubicBezTo>
                    <a:pt x="237" y="20"/>
                    <a:pt x="241" y="16"/>
                    <a:pt x="241" y="10"/>
                  </a:cubicBezTo>
                  <a:cubicBezTo>
                    <a:pt x="241" y="5"/>
                    <a:pt x="237" y="0"/>
                    <a:pt x="231" y="0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xmlns="" id="{690E4E21-B9A3-47D2-BC87-0C497CC5BB60}"/>
                </a:ext>
              </a:extLst>
            </p:cNvPr>
            <p:cNvSpPr/>
            <p:nvPr/>
          </p:nvSpPr>
          <p:spPr bwMode="auto">
            <a:xfrm>
              <a:off x="4165075" y="4148193"/>
              <a:ext cx="803961" cy="67821"/>
            </a:xfrm>
            <a:custGeom>
              <a:avLst/>
              <a:gdLst>
                <a:gd name="T0" fmla="*/ 231 w 241"/>
                <a:gd name="T1" fmla="*/ 0 h 20"/>
                <a:gd name="T2" fmla="*/ 10 w 241"/>
                <a:gd name="T3" fmla="*/ 0 h 20"/>
                <a:gd name="T4" fmla="*/ 0 w 241"/>
                <a:gd name="T5" fmla="*/ 10 h 20"/>
                <a:gd name="T6" fmla="*/ 10 w 241"/>
                <a:gd name="T7" fmla="*/ 20 h 20"/>
                <a:gd name="T8" fmla="*/ 231 w 241"/>
                <a:gd name="T9" fmla="*/ 20 h 20"/>
                <a:gd name="T10" fmla="*/ 241 w 241"/>
                <a:gd name="T11" fmla="*/ 10 h 20"/>
                <a:gd name="T12" fmla="*/ 231 w 241"/>
                <a:gd name="T1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1" h="20">
                  <a:moveTo>
                    <a:pt x="231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15"/>
                    <a:pt x="4" y="20"/>
                    <a:pt x="10" y="20"/>
                  </a:cubicBezTo>
                  <a:cubicBezTo>
                    <a:pt x="231" y="20"/>
                    <a:pt x="231" y="20"/>
                    <a:pt x="231" y="20"/>
                  </a:cubicBezTo>
                  <a:cubicBezTo>
                    <a:pt x="237" y="20"/>
                    <a:pt x="241" y="15"/>
                    <a:pt x="241" y="10"/>
                  </a:cubicBezTo>
                  <a:cubicBezTo>
                    <a:pt x="241" y="4"/>
                    <a:pt x="237" y="0"/>
                    <a:pt x="231" y="0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xmlns="" id="{BC7815E3-5E3A-4AE5-803D-339EA2861190}"/>
                </a:ext>
              </a:extLst>
            </p:cNvPr>
            <p:cNvSpPr/>
            <p:nvPr/>
          </p:nvSpPr>
          <p:spPr bwMode="auto">
            <a:xfrm>
              <a:off x="4165075" y="4258402"/>
              <a:ext cx="803961" cy="237373"/>
            </a:xfrm>
            <a:custGeom>
              <a:avLst/>
              <a:gdLst>
                <a:gd name="T0" fmla="*/ 231 w 241"/>
                <a:gd name="T1" fmla="*/ 0 h 71"/>
                <a:gd name="T2" fmla="*/ 10 w 241"/>
                <a:gd name="T3" fmla="*/ 0 h 71"/>
                <a:gd name="T4" fmla="*/ 0 w 241"/>
                <a:gd name="T5" fmla="*/ 10 h 71"/>
                <a:gd name="T6" fmla="*/ 10 w 241"/>
                <a:gd name="T7" fmla="*/ 20 h 71"/>
                <a:gd name="T8" fmla="*/ 53 w 241"/>
                <a:gd name="T9" fmla="*/ 61 h 71"/>
                <a:gd name="T10" fmla="*/ 63 w 241"/>
                <a:gd name="T11" fmla="*/ 71 h 71"/>
                <a:gd name="T12" fmla="*/ 178 w 241"/>
                <a:gd name="T13" fmla="*/ 71 h 71"/>
                <a:gd name="T14" fmla="*/ 189 w 241"/>
                <a:gd name="T15" fmla="*/ 61 h 71"/>
                <a:gd name="T16" fmla="*/ 231 w 241"/>
                <a:gd name="T17" fmla="*/ 20 h 71"/>
                <a:gd name="T18" fmla="*/ 241 w 241"/>
                <a:gd name="T19" fmla="*/ 10 h 71"/>
                <a:gd name="T20" fmla="*/ 231 w 241"/>
                <a:gd name="T21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1" h="71">
                  <a:moveTo>
                    <a:pt x="231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5"/>
                    <a:pt x="0" y="10"/>
                  </a:cubicBezTo>
                  <a:cubicBezTo>
                    <a:pt x="0" y="16"/>
                    <a:pt x="4" y="20"/>
                    <a:pt x="10" y="20"/>
                  </a:cubicBezTo>
                  <a:cubicBezTo>
                    <a:pt x="53" y="61"/>
                    <a:pt x="53" y="61"/>
                    <a:pt x="53" y="61"/>
                  </a:cubicBezTo>
                  <a:cubicBezTo>
                    <a:pt x="53" y="67"/>
                    <a:pt x="57" y="71"/>
                    <a:pt x="63" y="71"/>
                  </a:cubicBezTo>
                  <a:cubicBezTo>
                    <a:pt x="178" y="71"/>
                    <a:pt x="178" y="71"/>
                    <a:pt x="178" y="71"/>
                  </a:cubicBezTo>
                  <a:cubicBezTo>
                    <a:pt x="184" y="71"/>
                    <a:pt x="189" y="67"/>
                    <a:pt x="189" y="61"/>
                  </a:cubicBezTo>
                  <a:cubicBezTo>
                    <a:pt x="231" y="20"/>
                    <a:pt x="231" y="20"/>
                    <a:pt x="231" y="20"/>
                  </a:cubicBezTo>
                  <a:cubicBezTo>
                    <a:pt x="237" y="20"/>
                    <a:pt x="241" y="16"/>
                    <a:pt x="241" y="10"/>
                  </a:cubicBezTo>
                  <a:cubicBezTo>
                    <a:pt x="241" y="5"/>
                    <a:pt x="237" y="0"/>
                    <a:pt x="231" y="0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xmlns="" id="{A6F9535E-746F-4AE4-9DE9-AED468528317}"/>
              </a:ext>
            </a:extLst>
          </p:cNvPr>
          <p:cNvGrpSpPr/>
          <p:nvPr/>
        </p:nvGrpSpPr>
        <p:grpSpPr>
          <a:xfrm>
            <a:off x="4976917" y="2276423"/>
            <a:ext cx="2242866" cy="2535802"/>
            <a:chOff x="4976917" y="2276423"/>
            <a:chExt cx="2242866" cy="2535802"/>
          </a:xfrm>
        </p:grpSpPr>
        <p:pic>
          <p:nvPicPr>
            <p:cNvPr id="21" name="图形 20" descr="拼图">
              <a:extLst>
                <a:ext uri="{FF2B5EF4-FFF2-40B4-BE49-F238E27FC236}">
                  <a16:creationId xmlns:a16="http://schemas.microsoft.com/office/drawing/2014/main" xmlns="" id="{98C9BACE-F7E3-43CB-B972-044158716CA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5671878" y="2276423"/>
              <a:ext cx="914400" cy="914400"/>
            </a:xfrm>
            <a:prstGeom prst="rect">
              <a:avLst/>
            </a:prstGeom>
          </p:spPr>
        </p:pic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xmlns="" id="{E3E5FC7F-A663-43CB-A2B4-A2E6D3241207}"/>
                </a:ext>
              </a:extLst>
            </p:cNvPr>
            <p:cNvSpPr txBox="1"/>
            <p:nvPr/>
          </p:nvSpPr>
          <p:spPr>
            <a:xfrm>
              <a:off x="5478494" y="3611896"/>
              <a:ext cx="127096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点击此处更换文本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58pic.com</a:t>
              </a: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点击此处更换文本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58pic.com</a:t>
              </a:r>
              <a:endPara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xmlns="" id="{C57913FA-806E-495C-BD66-D03179F2E1E0}"/>
                </a:ext>
              </a:extLst>
            </p:cNvPr>
            <p:cNvSpPr/>
            <p:nvPr/>
          </p:nvSpPr>
          <p:spPr>
            <a:xfrm>
              <a:off x="4976917" y="3155063"/>
              <a:ext cx="2242866" cy="46713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点击添加标题文本</a:t>
              </a:r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xmlns="" id="{94D76096-6EE6-4469-8D40-0C52F3C32742}"/>
              </a:ext>
            </a:extLst>
          </p:cNvPr>
          <p:cNvGrpSpPr/>
          <p:nvPr/>
        </p:nvGrpSpPr>
        <p:grpSpPr>
          <a:xfrm>
            <a:off x="1377892" y="2224632"/>
            <a:ext cx="9436216" cy="3557207"/>
            <a:chOff x="1850049" y="2224632"/>
            <a:chExt cx="9436216" cy="3557207"/>
          </a:xfrm>
        </p:grpSpPr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xmlns="" id="{6E132D1C-ABD5-499D-99F8-FA38D7261D4D}"/>
                </a:ext>
              </a:extLst>
            </p:cNvPr>
            <p:cNvGrpSpPr/>
            <p:nvPr/>
          </p:nvGrpSpPr>
          <p:grpSpPr>
            <a:xfrm>
              <a:off x="8170897" y="2224632"/>
              <a:ext cx="3099907" cy="1034514"/>
              <a:chOff x="9044828" y="1766142"/>
              <a:chExt cx="3099907" cy="1034514"/>
            </a:xfrm>
          </p:grpSpPr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xmlns="" id="{4C3AA71A-47A3-4033-936E-F2C613B08CE4}"/>
                  </a:ext>
                </a:extLst>
              </p:cNvPr>
              <p:cNvSpPr txBox="1"/>
              <p:nvPr/>
            </p:nvSpPr>
            <p:spPr>
              <a:xfrm>
                <a:off x="9044829" y="2154325"/>
                <a:ext cx="309990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点击此处更换文本</a:t>
                </a:r>
                <a:r>
                  <a:rPr lang="en-US" altLang="zh-CN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58pic.com</a:t>
                </a:r>
                <a:r>
                  <a:rPr lang="zh-CN" altLang="en-US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点击此处更换文本</a:t>
                </a:r>
                <a:r>
                  <a:rPr lang="en-US" altLang="zh-CN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58pic.com</a:t>
                </a:r>
                <a:r>
                  <a:rPr lang="zh-CN" altLang="en-US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点击此处更换文本</a:t>
                </a:r>
                <a:r>
                  <a:rPr lang="en-US" altLang="zh-CN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58pic.com</a:t>
                </a:r>
                <a:endPara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xmlns="" id="{5BA8C2F6-2190-4858-AF43-08A898C37BD5}"/>
                  </a:ext>
                </a:extLst>
              </p:cNvPr>
              <p:cNvSpPr/>
              <p:nvPr/>
            </p:nvSpPr>
            <p:spPr>
              <a:xfrm>
                <a:off x="9044828" y="1766142"/>
                <a:ext cx="2852530" cy="4671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点击此处更换标题</a:t>
                </a:r>
              </a:p>
            </p:txBody>
          </p:sp>
        </p:grpSp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xmlns="" id="{7B082BCD-0A79-400B-967B-3E2D7C6EEA34}"/>
                </a:ext>
              </a:extLst>
            </p:cNvPr>
            <p:cNvGrpSpPr/>
            <p:nvPr/>
          </p:nvGrpSpPr>
          <p:grpSpPr>
            <a:xfrm>
              <a:off x="8186358" y="3518282"/>
              <a:ext cx="3099907" cy="1034514"/>
              <a:chOff x="8416477" y="1766142"/>
              <a:chExt cx="3099907" cy="1034514"/>
            </a:xfrm>
          </p:grpSpPr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xmlns="" id="{E318CF64-A92A-4599-B5DF-0145FA247CDA}"/>
                  </a:ext>
                </a:extLst>
              </p:cNvPr>
              <p:cNvSpPr txBox="1"/>
              <p:nvPr/>
            </p:nvSpPr>
            <p:spPr>
              <a:xfrm>
                <a:off x="8416478" y="2154325"/>
                <a:ext cx="309990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点击此处更换文本</a:t>
                </a:r>
                <a:r>
                  <a:rPr lang="en-US" altLang="zh-CN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58pic.com</a:t>
                </a:r>
                <a:r>
                  <a:rPr lang="zh-CN" altLang="en-US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点击此处更换文本</a:t>
                </a:r>
                <a:r>
                  <a:rPr lang="en-US" altLang="zh-CN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58pic.com</a:t>
                </a:r>
                <a:r>
                  <a:rPr lang="zh-CN" altLang="en-US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点击此处更换文本</a:t>
                </a:r>
                <a:r>
                  <a:rPr lang="en-US" altLang="zh-CN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58pic.com</a:t>
                </a:r>
                <a:endPara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xmlns="" id="{CE0DA850-9D82-4C1A-8722-B1DE2E8D9C24}"/>
                  </a:ext>
                </a:extLst>
              </p:cNvPr>
              <p:cNvSpPr/>
              <p:nvPr/>
            </p:nvSpPr>
            <p:spPr>
              <a:xfrm>
                <a:off x="8416477" y="1766142"/>
                <a:ext cx="2852530" cy="4671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点击此处更换标题</a:t>
                </a:r>
              </a:p>
            </p:txBody>
          </p:sp>
        </p:grpSp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xmlns="" id="{B008A6E3-FD5A-4FF9-9ED2-0FF2ED04426F}"/>
                </a:ext>
              </a:extLst>
            </p:cNvPr>
            <p:cNvGrpSpPr/>
            <p:nvPr/>
          </p:nvGrpSpPr>
          <p:grpSpPr>
            <a:xfrm>
              <a:off x="8186358" y="4747325"/>
              <a:ext cx="3099907" cy="1034514"/>
              <a:chOff x="9060289" y="1766142"/>
              <a:chExt cx="3099907" cy="1034514"/>
            </a:xfrm>
          </p:grpSpPr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xmlns="" id="{D005B50C-E6F3-4862-B632-39960DC6BEB8}"/>
                  </a:ext>
                </a:extLst>
              </p:cNvPr>
              <p:cNvSpPr txBox="1"/>
              <p:nvPr/>
            </p:nvSpPr>
            <p:spPr>
              <a:xfrm>
                <a:off x="9060290" y="2154325"/>
                <a:ext cx="309990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点击此处更换文本</a:t>
                </a:r>
                <a:r>
                  <a:rPr lang="en-US" altLang="zh-CN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58pic.com</a:t>
                </a:r>
                <a:r>
                  <a:rPr lang="zh-CN" altLang="en-US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点击此处更换文本</a:t>
                </a:r>
                <a:r>
                  <a:rPr lang="en-US" altLang="zh-CN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58pic.com</a:t>
                </a:r>
                <a:r>
                  <a:rPr lang="zh-CN" altLang="en-US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点击此处更换文本</a:t>
                </a:r>
                <a:r>
                  <a:rPr lang="en-US" altLang="zh-CN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58pic.com</a:t>
                </a:r>
                <a:endPara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xmlns="" id="{D08F215E-2A58-47C6-91FA-AC617E690FCA}"/>
                  </a:ext>
                </a:extLst>
              </p:cNvPr>
              <p:cNvSpPr/>
              <p:nvPr/>
            </p:nvSpPr>
            <p:spPr>
              <a:xfrm>
                <a:off x="9060289" y="1766142"/>
                <a:ext cx="2852530" cy="4671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点击此处更换标题</a:t>
                </a:r>
              </a:p>
            </p:txBody>
          </p:sp>
        </p:grp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xmlns="" id="{18E2CAB8-C215-4CC6-969C-C2642D5C77ED}"/>
                </a:ext>
              </a:extLst>
            </p:cNvPr>
            <p:cNvGrpSpPr/>
            <p:nvPr/>
          </p:nvGrpSpPr>
          <p:grpSpPr>
            <a:xfrm>
              <a:off x="1853840" y="2224632"/>
              <a:ext cx="3101734" cy="3557207"/>
              <a:chOff x="1853840" y="2224632"/>
              <a:chExt cx="3101734" cy="3557207"/>
            </a:xfrm>
          </p:grpSpPr>
          <p:grpSp>
            <p:nvGrpSpPr>
              <p:cNvPr id="32" name="组合 31">
                <a:extLst>
                  <a:ext uri="{FF2B5EF4-FFF2-40B4-BE49-F238E27FC236}">
                    <a16:creationId xmlns:a16="http://schemas.microsoft.com/office/drawing/2014/main" xmlns="" id="{FF123767-8122-48A3-AB92-1C0AAD9FBEAD}"/>
                  </a:ext>
                </a:extLst>
              </p:cNvPr>
              <p:cNvGrpSpPr/>
              <p:nvPr/>
            </p:nvGrpSpPr>
            <p:grpSpPr>
              <a:xfrm>
                <a:off x="1855668" y="2224632"/>
                <a:ext cx="3099906" cy="1034514"/>
                <a:chOff x="9255231" y="1766142"/>
                <a:chExt cx="3099906" cy="1034514"/>
              </a:xfrm>
            </p:grpSpPr>
            <p:sp>
              <p:nvSpPr>
                <p:cNvPr id="36" name="文本框 35">
                  <a:extLst>
                    <a:ext uri="{FF2B5EF4-FFF2-40B4-BE49-F238E27FC236}">
                      <a16:creationId xmlns:a16="http://schemas.microsoft.com/office/drawing/2014/main" xmlns="" id="{E55524DD-D5B6-43EB-8275-A42B465F8884}"/>
                    </a:ext>
                  </a:extLst>
                </p:cNvPr>
                <p:cNvSpPr txBox="1"/>
                <p:nvPr/>
              </p:nvSpPr>
              <p:spPr>
                <a:xfrm>
                  <a:off x="9255231" y="2154325"/>
                  <a:ext cx="3099906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>
                    <a:lnSpc>
                      <a:spcPct val="150000"/>
                    </a:lnSpc>
                  </a:pPr>
                  <a:r>
                    <a:rPr lang="zh-CN" altLang="en-US" sz="12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点击此处更换文本</a:t>
                  </a:r>
                  <a:r>
                    <a:rPr lang="en-US" altLang="zh-CN" sz="12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58pic.com</a:t>
                  </a:r>
                  <a:r>
                    <a:rPr lang="zh-CN" altLang="en-US" sz="12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点击此处更换文本</a:t>
                  </a:r>
                  <a:r>
                    <a:rPr lang="en-US" altLang="zh-CN" sz="12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58pic.com</a:t>
                  </a:r>
                  <a:r>
                    <a:rPr lang="zh-CN" altLang="en-US" sz="12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点击此处更换文本</a:t>
                  </a:r>
                  <a:r>
                    <a:rPr lang="en-US" altLang="zh-CN" sz="12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58pic.com</a:t>
                  </a:r>
                  <a:endParaRPr lang="zh-CN" altLang="en-US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37" name="矩形 36">
                  <a:extLst>
                    <a:ext uri="{FF2B5EF4-FFF2-40B4-BE49-F238E27FC236}">
                      <a16:creationId xmlns:a16="http://schemas.microsoft.com/office/drawing/2014/main" xmlns="" id="{94FCC3A8-FE44-4059-AD5C-6B65294F2569}"/>
                    </a:ext>
                  </a:extLst>
                </p:cNvPr>
                <p:cNvSpPr/>
                <p:nvPr/>
              </p:nvSpPr>
              <p:spPr>
                <a:xfrm>
                  <a:off x="9502607" y="1766142"/>
                  <a:ext cx="2852530" cy="46713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>
                    <a:lnSpc>
                      <a:spcPct val="150000"/>
                    </a:lnSpc>
                  </a:pPr>
                  <a:r>
                    <a:rPr lang="zh-CN" altLang="en-US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点击此处更换标题</a:t>
                  </a:r>
                </a:p>
              </p:txBody>
            </p:sp>
          </p:grpSp>
          <p:grpSp>
            <p:nvGrpSpPr>
              <p:cNvPr id="33" name="组合 32">
                <a:extLst>
                  <a:ext uri="{FF2B5EF4-FFF2-40B4-BE49-F238E27FC236}">
                    <a16:creationId xmlns:a16="http://schemas.microsoft.com/office/drawing/2014/main" xmlns="" id="{519D497C-5A30-44F4-8A5F-F67419C203F6}"/>
                  </a:ext>
                </a:extLst>
              </p:cNvPr>
              <p:cNvGrpSpPr/>
              <p:nvPr/>
            </p:nvGrpSpPr>
            <p:grpSpPr>
              <a:xfrm>
                <a:off x="1853840" y="4747325"/>
                <a:ext cx="3099906" cy="1034514"/>
                <a:chOff x="9253403" y="1766142"/>
                <a:chExt cx="3099906" cy="1034514"/>
              </a:xfrm>
            </p:grpSpPr>
            <p:sp>
              <p:nvSpPr>
                <p:cNvPr id="34" name="文本框 33">
                  <a:extLst>
                    <a:ext uri="{FF2B5EF4-FFF2-40B4-BE49-F238E27FC236}">
                      <a16:creationId xmlns:a16="http://schemas.microsoft.com/office/drawing/2014/main" xmlns="" id="{48B31C5E-2F8E-4737-9F59-6F81C8D3B186}"/>
                    </a:ext>
                  </a:extLst>
                </p:cNvPr>
                <p:cNvSpPr txBox="1"/>
                <p:nvPr/>
              </p:nvSpPr>
              <p:spPr>
                <a:xfrm>
                  <a:off x="9253403" y="2154325"/>
                  <a:ext cx="3099906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>
                    <a:lnSpc>
                      <a:spcPct val="150000"/>
                    </a:lnSpc>
                  </a:pPr>
                  <a:r>
                    <a:rPr lang="zh-CN" altLang="en-US" sz="12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点击此处更换文本</a:t>
                  </a:r>
                  <a:r>
                    <a:rPr lang="en-US" altLang="zh-CN" sz="12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58pic.com</a:t>
                  </a:r>
                  <a:r>
                    <a:rPr lang="zh-CN" altLang="en-US" sz="12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点击此处更换文本</a:t>
                  </a:r>
                  <a:r>
                    <a:rPr lang="en-US" altLang="zh-CN" sz="12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58pic.com</a:t>
                  </a:r>
                  <a:r>
                    <a:rPr lang="zh-CN" altLang="en-US" sz="12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点击此处更换文本</a:t>
                  </a:r>
                  <a:r>
                    <a:rPr lang="en-US" altLang="zh-CN" sz="12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58pic.com</a:t>
                  </a:r>
                  <a:endParaRPr lang="zh-CN" altLang="en-US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35" name="矩形 34">
                  <a:extLst>
                    <a:ext uri="{FF2B5EF4-FFF2-40B4-BE49-F238E27FC236}">
                      <a16:creationId xmlns:a16="http://schemas.microsoft.com/office/drawing/2014/main" xmlns="" id="{7BDEB961-DCC4-49CE-9E00-FA2888117178}"/>
                    </a:ext>
                  </a:extLst>
                </p:cNvPr>
                <p:cNvSpPr/>
                <p:nvPr/>
              </p:nvSpPr>
              <p:spPr>
                <a:xfrm>
                  <a:off x="9500779" y="1766142"/>
                  <a:ext cx="2852530" cy="46713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>
                    <a:lnSpc>
                      <a:spcPct val="150000"/>
                    </a:lnSpc>
                  </a:pPr>
                  <a:r>
                    <a:rPr lang="zh-CN" altLang="en-US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点击此处更换标题</a:t>
                  </a:r>
                </a:p>
              </p:txBody>
            </p:sp>
          </p:grpSp>
        </p:grp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xmlns="" id="{CC298BED-DCCD-4377-833C-42154D5746F9}"/>
                </a:ext>
              </a:extLst>
            </p:cNvPr>
            <p:cNvGrpSpPr/>
            <p:nvPr/>
          </p:nvGrpSpPr>
          <p:grpSpPr>
            <a:xfrm>
              <a:off x="1850049" y="3518282"/>
              <a:ext cx="3099906" cy="1034514"/>
              <a:chOff x="9898864" y="1766142"/>
              <a:chExt cx="3099906" cy="1034514"/>
            </a:xfrm>
          </p:grpSpPr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xmlns="" id="{3A61E6F4-4683-4531-A755-96580296CA31}"/>
                  </a:ext>
                </a:extLst>
              </p:cNvPr>
              <p:cNvSpPr txBox="1"/>
              <p:nvPr/>
            </p:nvSpPr>
            <p:spPr>
              <a:xfrm>
                <a:off x="9898864" y="2154325"/>
                <a:ext cx="309990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>
                  <a:lnSpc>
                    <a:spcPct val="150000"/>
                  </a:lnSpc>
                </a:pPr>
                <a:r>
                  <a:rPr lang="zh-CN" altLang="en-US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点击此处更换文本</a:t>
                </a:r>
                <a:r>
                  <a:rPr lang="en-US" altLang="zh-CN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58pic.com</a:t>
                </a:r>
                <a:r>
                  <a:rPr lang="zh-CN" altLang="en-US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点击此处更换文本</a:t>
                </a:r>
                <a:r>
                  <a:rPr lang="en-US" altLang="zh-CN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58pic.com</a:t>
                </a:r>
                <a:r>
                  <a:rPr lang="zh-CN" altLang="en-US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点击此处更换文本</a:t>
                </a:r>
                <a:r>
                  <a:rPr lang="en-US" altLang="zh-CN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58pic.com</a:t>
                </a:r>
                <a:endPara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xmlns="" id="{B6A38314-1BF7-4819-B802-0AA2EE77AE5F}"/>
                  </a:ext>
                </a:extLst>
              </p:cNvPr>
              <p:cNvSpPr/>
              <p:nvPr/>
            </p:nvSpPr>
            <p:spPr>
              <a:xfrm>
                <a:off x="10146240" y="1766142"/>
                <a:ext cx="2852530" cy="4671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>
                  <a:lnSpc>
                    <a:spcPct val="150000"/>
                  </a:lnSpc>
                </a:pPr>
                <a:r>
                  <a:rPr lang="zh-CN" alt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点击此处更换标题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2923771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xmlns="" id="{86E7686E-66A1-45C3-A6D5-589353A2E1E9}"/>
              </a:ext>
            </a:extLst>
          </p:cNvPr>
          <p:cNvGrpSpPr/>
          <p:nvPr/>
        </p:nvGrpSpPr>
        <p:grpSpPr>
          <a:xfrm>
            <a:off x="-1373255" y="-1275082"/>
            <a:ext cx="6827630" cy="4009574"/>
            <a:chOff x="-1373255" y="-1275082"/>
            <a:chExt cx="6827630" cy="4009574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xmlns="" id="{084DAB7A-A790-4B57-A537-D6E57255795D}"/>
                </a:ext>
              </a:extLst>
            </p:cNvPr>
            <p:cNvGrpSpPr/>
            <p:nvPr/>
          </p:nvGrpSpPr>
          <p:grpSpPr>
            <a:xfrm rot="1582098">
              <a:off x="-1373255" y="-1275082"/>
              <a:ext cx="2746510" cy="4009574"/>
              <a:chOff x="-3138530" y="-2579087"/>
              <a:chExt cx="9203382" cy="13435834"/>
            </a:xfrm>
          </p:grpSpPr>
          <p:sp>
            <p:nvSpPr>
              <p:cNvPr id="2" name="矩形: 圆角 1">
                <a:extLst>
                  <a:ext uri="{FF2B5EF4-FFF2-40B4-BE49-F238E27FC236}">
                    <a16:creationId xmlns:a16="http://schemas.microsoft.com/office/drawing/2014/main" xmlns="" id="{95B9BB3E-6CDA-4B1E-8F91-9E36A612F4D6}"/>
                  </a:ext>
                </a:extLst>
              </p:cNvPr>
              <p:cNvSpPr/>
              <p:nvPr/>
            </p:nvSpPr>
            <p:spPr>
              <a:xfrm rot="19103247">
                <a:off x="-3138530" y="1003257"/>
                <a:ext cx="5571382" cy="4799784"/>
              </a:xfrm>
              <a:prstGeom prst="roundRect">
                <a:avLst>
                  <a:gd name="adj" fmla="val 5494"/>
                </a:avLst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" name="矩形: 圆角 2">
                <a:extLst>
                  <a:ext uri="{FF2B5EF4-FFF2-40B4-BE49-F238E27FC236}">
                    <a16:creationId xmlns:a16="http://schemas.microsoft.com/office/drawing/2014/main" xmlns="" id="{72C37C42-4548-4147-BDC3-840EDC76F808}"/>
                  </a:ext>
                </a:extLst>
              </p:cNvPr>
              <p:cNvSpPr/>
              <p:nvPr/>
            </p:nvSpPr>
            <p:spPr>
              <a:xfrm rot="19103247">
                <a:off x="-472510" y="5224765"/>
                <a:ext cx="6537362" cy="5631982"/>
              </a:xfrm>
              <a:prstGeom prst="roundRect">
                <a:avLst>
                  <a:gd name="adj" fmla="val 5494"/>
                </a:avLst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" name="矩形: 圆角 3">
                <a:extLst>
                  <a:ext uri="{FF2B5EF4-FFF2-40B4-BE49-F238E27FC236}">
                    <a16:creationId xmlns:a16="http://schemas.microsoft.com/office/drawing/2014/main" xmlns="" id="{592FF9DD-0834-4605-AE6A-5C63FD8AADD6}"/>
                  </a:ext>
                </a:extLst>
              </p:cNvPr>
              <p:cNvSpPr/>
              <p:nvPr/>
            </p:nvSpPr>
            <p:spPr>
              <a:xfrm rot="19103247">
                <a:off x="1632634" y="-2579087"/>
                <a:ext cx="2726632" cy="4799784"/>
              </a:xfrm>
              <a:prstGeom prst="roundRect">
                <a:avLst>
                  <a:gd name="adj" fmla="val 5494"/>
                </a:avLst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" name="矩形 6">
              <a:extLst>
                <a:ext uri="{FF2B5EF4-FFF2-40B4-BE49-F238E27FC236}">
                  <a16:creationId xmlns:a16="http://schemas.microsoft.com/office/drawing/2014/main" xmlns="" id="{2A2F0C2A-DE9F-4879-AA2F-28DDEE488561}"/>
                </a:ext>
              </a:extLst>
            </p:cNvPr>
            <p:cNvSpPr/>
            <p:nvPr/>
          </p:nvSpPr>
          <p:spPr>
            <a:xfrm>
              <a:off x="576471" y="631313"/>
              <a:ext cx="2474842" cy="65707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</a:rPr>
                <a:t>下月工作计划</a:t>
              </a: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xmlns="" id="{3366A8F6-DC4D-4B6F-8CB0-78264DB4C575}"/>
                </a:ext>
              </a:extLst>
            </p:cNvPr>
            <p:cNvSpPr txBox="1"/>
            <p:nvPr/>
          </p:nvSpPr>
          <p:spPr>
            <a:xfrm>
              <a:off x="576471" y="1208879"/>
              <a:ext cx="4877904" cy="5241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点击此处更换文本</a:t>
              </a:r>
              <a:r>
                <a:rPr lang="en-US" altLang="zh-CN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58pic.com</a:t>
              </a:r>
              <a:r>
                <a:rPr lang="zh-CN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点击此处更换文本</a:t>
              </a:r>
              <a:r>
                <a:rPr lang="en-US" altLang="zh-CN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58pic.com</a:t>
              </a:r>
              <a:r>
                <a:rPr lang="zh-CN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点击此处更换文本</a:t>
              </a:r>
              <a:r>
                <a:rPr lang="en-US" altLang="zh-CN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58pic.com</a:t>
              </a:r>
              <a:r>
                <a:rPr lang="zh-CN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点击此处更换文本</a:t>
              </a:r>
              <a:r>
                <a:rPr lang="en-US" altLang="zh-CN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58pic.com</a:t>
              </a:r>
              <a:endPara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1" name="空心弧 1">
            <a:extLst>
              <a:ext uri="{FF2B5EF4-FFF2-40B4-BE49-F238E27FC236}">
                <a16:creationId xmlns:a16="http://schemas.microsoft.com/office/drawing/2014/main" xmlns="" id="{C575161B-8020-4F42-B16E-AEBD1779C2BD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9073821" y="2835659"/>
            <a:ext cx="2246313" cy="2246313"/>
          </a:xfrm>
          <a:custGeom>
            <a:avLst/>
            <a:gdLst>
              <a:gd name="T0" fmla="*/ 116803804 w 21600"/>
              <a:gd name="T1" fmla="*/ 0 h 21600"/>
              <a:gd name="T2" fmla="*/ 3655562 w 21600"/>
              <a:gd name="T3" fmla="*/ 114002673 h 21600"/>
              <a:gd name="T4" fmla="*/ 116803804 w 21600"/>
              <a:gd name="T5" fmla="*/ 7256943 h 21600"/>
              <a:gd name="T6" fmla="*/ 229951942 w 21600"/>
              <a:gd name="T7" fmla="*/ 114002673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435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674" y="10550"/>
                </a:moveTo>
                <a:cubicBezTo>
                  <a:pt x="809" y="5055"/>
                  <a:pt x="5303" y="671"/>
                  <a:pt x="10799" y="671"/>
                </a:cubicBezTo>
                <a:cubicBezTo>
                  <a:pt x="16296" y="670"/>
                  <a:pt x="20790" y="5055"/>
                  <a:pt x="20925" y="10550"/>
                </a:cubicBezTo>
                <a:lnTo>
                  <a:pt x="21596" y="10533"/>
                </a:lnTo>
                <a:cubicBezTo>
                  <a:pt x="21452" y="4674"/>
                  <a:pt x="16660" y="0"/>
                  <a:pt x="10800" y="0"/>
                </a:cubicBezTo>
                <a:cubicBezTo>
                  <a:pt x="4939" y="-1"/>
                  <a:pt x="147" y="4674"/>
                  <a:pt x="3" y="10533"/>
                </a:cubicBezTo>
                <a:lnTo>
                  <a:pt x="674" y="10550"/>
                </a:lnTo>
                <a:close/>
              </a:path>
            </a:pathLst>
          </a:custGeom>
          <a:solidFill>
            <a:schemeClr val="tx1">
              <a:lumMod val="75000"/>
              <a:lumOff val="25000"/>
              <a:alpha val="7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 cap="flat" cmpd="sng">
                <a:solidFill>
                  <a:srgbClr val="395E8A"/>
                </a:solidFill>
                <a:bevel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grpSp>
        <p:nvGrpSpPr>
          <p:cNvPr id="70" name="组合 69">
            <a:extLst>
              <a:ext uri="{FF2B5EF4-FFF2-40B4-BE49-F238E27FC236}">
                <a16:creationId xmlns:a16="http://schemas.microsoft.com/office/drawing/2014/main" xmlns="" id="{E02A4AA4-48F7-42D7-8208-FE6A83294DC3}"/>
              </a:ext>
            </a:extLst>
          </p:cNvPr>
          <p:cNvGrpSpPr/>
          <p:nvPr/>
        </p:nvGrpSpPr>
        <p:grpSpPr>
          <a:xfrm>
            <a:off x="1709117" y="2508634"/>
            <a:ext cx="8549772" cy="1263931"/>
            <a:chOff x="1709117" y="2508634"/>
            <a:chExt cx="8549772" cy="1263931"/>
          </a:xfrm>
        </p:grpSpPr>
        <p:sp>
          <p:nvSpPr>
            <p:cNvPr id="13" name="右箭头 3">
              <a:extLst>
                <a:ext uri="{FF2B5EF4-FFF2-40B4-BE49-F238E27FC236}">
                  <a16:creationId xmlns:a16="http://schemas.microsoft.com/office/drawing/2014/main" xmlns="" id="{10B24DA4-E306-4DA2-B182-1B66A53F91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47121" y="2872172"/>
              <a:ext cx="1412875" cy="111125"/>
            </a:xfrm>
            <a:prstGeom prst="rightArrow">
              <a:avLst>
                <a:gd name="adj1" fmla="val 50000"/>
                <a:gd name="adj2" fmla="val 72224"/>
              </a:avLst>
            </a:prstGeom>
            <a:solidFill>
              <a:schemeClr val="tx1">
                <a:lumMod val="75000"/>
                <a:lumOff val="25000"/>
                <a:alpha val="7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lIns="68580" tIns="34290" rIns="68580" bIns="34290"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5" name="右箭头 5">
              <a:extLst>
                <a:ext uri="{FF2B5EF4-FFF2-40B4-BE49-F238E27FC236}">
                  <a16:creationId xmlns:a16="http://schemas.microsoft.com/office/drawing/2014/main" xmlns="" id="{85E0F56D-FE32-4A00-9895-68B8F621E0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33965" y="2864234"/>
              <a:ext cx="1412875" cy="111125"/>
            </a:xfrm>
            <a:prstGeom prst="rightArrow">
              <a:avLst>
                <a:gd name="adj1" fmla="val 50000"/>
                <a:gd name="adj2" fmla="val 72224"/>
              </a:avLst>
            </a:prstGeom>
            <a:solidFill>
              <a:schemeClr val="tx1">
                <a:lumMod val="75000"/>
                <a:lumOff val="25000"/>
                <a:alpha val="7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lIns="68580" tIns="34290" rIns="68580" bIns="34290"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xmlns="" id="{9EA881B6-9F2B-4ED4-A877-52F4AD9249F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13892" y="2524509"/>
              <a:ext cx="3334451" cy="839788"/>
              <a:chOff x="-3933878" y="0"/>
              <a:chExt cx="4446411" cy="1119836"/>
            </a:xfrm>
          </p:grpSpPr>
          <p:sp>
            <p:nvSpPr>
              <p:cNvPr id="44" name="椭圆 43">
                <a:extLst>
                  <a:ext uri="{FF2B5EF4-FFF2-40B4-BE49-F238E27FC236}">
                    <a16:creationId xmlns:a16="http://schemas.microsoft.com/office/drawing/2014/main" xmlns="" id="{735844B2-A3F5-4719-9A97-B3A1232836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607303" y="0"/>
                <a:ext cx="1119836" cy="1119836"/>
              </a:xfrm>
              <a:prstGeom prst="ellipse">
                <a:avLst/>
              </a:prstGeom>
              <a:noFill/>
              <a:ln w="12700">
                <a:solidFill>
                  <a:schemeClr val="tx1">
                    <a:lumMod val="75000"/>
                    <a:lumOff val="25000"/>
                  </a:schemeClr>
                </a:solidFill>
                <a:bevel/>
                <a:headEnd/>
                <a:tailEnd/>
              </a:ln>
              <a:extLst/>
            </p:spPr>
            <p:txBody>
              <a:bodyPr anchor="ctr"/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algn="ctr" eaLnBrk="1" hangingPunct="1">
                  <a:buFont typeface="Arial" panose="020B0604020202020204" pitchFamily="34" charset="0"/>
                  <a:buNone/>
                </a:pPr>
                <a:endParaRPr lang="zh-CN" altLang="zh-CN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48" name="椭圆 47">
                <a:extLst>
                  <a:ext uri="{FF2B5EF4-FFF2-40B4-BE49-F238E27FC236}">
                    <a16:creationId xmlns:a16="http://schemas.microsoft.com/office/drawing/2014/main" xmlns="" id="{7184BEA3-70F5-465C-B34D-D64295D8B6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933878" y="0"/>
                <a:ext cx="1119836" cy="1119836"/>
              </a:xfrm>
              <a:prstGeom prst="ellipse">
                <a:avLst/>
              </a:prstGeom>
              <a:noFill/>
              <a:ln w="12700">
                <a:solidFill>
                  <a:schemeClr val="tx1">
                    <a:lumMod val="75000"/>
                    <a:lumOff val="25000"/>
                  </a:schemeClr>
                </a:solidFill>
                <a:bevel/>
                <a:headEnd/>
                <a:tailEnd/>
              </a:ln>
              <a:extLst/>
            </p:spPr>
            <p:txBody>
              <a:bodyPr anchor="ctr"/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algn="ctr" eaLnBrk="1" hangingPunct="1">
                  <a:buFont typeface="Arial" panose="020B0604020202020204" pitchFamily="34" charset="0"/>
                  <a:buNone/>
                </a:pPr>
                <a:endParaRPr lang="zh-CN" altLang="zh-CN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</p:grpSp>
        <p:sp>
          <p:nvSpPr>
            <p:cNvPr id="37" name="椭圆 36">
              <a:extLst>
                <a:ext uri="{FF2B5EF4-FFF2-40B4-BE49-F238E27FC236}">
                  <a16:creationId xmlns:a16="http://schemas.microsoft.com/office/drawing/2014/main" xmlns="" id="{2F77035D-313D-4690-A391-D1D4E6717E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05355" y="2522922"/>
              <a:ext cx="839787" cy="839787"/>
            </a:xfrm>
            <a:prstGeom prst="ellipse">
              <a:avLst/>
            </a:pr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  <a:bevel/>
              <a:headEnd/>
              <a:tailEnd/>
            </a:ln>
            <a:extLst/>
          </p:spPr>
          <p:txBody>
            <a:bodyPr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xmlns="" id="{48AC2C31-45C6-4BE3-A4D6-6DD938571E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83596" y="2508634"/>
              <a:ext cx="839788" cy="839788"/>
            </a:xfrm>
            <a:prstGeom prst="ellipse">
              <a:avLst/>
            </a:pr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  <a:bevel/>
              <a:headEnd/>
              <a:tailEnd/>
            </a:ln>
            <a:extLst/>
          </p:spPr>
          <p:txBody>
            <a:bodyPr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2" name="文本框 49">
              <a:extLst>
                <a:ext uri="{FF2B5EF4-FFF2-40B4-BE49-F238E27FC236}">
                  <a16:creationId xmlns:a16="http://schemas.microsoft.com/office/drawing/2014/main" xmlns="" id="{C0D15F49-D1A5-475F-84E5-434EE0BC1C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9117" y="3434427"/>
              <a:ext cx="1077912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zh-CN" altLang="en-US" sz="1600" dirty="0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步骤</a:t>
              </a:r>
              <a:r>
                <a:rPr lang="en-US" altLang="zh-CN" sz="1600" dirty="0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 1</a:t>
              </a:r>
              <a:endParaRPr lang="zh-CN" altLang="en-US" sz="16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3" name="文本框 53">
              <a:extLst>
                <a:ext uri="{FF2B5EF4-FFF2-40B4-BE49-F238E27FC236}">
                  <a16:creationId xmlns:a16="http://schemas.microsoft.com/office/drawing/2014/main" xmlns="" id="{0B461B8D-8A47-4134-8920-EC1C7DFA1F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8699" y="3432603"/>
              <a:ext cx="1079500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zh-CN" altLang="en-US" sz="1600" dirty="0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步骤</a:t>
              </a:r>
              <a:r>
                <a:rPr lang="en-US" altLang="zh-CN" sz="1600" dirty="0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 2</a:t>
              </a:r>
              <a:endParaRPr lang="zh-CN" altLang="en-US" sz="16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4" name="文本框 56">
              <a:extLst>
                <a:ext uri="{FF2B5EF4-FFF2-40B4-BE49-F238E27FC236}">
                  <a16:creationId xmlns:a16="http://schemas.microsoft.com/office/drawing/2014/main" xmlns="" id="{CECC210F-0B35-4E04-9944-083D3DDD6F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85498" y="3429000"/>
              <a:ext cx="1079500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zh-CN" altLang="en-US" sz="1600" dirty="0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步骤</a:t>
              </a:r>
              <a:r>
                <a:rPr lang="en-US" altLang="zh-CN" sz="1600" dirty="0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 3</a:t>
              </a:r>
              <a:endParaRPr lang="zh-CN" altLang="en-US" sz="16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47" name="右箭头 5">
              <a:extLst>
                <a:ext uri="{FF2B5EF4-FFF2-40B4-BE49-F238E27FC236}">
                  <a16:creationId xmlns:a16="http://schemas.microsoft.com/office/drawing/2014/main" xmlns="" id="{7EE5CABD-721D-413D-AD85-2E8029D790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1453" y="2864234"/>
              <a:ext cx="1412875" cy="111125"/>
            </a:xfrm>
            <a:prstGeom prst="rightArrow">
              <a:avLst>
                <a:gd name="adj1" fmla="val 50000"/>
                <a:gd name="adj2" fmla="val 72224"/>
              </a:avLst>
            </a:prstGeom>
            <a:solidFill>
              <a:schemeClr val="tx1">
                <a:lumMod val="75000"/>
                <a:lumOff val="25000"/>
                <a:alpha val="7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lIns="68580" tIns="34290" rIns="68580" bIns="34290"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50" name="文本框 56">
              <a:extLst>
                <a:ext uri="{FF2B5EF4-FFF2-40B4-BE49-F238E27FC236}">
                  <a16:creationId xmlns:a16="http://schemas.microsoft.com/office/drawing/2014/main" xmlns="" id="{A734087F-A427-422F-9C6F-CB12CC4E90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79389" y="3429000"/>
              <a:ext cx="1079500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zh-CN" altLang="en-US" sz="1600" dirty="0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步骤 </a:t>
              </a:r>
              <a:r>
                <a:rPr lang="en-US" altLang="zh-CN" sz="1600" dirty="0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4</a:t>
              </a:r>
              <a:endParaRPr lang="zh-CN" altLang="en-US" sz="16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pic>
          <p:nvPicPr>
            <p:cNvPr id="55" name="图形 54" descr="计算机">
              <a:extLst>
                <a:ext uri="{FF2B5EF4-FFF2-40B4-BE49-F238E27FC236}">
                  <a16:creationId xmlns:a16="http://schemas.microsoft.com/office/drawing/2014/main" xmlns="" id="{B1A95FEF-DD97-4C38-8604-AAC4908D77C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2017994" y="2738716"/>
              <a:ext cx="460158" cy="460158"/>
            </a:xfrm>
            <a:prstGeom prst="rect">
              <a:avLst/>
            </a:prstGeom>
          </p:spPr>
        </p:pic>
        <p:pic>
          <p:nvPicPr>
            <p:cNvPr id="57" name="图形 56" descr="便携式计算机">
              <a:extLst>
                <a:ext uri="{FF2B5EF4-FFF2-40B4-BE49-F238E27FC236}">
                  <a16:creationId xmlns:a16="http://schemas.microsoft.com/office/drawing/2014/main" xmlns="" id="{8132C06E-D07C-4862-8069-1640ED238C3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4507650" y="2742943"/>
              <a:ext cx="460158" cy="460158"/>
            </a:xfrm>
            <a:prstGeom prst="rect">
              <a:avLst/>
            </a:prstGeom>
          </p:spPr>
        </p:pic>
        <p:pic>
          <p:nvPicPr>
            <p:cNvPr id="59" name="图形 58" descr="显示器">
              <a:extLst>
                <a:ext uri="{FF2B5EF4-FFF2-40B4-BE49-F238E27FC236}">
                  <a16:creationId xmlns:a16="http://schemas.microsoft.com/office/drawing/2014/main" xmlns="" id="{AFCB1709-0AE5-4094-8940-E33E6571A96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p:blipFill>
          <p:spPr>
            <a:xfrm>
              <a:off x="6988885" y="2712736"/>
              <a:ext cx="460158" cy="460158"/>
            </a:xfrm>
            <a:prstGeom prst="rect">
              <a:avLst/>
            </a:prstGeom>
          </p:spPr>
        </p:pic>
        <p:pic>
          <p:nvPicPr>
            <p:cNvPr id="61" name="图形 60" descr="智能手机">
              <a:extLst>
                <a:ext uri="{FF2B5EF4-FFF2-40B4-BE49-F238E27FC236}">
                  <a16:creationId xmlns:a16="http://schemas.microsoft.com/office/drawing/2014/main" xmlns="" id="{22E141F3-0280-45E9-A9FA-C03170CCA4C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0"/>
                </a:ext>
              </a:extLst>
            </a:blip>
            <a:stretch>
              <a:fillRect/>
            </a:stretch>
          </p:blipFill>
          <p:spPr>
            <a:xfrm>
              <a:off x="9489060" y="2745280"/>
              <a:ext cx="460158" cy="460158"/>
            </a:xfrm>
            <a:prstGeom prst="rect">
              <a:avLst/>
            </a:prstGeom>
          </p:spPr>
        </p:pic>
      </p:grpSp>
      <p:grpSp>
        <p:nvGrpSpPr>
          <p:cNvPr id="71" name="组合 70">
            <a:extLst>
              <a:ext uri="{FF2B5EF4-FFF2-40B4-BE49-F238E27FC236}">
                <a16:creationId xmlns:a16="http://schemas.microsoft.com/office/drawing/2014/main" xmlns="" id="{74FE3240-5241-4060-8AD8-E0E280D5B126}"/>
              </a:ext>
            </a:extLst>
          </p:cNvPr>
          <p:cNvGrpSpPr/>
          <p:nvPr/>
        </p:nvGrpSpPr>
        <p:grpSpPr>
          <a:xfrm>
            <a:off x="1709117" y="4545397"/>
            <a:ext cx="8549772" cy="1269078"/>
            <a:chOff x="1709117" y="4545397"/>
            <a:chExt cx="8549772" cy="1269078"/>
          </a:xfrm>
        </p:grpSpPr>
        <p:sp>
          <p:nvSpPr>
            <p:cNvPr id="12" name="右箭头 2">
              <a:extLst>
                <a:ext uri="{FF2B5EF4-FFF2-40B4-BE49-F238E27FC236}">
                  <a16:creationId xmlns:a16="http://schemas.microsoft.com/office/drawing/2014/main" xmlns="" id="{A6A991FA-B201-4144-B351-1246B11A2633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7810621" y="4958147"/>
              <a:ext cx="1412875" cy="111125"/>
            </a:xfrm>
            <a:prstGeom prst="rightArrow">
              <a:avLst>
                <a:gd name="adj1" fmla="val 50000"/>
                <a:gd name="adj2" fmla="val 72224"/>
              </a:avLst>
            </a:prstGeom>
            <a:solidFill>
              <a:schemeClr val="tx1">
                <a:lumMod val="75000"/>
                <a:lumOff val="25000"/>
                <a:alpha val="7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lIns="68580" tIns="34290" rIns="68580" bIns="34290"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4" name="右箭头 4">
              <a:extLst>
                <a:ext uri="{FF2B5EF4-FFF2-40B4-BE49-F238E27FC236}">
                  <a16:creationId xmlns:a16="http://schemas.microsoft.com/office/drawing/2014/main" xmlns="" id="{77F56A3B-6ABA-4DB3-9B53-5774109457FE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5329215" y="4966084"/>
              <a:ext cx="1412875" cy="111125"/>
            </a:xfrm>
            <a:prstGeom prst="rightArrow">
              <a:avLst>
                <a:gd name="adj1" fmla="val 50000"/>
                <a:gd name="adj2" fmla="val 72224"/>
              </a:avLst>
            </a:prstGeom>
            <a:solidFill>
              <a:schemeClr val="tx1">
                <a:lumMod val="75000"/>
                <a:lumOff val="25000"/>
                <a:alpha val="7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lIns="68580" tIns="34290" rIns="68580" bIns="34290"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xmlns="" id="{CD33EA42-DFD9-4198-89A0-D700584FDE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28179" y="4545397"/>
              <a:ext cx="3334452" cy="839787"/>
              <a:chOff x="-3933874" y="0"/>
              <a:chExt cx="4446408" cy="1119836"/>
            </a:xfrm>
          </p:grpSpPr>
          <p:sp>
            <p:nvSpPr>
              <p:cNvPr id="42" name="椭圆 41">
                <a:extLst>
                  <a:ext uri="{FF2B5EF4-FFF2-40B4-BE49-F238E27FC236}">
                    <a16:creationId xmlns:a16="http://schemas.microsoft.com/office/drawing/2014/main" xmlns="" id="{F59C8A37-DEF9-4714-AF4B-D34A0C1669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607302" y="0"/>
                <a:ext cx="1119836" cy="1119836"/>
              </a:xfrm>
              <a:prstGeom prst="ellipse">
                <a:avLst/>
              </a:prstGeom>
              <a:noFill/>
              <a:ln w="12700">
                <a:solidFill>
                  <a:schemeClr val="tx1">
                    <a:lumMod val="75000"/>
                    <a:lumOff val="25000"/>
                  </a:schemeClr>
                </a:solidFill>
                <a:bevel/>
                <a:headEnd/>
                <a:tailEnd/>
              </a:ln>
              <a:extLst/>
            </p:spPr>
            <p:txBody>
              <a:bodyPr anchor="ctr"/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algn="ctr" eaLnBrk="1" hangingPunct="1">
                  <a:buFont typeface="Arial" panose="020B0604020202020204" pitchFamily="34" charset="0"/>
                  <a:buNone/>
                </a:pPr>
                <a:endParaRPr lang="zh-CN" altLang="zh-CN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sp>
            <p:nvSpPr>
              <p:cNvPr id="49" name="椭圆 48">
                <a:extLst>
                  <a:ext uri="{FF2B5EF4-FFF2-40B4-BE49-F238E27FC236}">
                    <a16:creationId xmlns:a16="http://schemas.microsoft.com/office/drawing/2014/main" xmlns="" id="{4BFFF87E-F5FE-497B-B962-C5050BD895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933874" y="0"/>
                <a:ext cx="1119836" cy="1119836"/>
              </a:xfrm>
              <a:prstGeom prst="ellipse">
                <a:avLst/>
              </a:prstGeom>
              <a:noFill/>
              <a:ln w="12700">
                <a:solidFill>
                  <a:schemeClr val="tx1">
                    <a:lumMod val="75000"/>
                    <a:lumOff val="25000"/>
                  </a:schemeClr>
                </a:solidFill>
                <a:bevel/>
                <a:headEnd/>
                <a:tailEnd/>
              </a:ln>
              <a:extLst/>
            </p:spPr>
            <p:txBody>
              <a:bodyPr anchor="ctr"/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algn="ctr" eaLnBrk="1" hangingPunct="1">
                  <a:buFont typeface="Arial" panose="020B0604020202020204" pitchFamily="34" charset="0"/>
                  <a:buNone/>
                </a:pPr>
                <a:endParaRPr lang="zh-CN" altLang="zh-CN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</p:grpSp>
        <p:sp>
          <p:nvSpPr>
            <p:cNvPr id="35" name="椭圆 34">
              <a:extLst>
                <a:ext uri="{FF2B5EF4-FFF2-40B4-BE49-F238E27FC236}">
                  <a16:creationId xmlns:a16="http://schemas.microsoft.com/office/drawing/2014/main" xmlns="" id="{4C46E578-3265-4C16-B339-9D2794B5BA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05355" y="4545397"/>
              <a:ext cx="839787" cy="839787"/>
            </a:xfrm>
            <a:prstGeom prst="ellipse">
              <a:avLst/>
            </a:pr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  <a:bevel/>
              <a:headEnd/>
              <a:tailEnd/>
            </a:ln>
            <a:extLst/>
          </p:spPr>
          <p:txBody>
            <a:bodyPr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xmlns="" id="{06234CA0-F50E-454A-83B2-5DC4CF53C4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83596" y="4545397"/>
              <a:ext cx="839788" cy="839787"/>
            </a:xfrm>
            <a:prstGeom prst="ellipse">
              <a:avLst/>
            </a:prstGeom>
            <a:noFill/>
            <a:ln w="12700">
              <a:solidFill>
                <a:schemeClr val="tx1">
                  <a:lumMod val="75000"/>
                  <a:lumOff val="25000"/>
                </a:schemeClr>
              </a:solidFill>
              <a:bevel/>
              <a:headEnd/>
              <a:tailEnd/>
            </a:ln>
            <a:extLst/>
          </p:spPr>
          <p:txBody>
            <a:bodyPr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46" name="右箭头 4">
              <a:extLst>
                <a:ext uri="{FF2B5EF4-FFF2-40B4-BE49-F238E27FC236}">
                  <a16:creationId xmlns:a16="http://schemas.microsoft.com/office/drawing/2014/main" xmlns="" id="{CED2955D-8575-4B00-BA48-16B15EED613F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2846703" y="4966084"/>
              <a:ext cx="1412875" cy="111125"/>
            </a:xfrm>
            <a:prstGeom prst="rightArrow">
              <a:avLst>
                <a:gd name="adj1" fmla="val 50000"/>
                <a:gd name="adj2" fmla="val 72224"/>
              </a:avLst>
            </a:prstGeom>
            <a:solidFill>
              <a:schemeClr val="tx1">
                <a:lumMod val="75000"/>
                <a:lumOff val="25000"/>
                <a:alpha val="7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  <a:headEnd/>
                  <a:tailEnd/>
                </a14:hiddenLine>
              </a:ext>
            </a:extLst>
          </p:spPr>
          <p:txBody>
            <a:bodyPr lIns="68580" tIns="34290" rIns="68580" bIns="34290"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51" name="文本框 49">
              <a:extLst>
                <a:ext uri="{FF2B5EF4-FFF2-40B4-BE49-F238E27FC236}">
                  <a16:creationId xmlns:a16="http://schemas.microsoft.com/office/drawing/2014/main" xmlns="" id="{BFC070D7-3FB3-419D-8AC2-A5756CE437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9117" y="5476337"/>
              <a:ext cx="1077912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zh-CN" altLang="en-US" sz="1600" dirty="0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步骤</a:t>
              </a:r>
              <a:r>
                <a:rPr lang="en-US" altLang="zh-CN" sz="1600" dirty="0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 8</a:t>
              </a:r>
              <a:endParaRPr lang="zh-CN" altLang="en-US" sz="16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52" name="文本框 53">
              <a:extLst>
                <a:ext uri="{FF2B5EF4-FFF2-40B4-BE49-F238E27FC236}">
                  <a16:creationId xmlns:a16="http://schemas.microsoft.com/office/drawing/2014/main" xmlns="" id="{8AD22C89-A7DB-478F-8E8D-9C519834CA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8699" y="5474513"/>
              <a:ext cx="1079500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zh-CN" altLang="en-US" sz="1600" dirty="0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步骤</a:t>
              </a:r>
              <a:r>
                <a:rPr lang="en-US" altLang="zh-CN" sz="1600" dirty="0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 7</a:t>
              </a:r>
              <a:endParaRPr lang="zh-CN" altLang="en-US" sz="16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53" name="文本框 56">
              <a:extLst>
                <a:ext uri="{FF2B5EF4-FFF2-40B4-BE49-F238E27FC236}">
                  <a16:creationId xmlns:a16="http://schemas.microsoft.com/office/drawing/2014/main" xmlns="" id="{625C983C-C714-4FE2-A9A7-C9F335F5F1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85498" y="5470910"/>
              <a:ext cx="1079500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zh-CN" altLang="en-US" sz="1600" dirty="0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步骤</a:t>
              </a:r>
              <a:r>
                <a:rPr lang="en-US" altLang="zh-CN" sz="1600" dirty="0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 6</a:t>
              </a:r>
              <a:endParaRPr lang="zh-CN" altLang="en-US" sz="16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54" name="文本框 56">
              <a:extLst>
                <a:ext uri="{FF2B5EF4-FFF2-40B4-BE49-F238E27FC236}">
                  <a16:creationId xmlns:a16="http://schemas.microsoft.com/office/drawing/2014/main" xmlns="" id="{52FEF5FD-DFE0-4851-8221-5B4C08C050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79389" y="5470910"/>
              <a:ext cx="1079500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zh-CN" altLang="en-US" sz="1600" dirty="0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步骤</a:t>
              </a:r>
              <a:r>
                <a:rPr lang="en-US" altLang="zh-CN" sz="1600" dirty="0">
                  <a:solidFill>
                    <a:srgbClr val="26262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 5</a:t>
              </a:r>
              <a:endParaRPr lang="zh-CN" altLang="en-US" sz="16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pic>
          <p:nvPicPr>
            <p:cNvPr id="63" name="图形 62" descr="平板电脑">
              <a:extLst>
                <a:ext uri="{FF2B5EF4-FFF2-40B4-BE49-F238E27FC236}">
                  <a16:creationId xmlns:a16="http://schemas.microsoft.com/office/drawing/2014/main" xmlns="" id="{B0DD4533-609D-4472-BCE1-8907C602981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2"/>
                </a:ext>
              </a:extLst>
            </a:blip>
            <a:stretch>
              <a:fillRect/>
            </a:stretch>
          </p:blipFill>
          <p:spPr>
            <a:xfrm>
              <a:off x="9473411" y="4735211"/>
              <a:ext cx="460158" cy="460158"/>
            </a:xfrm>
            <a:prstGeom prst="rect">
              <a:avLst/>
            </a:prstGeom>
          </p:spPr>
        </p:pic>
        <p:pic>
          <p:nvPicPr>
            <p:cNvPr id="65" name="图形 64" descr="打印机">
              <a:extLst>
                <a:ext uri="{FF2B5EF4-FFF2-40B4-BE49-F238E27FC236}">
                  <a16:creationId xmlns:a16="http://schemas.microsoft.com/office/drawing/2014/main" xmlns="" id="{ACB9DA7C-387D-4113-95C4-DF8947917D5B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4"/>
                </a:ext>
              </a:extLst>
            </a:blip>
            <a:stretch>
              <a:fillRect/>
            </a:stretch>
          </p:blipFill>
          <p:spPr>
            <a:xfrm>
              <a:off x="6988885" y="4743671"/>
              <a:ext cx="460158" cy="460158"/>
            </a:xfrm>
            <a:prstGeom prst="rect">
              <a:avLst/>
            </a:prstGeom>
          </p:spPr>
        </p:pic>
        <p:pic>
          <p:nvPicPr>
            <p:cNvPr id="67" name="图形 66" descr="传真机">
              <a:extLst>
                <a:ext uri="{FF2B5EF4-FFF2-40B4-BE49-F238E27FC236}">
                  <a16:creationId xmlns:a16="http://schemas.microsoft.com/office/drawing/2014/main" xmlns="" id="{A22913C0-A387-4A3D-BA47-2BECB4D0D38C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6"/>
                </a:ext>
              </a:extLst>
            </a:blip>
            <a:stretch>
              <a:fillRect/>
            </a:stretch>
          </p:blipFill>
          <p:spPr>
            <a:xfrm>
              <a:off x="4500705" y="4749749"/>
              <a:ext cx="460158" cy="460158"/>
            </a:xfrm>
            <a:prstGeom prst="rect">
              <a:avLst/>
            </a:prstGeom>
          </p:spPr>
        </p:pic>
        <p:pic>
          <p:nvPicPr>
            <p:cNvPr id="69" name="图形 68" descr="无线路由器">
              <a:extLst>
                <a:ext uri="{FF2B5EF4-FFF2-40B4-BE49-F238E27FC236}">
                  <a16:creationId xmlns:a16="http://schemas.microsoft.com/office/drawing/2014/main" xmlns="" id="{CDCEA513-86E1-4242-82BE-A7BF1E0C4394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8"/>
                </a:ext>
              </a:extLst>
            </a:blip>
            <a:stretch>
              <a:fillRect/>
            </a:stretch>
          </p:blipFill>
          <p:spPr>
            <a:xfrm>
              <a:off x="2003706" y="4728068"/>
              <a:ext cx="460158" cy="46015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6301352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xmlns="" id="{86E7686E-66A1-45C3-A6D5-589353A2E1E9}"/>
              </a:ext>
            </a:extLst>
          </p:cNvPr>
          <p:cNvGrpSpPr/>
          <p:nvPr/>
        </p:nvGrpSpPr>
        <p:grpSpPr>
          <a:xfrm>
            <a:off x="-1373255" y="-1275082"/>
            <a:ext cx="6827630" cy="4009574"/>
            <a:chOff x="-1373255" y="-1275082"/>
            <a:chExt cx="6827630" cy="4009574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xmlns="" id="{084DAB7A-A790-4B57-A537-D6E57255795D}"/>
                </a:ext>
              </a:extLst>
            </p:cNvPr>
            <p:cNvGrpSpPr/>
            <p:nvPr/>
          </p:nvGrpSpPr>
          <p:grpSpPr>
            <a:xfrm rot="1582098">
              <a:off x="-1373255" y="-1275082"/>
              <a:ext cx="2746510" cy="4009574"/>
              <a:chOff x="-3138530" y="-2579087"/>
              <a:chExt cx="9203382" cy="13435834"/>
            </a:xfrm>
          </p:grpSpPr>
          <p:sp>
            <p:nvSpPr>
              <p:cNvPr id="2" name="矩形: 圆角 1">
                <a:extLst>
                  <a:ext uri="{FF2B5EF4-FFF2-40B4-BE49-F238E27FC236}">
                    <a16:creationId xmlns:a16="http://schemas.microsoft.com/office/drawing/2014/main" xmlns="" id="{95B9BB3E-6CDA-4B1E-8F91-9E36A612F4D6}"/>
                  </a:ext>
                </a:extLst>
              </p:cNvPr>
              <p:cNvSpPr/>
              <p:nvPr/>
            </p:nvSpPr>
            <p:spPr>
              <a:xfrm rot="19103247">
                <a:off x="-3138530" y="1003257"/>
                <a:ext cx="5571382" cy="4799784"/>
              </a:xfrm>
              <a:prstGeom prst="roundRect">
                <a:avLst>
                  <a:gd name="adj" fmla="val 5494"/>
                </a:avLst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" name="矩形: 圆角 2">
                <a:extLst>
                  <a:ext uri="{FF2B5EF4-FFF2-40B4-BE49-F238E27FC236}">
                    <a16:creationId xmlns:a16="http://schemas.microsoft.com/office/drawing/2014/main" xmlns="" id="{72C37C42-4548-4147-BDC3-840EDC76F808}"/>
                  </a:ext>
                </a:extLst>
              </p:cNvPr>
              <p:cNvSpPr/>
              <p:nvPr/>
            </p:nvSpPr>
            <p:spPr>
              <a:xfrm rot="19103247">
                <a:off x="-472510" y="5224765"/>
                <a:ext cx="6537362" cy="5631982"/>
              </a:xfrm>
              <a:prstGeom prst="roundRect">
                <a:avLst>
                  <a:gd name="adj" fmla="val 5494"/>
                </a:avLst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" name="矩形: 圆角 3">
                <a:extLst>
                  <a:ext uri="{FF2B5EF4-FFF2-40B4-BE49-F238E27FC236}">
                    <a16:creationId xmlns:a16="http://schemas.microsoft.com/office/drawing/2014/main" xmlns="" id="{592FF9DD-0834-4605-AE6A-5C63FD8AADD6}"/>
                  </a:ext>
                </a:extLst>
              </p:cNvPr>
              <p:cNvSpPr/>
              <p:nvPr/>
            </p:nvSpPr>
            <p:spPr>
              <a:xfrm rot="19103247">
                <a:off x="1632634" y="-2579087"/>
                <a:ext cx="2726632" cy="4799784"/>
              </a:xfrm>
              <a:prstGeom prst="roundRect">
                <a:avLst>
                  <a:gd name="adj" fmla="val 5494"/>
                </a:avLst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" name="矩形 6">
              <a:extLst>
                <a:ext uri="{FF2B5EF4-FFF2-40B4-BE49-F238E27FC236}">
                  <a16:creationId xmlns:a16="http://schemas.microsoft.com/office/drawing/2014/main" xmlns="" id="{2A2F0C2A-DE9F-4879-AA2F-28DDEE488561}"/>
                </a:ext>
              </a:extLst>
            </p:cNvPr>
            <p:cNvSpPr/>
            <p:nvPr/>
          </p:nvSpPr>
          <p:spPr>
            <a:xfrm>
              <a:off x="576471" y="631313"/>
              <a:ext cx="2474842" cy="65707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</a:rPr>
                <a:t>下月工作计划</a:t>
              </a: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xmlns="" id="{3366A8F6-DC4D-4B6F-8CB0-78264DB4C575}"/>
                </a:ext>
              </a:extLst>
            </p:cNvPr>
            <p:cNvSpPr txBox="1"/>
            <p:nvPr/>
          </p:nvSpPr>
          <p:spPr>
            <a:xfrm>
              <a:off x="576471" y="1208879"/>
              <a:ext cx="4877904" cy="5241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点击此处更换文本</a:t>
              </a:r>
              <a:r>
                <a:rPr lang="en-US" altLang="zh-CN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58pic.com</a:t>
              </a:r>
              <a:r>
                <a:rPr lang="zh-CN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点击此处更换文本</a:t>
              </a:r>
              <a:r>
                <a:rPr lang="en-US" altLang="zh-CN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58pic.com</a:t>
              </a:r>
              <a:r>
                <a:rPr lang="zh-CN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点击此处更换文本</a:t>
              </a:r>
              <a:r>
                <a:rPr lang="en-US" altLang="zh-CN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58pic.com</a:t>
              </a:r>
              <a:r>
                <a:rPr lang="zh-CN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点击此处更换文本</a:t>
              </a:r>
              <a:r>
                <a:rPr lang="en-US" altLang="zh-CN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58pic.com</a:t>
              </a:r>
              <a:endPara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xmlns="" id="{89D55BD7-6036-45F2-9158-72F31B223201}"/>
              </a:ext>
            </a:extLst>
          </p:cNvPr>
          <p:cNvGrpSpPr/>
          <p:nvPr/>
        </p:nvGrpSpPr>
        <p:grpSpPr>
          <a:xfrm>
            <a:off x="6660694" y="1308056"/>
            <a:ext cx="3515389" cy="5187394"/>
            <a:chOff x="-1834793" y="835303"/>
            <a:chExt cx="3515389" cy="5187394"/>
          </a:xfrm>
        </p:grpSpPr>
        <p:grpSp>
          <p:nvGrpSpPr>
            <p:cNvPr id="27" name="Group 3">
              <a:extLst>
                <a:ext uri="{FF2B5EF4-FFF2-40B4-BE49-F238E27FC236}">
                  <a16:creationId xmlns:a16="http://schemas.microsoft.com/office/drawing/2014/main" xmlns="" id="{A0BF6FDC-DF10-42B7-A447-BD4D581E1BDD}"/>
                </a:ext>
              </a:extLst>
            </p:cNvPr>
            <p:cNvGrpSpPr/>
            <p:nvPr/>
          </p:nvGrpSpPr>
          <p:grpSpPr>
            <a:xfrm>
              <a:off x="-1834793" y="835303"/>
              <a:ext cx="3515389" cy="5187394"/>
              <a:chOff x="-1158090" y="1458758"/>
              <a:chExt cx="3515389" cy="5187394"/>
            </a:xfrm>
          </p:grpSpPr>
          <p:grpSp>
            <p:nvGrpSpPr>
              <p:cNvPr id="32" name="Group 4">
                <a:extLst>
                  <a:ext uri="{FF2B5EF4-FFF2-40B4-BE49-F238E27FC236}">
                    <a16:creationId xmlns:a16="http://schemas.microsoft.com/office/drawing/2014/main" xmlns="" id="{AC3ABDE8-AF35-4D26-B389-412F36613B0F}"/>
                  </a:ext>
                </a:extLst>
              </p:cNvPr>
              <p:cNvGrpSpPr/>
              <p:nvPr/>
            </p:nvGrpSpPr>
            <p:grpSpPr>
              <a:xfrm>
                <a:off x="1972256" y="1458758"/>
                <a:ext cx="292103" cy="5187394"/>
                <a:chOff x="1374772" y="1213680"/>
                <a:chExt cx="274322" cy="5187394"/>
              </a:xfrm>
            </p:grpSpPr>
            <p:sp>
              <p:nvSpPr>
                <p:cNvPr id="41" name="Pentagon 21">
                  <a:extLst>
                    <a:ext uri="{FF2B5EF4-FFF2-40B4-BE49-F238E27FC236}">
                      <a16:creationId xmlns:a16="http://schemas.microsoft.com/office/drawing/2014/main" xmlns="" id="{5807B8AE-2027-4DAB-A466-F9437DCBDD27}"/>
                    </a:ext>
                  </a:extLst>
                </p:cNvPr>
                <p:cNvSpPr/>
                <p:nvPr/>
              </p:nvSpPr>
              <p:spPr>
                <a:xfrm rot="5400000">
                  <a:off x="1103752" y="5857228"/>
                  <a:ext cx="814866" cy="272825"/>
                </a:xfrm>
                <a:prstGeom prst="homePlate">
                  <a:avLst>
                    <a:gd name="adj" fmla="val 281623"/>
                  </a:avLst>
                </a:prstGeom>
                <a:gradFill flip="none" rotWithShape="1">
                  <a:gsLst>
                    <a:gs pos="100000">
                      <a:srgbClr val="B88954"/>
                    </a:gs>
                    <a:gs pos="0">
                      <a:srgbClr val="E1C9AF"/>
                    </a:gs>
                  </a:gsLst>
                  <a:lin ang="5400000" scaled="1"/>
                  <a:tileRect/>
                </a:gradFill>
                <a:ln w="31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2" name="Rectangle 5">
                  <a:extLst>
                    <a:ext uri="{FF2B5EF4-FFF2-40B4-BE49-F238E27FC236}">
                      <a16:creationId xmlns:a16="http://schemas.microsoft.com/office/drawing/2014/main" xmlns="" id="{80088C36-4FA1-4A8F-B8CE-B02E620D681A}"/>
                    </a:ext>
                  </a:extLst>
                </p:cNvPr>
                <p:cNvSpPr/>
                <p:nvPr/>
              </p:nvSpPr>
              <p:spPr>
                <a:xfrm>
                  <a:off x="1374774" y="2007666"/>
                  <a:ext cx="273845" cy="3776859"/>
                </a:xfrm>
                <a:custGeom>
                  <a:avLst/>
                  <a:gdLst>
                    <a:gd name="connsiteX0" fmla="*/ 0 w 272825"/>
                    <a:gd name="connsiteY0" fmla="*/ 0 h 3776662"/>
                    <a:gd name="connsiteX1" fmla="*/ 272825 w 272825"/>
                    <a:gd name="connsiteY1" fmla="*/ 0 h 3776662"/>
                    <a:gd name="connsiteX2" fmla="*/ 272825 w 272825"/>
                    <a:gd name="connsiteY2" fmla="*/ 3776662 h 3776662"/>
                    <a:gd name="connsiteX3" fmla="*/ 0 w 272825"/>
                    <a:gd name="connsiteY3" fmla="*/ 3776662 h 3776662"/>
                    <a:gd name="connsiteX4" fmla="*/ 0 w 272825"/>
                    <a:gd name="connsiteY4" fmla="*/ 0 h 3776662"/>
                    <a:gd name="connsiteX0" fmla="*/ 0 w 272825"/>
                    <a:gd name="connsiteY0" fmla="*/ 0 h 3776662"/>
                    <a:gd name="connsiteX1" fmla="*/ 272825 w 272825"/>
                    <a:gd name="connsiteY1" fmla="*/ 0 h 3776662"/>
                    <a:gd name="connsiteX2" fmla="*/ 272825 w 272825"/>
                    <a:gd name="connsiteY2" fmla="*/ 3776662 h 3776662"/>
                    <a:gd name="connsiteX3" fmla="*/ 0 w 272825"/>
                    <a:gd name="connsiteY3" fmla="*/ 3776662 h 3776662"/>
                    <a:gd name="connsiteX4" fmla="*/ 1 w 272825"/>
                    <a:gd name="connsiteY4" fmla="*/ 3609974 h 3776662"/>
                    <a:gd name="connsiteX5" fmla="*/ 0 w 272825"/>
                    <a:gd name="connsiteY5" fmla="*/ 0 h 3776662"/>
                    <a:gd name="connsiteX0" fmla="*/ 0 w 272825"/>
                    <a:gd name="connsiteY0" fmla="*/ 0 h 3776662"/>
                    <a:gd name="connsiteX1" fmla="*/ 272825 w 272825"/>
                    <a:gd name="connsiteY1" fmla="*/ 0 h 3776662"/>
                    <a:gd name="connsiteX2" fmla="*/ 272825 w 272825"/>
                    <a:gd name="connsiteY2" fmla="*/ 3776662 h 3776662"/>
                    <a:gd name="connsiteX3" fmla="*/ 57151 w 272825"/>
                    <a:gd name="connsiteY3" fmla="*/ 3776661 h 3776662"/>
                    <a:gd name="connsiteX4" fmla="*/ 0 w 272825"/>
                    <a:gd name="connsiteY4" fmla="*/ 3776662 h 3776662"/>
                    <a:gd name="connsiteX5" fmla="*/ 1 w 272825"/>
                    <a:gd name="connsiteY5" fmla="*/ 3609974 h 3776662"/>
                    <a:gd name="connsiteX6" fmla="*/ 0 w 272825"/>
                    <a:gd name="connsiteY6" fmla="*/ 0 h 3776662"/>
                    <a:gd name="connsiteX0" fmla="*/ 0 w 272825"/>
                    <a:gd name="connsiteY0" fmla="*/ 0 h 3776662"/>
                    <a:gd name="connsiteX1" fmla="*/ 272825 w 272825"/>
                    <a:gd name="connsiteY1" fmla="*/ 0 h 3776662"/>
                    <a:gd name="connsiteX2" fmla="*/ 272825 w 272825"/>
                    <a:gd name="connsiteY2" fmla="*/ 3776662 h 3776662"/>
                    <a:gd name="connsiteX3" fmla="*/ 166689 w 272825"/>
                    <a:gd name="connsiteY3" fmla="*/ 3776661 h 3776662"/>
                    <a:gd name="connsiteX4" fmla="*/ 57151 w 272825"/>
                    <a:gd name="connsiteY4" fmla="*/ 3776661 h 3776662"/>
                    <a:gd name="connsiteX5" fmla="*/ 0 w 272825"/>
                    <a:gd name="connsiteY5" fmla="*/ 3776662 h 3776662"/>
                    <a:gd name="connsiteX6" fmla="*/ 1 w 272825"/>
                    <a:gd name="connsiteY6" fmla="*/ 3609974 h 3776662"/>
                    <a:gd name="connsiteX7" fmla="*/ 0 w 272825"/>
                    <a:gd name="connsiteY7" fmla="*/ 0 h 3776662"/>
                    <a:gd name="connsiteX0" fmla="*/ 0 w 272825"/>
                    <a:gd name="connsiteY0" fmla="*/ 0 h 3776662"/>
                    <a:gd name="connsiteX1" fmla="*/ 272825 w 272825"/>
                    <a:gd name="connsiteY1" fmla="*/ 0 h 3776662"/>
                    <a:gd name="connsiteX2" fmla="*/ 272825 w 272825"/>
                    <a:gd name="connsiteY2" fmla="*/ 3776662 h 3776662"/>
                    <a:gd name="connsiteX3" fmla="*/ 166689 w 272825"/>
                    <a:gd name="connsiteY3" fmla="*/ 3776661 h 3776662"/>
                    <a:gd name="connsiteX4" fmla="*/ 107157 w 272825"/>
                    <a:gd name="connsiteY4" fmla="*/ 3774280 h 3776662"/>
                    <a:gd name="connsiteX5" fmla="*/ 57151 w 272825"/>
                    <a:gd name="connsiteY5" fmla="*/ 3776661 h 3776662"/>
                    <a:gd name="connsiteX6" fmla="*/ 0 w 272825"/>
                    <a:gd name="connsiteY6" fmla="*/ 3776662 h 3776662"/>
                    <a:gd name="connsiteX7" fmla="*/ 1 w 272825"/>
                    <a:gd name="connsiteY7" fmla="*/ 3609974 h 3776662"/>
                    <a:gd name="connsiteX8" fmla="*/ 0 w 272825"/>
                    <a:gd name="connsiteY8" fmla="*/ 0 h 3776662"/>
                    <a:gd name="connsiteX0" fmla="*/ 0 w 272825"/>
                    <a:gd name="connsiteY0" fmla="*/ 0 h 3776662"/>
                    <a:gd name="connsiteX1" fmla="*/ 272825 w 272825"/>
                    <a:gd name="connsiteY1" fmla="*/ 0 h 3776662"/>
                    <a:gd name="connsiteX2" fmla="*/ 272825 w 272825"/>
                    <a:gd name="connsiteY2" fmla="*/ 3776662 h 3776662"/>
                    <a:gd name="connsiteX3" fmla="*/ 221457 w 272825"/>
                    <a:gd name="connsiteY3" fmla="*/ 3774280 h 3776662"/>
                    <a:gd name="connsiteX4" fmla="*/ 166689 w 272825"/>
                    <a:gd name="connsiteY4" fmla="*/ 3776661 h 3776662"/>
                    <a:gd name="connsiteX5" fmla="*/ 107157 w 272825"/>
                    <a:gd name="connsiteY5" fmla="*/ 3774280 h 3776662"/>
                    <a:gd name="connsiteX6" fmla="*/ 57151 w 272825"/>
                    <a:gd name="connsiteY6" fmla="*/ 3776661 h 3776662"/>
                    <a:gd name="connsiteX7" fmla="*/ 0 w 272825"/>
                    <a:gd name="connsiteY7" fmla="*/ 3776662 h 3776662"/>
                    <a:gd name="connsiteX8" fmla="*/ 1 w 272825"/>
                    <a:gd name="connsiteY8" fmla="*/ 3609974 h 3776662"/>
                    <a:gd name="connsiteX9" fmla="*/ 0 w 272825"/>
                    <a:gd name="connsiteY9" fmla="*/ 0 h 3776662"/>
                    <a:gd name="connsiteX0" fmla="*/ 0 w 272825"/>
                    <a:gd name="connsiteY0" fmla="*/ 0 h 3776662"/>
                    <a:gd name="connsiteX1" fmla="*/ 272825 w 272825"/>
                    <a:gd name="connsiteY1" fmla="*/ 0 h 3776662"/>
                    <a:gd name="connsiteX2" fmla="*/ 272825 w 272825"/>
                    <a:gd name="connsiteY2" fmla="*/ 3776662 h 3776662"/>
                    <a:gd name="connsiteX3" fmla="*/ 252414 w 272825"/>
                    <a:gd name="connsiteY3" fmla="*/ 3776661 h 3776662"/>
                    <a:gd name="connsiteX4" fmla="*/ 221457 w 272825"/>
                    <a:gd name="connsiteY4" fmla="*/ 3774280 h 3776662"/>
                    <a:gd name="connsiteX5" fmla="*/ 166689 w 272825"/>
                    <a:gd name="connsiteY5" fmla="*/ 3776661 h 3776662"/>
                    <a:gd name="connsiteX6" fmla="*/ 107157 w 272825"/>
                    <a:gd name="connsiteY6" fmla="*/ 3774280 h 3776662"/>
                    <a:gd name="connsiteX7" fmla="*/ 57151 w 272825"/>
                    <a:gd name="connsiteY7" fmla="*/ 3776661 h 3776662"/>
                    <a:gd name="connsiteX8" fmla="*/ 0 w 272825"/>
                    <a:gd name="connsiteY8" fmla="*/ 3776662 h 3776662"/>
                    <a:gd name="connsiteX9" fmla="*/ 1 w 272825"/>
                    <a:gd name="connsiteY9" fmla="*/ 3609974 h 3776662"/>
                    <a:gd name="connsiteX10" fmla="*/ 0 w 272825"/>
                    <a:gd name="connsiteY10" fmla="*/ 0 h 3776662"/>
                    <a:gd name="connsiteX0" fmla="*/ 0 w 273845"/>
                    <a:gd name="connsiteY0" fmla="*/ 0 h 3776662"/>
                    <a:gd name="connsiteX1" fmla="*/ 272825 w 273845"/>
                    <a:gd name="connsiteY1" fmla="*/ 0 h 3776662"/>
                    <a:gd name="connsiteX2" fmla="*/ 273845 w 273845"/>
                    <a:gd name="connsiteY2" fmla="*/ 3581399 h 3776662"/>
                    <a:gd name="connsiteX3" fmla="*/ 272825 w 273845"/>
                    <a:gd name="connsiteY3" fmla="*/ 3776662 h 3776662"/>
                    <a:gd name="connsiteX4" fmla="*/ 252414 w 273845"/>
                    <a:gd name="connsiteY4" fmla="*/ 3776661 h 3776662"/>
                    <a:gd name="connsiteX5" fmla="*/ 221457 w 273845"/>
                    <a:gd name="connsiteY5" fmla="*/ 3774280 h 3776662"/>
                    <a:gd name="connsiteX6" fmla="*/ 166689 w 273845"/>
                    <a:gd name="connsiteY6" fmla="*/ 3776661 h 3776662"/>
                    <a:gd name="connsiteX7" fmla="*/ 107157 w 273845"/>
                    <a:gd name="connsiteY7" fmla="*/ 3774280 h 3776662"/>
                    <a:gd name="connsiteX8" fmla="*/ 57151 w 273845"/>
                    <a:gd name="connsiteY8" fmla="*/ 3776661 h 3776662"/>
                    <a:gd name="connsiteX9" fmla="*/ 0 w 273845"/>
                    <a:gd name="connsiteY9" fmla="*/ 3776662 h 3776662"/>
                    <a:gd name="connsiteX10" fmla="*/ 1 w 273845"/>
                    <a:gd name="connsiteY10" fmla="*/ 3609974 h 3776662"/>
                    <a:gd name="connsiteX11" fmla="*/ 0 w 273845"/>
                    <a:gd name="connsiteY11" fmla="*/ 0 h 3776662"/>
                    <a:gd name="connsiteX0" fmla="*/ 0 w 273845"/>
                    <a:gd name="connsiteY0" fmla="*/ 0 h 3776662"/>
                    <a:gd name="connsiteX1" fmla="*/ 272825 w 273845"/>
                    <a:gd name="connsiteY1" fmla="*/ 0 h 3776662"/>
                    <a:gd name="connsiteX2" fmla="*/ 273845 w 273845"/>
                    <a:gd name="connsiteY2" fmla="*/ 3581399 h 3776662"/>
                    <a:gd name="connsiteX3" fmla="*/ 252414 w 273845"/>
                    <a:gd name="connsiteY3" fmla="*/ 3776661 h 3776662"/>
                    <a:gd name="connsiteX4" fmla="*/ 221457 w 273845"/>
                    <a:gd name="connsiteY4" fmla="*/ 3774280 h 3776662"/>
                    <a:gd name="connsiteX5" fmla="*/ 166689 w 273845"/>
                    <a:gd name="connsiteY5" fmla="*/ 3776661 h 3776662"/>
                    <a:gd name="connsiteX6" fmla="*/ 107157 w 273845"/>
                    <a:gd name="connsiteY6" fmla="*/ 3774280 h 3776662"/>
                    <a:gd name="connsiteX7" fmla="*/ 57151 w 273845"/>
                    <a:gd name="connsiteY7" fmla="*/ 3776661 h 3776662"/>
                    <a:gd name="connsiteX8" fmla="*/ 0 w 273845"/>
                    <a:gd name="connsiteY8" fmla="*/ 3776662 h 3776662"/>
                    <a:gd name="connsiteX9" fmla="*/ 1 w 273845"/>
                    <a:gd name="connsiteY9" fmla="*/ 3609974 h 3776662"/>
                    <a:gd name="connsiteX10" fmla="*/ 0 w 273845"/>
                    <a:gd name="connsiteY10" fmla="*/ 0 h 3776662"/>
                    <a:gd name="connsiteX0" fmla="*/ 0 w 273845"/>
                    <a:gd name="connsiteY0" fmla="*/ 0 h 3776661"/>
                    <a:gd name="connsiteX1" fmla="*/ 272825 w 273845"/>
                    <a:gd name="connsiteY1" fmla="*/ 0 h 3776661"/>
                    <a:gd name="connsiteX2" fmla="*/ 273845 w 273845"/>
                    <a:gd name="connsiteY2" fmla="*/ 3581399 h 3776661"/>
                    <a:gd name="connsiteX3" fmla="*/ 252414 w 273845"/>
                    <a:gd name="connsiteY3" fmla="*/ 3776661 h 3776661"/>
                    <a:gd name="connsiteX4" fmla="*/ 221457 w 273845"/>
                    <a:gd name="connsiteY4" fmla="*/ 3774280 h 3776661"/>
                    <a:gd name="connsiteX5" fmla="*/ 166689 w 273845"/>
                    <a:gd name="connsiteY5" fmla="*/ 3776661 h 3776661"/>
                    <a:gd name="connsiteX6" fmla="*/ 107157 w 273845"/>
                    <a:gd name="connsiteY6" fmla="*/ 3774280 h 3776661"/>
                    <a:gd name="connsiteX7" fmla="*/ 57151 w 273845"/>
                    <a:gd name="connsiteY7" fmla="*/ 3776661 h 3776661"/>
                    <a:gd name="connsiteX8" fmla="*/ 1 w 273845"/>
                    <a:gd name="connsiteY8" fmla="*/ 3609974 h 3776661"/>
                    <a:gd name="connsiteX9" fmla="*/ 0 w 273845"/>
                    <a:gd name="connsiteY9" fmla="*/ 0 h 3776661"/>
                    <a:gd name="connsiteX0" fmla="*/ 0 w 273845"/>
                    <a:gd name="connsiteY0" fmla="*/ 0 h 3776661"/>
                    <a:gd name="connsiteX1" fmla="*/ 272825 w 273845"/>
                    <a:gd name="connsiteY1" fmla="*/ 0 h 3776661"/>
                    <a:gd name="connsiteX2" fmla="*/ 273845 w 273845"/>
                    <a:gd name="connsiteY2" fmla="*/ 3581399 h 3776661"/>
                    <a:gd name="connsiteX3" fmla="*/ 252414 w 273845"/>
                    <a:gd name="connsiteY3" fmla="*/ 3776661 h 3776661"/>
                    <a:gd name="connsiteX4" fmla="*/ 221457 w 273845"/>
                    <a:gd name="connsiteY4" fmla="*/ 3774280 h 3776661"/>
                    <a:gd name="connsiteX5" fmla="*/ 166689 w 273845"/>
                    <a:gd name="connsiteY5" fmla="*/ 3776661 h 3776661"/>
                    <a:gd name="connsiteX6" fmla="*/ 104776 w 273845"/>
                    <a:gd name="connsiteY6" fmla="*/ 3664743 h 3776661"/>
                    <a:gd name="connsiteX7" fmla="*/ 57151 w 273845"/>
                    <a:gd name="connsiteY7" fmla="*/ 3776661 h 3776661"/>
                    <a:gd name="connsiteX8" fmla="*/ 1 w 273845"/>
                    <a:gd name="connsiteY8" fmla="*/ 3609974 h 3776661"/>
                    <a:gd name="connsiteX9" fmla="*/ 0 w 273845"/>
                    <a:gd name="connsiteY9" fmla="*/ 0 h 3776661"/>
                    <a:gd name="connsiteX0" fmla="*/ 0 w 273845"/>
                    <a:gd name="connsiteY0" fmla="*/ 0 h 3776661"/>
                    <a:gd name="connsiteX1" fmla="*/ 272825 w 273845"/>
                    <a:gd name="connsiteY1" fmla="*/ 0 h 3776661"/>
                    <a:gd name="connsiteX2" fmla="*/ 273845 w 273845"/>
                    <a:gd name="connsiteY2" fmla="*/ 3581399 h 3776661"/>
                    <a:gd name="connsiteX3" fmla="*/ 252414 w 273845"/>
                    <a:gd name="connsiteY3" fmla="*/ 3776661 h 3776661"/>
                    <a:gd name="connsiteX4" fmla="*/ 221457 w 273845"/>
                    <a:gd name="connsiteY4" fmla="*/ 3774280 h 3776661"/>
                    <a:gd name="connsiteX5" fmla="*/ 166689 w 273845"/>
                    <a:gd name="connsiteY5" fmla="*/ 3776661 h 3776661"/>
                    <a:gd name="connsiteX6" fmla="*/ 104776 w 273845"/>
                    <a:gd name="connsiteY6" fmla="*/ 3664743 h 3776661"/>
                    <a:gd name="connsiteX7" fmla="*/ 57151 w 273845"/>
                    <a:gd name="connsiteY7" fmla="*/ 3750467 h 3776661"/>
                    <a:gd name="connsiteX8" fmla="*/ 1 w 273845"/>
                    <a:gd name="connsiteY8" fmla="*/ 3609974 h 3776661"/>
                    <a:gd name="connsiteX9" fmla="*/ 0 w 273845"/>
                    <a:gd name="connsiteY9" fmla="*/ 0 h 3776661"/>
                    <a:gd name="connsiteX0" fmla="*/ 0 w 273845"/>
                    <a:gd name="connsiteY0" fmla="*/ 0 h 3776661"/>
                    <a:gd name="connsiteX1" fmla="*/ 272825 w 273845"/>
                    <a:gd name="connsiteY1" fmla="*/ 0 h 3776661"/>
                    <a:gd name="connsiteX2" fmla="*/ 273845 w 273845"/>
                    <a:gd name="connsiteY2" fmla="*/ 3581399 h 3776661"/>
                    <a:gd name="connsiteX3" fmla="*/ 252414 w 273845"/>
                    <a:gd name="connsiteY3" fmla="*/ 3776661 h 3776661"/>
                    <a:gd name="connsiteX4" fmla="*/ 228601 w 273845"/>
                    <a:gd name="connsiteY4" fmla="*/ 3629023 h 3776661"/>
                    <a:gd name="connsiteX5" fmla="*/ 166689 w 273845"/>
                    <a:gd name="connsiteY5" fmla="*/ 3776661 h 3776661"/>
                    <a:gd name="connsiteX6" fmla="*/ 104776 w 273845"/>
                    <a:gd name="connsiteY6" fmla="*/ 3664743 h 3776661"/>
                    <a:gd name="connsiteX7" fmla="*/ 57151 w 273845"/>
                    <a:gd name="connsiteY7" fmla="*/ 3750467 h 3776661"/>
                    <a:gd name="connsiteX8" fmla="*/ 1 w 273845"/>
                    <a:gd name="connsiteY8" fmla="*/ 3609974 h 3776661"/>
                    <a:gd name="connsiteX9" fmla="*/ 0 w 273845"/>
                    <a:gd name="connsiteY9" fmla="*/ 0 h 3776661"/>
                    <a:gd name="connsiteX0" fmla="*/ 0 w 273845"/>
                    <a:gd name="connsiteY0" fmla="*/ 0 h 3776661"/>
                    <a:gd name="connsiteX1" fmla="*/ 272825 w 273845"/>
                    <a:gd name="connsiteY1" fmla="*/ 0 h 3776661"/>
                    <a:gd name="connsiteX2" fmla="*/ 273845 w 273845"/>
                    <a:gd name="connsiteY2" fmla="*/ 3581399 h 3776661"/>
                    <a:gd name="connsiteX3" fmla="*/ 250032 w 273845"/>
                    <a:gd name="connsiteY3" fmla="*/ 3695699 h 3776661"/>
                    <a:gd name="connsiteX4" fmla="*/ 228601 w 273845"/>
                    <a:gd name="connsiteY4" fmla="*/ 3629023 h 3776661"/>
                    <a:gd name="connsiteX5" fmla="*/ 166689 w 273845"/>
                    <a:gd name="connsiteY5" fmla="*/ 3776661 h 3776661"/>
                    <a:gd name="connsiteX6" fmla="*/ 104776 w 273845"/>
                    <a:gd name="connsiteY6" fmla="*/ 3664743 h 3776661"/>
                    <a:gd name="connsiteX7" fmla="*/ 57151 w 273845"/>
                    <a:gd name="connsiteY7" fmla="*/ 3750467 h 3776661"/>
                    <a:gd name="connsiteX8" fmla="*/ 1 w 273845"/>
                    <a:gd name="connsiteY8" fmla="*/ 3609974 h 3776661"/>
                    <a:gd name="connsiteX9" fmla="*/ 0 w 273845"/>
                    <a:gd name="connsiteY9" fmla="*/ 0 h 3776661"/>
                    <a:gd name="connsiteX0" fmla="*/ 0 w 273845"/>
                    <a:gd name="connsiteY0" fmla="*/ 0 h 3776661"/>
                    <a:gd name="connsiteX1" fmla="*/ 272825 w 273845"/>
                    <a:gd name="connsiteY1" fmla="*/ 0 h 3776661"/>
                    <a:gd name="connsiteX2" fmla="*/ 273845 w 273845"/>
                    <a:gd name="connsiteY2" fmla="*/ 3581399 h 3776661"/>
                    <a:gd name="connsiteX3" fmla="*/ 247651 w 273845"/>
                    <a:gd name="connsiteY3" fmla="*/ 3702843 h 3776661"/>
                    <a:gd name="connsiteX4" fmla="*/ 228601 w 273845"/>
                    <a:gd name="connsiteY4" fmla="*/ 3629023 h 3776661"/>
                    <a:gd name="connsiteX5" fmla="*/ 166689 w 273845"/>
                    <a:gd name="connsiteY5" fmla="*/ 3776661 h 3776661"/>
                    <a:gd name="connsiteX6" fmla="*/ 104776 w 273845"/>
                    <a:gd name="connsiteY6" fmla="*/ 3664743 h 3776661"/>
                    <a:gd name="connsiteX7" fmla="*/ 57151 w 273845"/>
                    <a:gd name="connsiteY7" fmla="*/ 3750467 h 3776661"/>
                    <a:gd name="connsiteX8" fmla="*/ 1 w 273845"/>
                    <a:gd name="connsiteY8" fmla="*/ 3609974 h 3776661"/>
                    <a:gd name="connsiteX9" fmla="*/ 0 w 273845"/>
                    <a:gd name="connsiteY9" fmla="*/ 0 h 3776661"/>
                    <a:gd name="connsiteX0" fmla="*/ 0 w 273845"/>
                    <a:gd name="connsiteY0" fmla="*/ 0 h 3776661"/>
                    <a:gd name="connsiteX1" fmla="*/ 272825 w 273845"/>
                    <a:gd name="connsiteY1" fmla="*/ 0 h 3776661"/>
                    <a:gd name="connsiteX2" fmla="*/ 273845 w 273845"/>
                    <a:gd name="connsiteY2" fmla="*/ 3581399 h 3776661"/>
                    <a:gd name="connsiteX3" fmla="*/ 247651 w 273845"/>
                    <a:gd name="connsiteY3" fmla="*/ 3702843 h 3776661"/>
                    <a:gd name="connsiteX4" fmla="*/ 228601 w 273845"/>
                    <a:gd name="connsiteY4" fmla="*/ 3629023 h 3776661"/>
                    <a:gd name="connsiteX5" fmla="*/ 166689 w 273845"/>
                    <a:gd name="connsiteY5" fmla="*/ 3776661 h 3776661"/>
                    <a:gd name="connsiteX6" fmla="*/ 104776 w 273845"/>
                    <a:gd name="connsiteY6" fmla="*/ 3664743 h 3776661"/>
                    <a:gd name="connsiteX7" fmla="*/ 57151 w 273845"/>
                    <a:gd name="connsiteY7" fmla="*/ 3750467 h 3776661"/>
                    <a:gd name="connsiteX8" fmla="*/ 1 w 273845"/>
                    <a:gd name="connsiteY8" fmla="*/ 3609974 h 3776661"/>
                    <a:gd name="connsiteX9" fmla="*/ 0 w 273845"/>
                    <a:gd name="connsiteY9" fmla="*/ 0 h 3776661"/>
                    <a:gd name="connsiteX0" fmla="*/ 0 w 273845"/>
                    <a:gd name="connsiteY0" fmla="*/ 0 h 3776661"/>
                    <a:gd name="connsiteX1" fmla="*/ 272825 w 273845"/>
                    <a:gd name="connsiteY1" fmla="*/ 0 h 3776661"/>
                    <a:gd name="connsiteX2" fmla="*/ 273845 w 273845"/>
                    <a:gd name="connsiteY2" fmla="*/ 3581399 h 3776661"/>
                    <a:gd name="connsiteX3" fmla="*/ 247651 w 273845"/>
                    <a:gd name="connsiteY3" fmla="*/ 3702843 h 3776661"/>
                    <a:gd name="connsiteX4" fmla="*/ 228601 w 273845"/>
                    <a:gd name="connsiteY4" fmla="*/ 3629023 h 3776661"/>
                    <a:gd name="connsiteX5" fmla="*/ 166689 w 273845"/>
                    <a:gd name="connsiteY5" fmla="*/ 3776661 h 3776661"/>
                    <a:gd name="connsiteX6" fmla="*/ 104776 w 273845"/>
                    <a:gd name="connsiteY6" fmla="*/ 3664743 h 3776661"/>
                    <a:gd name="connsiteX7" fmla="*/ 57151 w 273845"/>
                    <a:gd name="connsiteY7" fmla="*/ 3750467 h 3776661"/>
                    <a:gd name="connsiteX8" fmla="*/ 1 w 273845"/>
                    <a:gd name="connsiteY8" fmla="*/ 3609974 h 3776661"/>
                    <a:gd name="connsiteX9" fmla="*/ 0 w 273845"/>
                    <a:gd name="connsiteY9" fmla="*/ 0 h 3776661"/>
                    <a:gd name="connsiteX0" fmla="*/ 0 w 273845"/>
                    <a:gd name="connsiteY0" fmla="*/ 0 h 3776661"/>
                    <a:gd name="connsiteX1" fmla="*/ 272825 w 273845"/>
                    <a:gd name="connsiteY1" fmla="*/ 0 h 3776661"/>
                    <a:gd name="connsiteX2" fmla="*/ 273845 w 273845"/>
                    <a:gd name="connsiteY2" fmla="*/ 3581399 h 3776661"/>
                    <a:gd name="connsiteX3" fmla="*/ 247651 w 273845"/>
                    <a:gd name="connsiteY3" fmla="*/ 3702843 h 3776661"/>
                    <a:gd name="connsiteX4" fmla="*/ 228601 w 273845"/>
                    <a:gd name="connsiteY4" fmla="*/ 3629023 h 3776661"/>
                    <a:gd name="connsiteX5" fmla="*/ 166689 w 273845"/>
                    <a:gd name="connsiteY5" fmla="*/ 3776661 h 3776661"/>
                    <a:gd name="connsiteX6" fmla="*/ 104776 w 273845"/>
                    <a:gd name="connsiteY6" fmla="*/ 3664743 h 3776661"/>
                    <a:gd name="connsiteX7" fmla="*/ 57151 w 273845"/>
                    <a:gd name="connsiteY7" fmla="*/ 3750467 h 3776661"/>
                    <a:gd name="connsiteX8" fmla="*/ 1 w 273845"/>
                    <a:gd name="connsiteY8" fmla="*/ 3609974 h 3776661"/>
                    <a:gd name="connsiteX9" fmla="*/ 0 w 273845"/>
                    <a:gd name="connsiteY9" fmla="*/ 0 h 3776661"/>
                    <a:gd name="connsiteX0" fmla="*/ 0 w 273845"/>
                    <a:gd name="connsiteY0" fmla="*/ 0 h 3776661"/>
                    <a:gd name="connsiteX1" fmla="*/ 272825 w 273845"/>
                    <a:gd name="connsiteY1" fmla="*/ 0 h 3776661"/>
                    <a:gd name="connsiteX2" fmla="*/ 273845 w 273845"/>
                    <a:gd name="connsiteY2" fmla="*/ 3581399 h 3776661"/>
                    <a:gd name="connsiteX3" fmla="*/ 247651 w 273845"/>
                    <a:gd name="connsiteY3" fmla="*/ 3702843 h 3776661"/>
                    <a:gd name="connsiteX4" fmla="*/ 228601 w 273845"/>
                    <a:gd name="connsiteY4" fmla="*/ 3629023 h 3776661"/>
                    <a:gd name="connsiteX5" fmla="*/ 166689 w 273845"/>
                    <a:gd name="connsiteY5" fmla="*/ 3776661 h 3776661"/>
                    <a:gd name="connsiteX6" fmla="*/ 104776 w 273845"/>
                    <a:gd name="connsiteY6" fmla="*/ 3664743 h 3776661"/>
                    <a:gd name="connsiteX7" fmla="*/ 57151 w 273845"/>
                    <a:gd name="connsiteY7" fmla="*/ 3750467 h 3776661"/>
                    <a:gd name="connsiteX8" fmla="*/ 1 w 273845"/>
                    <a:gd name="connsiteY8" fmla="*/ 3609974 h 3776661"/>
                    <a:gd name="connsiteX9" fmla="*/ 0 w 273845"/>
                    <a:gd name="connsiteY9" fmla="*/ 0 h 3776661"/>
                    <a:gd name="connsiteX0" fmla="*/ 0 w 273845"/>
                    <a:gd name="connsiteY0" fmla="*/ 0 h 3776661"/>
                    <a:gd name="connsiteX1" fmla="*/ 272825 w 273845"/>
                    <a:gd name="connsiteY1" fmla="*/ 0 h 3776661"/>
                    <a:gd name="connsiteX2" fmla="*/ 273845 w 273845"/>
                    <a:gd name="connsiteY2" fmla="*/ 3581399 h 3776661"/>
                    <a:gd name="connsiteX3" fmla="*/ 247651 w 273845"/>
                    <a:gd name="connsiteY3" fmla="*/ 3702843 h 3776661"/>
                    <a:gd name="connsiteX4" fmla="*/ 228601 w 273845"/>
                    <a:gd name="connsiteY4" fmla="*/ 3629023 h 3776661"/>
                    <a:gd name="connsiteX5" fmla="*/ 166689 w 273845"/>
                    <a:gd name="connsiteY5" fmla="*/ 3776661 h 3776661"/>
                    <a:gd name="connsiteX6" fmla="*/ 104776 w 273845"/>
                    <a:gd name="connsiteY6" fmla="*/ 3664743 h 3776661"/>
                    <a:gd name="connsiteX7" fmla="*/ 57151 w 273845"/>
                    <a:gd name="connsiteY7" fmla="*/ 3750467 h 3776661"/>
                    <a:gd name="connsiteX8" fmla="*/ 1 w 273845"/>
                    <a:gd name="connsiteY8" fmla="*/ 3609974 h 3776661"/>
                    <a:gd name="connsiteX9" fmla="*/ 0 w 273845"/>
                    <a:gd name="connsiteY9" fmla="*/ 0 h 3776661"/>
                    <a:gd name="connsiteX0" fmla="*/ 0 w 273845"/>
                    <a:gd name="connsiteY0" fmla="*/ 0 h 3776887"/>
                    <a:gd name="connsiteX1" fmla="*/ 272825 w 273845"/>
                    <a:gd name="connsiteY1" fmla="*/ 0 h 3776887"/>
                    <a:gd name="connsiteX2" fmla="*/ 273845 w 273845"/>
                    <a:gd name="connsiteY2" fmla="*/ 3581399 h 3776887"/>
                    <a:gd name="connsiteX3" fmla="*/ 247651 w 273845"/>
                    <a:gd name="connsiteY3" fmla="*/ 3702843 h 3776887"/>
                    <a:gd name="connsiteX4" fmla="*/ 228601 w 273845"/>
                    <a:gd name="connsiteY4" fmla="*/ 3629023 h 3776887"/>
                    <a:gd name="connsiteX5" fmla="*/ 166689 w 273845"/>
                    <a:gd name="connsiteY5" fmla="*/ 3776661 h 3776887"/>
                    <a:gd name="connsiteX6" fmla="*/ 104776 w 273845"/>
                    <a:gd name="connsiteY6" fmla="*/ 3664743 h 3776887"/>
                    <a:gd name="connsiteX7" fmla="*/ 57151 w 273845"/>
                    <a:gd name="connsiteY7" fmla="*/ 3750467 h 3776887"/>
                    <a:gd name="connsiteX8" fmla="*/ 1 w 273845"/>
                    <a:gd name="connsiteY8" fmla="*/ 3609974 h 3776887"/>
                    <a:gd name="connsiteX9" fmla="*/ 0 w 273845"/>
                    <a:gd name="connsiteY9" fmla="*/ 0 h 3776887"/>
                    <a:gd name="connsiteX0" fmla="*/ 0 w 273845"/>
                    <a:gd name="connsiteY0" fmla="*/ 0 h 3776887"/>
                    <a:gd name="connsiteX1" fmla="*/ 272825 w 273845"/>
                    <a:gd name="connsiteY1" fmla="*/ 0 h 3776887"/>
                    <a:gd name="connsiteX2" fmla="*/ 273845 w 273845"/>
                    <a:gd name="connsiteY2" fmla="*/ 3581399 h 3776887"/>
                    <a:gd name="connsiteX3" fmla="*/ 247651 w 273845"/>
                    <a:gd name="connsiteY3" fmla="*/ 3702843 h 3776887"/>
                    <a:gd name="connsiteX4" fmla="*/ 228601 w 273845"/>
                    <a:gd name="connsiteY4" fmla="*/ 3629023 h 3776887"/>
                    <a:gd name="connsiteX5" fmla="*/ 166689 w 273845"/>
                    <a:gd name="connsiteY5" fmla="*/ 3776661 h 3776887"/>
                    <a:gd name="connsiteX6" fmla="*/ 104776 w 273845"/>
                    <a:gd name="connsiteY6" fmla="*/ 3664743 h 3776887"/>
                    <a:gd name="connsiteX7" fmla="*/ 57151 w 273845"/>
                    <a:gd name="connsiteY7" fmla="*/ 3750467 h 3776887"/>
                    <a:gd name="connsiteX8" fmla="*/ 1 w 273845"/>
                    <a:gd name="connsiteY8" fmla="*/ 3609974 h 3776887"/>
                    <a:gd name="connsiteX9" fmla="*/ 0 w 273845"/>
                    <a:gd name="connsiteY9" fmla="*/ 0 h 3776887"/>
                    <a:gd name="connsiteX0" fmla="*/ 0 w 273845"/>
                    <a:gd name="connsiteY0" fmla="*/ 0 h 3776887"/>
                    <a:gd name="connsiteX1" fmla="*/ 272825 w 273845"/>
                    <a:gd name="connsiteY1" fmla="*/ 0 h 3776887"/>
                    <a:gd name="connsiteX2" fmla="*/ 273845 w 273845"/>
                    <a:gd name="connsiteY2" fmla="*/ 3581399 h 3776887"/>
                    <a:gd name="connsiteX3" fmla="*/ 247651 w 273845"/>
                    <a:gd name="connsiteY3" fmla="*/ 3702843 h 3776887"/>
                    <a:gd name="connsiteX4" fmla="*/ 228601 w 273845"/>
                    <a:gd name="connsiteY4" fmla="*/ 3629023 h 3776887"/>
                    <a:gd name="connsiteX5" fmla="*/ 166689 w 273845"/>
                    <a:gd name="connsiteY5" fmla="*/ 3776661 h 3776887"/>
                    <a:gd name="connsiteX6" fmla="*/ 104776 w 273845"/>
                    <a:gd name="connsiteY6" fmla="*/ 3664743 h 3776887"/>
                    <a:gd name="connsiteX7" fmla="*/ 57151 w 273845"/>
                    <a:gd name="connsiteY7" fmla="*/ 3750467 h 3776887"/>
                    <a:gd name="connsiteX8" fmla="*/ 1 w 273845"/>
                    <a:gd name="connsiteY8" fmla="*/ 3609974 h 3776887"/>
                    <a:gd name="connsiteX9" fmla="*/ 0 w 273845"/>
                    <a:gd name="connsiteY9" fmla="*/ 0 h 3776887"/>
                    <a:gd name="connsiteX0" fmla="*/ 0 w 273845"/>
                    <a:gd name="connsiteY0" fmla="*/ 0 h 3776859"/>
                    <a:gd name="connsiteX1" fmla="*/ 272825 w 273845"/>
                    <a:gd name="connsiteY1" fmla="*/ 0 h 3776859"/>
                    <a:gd name="connsiteX2" fmla="*/ 273845 w 273845"/>
                    <a:gd name="connsiteY2" fmla="*/ 3581399 h 3776859"/>
                    <a:gd name="connsiteX3" fmla="*/ 247651 w 273845"/>
                    <a:gd name="connsiteY3" fmla="*/ 3702843 h 3776859"/>
                    <a:gd name="connsiteX4" fmla="*/ 223839 w 273845"/>
                    <a:gd name="connsiteY4" fmla="*/ 3631404 h 3776859"/>
                    <a:gd name="connsiteX5" fmla="*/ 166689 w 273845"/>
                    <a:gd name="connsiteY5" fmla="*/ 3776661 h 3776859"/>
                    <a:gd name="connsiteX6" fmla="*/ 104776 w 273845"/>
                    <a:gd name="connsiteY6" fmla="*/ 3664743 h 3776859"/>
                    <a:gd name="connsiteX7" fmla="*/ 57151 w 273845"/>
                    <a:gd name="connsiteY7" fmla="*/ 3750467 h 3776859"/>
                    <a:gd name="connsiteX8" fmla="*/ 1 w 273845"/>
                    <a:gd name="connsiteY8" fmla="*/ 3609974 h 3776859"/>
                    <a:gd name="connsiteX9" fmla="*/ 0 w 273845"/>
                    <a:gd name="connsiteY9" fmla="*/ 0 h 3776859"/>
                    <a:gd name="connsiteX0" fmla="*/ 0 w 273845"/>
                    <a:gd name="connsiteY0" fmla="*/ 0 h 3776859"/>
                    <a:gd name="connsiteX1" fmla="*/ 272825 w 273845"/>
                    <a:gd name="connsiteY1" fmla="*/ 0 h 3776859"/>
                    <a:gd name="connsiteX2" fmla="*/ 273845 w 273845"/>
                    <a:gd name="connsiteY2" fmla="*/ 3581399 h 3776859"/>
                    <a:gd name="connsiteX3" fmla="*/ 247651 w 273845"/>
                    <a:gd name="connsiteY3" fmla="*/ 3702843 h 3776859"/>
                    <a:gd name="connsiteX4" fmla="*/ 223839 w 273845"/>
                    <a:gd name="connsiteY4" fmla="*/ 3631404 h 3776859"/>
                    <a:gd name="connsiteX5" fmla="*/ 166689 w 273845"/>
                    <a:gd name="connsiteY5" fmla="*/ 3776661 h 3776859"/>
                    <a:gd name="connsiteX6" fmla="*/ 104776 w 273845"/>
                    <a:gd name="connsiteY6" fmla="*/ 3664743 h 3776859"/>
                    <a:gd name="connsiteX7" fmla="*/ 57151 w 273845"/>
                    <a:gd name="connsiteY7" fmla="*/ 3750467 h 3776859"/>
                    <a:gd name="connsiteX8" fmla="*/ 1 w 273845"/>
                    <a:gd name="connsiteY8" fmla="*/ 3609974 h 3776859"/>
                    <a:gd name="connsiteX9" fmla="*/ 0 w 273845"/>
                    <a:gd name="connsiteY9" fmla="*/ 0 h 3776859"/>
                    <a:gd name="connsiteX0" fmla="*/ 0 w 273894"/>
                    <a:gd name="connsiteY0" fmla="*/ 0 h 3776859"/>
                    <a:gd name="connsiteX1" fmla="*/ 272825 w 273894"/>
                    <a:gd name="connsiteY1" fmla="*/ 0 h 3776859"/>
                    <a:gd name="connsiteX2" fmla="*/ 273845 w 273894"/>
                    <a:gd name="connsiteY2" fmla="*/ 3581399 h 3776859"/>
                    <a:gd name="connsiteX3" fmla="*/ 247651 w 273894"/>
                    <a:gd name="connsiteY3" fmla="*/ 3702843 h 3776859"/>
                    <a:gd name="connsiteX4" fmla="*/ 223839 w 273894"/>
                    <a:gd name="connsiteY4" fmla="*/ 3631404 h 3776859"/>
                    <a:gd name="connsiteX5" fmla="*/ 166689 w 273894"/>
                    <a:gd name="connsiteY5" fmla="*/ 3776661 h 3776859"/>
                    <a:gd name="connsiteX6" fmla="*/ 104776 w 273894"/>
                    <a:gd name="connsiteY6" fmla="*/ 3664743 h 3776859"/>
                    <a:gd name="connsiteX7" fmla="*/ 57151 w 273894"/>
                    <a:gd name="connsiteY7" fmla="*/ 3750467 h 3776859"/>
                    <a:gd name="connsiteX8" fmla="*/ 1 w 273894"/>
                    <a:gd name="connsiteY8" fmla="*/ 3609974 h 3776859"/>
                    <a:gd name="connsiteX9" fmla="*/ 0 w 273894"/>
                    <a:gd name="connsiteY9" fmla="*/ 0 h 3776859"/>
                    <a:gd name="connsiteX0" fmla="*/ 0 w 273894"/>
                    <a:gd name="connsiteY0" fmla="*/ 0 h 3776859"/>
                    <a:gd name="connsiteX1" fmla="*/ 272825 w 273894"/>
                    <a:gd name="connsiteY1" fmla="*/ 0 h 3776859"/>
                    <a:gd name="connsiteX2" fmla="*/ 273845 w 273894"/>
                    <a:gd name="connsiteY2" fmla="*/ 3581399 h 3776859"/>
                    <a:gd name="connsiteX3" fmla="*/ 247651 w 273894"/>
                    <a:gd name="connsiteY3" fmla="*/ 3702843 h 3776859"/>
                    <a:gd name="connsiteX4" fmla="*/ 223839 w 273894"/>
                    <a:gd name="connsiteY4" fmla="*/ 3631404 h 3776859"/>
                    <a:gd name="connsiteX5" fmla="*/ 166689 w 273894"/>
                    <a:gd name="connsiteY5" fmla="*/ 3776661 h 3776859"/>
                    <a:gd name="connsiteX6" fmla="*/ 104776 w 273894"/>
                    <a:gd name="connsiteY6" fmla="*/ 3664743 h 3776859"/>
                    <a:gd name="connsiteX7" fmla="*/ 57151 w 273894"/>
                    <a:gd name="connsiteY7" fmla="*/ 3750467 h 3776859"/>
                    <a:gd name="connsiteX8" fmla="*/ 1 w 273894"/>
                    <a:gd name="connsiteY8" fmla="*/ 3609974 h 3776859"/>
                    <a:gd name="connsiteX9" fmla="*/ 0 w 273894"/>
                    <a:gd name="connsiteY9" fmla="*/ 0 h 3776859"/>
                    <a:gd name="connsiteX0" fmla="*/ 0 w 273845"/>
                    <a:gd name="connsiteY0" fmla="*/ 0 h 3776859"/>
                    <a:gd name="connsiteX1" fmla="*/ 272825 w 273845"/>
                    <a:gd name="connsiteY1" fmla="*/ 0 h 3776859"/>
                    <a:gd name="connsiteX2" fmla="*/ 273845 w 273845"/>
                    <a:gd name="connsiteY2" fmla="*/ 3581399 h 3776859"/>
                    <a:gd name="connsiteX3" fmla="*/ 247651 w 273845"/>
                    <a:gd name="connsiteY3" fmla="*/ 3702843 h 3776859"/>
                    <a:gd name="connsiteX4" fmla="*/ 223839 w 273845"/>
                    <a:gd name="connsiteY4" fmla="*/ 3631404 h 3776859"/>
                    <a:gd name="connsiteX5" fmla="*/ 166689 w 273845"/>
                    <a:gd name="connsiteY5" fmla="*/ 3776661 h 3776859"/>
                    <a:gd name="connsiteX6" fmla="*/ 104776 w 273845"/>
                    <a:gd name="connsiteY6" fmla="*/ 3664743 h 3776859"/>
                    <a:gd name="connsiteX7" fmla="*/ 57151 w 273845"/>
                    <a:gd name="connsiteY7" fmla="*/ 3750467 h 3776859"/>
                    <a:gd name="connsiteX8" fmla="*/ 1 w 273845"/>
                    <a:gd name="connsiteY8" fmla="*/ 3609974 h 3776859"/>
                    <a:gd name="connsiteX9" fmla="*/ 0 w 273845"/>
                    <a:gd name="connsiteY9" fmla="*/ 0 h 3776859"/>
                    <a:gd name="connsiteX0" fmla="*/ 0 w 273845"/>
                    <a:gd name="connsiteY0" fmla="*/ 0 h 3776859"/>
                    <a:gd name="connsiteX1" fmla="*/ 272825 w 273845"/>
                    <a:gd name="connsiteY1" fmla="*/ 0 h 3776859"/>
                    <a:gd name="connsiteX2" fmla="*/ 273845 w 273845"/>
                    <a:gd name="connsiteY2" fmla="*/ 3581399 h 3776859"/>
                    <a:gd name="connsiteX3" fmla="*/ 252414 w 273845"/>
                    <a:gd name="connsiteY3" fmla="*/ 3702843 h 3776859"/>
                    <a:gd name="connsiteX4" fmla="*/ 223839 w 273845"/>
                    <a:gd name="connsiteY4" fmla="*/ 3631404 h 3776859"/>
                    <a:gd name="connsiteX5" fmla="*/ 166689 w 273845"/>
                    <a:gd name="connsiteY5" fmla="*/ 3776661 h 3776859"/>
                    <a:gd name="connsiteX6" fmla="*/ 104776 w 273845"/>
                    <a:gd name="connsiteY6" fmla="*/ 3664743 h 3776859"/>
                    <a:gd name="connsiteX7" fmla="*/ 57151 w 273845"/>
                    <a:gd name="connsiteY7" fmla="*/ 3750467 h 3776859"/>
                    <a:gd name="connsiteX8" fmla="*/ 1 w 273845"/>
                    <a:gd name="connsiteY8" fmla="*/ 3609974 h 3776859"/>
                    <a:gd name="connsiteX9" fmla="*/ 0 w 273845"/>
                    <a:gd name="connsiteY9" fmla="*/ 0 h 3776859"/>
                    <a:gd name="connsiteX0" fmla="*/ 0 w 273845"/>
                    <a:gd name="connsiteY0" fmla="*/ 0 h 3776859"/>
                    <a:gd name="connsiteX1" fmla="*/ 272825 w 273845"/>
                    <a:gd name="connsiteY1" fmla="*/ 0 h 3776859"/>
                    <a:gd name="connsiteX2" fmla="*/ 273845 w 273845"/>
                    <a:gd name="connsiteY2" fmla="*/ 3581399 h 3776859"/>
                    <a:gd name="connsiteX3" fmla="*/ 252414 w 273845"/>
                    <a:gd name="connsiteY3" fmla="*/ 3702843 h 3776859"/>
                    <a:gd name="connsiteX4" fmla="*/ 223839 w 273845"/>
                    <a:gd name="connsiteY4" fmla="*/ 3631404 h 3776859"/>
                    <a:gd name="connsiteX5" fmla="*/ 166689 w 273845"/>
                    <a:gd name="connsiteY5" fmla="*/ 3776661 h 3776859"/>
                    <a:gd name="connsiteX6" fmla="*/ 104776 w 273845"/>
                    <a:gd name="connsiteY6" fmla="*/ 3664743 h 3776859"/>
                    <a:gd name="connsiteX7" fmla="*/ 57151 w 273845"/>
                    <a:gd name="connsiteY7" fmla="*/ 3750467 h 3776859"/>
                    <a:gd name="connsiteX8" fmla="*/ 1 w 273845"/>
                    <a:gd name="connsiteY8" fmla="*/ 3609974 h 3776859"/>
                    <a:gd name="connsiteX9" fmla="*/ 0 w 273845"/>
                    <a:gd name="connsiteY9" fmla="*/ 0 h 3776859"/>
                    <a:gd name="connsiteX0" fmla="*/ 0 w 273845"/>
                    <a:gd name="connsiteY0" fmla="*/ 0 h 3776859"/>
                    <a:gd name="connsiteX1" fmla="*/ 272825 w 273845"/>
                    <a:gd name="connsiteY1" fmla="*/ 0 h 3776859"/>
                    <a:gd name="connsiteX2" fmla="*/ 273845 w 273845"/>
                    <a:gd name="connsiteY2" fmla="*/ 3581399 h 3776859"/>
                    <a:gd name="connsiteX3" fmla="*/ 245270 w 273845"/>
                    <a:gd name="connsiteY3" fmla="*/ 3702843 h 3776859"/>
                    <a:gd name="connsiteX4" fmla="*/ 223839 w 273845"/>
                    <a:gd name="connsiteY4" fmla="*/ 3631404 h 3776859"/>
                    <a:gd name="connsiteX5" fmla="*/ 166689 w 273845"/>
                    <a:gd name="connsiteY5" fmla="*/ 3776661 h 3776859"/>
                    <a:gd name="connsiteX6" fmla="*/ 104776 w 273845"/>
                    <a:gd name="connsiteY6" fmla="*/ 3664743 h 3776859"/>
                    <a:gd name="connsiteX7" fmla="*/ 57151 w 273845"/>
                    <a:gd name="connsiteY7" fmla="*/ 3750467 h 3776859"/>
                    <a:gd name="connsiteX8" fmla="*/ 1 w 273845"/>
                    <a:gd name="connsiteY8" fmla="*/ 3609974 h 3776859"/>
                    <a:gd name="connsiteX9" fmla="*/ 0 w 273845"/>
                    <a:gd name="connsiteY9" fmla="*/ 0 h 3776859"/>
                    <a:gd name="connsiteX0" fmla="*/ 0 w 273845"/>
                    <a:gd name="connsiteY0" fmla="*/ 0 h 3776859"/>
                    <a:gd name="connsiteX1" fmla="*/ 272825 w 273845"/>
                    <a:gd name="connsiteY1" fmla="*/ 0 h 3776859"/>
                    <a:gd name="connsiteX2" fmla="*/ 273845 w 273845"/>
                    <a:gd name="connsiteY2" fmla="*/ 3581399 h 3776859"/>
                    <a:gd name="connsiteX3" fmla="*/ 245270 w 273845"/>
                    <a:gd name="connsiteY3" fmla="*/ 3702843 h 3776859"/>
                    <a:gd name="connsiteX4" fmla="*/ 223839 w 273845"/>
                    <a:gd name="connsiteY4" fmla="*/ 3631404 h 3776859"/>
                    <a:gd name="connsiteX5" fmla="*/ 166689 w 273845"/>
                    <a:gd name="connsiteY5" fmla="*/ 3776661 h 3776859"/>
                    <a:gd name="connsiteX6" fmla="*/ 104776 w 273845"/>
                    <a:gd name="connsiteY6" fmla="*/ 3664743 h 3776859"/>
                    <a:gd name="connsiteX7" fmla="*/ 57151 w 273845"/>
                    <a:gd name="connsiteY7" fmla="*/ 3750467 h 3776859"/>
                    <a:gd name="connsiteX8" fmla="*/ 1 w 273845"/>
                    <a:gd name="connsiteY8" fmla="*/ 3609974 h 3776859"/>
                    <a:gd name="connsiteX9" fmla="*/ 0 w 273845"/>
                    <a:gd name="connsiteY9" fmla="*/ 0 h 3776859"/>
                    <a:gd name="connsiteX0" fmla="*/ 0 w 273845"/>
                    <a:gd name="connsiteY0" fmla="*/ 0 h 3776859"/>
                    <a:gd name="connsiteX1" fmla="*/ 272825 w 273845"/>
                    <a:gd name="connsiteY1" fmla="*/ 0 h 3776859"/>
                    <a:gd name="connsiteX2" fmla="*/ 273845 w 273845"/>
                    <a:gd name="connsiteY2" fmla="*/ 3581399 h 3776859"/>
                    <a:gd name="connsiteX3" fmla="*/ 245270 w 273845"/>
                    <a:gd name="connsiteY3" fmla="*/ 3702843 h 3776859"/>
                    <a:gd name="connsiteX4" fmla="*/ 223839 w 273845"/>
                    <a:gd name="connsiteY4" fmla="*/ 3631404 h 3776859"/>
                    <a:gd name="connsiteX5" fmla="*/ 166689 w 273845"/>
                    <a:gd name="connsiteY5" fmla="*/ 3776661 h 3776859"/>
                    <a:gd name="connsiteX6" fmla="*/ 104776 w 273845"/>
                    <a:gd name="connsiteY6" fmla="*/ 3664743 h 3776859"/>
                    <a:gd name="connsiteX7" fmla="*/ 57151 w 273845"/>
                    <a:gd name="connsiteY7" fmla="*/ 3750467 h 3776859"/>
                    <a:gd name="connsiteX8" fmla="*/ 1 w 273845"/>
                    <a:gd name="connsiteY8" fmla="*/ 3609974 h 3776859"/>
                    <a:gd name="connsiteX9" fmla="*/ 0 w 273845"/>
                    <a:gd name="connsiteY9" fmla="*/ 0 h 3776859"/>
                    <a:gd name="connsiteX0" fmla="*/ 0 w 273845"/>
                    <a:gd name="connsiteY0" fmla="*/ 0 h 3776859"/>
                    <a:gd name="connsiteX1" fmla="*/ 272825 w 273845"/>
                    <a:gd name="connsiteY1" fmla="*/ 0 h 3776859"/>
                    <a:gd name="connsiteX2" fmla="*/ 273845 w 273845"/>
                    <a:gd name="connsiteY2" fmla="*/ 3581399 h 3776859"/>
                    <a:gd name="connsiteX3" fmla="*/ 245270 w 273845"/>
                    <a:gd name="connsiteY3" fmla="*/ 3702843 h 3776859"/>
                    <a:gd name="connsiteX4" fmla="*/ 223839 w 273845"/>
                    <a:gd name="connsiteY4" fmla="*/ 3631404 h 3776859"/>
                    <a:gd name="connsiteX5" fmla="*/ 166689 w 273845"/>
                    <a:gd name="connsiteY5" fmla="*/ 3776661 h 3776859"/>
                    <a:gd name="connsiteX6" fmla="*/ 104776 w 273845"/>
                    <a:gd name="connsiteY6" fmla="*/ 3664743 h 3776859"/>
                    <a:gd name="connsiteX7" fmla="*/ 57151 w 273845"/>
                    <a:gd name="connsiteY7" fmla="*/ 3750467 h 3776859"/>
                    <a:gd name="connsiteX8" fmla="*/ 1 w 273845"/>
                    <a:gd name="connsiteY8" fmla="*/ 3609974 h 3776859"/>
                    <a:gd name="connsiteX9" fmla="*/ 0 w 273845"/>
                    <a:gd name="connsiteY9" fmla="*/ 0 h 3776859"/>
                    <a:gd name="connsiteX0" fmla="*/ 0 w 273845"/>
                    <a:gd name="connsiteY0" fmla="*/ 0 h 3776859"/>
                    <a:gd name="connsiteX1" fmla="*/ 272825 w 273845"/>
                    <a:gd name="connsiteY1" fmla="*/ 0 h 3776859"/>
                    <a:gd name="connsiteX2" fmla="*/ 273845 w 273845"/>
                    <a:gd name="connsiteY2" fmla="*/ 3581399 h 3776859"/>
                    <a:gd name="connsiteX3" fmla="*/ 245270 w 273845"/>
                    <a:gd name="connsiteY3" fmla="*/ 3702843 h 3776859"/>
                    <a:gd name="connsiteX4" fmla="*/ 223839 w 273845"/>
                    <a:gd name="connsiteY4" fmla="*/ 3631404 h 3776859"/>
                    <a:gd name="connsiteX5" fmla="*/ 166689 w 273845"/>
                    <a:gd name="connsiteY5" fmla="*/ 3776661 h 3776859"/>
                    <a:gd name="connsiteX6" fmla="*/ 104776 w 273845"/>
                    <a:gd name="connsiteY6" fmla="*/ 3664743 h 3776859"/>
                    <a:gd name="connsiteX7" fmla="*/ 57151 w 273845"/>
                    <a:gd name="connsiteY7" fmla="*/ 3750467 h 3776859"/>
                    <a:gd name="connsiteX8" fmla="*/ 1 w 273845"/>
                    <a:gd name="connsiteY8" fmla="*/ 3609974 h 3776859"/>
                    <a:gd name="connsiteX9" fmla="*/ 0 w 273845"/>
                    <a:gd name="connsiteY9" fmla="*/ 0 h 3776859"/>
                    <a:gd name="connsiteX0" fmla="*/ 0 w 273845"/>
                    <a:gd name="connsiteY0" fmla="*/ 0 h 3776859"/>
                    <a:gd name="connsiteX1" fmla="*/ 272825 w 273845"/>
                    <a:gd name="connsiteY1" fmla="*/ 0 h 3776859"/>
                    <a:gd name="connsiteX2" fmla="*/ 273845 w 273845"/>
                    <a:gd name="connsiteY2" fmla="*/ 3581399 h 3776859"/>
                    <a:gd name="connsiteX3" fmla="*/ 245270 w 273845"/>
                    <a:gd name="connsiteY3" fmla="*/ 3702843 h 3776859"/>
                    <a:gd name="connsiteX4" fmla="*/ 223839 w 273845"/>
                    <a:gd name="connsiteY4" fmla="*/ 3631404 h 3776859"/>
                    <a:gd name="connsiteX5" fmla="*/ 166689 w 273845"/>
                    <a:gd name="connsiteY5" fmla="*/ 3776661 h 3776859"/>
                    <a:gd name="connsiteX6" fmla="*/ 104776 w 273845"/>
                    <a:gd name="connsiteY6" fmla="*/ 3664743 h 3776859"/>
                    <a:gd name="connsiteX7" fmla="*/ 57151 w 273845"/>
                    <a:gd name="connsiteY7" fmla="*/ 3750467 h 3776859"/>
                    <a:gd name="connsiteX8" fmla="*/ 1 w 273845"/>
                    <a:gd name="connsiteY8" fmla="*/ 3609974 h 3776859"/>
                    <a:gd name="connsiteX9" fmla="*/ 0 w 273845"/>
                    <a:gd name="connsiteY9" fmla="*/ 0 h 3776859"/>
                    <a:gd name="connsiteX0" fmla="*/ 0 w 273845"/>
                    <a:gd name="connsiteY0" fmla="*/ 0 h 3776859"/>
                    <a:gd name="connsiteX1" fmla="*/ 272825 w 273845"/>
                    <a:gd name="connsiteY1" fmla="*/ 0 h 3776859"/>
                    <a:gd name="connsiteX2" fmla="*/ 273845 w 273845"/>
                    <a:gd name="connsiteY2" fmla="*/ 3581399 h 3776859"/>
                    <a:gd name="connsiteX3" fmla="*/ 245270 w 273845"/>
                    <a:gd name="connsiteY3" fmla="*/ 3702843 h 3776859"/>
                    <a:gd name="connsiteX4" fmla="*/ 223839 w 273845"/>
                    <a:gd name="connsiteY4" fmla="*/ 3631404 h 3776859"/>
                    <a:gd name="connsiteX5" fmla="*/ 166689 w 273845"/>
                    <a:gd name="connsiteY5" fmla="*/ 3776661 h 3776859"/>
                    <a:gd name="connsiteX6" fmla="*/ 104776 w 273845"/>
                    <a:gd name="connsiteY6" fmla="*/ 3664743 h 3776859"/>
                    <a:gd name="connsiteX7" fmla="*/ 57151 w 273845"/>
                    <a:gd name="connsiteY7" fmla="*/ 3750467 h 3776859"/>
                    <a:gd name="connsiteX8" fmla="*/ 1 w 273845"/>
                    <a:gd name="connsiteY8" fmla="*/ 3609974 h 3776859"/>
                    <a:gd name="connsiteX9" fmla="*/ 0 w 273845"/>
                    <a:gd name="connsiteY9" fmla="*/ 0 h 3776859"/>
                    <a:gd name="connsiteX0" fmla="*/ 0 w 273845"/>
                    <a:gd name="connsiteY0" fmla="*/ 0 h 3776859"/>
                    <a:gd name="connsiteX1" fmla="*/ 272825 w 273845"/>
                    <a:gd name="connsiteY1" fmla="*/ 0 h 3776859"/>
                    <a:gd name="connsiteX2" fmla="*/ 273845 w 273845"/>
                    <a:gd name="connsiteY2" fmla="*/ 3581399 h 3776859"/>
                    <a:gd name="connsiteX3" fmla="*/ 245270 w 273845"/>
                    <a:gd name="connsiteY3" fmla="*/ 3702843 h 3776859"/>
                    <a:gd name="connsiteX4" fmla="*/ 223839 w 273845"/>
                    <a:gd name="connsiteY4" fmla="*/ 3631404 h 3776859"/>
                    <a:gd name="connsiteX5" fmla="*/ 166689 w 273845"/>
                    <a:gd name="connsiteY5" fmla="*/ 3776661 h 3776859"/>
                    <a:gd name="connsiteX6" fmla="*/ 104776 w 273845"/>
                    <a:gd name="connsiteY6" fmla="*/ 3664743 h 3776859"/>
                    <a:gd name="connsiteX7" fmla="*/ 57151 w 273845"/>
                    <a:gd name="connsiteY7" fmla="*/ 3750467 h 3776859"/>
                    <a:gd name="connsiteX8" fmla="*/ 1 w 273845"/>
                    <a:gd name="connsiteY8" fmla="*/ 3609974 h 3776859"/>
                    <a:gd name="connsiteX9" fmla="*/ 0 w 273845"/>
                    <a:gd name="connsiteY9" fmla="*/ 0 h 37768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73845" h="3776859">
                      <a:moveTo>
                        <a:pt x="0" y="0"/>
                      </a:moveTo>
                      <a:lnTo>
                        <a:pt x="272825" y="0"/>
                      </a:lnTo>
                      <a:lnTo>
                        <a:pt x="273845" y="3581399"/>
                      </a:lnTo>
                      <a:cubicBezTo>
                        <a:pt x="269876" y="3659980"/>
                        <a:pt x="258763" y="3688555"/>
                        <a:pt x="245270" y="3702843"/>
                      </a:cubicBezTo>
                      <a:cubicBezTo>
                        <a:pt x="228204" y="3675061"/>
                        <a:pt x="236936" y="3619101"/>
                        <a:pt x="223839" y="3631404"/>
                      </a:cubicBezTo>
                      <a:cubicBezTo>
                        <a:pt x="210742" y="3643707"/>
                        <a:pt x="186533" y="3771105"/>
                        <a:pt x="166689" y="3776661"/>
                      </a:cubicBezTo>
                      <a:cubicBezTo>
                        <a:pt x="146845" y="3782217"/>
                        <a:pt x="123032" y="3669109"/>
                        <a:pt x="104776" y="3664743"/>
                      </a:cubicBezTo>
                      <a:cubicBezTo>
                        <a:pt x="86520" y="3660377"/>
                        <a:pt x="74614" y="3759595"/>
                        <a:pt x="57151" y="3750467"/>
                      </a:cubicBezTo>
                      <a:cubicBezTo>
                        <a:pt x="28576" y="3725068"/>
                        <a:pt x="9527" y="3661568"/>
                        <a:pt x="1" y="3609974"/>
                      </a:cubicBezTo>
                      <a:cubicBezTo>
                        <a:pt x="1" y="2406649"/>
                        <a:pt x="0" y="1203325"/>
                        <a:pt x="0" y="0"/>
                      </a:cubicBezTo>
                      <a:close/>
                    </a:path>
                  </a:pathLst>
                </a:custGeom>
                <a:solidFill>
                  <a:schemeClr val="tx1">
                    <a:lumMod val="65000"/>
                    <a:lumOff val="35000"/>
                  </a:schemeClr>
                </a:solidFill>
                <a:ln w="31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3" name="Rectangle 23">
                  <a:extLst>
                    <a:ext uri="{FF2B5EF4-FFF2-40B4-BE49-F238E27FC236}">
                      <a16:creationId xmlns:a16="http://schemas.microsoft.com/office/drawing/2014/main" xmlns="" id="{B4DF88A4-97E2-413A-9B03-5A8CEC20C5D3}"/>
                    </a:ext>
                  </a:extLst>
                </p:cNvPr>
                <p:cNvSpPr/>
                <p:nvPr/>
              </p:nvSpPr>
              <p:spPr>
                <a:xfrm>
                  <a:off x="1374774" y="1417118"/>
                  <a:ext cx="272825" cy="590550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bg1">
                        <a:lumMod val="75000"/>
                      </a:schemeClr>
                    </a:gs>
                    <a:gs pos="27000">
                      <a:srgbClr val="F2F2F2">
                        <a:lumMod val="0"/>
                        <a:lumOff val="100000"/>
                      </a:srgb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10800000" scaled="1"/>
                  <a:tileRect/>
                </a:gradFill>
                <a:ln w="31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4" name="Rectangle 24">
                  <a:extLst>
                    <a:ext uri="{FF2B5EF4-FFF2-40B4-BE49-F238E27FC236}">
                      <a16:creationId xmlns:a16="http://schemas.microsoft.com/office/drawing/2014/main" xmlns="" id="{06C65739-3D74-4D4D-9EAF-42213918B5B3}"/>
                    </a:ext>
                  </a:extLst>
                </p:cNvPr>
                <p:cNvSpPr/>
                <p:nvPr/>
              </p:nvSpPr>
              <p:spPr>
                <a:xfrm>
                  <a:off x="1404710" y="1213680"/>
                  <a:ext cx="212954" cy="203438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31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5" name="Freeform 25">
                  <a:extLst>
                    <a:ext uri="{FF2B5EF4-FFF2-40B4-BE49-F238E27FC236}">
                      <a16:creationId xmlns:a16="http://schemas.microsoft.com/office/drawing/2014/main" xmlns="" id="{15EFADA6-C3BF-476E-B15E-E06F9428E91F}"/>
                    </a:ext>
                  </a:extLst>
                </p:cNvPr>
                <p:cNvSpPr/>
                <p:nvPr/>
              </p:nvSpPr>
              <p:spPr>
                <a:xfrm rot="5400000">
                  <a:off x="1396885" y="6250198"/>
                  <a:ext cx="228600" cy="73152"/>
                </a:xfrm>
                <a:custGeom>
                  <a:avLst/>
                  <a:gdLst>
                    <a:gd name="connsiteX0" fmla="*/ 0 w 226544"/>
                    <a:gd name="connsiteY0" fmla="*/ 35306 h 70612"/>
                    <a:gd name="connsiteX1" fmla="*/ 27685 w 226544"/>
                    <a:gd name="connsiteY1" fmla="*/ 0 h 70612"/>
                    <a:gd name="connsiteX2" fmla="*/ 226544 w 226544"/>
                    <a:gd name="connsiteY2" fmla="*/ 35306 h 70612"/>
                    <a:gd name="connsiteX3" fmla="*/ 27685 w 226544"/>
                    <a:gd name="connsiteY3" fmla="*/ 70612 h 70612"/>
                    <a:gd name="connsiteX0" fmla="*/ 0 w 226544"/>
                    <a:gd name="connsiteY0" fmla="*/ 35306 h 70612"/>
                    <a:gd name="connsiteX1" fmla="*/ 27685 w 226544"/>
                    <a:gd name="connsiteY1" fmla="*/ 0 h 70612"/>
                    <a:gd name="connsiteX2" fmla="*/ 226544 w 226544"/>
                    <a:gd name="connsiteY2" fmla="*/ 35306 h 70612"/>
                    <a:gd name="connsiteX3" fmla="*/ 27685 w 226544"/>
                    <a:gd name="connsiteY3" fmla="*/ 70612 h 70612"/>
                    <a:gd name="connsiteX4" fmla="*/ 0 w 226544"/>
                    <a:gd name="connsiteY4" fmla="*/ 35306 h 70612"/>
                    <a:gd name="connsiteX0" fmla="*/ 0 w 226544"/>
                    <a:gd name="connsiteY0" fmla="*/ 35306 h 70612"/>
                    <a:gd name="connsiteX1" fmla="*/ 27685 w 226544"/>
                    <a:gd name="connsiteY1" fmla="*/ 0 h 70612"/>
                    <a:gd name="connsiteX2" fmla="*/ 226544 w 226544"/>
                    <a:gd name="connsiteY2" fmla="*/ 35306 h 70612"/>
                    <a:gd name="connsiteX3" fmla="*/ 27685 w 226544"/>
                    <a:gd name="connsiteY3" fmla="*/ 70612 h 70612"/>
                    <a:gd name="connsiteX4" fmla="*/ 0 w 226544"/>
                    <a:gd name="connsiteY4" fmla="*/ 35306 h 70612"/>
                    <a:gd name="connsiteX0" fmla="*/ 0 w 226544"/>
                    <a:gd name="connsiteY0" fmla="*/ 35306 h 70612"/>
                    <a:gd name="connsiteX1" fmla="*/ 27685 w 226544"/>
                    <a:gd name="connsiteY1" fmla="*/ 0 h 70612"/>
                    <a:gd name="connsiteX2" fmla="*/ 226544 w 226544"/>
                    <a:gd name="connsiteY2" fmla="*/ 35306 h 70612"/>
                    <a:gd name="connsiteX3" fmla="*/ 27685 w 226544"/>
                    <a:gd name="connsiteY3" fmla="*/ 70612 h 70612"/>
                    <a:gd name="connsiteX4" fmla="*/ 0 w 226544"/>
                    <a:gd name="connsiteY4" fmla="*/ 35306 h 70612"/>
                    <a:gd name="connsiteX0" fmla="*/ 0 w 226544"/>
                    <a:gd name="connsiteY0" fmla="*/ 35306 h 70612"/>
                    <a:gd name="connsiteX1" fmla="*/ 27685 w 226544"/>
                    <a:gd name="connsiteY1" fmla="*/ 0 h 70612"/>
                    <a:gd name="connsiteX2" fmla="*/ 226544 w 226544"/>
                    <a:gd name="connsiteY2" fmla="*/ 35306 h 70612"/>
                    <a:gd name="connsiteX3" fmla="*/ 27685 w 226544"/>
                    <a:gd name="connsiteY3" fmla="*/ 70612 h 70612"/>
                    <a:gd name="connsiteX4" fmla="*/ 0 w 226544"/>
                    <a:gd name="connsiteY4" fmla="*/ 35306 h 70612"/>
                    <a:gd name="connsiteX0" fmla="*/ 0 w 226544"/>
                    <a:gd name="connsiteY0" fmla="*/ 35306 h 70612"/>
                    <a:gd name="connsiteX1" fmla="*/ 27685 w 226544"/>
                    <a:gd name="connsiteY1" fmla="*/ 0 h 70612"/>
                    <a:gd name="connsiteX2" fmla="*/ 226544 w 226544"/>
                    <a:gd name="connsiteY2" fmla="*/ 35306 h 70612"/>
                    <a:gd name="connsiteX3" fmla="*/ 27685 w 226544"/>
                    <a:gd name="connsiteY3" fmla="*/ 70612 h 70612"/>
                    <a:gd name="connsiteX4" fmla="*/ 0 w 226544"/>
                    <a:gd name="connsiteY4" fmla="*/ 35306 h 70612"/>
                    <a:gd name="connsiteX0" fmla="*/ 0 w 226544"/>
                    <a:gd name="connsiteY0" fmla="*/ 35306 h 70612"/>
                    <a:gd name="connsiteX1" fmla="*/ 27685 w 226544"/>
                    <a:gd name="connsiteY1" fmla="*/ 0 h 70612"/>
                    <a:gd name="connsiteX2" fmla="*/ 226544 w 226544"/>
                    <a:gd name="connsiteY2" fmla="*/ 35306 h 70612"/>
                    <a:gd name="connsiteX3" fmla="*/ 27685 w 226544"/>
                    <a:gd name="connsiteY3" fmla="*/ 70612 h 70612"/>
                    <a:gd name="connsiteX4" fmla="*/ 0 w 226544"/>
                    <a:gd name="connsiteY4" fmla="*/ 35306 h 70612"/>
                    <a:gd name="connsiteX0" fmla="*/ 0 w 226544"/>
                    <a:gd name="connsiteY0" fmla="*/ 35306 h 70612"/>
                    <a:gd name="connsiteX1" fmla="*/ 27685 w 226544"/>
                    <a:gd name="connsiteY1" fmla="*/ 0 h 70612"/>
                    <a:gd name="connsiteX2" fmla="*/ 226544 w 226544"/>
                    <a:gd name="connsiteY2" fmla="*/ 35306 h 70612"/>
                    <a:gd name="connsiteX3" fmla="*/ 27685 w 226544"/>
                    <a:gd name="connsiteY3" fmla="*/ 70612 h 70612"/>
                    <a:gd name="connsiteX4" fmla="*/ 0 w 226544"/>
                    <a:gd name="connsiteY4" fmla="*/ 35306 h 70612"/>
                    <a:gd name="connsiteX0" fmla="*/ 0 w 226544"/>
                    <a:gd name="connsiteY0" fmla="*/ 35306 h 70612"/>
                    <a:gd name="connsiteX1" fmla="*/ 27685 w 226544"/>
                    <a:gd name="connsiteY1" fmla="*/ 0 h 70612"/>
                    <a:gd name="connsiteX2" fmla="*/ 226544 w 226544"/>
                    <a:gd name="connsiteY2" fmla="*/ 35306 h 70612"/>
                    <a:gd name="connsiteX3" fmla="*/ 27685 w 226544"/>
                    <a:gd name="connsiteY3" fmla="*/ 70612 h 70612"/>
                    <a:gd name="connsiteX4" fmla="*/ 0 w 226544"/>
                    <a:gd name="connsiteY4" fmla="*/ 35306 h 70612"/>
                    <a:gd name="connsiteX0" fmla="*/ 0 w 226544"/>
                    <a:gd name="connsiteY0" fmla="*/ 35306 h 70612"/>
                    <a:gd name="connsiteX1" fmla="*/ 27685 w 226544"/>
                    <a:gd name="connsiteY1" fmla="*/ 0 h 70612"/>
                    <a:gd name="connsiteX2" fmla="*/ 226544 w 226544"/>
                    <a:gd name="connsiteY2" fmla="*/ 35306 h 70612"/>
                    <a:gd name="connsiteX3" fmla="*/ 27685 w 226544"/>
                    <a:gd name="connsiteY3" fmla="*/ 70612 h 70612"/>
                    <a:gd name="connsiteX4" fmla="*/ 0 w 226544"/>
                    <a:gd name="connsiteY4" fmla="*/ 35306 h 706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6544" h="70612">
                      <a:moveTo>
                        <a:pt x="0" y="35306"/>
                      </a:moveTo>
                      <a:cubicBezTo>
                        <a:pt x="1521" y="15316"/>
                        <a:pt x="12805" y="4576"/>
                        <a:pt x="27685" y="0"/>
                      </a:cubicBezTo>
                      <a:lnTo>
                        <a:pt x="226544" y="35306"/>
                      </a:lnTo>
                      <a:lnTo>
                        <a:pt x="27685" y="70612"/>
                      </a:lnTo>
                      <a:cubicBezTo>
                        <a:pt x="11264" y="65009"/>
                        <a:pt x="1007" y="52726"/>
                        <a:pt x="0" y="35306"/>
                      </a:cubicBezTo>
                      <a:close/>
                    </a:path>
                  </a:pathLst>
                </a:custGeom>
                <a:solidFill>
                  <a:srgbClr val="4C504C"/>
                </a:solidFill>
                <a:ln w="317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46" name="Straight Connector 26">
                  <a:extLst>
                    <a:ext uri="{FF2B5EF4-FFF2-40B4-BE49-F238E27FC236}">
                      <a16:creationId xmlns:a16="http://schemas.microsoft.com/office/drawing/2014/main" xmlns="" id="{0B76159F-3D7D-4B70-8F0A-6F327F1493F3}"/>
                    </a:ext>
                  </a:extLst>
                </p:cNvPr>
                <p:cNvCxnSpPr/>
                <p:nvPr/>
              </p:nvCxnSpPr>
              <p:spPr>
                <a:xfrm>
                  <a:off x="1374774" y="1486648"/>
                  <a:ext cx="274320" cy="0"/>
                </a:xfrm>
                <a:prstGeom prst="line">
                  <a:avLst/>
                </a:prstGeom>
                <a:ln>
                  <a:solidFill>
                    <a:schemeClr val="bg1">
                      <a:lumMod val="65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27">
                  <a:extLst>
                    <a:ext uri="{FF2B5EF4-FFF2-40B4-BE49-F238E27FC236}">
                      <a16:creationId xmlns:a16="http://schemas.microsoft.com/office/drawing/2014/main" xmlns="" id="{35DE4739-4E67-4DEA-9493-7E733069C3B1}"/>
                    </a:ext>
                  </a:extLst>
                </p:cNvPr>
                <p:cNvCxnSpPr/>
                <p:nvPr/>
              </p:nvCxnSpPr>
              <p:spPr>
                <a:xfrm>
                  <a:off x="1374774" y="1562425"/>
                  <a:ext cx="274320" cy="0"/>
                </a:xfrm>
                <a:prstGeom prst="line">
                  <a:avLst/>
                </a:prstGeom>
                <a:ln>
                  <a:solidFill>
                    <a:schemeClr val="bg1">
                      <a:lumMod val="65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28">
                  <a:extLst>
                    <a:ext uri="{FF2B5EF4-FFF2-40B4-BE49-F238E27FC236}">
                      <a16:creationId xmlns:a16="http://schemas.microsoft.com/office/drawing/2014/main" xmlns="" id="{2D05A970-7072-48BF-AA4B-6363AD8E79B5}"/>
                    </a:ext>
                  </a:extLst>
                </p:cNvPr>
                <p:cNvCxnSpPr/>
                <p:nvPr/>
              </p:nvCxnSpPr>
              <p:spPr>
                <a:xfrm>
                  <a:off x="1374774" y="1638202"/>
                  <a:ext cx="274320" cy="0"/>
                </a:xfrm>
                <a:prstGeom prst="line">
                  <a:avLst/>
                </a:prstGeom>
                <a:ln>
                  <a:solidFill>
                    <a:schemeClr val="bg1">
                      <a:lumMod val="65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29">
                  <a:extLst>
                    <a:ext uri="{FF2B5EF4-FFF2-40B4-BE49-F238E27FC236}">
                      <a16:creationId xmlns:a16="http://schemas.microsoft.com/office/drawing/2014/main" xmlns="" id="{F019F445-298E-4D85-8822-73A9D4254710}"/>
                    </a:ext>
                  </a:extLst>
                </p:cNvPr>
                <p:cNvCxnSpPr/>
                <p:nvPr/>
              </p:nvCxnSpPr>
              <p:spPr>
                <a:xfrm>
                  <a:off x="1374774" y="1713979"/>
                  <a:ext cx="274320" cy="0"/>
                </a:xfrm>
                <a:prstGeom prst="line">
                  <a:avLst/>
                </a:prstGeom>
                <a:ln>
                  <a:solidFill>
                    <a:schemeClr val="bg1">
                      <a:lumMod val="65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30">
                  <a:extLst>
                    <a:ext uri="{FF2B5EF4-FFF2-40B4-BE49-F238E27FC236}">
                      <a16:creationId xmlns:a16="http://schemas.microsoft.com/office/drawing/2014/main" xmlns="" id="{7E7282AF-4B7B-452C-9446-DB8A43A30146}"/>
                    </a:ext>
                  </a:extLst>
                </p:cNvPr>
                <p:cNvCxnSpPr/>
                <p:nvPr/>
              </p:nvCxnSpPr>
              <p:spPr>
                <a:xfrm>
                  <a:off x="1374774" y="1789756"/>
                  <a:ext cx="274320" cy="0"/>
                </a:xfrm>
                <a:prstGeom prst="line">
                  <a:avLst/>
                </a:prstGeom>
                <a:ln>
                  <a:solidFill>
                    <a:schemeClr val="bg1">
                      <a:lumMod val="65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31">
                  <a:extLst>
                    <a:ext uri="{FF2B5EF4-FFF2-40B4-BE49-F238E27FC236}">
                      <a16:creationId xmlns:a16="http://schemas.microsoft.com/office/drawing/2014/main" xmlns="" id="{2107D3E2-ECBE-4C92-B7EB-2EA2065356EB}"/>
                    </a:ext>
                  </a:extLst>
                </p:cNvPr>
                <p:cNvCxnSpPr/>
                <p:nvPr/>
              </p:nvCxnSpPr>
              <p:spPr>
                <a:xfrm>
                  <a:off x="1374774" y="1865533"/>
                  <a:ext cx="274320" cy="0"/>
                </a:xfrm>
                <a:prstGeom prst="line">
                  <a:avLst/>
                </a:prstGeom>
                <a:ln>
                  <a:solidFill>
                    <a:schemeClr val="bg1">
                      <a:lumMod val="65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32">
                  <a:extLst>
                    <a:ext uri="{FF2B5EF4-FFF2-40B4-BE49-F238E27FC236}">
                      <a16:creationId xmlns:a16="http://schemas.microsoft.com/office/drawing/2014/main" xmlns="" id="{7BC7E389-4F92-4AD7-8253-8E958082900E}"/>
                    </a:ext>
                  </a:extLst>
                </p:cNvPr>
                <p:cNvCxnSpPr/>
                <p:nvPr/>
              </p:nvCxnSpPr>
              <p:spPr>
                <a:xfrm>
                  <a:off x="1374774" y="1941308"/>
                  <a:ext cx="274320" cy="0"/>
                </a:xfrm>
                <a:prstGeom prst="line">
                  <a:avLst/>
                </a:prstGeom>
                <a:ln>
                  <a:solidFill>
                    <a:schemeClr val="bg1">
                      <a:lumMod val="65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3" name="Pentagon 9">
                <a:extLst>
                  <a:ext uri="{FF2B5EF4-FFF2-40B4-BE49-F238E27FC236}">
                    <a16:creationId xmlns:a16="http://schemas.microsoft.com/office/drawing/2014/main" xmlns="" id="{5035471F-3FC9-4968-BB75-63809D4E7C51}"/>
                  </a:ext>
                </a:extLst>
              </p:cNvPr>
              <p:cNvSpPr/>
              <p:nvPr/>
            </p:nvSpPr>
            <p:spPr>
              <a:xfrm flipH="1">
                <a:off x="-1158090" y="2359899"/>
                <a:ext cx="3510756" cy="607219"/>
              </a:xfrm>
              <a:prstGeom prst="homePlate">
                <a:avLst>
                  <a:gd name="adj" fmla="val 36274"/>
                </a:avLst>
              </a:prstGeom>
              <a:solidFill>
                <a:schemeClr val="bg1">
                  <a:lumMod val="75000"/>
                </a:schemeClr>
              </a:solidFill>
              <a:ln w="31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4" name="Pentagon 10">
                <a:extLst>
                  <a:ext uri="{FF2B5EF4-FFF2-40B4-BE49-F238E27FC236}">
                    <a16:creationId xmlns:a16="http://schemas.microsoft.com/office/drawing/2014/main" xmlns="" id="{91AB93D7-C48D-4006-B1A7-90E0DB7803E9}"/>
                  </a:ext>
                </a:extLst>
              </p:cNvPr>
              <p:cNvSpPr/>
              <p:nvPr/>
            </p:nvSpPr>
            <p:spPr>
              <a:xfrm flipH="1">
                <a:off x="-1158090" y="3262198"/>
                <a:ext cx="3510756" cy="607219"/>
              </a:xfrm>
              <a:prstGeom prst="homePlate">
                <a:avLst>
                  <a:gd name="adj" fmla="val 36274"/>
                </a:avLst>
              </a:prstGeom>
              <a:solidFill>
                <a:schemeClr val="accent3"/>
              </a:solidFill>
              <a:ln w="31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" name="Pentagon 11">
                <a:extLst>
                  <a:ext uri="{FF2B5EF4-FFF2-40B4-BE49-F238E27FC236}">
                    <a16:creationId xmlns:a16="http://schemas.microsoft.com/office/drawing/2014/main" xmlns="" id="{9C7F45C1-EB86-40EC-8BA0-A032FC241AF0}"/>
                  </a:ext>
                </a:extLst>
              </p:cNvPr>
              <p:cNvSpPr/>
              <p:nvPr/>
            </p:nvSpPr>
            <p:spPr>
              <a:xfrm flipH="1">
                <a:off x="-1158090" y="4164497"/>
                <a:ext cx="3510756" cy="607219"/>
              </a:xfrm>
              <a:prstGeom prst="homePlate">
                <a:avLst>
                  <a:gd name="adj" fmla="val 36274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31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54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" name="Pentagon 12">
                <a:extLst>
                  <a:ext uri="{FF2B5EF4-FFF2-40B4-BE49-F238E27FC236}">
                    <a16:creationId xmlns:a16="http://schemas.microsoft.com/office/drawing/2014/main" xmlns="" id="{F1B33B10-F491-4E8F-AF0B-66C9BBDCD48C}"/>
                  </a:ext>
                </a:extLst>
              </p:cNvPr>
              <p:cNvSpPr/>
              <p:nvPr/>
            </p:nvSpPr>
            <p:spPr>
              <a:xfrm flipH="1">
                <a:off x="-1158090" y="5066795"/>
                <a:ext cx="3510756" cy="607219"/>
              </a:xfrm>
              <a:prstGeom prst="homePlate">
                <a:avLst>
                  <a:gd name="adj" fmla="val 36274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31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" name="TextBox 38">
                <a:extLst>
                  <a:ext uri="{FF2B5EF4-FFF2-40B4-BE49-F238E27FC236}">
                    <a16:creationId xmlns:a16="http://schemas.microsoft.com/office/drawing/2014/main" xmlns="" id="{087FE489-C922-4CAD-9060-CECC7848D8ED}"/>
                  </a:ext>
                </a:extLst>
              </p:cNvPr>
              <p:cNvSpPr txBox="1"/>
              <p:nvPr/>
            </p:nvSpPr>
            <p:spPr>
              <a:xfrm>
                <a:off x="1972257" y="2401395"/>
                <a:ext cx="385042" cy="523220"/>
              </a:xfrm>
              <a:prstGeom prst="rect">
                <a:avLst/>
              </a:prstGeom>
              <a:noFill/>
              <a:effectLst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800" b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38" name="TextBox 191">
                <a:extLst>
                  <a:ext uri="{FF2B5EF4-FFF2-40B4-BE49-F238E27FC236}">
                    <a16:creationId xmlns:a16="http://schemas.microsoft.com/office/drawing/2014/main" xmlns="" id="{4F46342F-D81C-46C2-9BEB-4D985D6ED155}"/>
                  </a:ext>
                </a:extLst>
              </p:cNvPr>
              <p:cNvSpPr txBox="1"/>
              <p:nvPr/>
            </p:nvSpPr>
            <p:spPr>
              <a:xfrm>
                <a:off x="1972257" y="3303861"/>
                <a:ext cx="385042" cy="523220"/>
              </a:xfrm>
              <a:prstGeom prst="rect">
                <a:avLst/>
              </a:prstGeom>
              <a:noFill/>
              <a:effectLst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800" b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</a:p>
            </p:txBody>
          </p:sp>
          <p:sp>
            <p:nvSpPr>
              <p:cNvPr id="39" name="TextBox 192">
                <a:extLst>
                  <a:ext uri="{FF2B5EF4-FFF2-40B4-BE49-F238E27FC236}">
                    <a16:creationId xmlns:a16="http://schemas.microsoft.com/office/drawing/2014/main" xmlns="" id="{737C6365-BEB4-4544-8F83-22A085430895}"/>
                  </a:ext>
                </a:extLst>
              </p:cNvPr>
              <p:cNvSpPr txBox="1"/>
              <p:nvPr/>
            </p:nvSpPr>
            <p:spPr>
              <a:xfrm>
                <a:off x="1972257" y="4206327"/>
                <a:ext cx="385042" cy="523220"/>
              </a:xfrm>
              <a:prstGeom prst="rect">
                <a:avLst/>
              </a:prstGeom>
              <a:noFill/>
              <a:effectLst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800" b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</a:p>
            </p:txBody>
          </p:sp>
          <p:sp>
            <p:nvSpPr>
              <p:cNvPr id="40" name="TextBox 193">
                <a:extLst>
                  <a:ext uri="{FF2B5EF4-FFF2-40B4-BE49-F238E27FC236}">
                    <a16:creationId xmlns:a16="http://schemas.microsoft.com/office/drawing/2014/main" xmlns="" id="{AB50FDD5-F1FA-4BB7-B8D3-B380ECC58C5C}"/>
                  </a:ext>
                </a:extLst>
              </p:cNvPr>
              <p:cNvSpPr txBox="1"/>
              <p:nvPr/>
            </p:nvSpPr>
            <p:spPr>
              <a:xfrm>
                <a:off x="1972257" y="5108794"/>
                <a:ext cx="385042" cy="523220"/>
              </a:xfrm>
              <a:prstGeom prst="rect">
                <a:avLst/>
              </a:prstGeom>
              <a:noFill/>
              <a:effectLst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800" b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4</a:t>
                </a:r>
              </a:p>
            </p:txBody>
          </p:sp>
        </p:grp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xmlns="" id="{4DFB536D-5557-447A-91B2-A91A62B16EEB}"/>
                </a:ext>
              </a:extLst>
            </p:cNvPr>
            <p:cNvSpPr txBox="1"/>
            <p:nvPr/>
          </p:nvSpPr>
          <p:spPr>
            <a:xfrm>
              <a:off x="-1390223" y="1808717"/>
              <a:ext cx="2663687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</a:rPr>
                <a:t>点击更换标题文本</a:t>
              </a: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xmlns="" id="{243F0D31-75FE-4D81-BB0C-B85896C0F6F5}"/>
                </a:ext>
              </a:extLst>
            </p:cNvPr>
            <p:cNvSpPr txBox="1"/>
            <p:nvPr/>
          </p:nvSpPr>
          <p:spPr>
            <a:xfrm>
              <a:off x="-1390223" y="2711183"/>
              <a:ext cx="2663687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</a:rPr>
                <a:t>点击更换标题文本</a:t>
              </a: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xmlns="" id="{F366C1B6-8BB1-4A05-9F4B-7135CAFB7687}"/>
                </a:ext>
              </a:extLst>
            </p:cNvPr>
            <p:cNvSpPr txBox="1"/>
            <p:nvPr/>
          </p:nvSpPr>
          <p:spPr>
            <a:xfrm>
              <a:off x="-1390223" y="3613649"/>
              <a:ext cx="2663687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</a:rPr>
                <a:t>点击更换标题文本</a:t>
              </a: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xmlns="" id="{AE321A1B-B7D0-4CBD-903F-B43A39D66082}"/>
                </a:ext>
              </a:extLst>
            </p:cNvPr>
            <p:cNvSpPr txBox="1"/>
            <p:nvPr/>
          </p:nvSpPr>
          <p:spPr>
            <a:xfrm>
              <a:off x="-1390223" y="4509933"/>
              <a:ext cx="2663687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</a:rPr>
                <a:t>点击更换标题文本</a:t>
              </a:r>
            </a:p>
          </p:txBody>
        </p:sp>
      </p:grpSp>
      <p:grpSp>
        <p:nvGrpSpPr>
          <p:cNvPr id="67" name="组合 66">
            <a:extLst>
              <a:ext uri="{FF2B5EF4-FFF2-40B4-BE49-F238E27FC236}">
                <a16:creationId xmlns:a16="http://schemas.microsoft.com/office/drawing/2014/main" xmlns="" id="{507360BE-5D01-4A97-B2DE-23EE338871B0}"/>
              </a:ext>
            </a:extLst>
          </p:cNvPr>
          <p:cNvGrpSpPr/>
          <p:nvPr/>
        </p:nvGrpSpPr>
        <p:grpSpPr>
          <a:xfrm>
            <a:off x="1282995" y="2189136"/>
            <a:ext cx="5155414" cy="3346535"/>
            <a:chOff x="1282995" y="2189136"/>
            <a:chExt cx="5155414" cy="3346535"/>
          </a:xfrm>
        </p:grpSpPr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xmlns="" id="{CB6D6CC7-1DB7-4CE1-A0F8-104C3B04B523}"/>
                </a:ext>
              </a:extLst>
            </p:cNvPr>
            <p:cNvSpPr txBox="1"/>
            <p:nvPr/>
          </p:nvSpPr>
          <p:spPr>
            <a:xfrm>
              <a:off x="1282995" y="2189136"/>
              <a:ext cx="51554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点击此处更换文本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58pic.com</a:t>
              </a: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点击此处更换文本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58pic.com</a:t>
              </a: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点击此处更换文本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58pic.com</a:t>
              </a: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点击此处更换文本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58pic.com</a:t>
              </a: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点击此处更换文本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58pic.com</a:t>
              </a:r>
              <a:endPara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xmlns="" id="{889515A3-74F7-4082-9585-FBBE94A7146E}"/>
                </a:ext>
              </a:extLst>
            </p:cNvPr>
            <p:cNvSpPr txBox="1"/>
            <p:nvPr/>
          </p:nvSpPr>
          <p:spPr>
            <a:xfrm>
              <a:off x="1282995" y="3091602"/>
              <a:ext cx="51554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点击此处更换文本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58pic.com</a:t>
              </a: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点击此处更换文本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58pic.com</a:t>
              </a: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点击此处更换文本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58pic.com</a:t>
              </a: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点击此处更换文本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58pic.com</a:t>
              </a: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点击此处更换文本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58pic.com</a:t>
              </a:r>
              <a:endPara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xmlns="" id="{5EF668C1-D4D6-4E07-9B21-0EC7E778FD5F}"/>
                </a:ext>
              </a:extLst>
            </p:cNvPr>
            <p:cNvSpPr txBox="1"/>
            <p:nvPr/>
          </p:nvSpPr>
          <p:spPr>
            <a:xfrm>
              <a:off x="1282995" y="3990471"/>
              <a:ext cx="51554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点击此处更换文本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58pic.com</a:t>
              </a: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点击此处更换文本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58pic.com</a:t>
              </a: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点击此处更换文本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58pic.com</a:t>
              </a: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点击此处更换文本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58pic.com</a:t>
              </a: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点击此处更换文本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58pic.com</a:t>
              </a:r>
              <a:endPara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xmlns="" id="{91C20F16-18E4-4E0A-B594-E05606B23D7E}"/>
                </a:ext>
              </a:extLst>
            </p:cNvPr>
            <p:cNvSpPr txBox="1"/>
            <p:nvPr/>
          </p:nvSpPr>
          <p:spPr>
            <a:xfrm>
              <a:off x="1282995" y="4889340"/>
              <a:ext cx="51554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点击此处更换文本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58pic.com</a:t>
              </a: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点击此处更换文本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58pic.com</a:t>
              </a: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点击此处更换文本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58pic.com</a:t>
              </a: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点击此处更换文本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58pic.com</a:t>
              </a: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点击此处更换文本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58pic.com</a:t>
              </a:r>
              <a:endPara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470163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:a16="http://schemas.microsoft.com/office/drawing/2014/main" xmlns="" id="{9E808BDE-09BD-4E58-B78D-BB2926C16637}"/>
              </a:ext>
            </a:extLst>
          </p:cNvPr>
          <p:cNvGrpSpPr/>
          <p:nvPr/>
        </p:nvGrpSpPr>
        <p:grpSpPr>
          <a:xfrm>
            <a:off x="4223913" y="2439050"/>
            <a:ext cx="7474442" cy="2325976"/>
            <a:chOff x="4223913" y="2467912"/>
            <a:chExt cx="7474442" cy="2325976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xmlns="" id="{58C2C565-E887-4912-942E-B2D9734AB5F4}"/>
                </a:ext>
              </a:extLst>
            </p:cNvPr>
            <p:cNvGrpSpPr/>
            <p:nvPr/>
          </p:nvGrpSpPr>
          <p:grpSpPr>
            <a:xfrm>
              <a:off x="4223913" y="2467912"/>
              <a:ext cx="7474442" cy="1576374"/>
              <a:chOff x="4223913" y="2467912"/>
              <a:chExt cx="7474442" cy="1576374"/>
            </a:xfrm>
          </p:grpSpPr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xmlns="" id="{0A0C680B-A605-4CEE-86F8-B84ADFCF252A}"/>
                  </a:ext>
                </a:extLst>
              </p:cNvPr>
              <p:cNvSpPr/>
              <p:nvPr/>
            </p:nvSpPr>
            <p:spPr>
              <a:xfrm>
                <a:off x="4223913" y="2467912"/>
                <a:ext cx="7474442" cy="108616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zh-CN" sz="7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Thank you</a:t>
                </a:r>
                <a:endParaRPr lang="zh-CN" altLang="en-US" sz="7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xmlns="" id="{8A265643-9311-4263-AA3F-F3B56124CBB1}"/>
                  </a:ext>
                </a:extLst>
              </p:cNvPr>
              <p:cNvSpPr/>
              <p:nvPr/>
            </p:nvSpPr>
            <p:spPr>
              <a:xfrm>
                <a:off x="7205870" y="3648757"/>
                <a:ext cx="4492485" cy="39552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zh-CN" alt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通用于计划总结</a:t>
                </a:r>
                <a:r>
                  <a:rPr lang="en-US" altLang="zh-CN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/</a:t>
                </a:r>
                <a:r>
                  <a:rPr lang="zh-CN" alt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工作汇报</a:t>
                </a:r>
                <a:r>
                  <a:rPr lang="en-US" altLang="zh-CN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/</a:t>
                </a:r>
                <a:r>
                  <a:rPr lang="zh-CN" alt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述职报告等</a:t>
                </a:r>
              </a:p>
            </p:txBody>
          </p:sp>
        </p:grpSp>
        <p:sp>
          <p:nvSpPr>
            <p:cNvPr id="8" name="矩形 7">
              <a:extLst>
                <a:ext uri="{FF2B5EF4-FFF2-40B4-BE49-F238E27FC236}">
                  <a16:creationId xmlns:a16="http://schemas.microsoft.com/office/drawing/2014/main" xmlns="" id="{17A5C1A8-9437-4588-831D-A0B6C57B1051}"/>
                </a:ext>
              </a:extLst>
            </p:cNvPr>
            <p:cNvSpPr/>
            <p:nvPr/>
          </p:nvSpPr>
          <p:spPr>
            <a:xfrm>
              <a:off x="9318171" y="4398359"/>
              <a:ext cx="2226130" cy="395529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zh-CN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汇报人</a:t>
              </a:r>
              <a:r>
                <a:rPr lang="zh-CN" alt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：</a:t>
              </a:r>
              <a:r>
                <a:rPr lang="zh-CN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优</a:t>
              </a:r>
              <a:r>
                <a:rPr lang="zh-CN" alt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品</a:t>
              </a:r>
              <a:r>
                <a:rPr lang="en-US" altLang="zh-CN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PPT</a:t>
              </a:r>
              <a:endPara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6458780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2"/>
          <p:cNvSpPr/>
          <p:nvPr/>
        </p:nvSpPr>
        <p:spPr>
          <a:xfrm>
            <a:off x="2242517" y="2946258"/>
            <a:ext cx="596900" cy="656791"/>
          </a:xfrm>
          <a:custGeom>
            <a:avLst/>
            <a:gdLst>
              <a:gd name="connsiteX0" fmla="*/ 0 w 561975"/>
              <a:gd name="connsiteY0" fmla="*/ 0 h 547688"/>
              <a:gd name="connsiteX1" fmla="*/ 552450 w 561975"/>
              <a:gd name="connsiteY1" fmla="*/ 547688 h 547688"/>
              <a:gd name="connsiteX2" fmla="*/ 561975 w 561975"/>
              <a:gd name="connsiteY2" fmla="*/ 0 h 547688"/>
              <a:gd name="connsiteX3" fmla="*/ 0 w 561975"/>
              <a:gd name="connsiteY3" fmla="*/ 0 h 547688"/>
              <a:gd name="connsiteX0" fmla="*/ 0 w 576263"/>
              <a:gd name="connsiteY0" fmla="*/ 0 h 547688"/>
              <a:gd name="connsiteX1" fmla="*/ 566738 w 576263"/>
              <a:gd name="connsiteY1" fmla="*/ 547688 h 547688"/>
              <a:gd name="connsiteX2" fmla="*/ 576263 w 576263"/>
              <a:gd name="connsiteY2" fmla="*/ 0 h 547688"/>
              <a:gd name="connsiteX3" fmla="*/ 0 w 576263"/>
              <a:gd name="connsiteY3" fmla="*/ 0 h 547688"/>
              <a:gd name="connsiteX0" fmla="*/ 0 w 576263"/>
              <a:gd name="connsiteY0" fmla="*/ 0 h 571500"/>
              <a:gd name="connsiteX1" fmla="*/ 566738 w 576263"/>
              <a:gd name="connsiteY1" fmla="*/ 571500 h 571500"/>
              <a:gd name="connsiteX2" fmla="*/ 576263 w 576263"/>
              <a:gd name="connsiteY2" fmla="*/ 0 h 571500"/>
              <a:gd name="connsiteX3" fmla="*/ 0 w 576263"/>
              <a:gd name="connsiteY3" fmla="*/ 0 h 571500"/>
              <a:gd name="connsiteX0" fmla="*/ 0 w 576263"/>
              <a:gd name="connsiteY0" fmla="*/ 0 h 576263"/>
              <a:gd name="connsiteX1" fmla="*/ 571335 w 576263"/>
              <a:gd name="connsiteY1" fmla="*/ 576263 h 576263"/>
              <a:gd name="connsiteX2" fmla="*/ 576263 w 576263"/>
              <a:gd name="connsiteY2" fmla="*/ 0 h 576263"/>
              <a:gd name="connsiteX3" fmla="*/ 0 w 576263"/>
              <a:gd name="connsiteY3" fmla="*/ 0 h 576263"/>
              <a:gd name="connsiteX0" fmla="*/ 0 w 576448"/>
              <a:gd name="connsiteY0" fmla="*/ 0 h 576263"/>
              <a:gd name="connsiteX1" fmla="*/ 575933 w 576448"/>
              <a:gd name="connsiteY1" fmla="*/ 576263 h 576263"/>
              <a:gd name="connsiteX2" fmla="*/ 576263 w 576448"/>
              <a:gd name="connsiteY2" fmla="*/ 0 h 576263"/>
              <a:gd name="connsiteX3" fmla="*/ 0 w 576448"/>
              <a:gd name="connsiteY3" fmla="*/ 0 h 576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6448" h="576263">
                <a:moveTo>
                  <a:pt x="0" y="0"/>
                </a:moveTo>
                <a:lnTo>
                  <a:pt x="575933" y="576263"/>
                </a:lnTo>
                <a:cubicBezTo>
                  <a:pt x="577576" y="384175"/>
                  <a:pt x="574620" y="192088"/>
                  <a:pt x="576263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6194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832100" y="2949865"/>
            <a:ext cx="9359900" cy="65722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0" rIns="180000" bIns="0" anchor="ctr"/>
          <a:lstStyle/>
          <a:p>
            <a:pPr algn="ctr">
              <a:defRPr/>
            </a:pPr>
            <a:r>
              <a:rPr lang="en-US" altLang="zh-CN" sz="280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Meiryo" panose="020B0604030504040204" pitchFamily="34" charset="-128"/>
              </a:rPr>
              <a:t>www.ypppt.com</a:t>
            </a:r>
            <a:endParaRPr lang="zh-CN" altLang="en-US" sz="2800" dirty="0">
              <a:solidFill>
                <a:srgbClr val="CEEAB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Meiryo" panose="020B0604030504040204" pitchFamily="34" charset="-128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" y="2182092"/>
            <a:ext cx="9312276" cy="7752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zh-CN" altLang="en-US" sz="3200" spc="200" dirty="0">
                <a:solidFill>
                  <a:srgbClr val="FFFF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3200" spc="200" dirty="0" smtClean="0">
                <a:solidFill>
                  <a:srgbClr val="FFFF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</a:t>
            </a:r>
            <a:r>
              <a:rPr lang="zh-CN" altLang="en-US" sz="2800" spc="2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更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多精品</a:t>
            </a:r>
            <a:r>
              <a:rPr lang="en-US" altLang="zh-CN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资源尽在</a:t>
            </a:r>
            <a:r>
              <a:rPr lang="en-US" altLang="zh-CN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优品</a:t>
            </a:r>
            <a:r>
              <a:rPr lang="en-US" altLang="zh-CN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</a:p>
        </p:txBody>
      </p:sp>
      <p:sp>
        <p:nvSpPr>
          <p:cNvPr id="6" name="直角三角形 5"/>
          <p:cNvSpPr/>
          <p:nvPr/>
        </p:nvSpPr>
        <p:spPr>
          <a:xfrm>
            <a:off x="9312275" y="2178052"/>
            <a:ext cx="853701" cy="779317"/>
          </a:xfrm>
          <a:prstGeom prst="rtTriangle">
            <a:avLst/>
          </a:prstGeom>
          <a:solidFill>
            <a:srgbClr val="007C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581830" y="3921022"/>
            <a:ext cx="6906409" cy="169277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>
              <a:lnSpc>
                <a:spcPts val="2400"/>
              </a:lnSpc>
            </a:pP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www.ypppt.com/moban/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www.ypppt.com/jieri/</a:t>
            </a:r>
            <a:endParaRPr lang="en-US" altLang="zh-CN" sz="12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背景图片：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www.ypppt.com/beijing/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图表下载：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www.ypppt.com/tubiao/</a:t>
            </a:r>
            <a:endParaRPr lang="en-US" altLang="zh-CN" sz="12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素材下载：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7"/>
              </a:rPr>
              <a:t>www.ypppt.com/sucai/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www.ypppt.com/jiaocheng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/</a:t>
            </a:r>
            <a:endParaRPr lang="en-US" altLang="zh-CN" sz="1200" kern="0" dirty="0" smtClean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</a:t>
            </a:r>
            <a:r>
              <a:rPr lang="zh-CN" altLang="en-US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体下载：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http://www.ypppt.com/ziti/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zh-CN" altLang="en-US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绘本故事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http://www.ypppt.com/gushi/</a:t>
            </a:r>
            <a:endParaRPr lang="en-US" altLang="zh-CN" sz="12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51664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xmlns="" id="{606908A4-9930-4B50-9BE9-517ABEA55677}"/>
              </a:ext>
            </a:extLst>
          </p:cNvPr>
          <p:cNvGrpSpPr/>
          <p:nvPr/>
        </p:nvGrpSpPr>
        <p:grpSpPr>
          <a:xfrm>
            <a:off x="-3138530" y="-2579087"/>
            <a:ext cx="9203382" cy="13435834"/>
            <a:chOff x="-3138530" y="-2579087"/>
            <a:chExt cx="9203382" cy="13435834"/>
          </a:xfrm>
          <a:blipFill dpi="0" rotWithShape="1">
            <a:blip r:embed="rId3"/>
            <a:srcRect/>
            <a:tile tx="0" ty="0" sx="100000" sy="100000" flip="none" algn="r"/>
          </a:blipFill>
        </p:grpSpPr>
        <p:sp>
          <p:nvSpPr>
            <p:cNvPr id="2" name="矩形: 圆角 1">
              <a:extLst>
                <a:ext uri="{FF2B5EF4-FFF2-40B4-BE49-F238E27FC236}">
                  <a16:creationId xmlns:a16="http://schemas.microsoft.com/office/drawing/2014/main" xmlns="" id="{95B9BB3E-6CDA-4B1E-8F91-9E36A612F4D6}"/>
                </a:ext>
              </a:extLst>
            </p:cNvPr>
            <p:cNvSpPr/>
            <p:nvPr/>
          </p:nvSpPr>
          <p:spPr>
            <a:xfrm rot="19103247">
              <a:off x="-3138530" y="1003257"/>
              <a:ext cx="5571382" cy="4799784"/>
            </a:xfrm>
            <a:prstGeom prst="roundRect">
              <a:avLst>
                <a:gd name="adj" fmla="val 549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xmlns="" id="{72C37C42-4548-4147-BDC3-840EDC76F808}"/>
                </a:ext>
              </a:extLst>
            </p:cNvPr>
            <p:cNvSpPr/>
            <p:nvPr/>
          </p:nvSpPr>
          <p:spPr>
            <a:xfrm rot="19103247">
              <a:off x="-472510" y="5224765"/>
              <a:ext cx="6537362" cy="5631982"/>
            </a:xfrm>
            <a:prstGeom prst="roundRect">
              <a:avLst>
                <a:gd name="adj" fmla="val 549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xmlns="" id="{592FF9DD-0834-4605-AE6A-5C63FD8AADD6}"/>
                </a:ext>
              </a:extLst>
            </p:cNvPr>
            <p:cNvSpPr/>
            <p:nvPr/>
          </p:nvSpPr>
          <p:spPr>
            <a:xfrm rot="19103247">
              <a:off x="1632634" y="-2579087"/>
              <a:ext cx="2726632" cy="4799784"/>
            </a:xfrm>
            <a:prstGeom prst="roundRect">
              <a:avLst>
                <a:gd name="adj" fmla="val 549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xmlns="" id="{30D9BD0B-2EE0-47D6-87D6-1CCA3D34F771}"/>
              </a:ext>
            </a:extLst>
          </p:cNvPr>
          <p:cNvGrpSpPr/>
          <p:nvPr/>
        </p:nvGrpSpPr>
        <p:grpSpPr>
          <a:xfrm>
            <a:off x="3775033" y="1467013"/>
            <a:ext cx="7474442" cy="3534341"/>
            <a:chOff x="4223913" y="1283393"/>
            <a:chExt cx="7474442" cy="3534341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xmlns="" id="{7C174801-E5A8-48C9-8228-9C43367059D7}"/>
                </a:ext>
              </a:extLst>
            </p:cNvPr>
            <p:cNvGrpSpPr/>
            <p:nvPr/>
          </p:nvGrpSpPr>
          <p:grpSpPr>
            <a:xfrm>
              <a:off x="4223913" y="2711614"/>
              <a:ext cx="7474442" cy="2106120"/>
              <a:chOff x="4223913" y="2678513"/>
              <a:chExt cx="7474442" cy="2106120"/>
            </a:xfrm>
          </p:grpSpPr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xmlns="" id="{D3DAE55D-F3B6-49F5-B72D-3850B4F596F6}"/>
                  </a:ext>
                </a:extLst>
              </p:cNvPr>
              <p:cNvSpPr/>
              <p:nvPr/>
            </p:nvSpPr>
            <p:spPr>
              <a:xfrm>
                <a:off x="4223913" y="2678513"/>
                <a:ext cx="7474442" cy="108616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60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工</a:t>
                </a:r>
                <a:r>
                  <a:rPr lang="zh-CN" altLang="en-US" sz="6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作概述</a:t>
                </a:r>
              </a:p>
            </p:txBody>
          </p:sp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xmlns="" id="{192D2260-0C06-45B3-AF51-FBEEAD95249E}"/>
                  </a:ext>
                </a:extLst>
              </p:cNvPr>
              <p:cNvSpPr txBox="1"/>
              <p:nvPr/>
            </p:nvSpPr>
            <p:spPr>
              <a:xfrm>
                <a:off x="5494573" y="3764674"/>
                <a:ext cx="4933121" cy="10199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ctr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zh-CN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点击此处更换文本</a:t>
                </a:r>
                <a:r>
                  <a:rPr lang="en-US" altLang="zh-CN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58pic.com</a:t>
                </a:r>
                <a:endPara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marL="285750" indent="-285750" algn="ctr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zh-CN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点击此处更换文本</a:t>
                </a:r>
                <a:r>
                  <a:rPr lang="en-US" altLang="zh-CN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58pic.com</a:t>
                </a:r>
                <a:r>
                  <a:rPr lang="zh-CN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点击此处更换文本</a:t>
                </a:r>
                <a:r>
                  <a:rPr lang="en-US" altLang="zh-CN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58pic.com</a:t>
                </a:r>
                <a:r>
                  <a:rPr lang="zh-CN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点击此处更换文本</a:t>
                </a:r>
              </a:p>
            </p:txBody>
          </p:sp>
        </p:grpSp>
        <p:sp>
          <p:nvSpPr>
            <p:cNvPr id="6" name="矩形 5">
              <a:extLst>
                <a:ext uri="{FF2B5EF4-FFF2-40B4-BE49-F238E27FC236}">
                  <a16:creationId xmlns:a16="http://schemas.microsoft.com/office/drawing/2014/main" xmlns="" id="{F3042951-1EA1-47C9-BE53-34AE0CE08EA7}"/>
                </a:ext>
              </a:extLst>
            </p:cNvPr>
            <p:cNvSpPr/>
            <p:nvPr/>
          </p:nvSpPr>
          <p:spPr>
            <a:xfrm>
              <a:off x="6261542" y="1283393"/>
              <a:ext cx="3399181" cy="123706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6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01</a:t>
              </a:r>
              <a:endParaRPr lang="zh-CN" altLang="en-US" sz="96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xmlns="" id="{805B2A8B-8180-492A-8A8B-82FC4C2F1B5E}"/>
              </a:ext>
            </a:extLst>
          </p:cNvPr>
          <p:cNvGrpSpPr/>
          <p:nvPr/>
        </p:nvGrpSpPr>
        <p:grpSpPr>
          <a:xfrm rot="18115931" flipH="1">
            <a:off x="9605273" y="-1530048"/>
            <a:ext cx="3185430" cy="4650344"/>
            <a:chOff x="-3138530" y="-2579087"/>
            <a:chExt cx="9203382" cy="13435834"/>
          </a:xfrm>
        </p:grpSpPr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xmlns="" id="{A629125F-772A-4759-8294-35744700F41A}"/>
                </a:ext>
              </a:extLst>
            </p:cNvPr>
            <p:cNvSpPr/>
            <p:nvPr/>
          </p:nvSpPr>
          <p:spPr>
            <a:xfrm rot="19103247">
              <a:off x="-3138530" y="1003257"/>
              <a:ext cx="5571382" cy="4799784"/>
            </a:xfrm>
            <a:prstGeom prst="roundRect">
              <a:avLst>
                <a:gd name="adj" fmla="val 5494"/>
              </a:avLst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xmlns="" id="{420A2EC8-E0B3-4B76-A91D-B890EC73EFC5}"/>
                </a:ext>
              </a:extLst>
            </p:cNvPr>
            <p:cNvSpPr/>
            <p:nvPr/>
          </p:nvSpPr>
          <p:spPr>
            <a:xfrm rot="19103247">
              <a:off x="-472510" y="5224765"/>
              <a:ext cx="6537362" cy="5631982"/>
            </a:xfrm>
            <a:prstGeom prst="roundRect">
              <a:avLst>
                <a:gd name="adj" fmla="val 5494"/>
              </a:avLst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xmlns="" id="{A37BCF63-9E3D-4B25-93EA-1358E056750E}"/>
                </a:ext>
              </a:extLst>
            </p:cNvPr>
            <p:cNvSpPr/>
            <p:nvPr/>
          </p:nvSpPr>
          <p:spPr>
            <a:xfrm rot="19103247">
              <a:off x="1632634" y="-2579087"/>
              <a:ext cx="2726632" cy="4799784"/>
            </a:xfrm>
            <a:prstGeom prst="roundRect">
              <a:avLst>
                <a:gd name="adj" fmla="val 5494"/>
              </a:avLst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060586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xmlns="" id="{86E7686E-66A1-45C3-A6D5-589353A2E1E9}"/>
              </a:ext>
            </a:extLst>
          </p:cNvPr>
          <p:cNvGrpSpPr/>
          <p:nvPr/>
        </p:nvGrpSpPr>
        <p:grpSpPr>
          <a:xfrm>
            <a:off x="-1373255" y="-1275082"/>
            <a:ext cx="6827630" cy="4009574"/>
            <a:chOff x="-1373255" y="-1275082"/>
            <a:chExt cx="6827630" cy="4009574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xmlns="" id="{084DAB7A-A790-4B57-A537-D6E57255795D}"/>
                </a:ext>
              </a:extLst>
            </p:cNvPr>
            <p:cNvGrpSpPr/>
            <p:nvPr/>
          </p:nvGrpSpPr>
          <p:grpSpPr>
            <a:xfrm rot="1582098">
              <a:off x="-1373255" y="-1275082"/>
              <a:ext cx="2746510" cy="4009574"/>
              <a:chOff x="-3138530" y="-2579087"/>
              <a:chExt cx="9203382" cy="13435834"/>
            </a:xfrm>
          </p:grpSpPr>
          <p:sp>
            <p:nvSpPr>
              <p:cNvPr id="2" name="矩形: 圆角 1">
                <a:extLst>
                  <a:ext uri="{FF2B5EF4-FFF2-40B4-BE49-F238E27FC236}">
                    <a16:creationId xmlns:a16="http://schemas.microsoft.com/office/drawing/2014/main" xmlns="" id="{95B9BB3E-6CDA-4B1E-8F91-9E36A612F4D6}"/>
                  </a:ext>
                </a:extLst>
              </p:cNvPr>
              <p:cNvSpPr/>
              <p:nvPr/>
            </p:nvSpPr>
            <p:spPr>
              <a:xfrm rot="19103247">
                <a:off x="-3138530" y="1003257"/>
                <a:ext cx="5571382" cy="4799784"/>
              </a:xfrm>
              <a:prstGeom prst="roundRect">
                <a:avLst>
                  <a:gd name="adj" fmla="val 5494"/>
                </a:avLst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" name="矩形: 圆角 2">
                <a:extLst>
                  <a:ext uri="{FF2B5EF4-FFF2-40B4-BE49-F238E27FC236}">
                    <a16:creationId xmlns:a16="http://schemas.microsoft.com/office/drawing/2014/main" xmlns="" id="{72C37C42-4548-4147-BDC3-840EDC76F808}"/>
                  </a:ext>
                </a:extLst>
              </p:cNvPr>
              <p:cNvSpPr/>
              <p:nvPr/>
            </p:nvSpPr>
            <p:spPr>
              <a:xfrm rot="19103247">
                <a:off x="-472510" y="5224765"/>
                <a:ext cx="6537362" cy="5631982"/>
              </a:xfrm>
              <a:prstGeom prst="roundRect">
                <a:avLst>
                  <a:gd name="adj" fmla="val 5494"/>
                </a:avLst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" name="矩形: 圆角 3">
                <a:extLst>
                  <a:ext uri="{FF2B5EF4-FFF2-40B4-BE49-F238E27FC236}">
                    <a16:creationId xmlns:a16="http://schemas.microsoft.com/office/drawing/2014/main" xmlns="" id="{592FF9DD-0834-4605-AE6A-5C63FD8AADD6}"/>
                  </a:ext>
                </a:extLst>
              </p:cNvPr>
              <p:cNvSpPr/>
              <p:nvPr/>
            </p:nvSpPr>
            <p:spPr>
              <a:xfrm rot="19103247">
                <a:off x="1632634" y="-2579087"/>
                <a:ext cx="2726632" cy="4799784"/>
              </a:xfrm>
              <a:prstGeom prst="roundRect">
                <a:avLst>
                  <a:gd name="adj" fmla="val 5494"/>
                </a:avLst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" name="矩形 6">
              <a:extLst>
                <a:ext uri="{FF2B5EF4-FFF2-40B4-BE49-F238E27FC236}">
                  <a16:creationId xmlns:a16="http://schemas.microsoft.com/office/drawing/2014/main" xmlns="" id="{2A2F0C2A-DE9F-4879-AA2F-28DDEE488561}"/>
                </a:ext>
              </a:extLst>
            </p:cNvPr>
            <p:cNvSpPr/>
            <p:nvPr/>
          </p:nvSpPr>
          <p:spPr>
            <a:xfrm>
              <a:off x="576471" y="631313"/>
              <a:ext cx="2474842" cy="65707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</a:rPr>
                <a:t>月度工作概况</a:t>
              </a: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xmlns="" id="{3366A8F6-DC4D-4B6F-8CB0-78264DB4C575}"/>
                </a:ext>
              </a:extLst>
            </p:cNvPr>
            <p:cNvSpPr txBox="1"/>
            <p:nvPr/>
          </p:nvSpPr>
          <p:spPr>
            <a:xfrm>
              <a:off x="576471" y="1208879"/>
              <a:ext cx="4877904" cy="5241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点击此处更换文本</a:t>
              </a:r>
              <a:r>
                <a:rPr lang="en-US" altLang="zh-CN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58pic.com</a:t>
              </a:r>
              <a:r>
                <a:rPr lang="zh-CN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点击此处更换文本</a:t>
              </a:r>
              <a:r>
                <a:rPr lang="en-US" altLang="zh-CN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58pic.com</a:t>
              </a:r>
              <a:r>
                <a:rPr lang="zh-CN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点击此处更换文本</a:t>
              </a:r>
              <a:r>
                <a:rPr lang="en-US" altLang="zh-CN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58pic.com</a:t>
              </a:r>
              <a:r>
                <a:rPr lang="zh-CN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点击此处更换文本</a:t>
              </a:r>
              <a:r>
                <a:rPr lang="en-US" altLang="zh-CN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58pic.com</a:t>
              </a:r>
              <a:endPara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xmlns="" id="{FD07BA07-7FAA-4344-96AE-0C131ED044AF}"/>
              </a:ext>
            </a:extLst>
          </p:cNvPr>
          <p:cNvGrpSpPr/>
          <p:nvPr/>
        </p:nvGrpSpPr>
        <p:grpSpPr>
          <a:xfrm>
            <a:off x="4474995" y="2474844"/>
            <a:ext cx="3242010" cy="3011556"/>
            <a:chOff x="3856382" y="2405270"/>
            <a:chExt cx="3883992" cy="3607904"/>
          </a:xfrm>
        </p:grpSpPr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xmlns="" id="{D7831B65-6480-4BDA-8AE4-6ACFCAC3637D}"/>
                </a:ext>
              </a:extLst>
            </p:cNvPr>
            <p:cNvSpPr/>
            <p:nvPr/>
          </p:nvSpPr>
          <p:spPr>
            <a:xfrm>
              <a:off x="3856382" y="2405270"/>
              <a:ext cx="1796775" cy="1669774"/>
            </a:xfrm>
            <a:prstGeom prst="round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01</a:t>
              </a:r>
              <a:endPara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xmlns="" id="{E9B794C0-7D74-4A2C-92A6-071F4A8646C3}"/>
                </a:ext>
              </a:extLst>
            </p:cNvPr>
            <p:cNvSpPr/>
            <p:nvPr/>
          </p:nvSpPr>
          <p:spPr>
            <a:xfrm>
              <a:off x="3856382" y="4343400"/>
              <a:ext cx="1796775" cy="1669774"/>
            </a:xfrm>
            <a:prstGeom prst="round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03</a:t>
              </a:r>
              <a:endPara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xmlns="" id="{76063DA9-DBF6-43AE-8E91-E5841FFA79C2}"/>
                </a:ext>
              </a:extLst>
            </p:cNvPr>
            <p:cNvSpPr/>
            <p:nvPr/>
          </p:nvSpPr>
          <p:spPr>
            <a:xfrm>
              <a:off x="5943599" y="2405270"/>
              <a:ext cx="1796775" cy="1669774"/>
            </a:xfrm>
            <a:prstGeom prst="round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02</a:t>
              </a:r>
              <a:endPara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xmlns="" id="{80B86EF6-A095-4606-B230-A3E7E36D1DBC}"/>
                </a:ext>
              </a:extLst>
            </p:cNvPr>
            <p:cNvSpPr/>
            <p:nvPr/>
          </p:nvSpPr>
          <p:spPr>
            <a:xfrm>
              <a:off x="5943599" y="4343400"/>
              <a:ext cx="1796775" cy="1669774"/>
            </a:xfrm>
            <a:prstGeom prst="round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04</a:t>
              </a:r>
              <a:endPara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xmlns="" id="{5D60FAAA-BFF5-4630-A9B2-1C151BB8BAD9}"/>
              </a:ext>
            </a:extLst>
          </p:cNvPr>
          <p:cNvGrpSpPr/>
          <p:nvPr/>
        </p:nvGrpSpPr>
        <p:grpSpPr>
          <a:xfrm>
            <a:off x="945517" y="2657392"/>
            <a:ext cx="10260226" cy="2605240"/>
            <a:chOff x="945517" y="2657392"/>
            <a:chExt cx="10260226" cy="2605240"/>
          </a:xfrm>
        </p:grpSpPr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xmlns="" id="{88812C35-058A-4599-82DB-20D94821A06B}"/>
                </a:ext>
              </a:extLst>
            </p:cNvPr>
            <p:cNvGrpSpPr/>
            <p:nvPr/>
          </p:nvGrpSpPr>
          <p:grpSpPr>
            <a:xfrm>
              <a:off x="8105836" y="2657392"/>
              <a:ext cx="3099907" cy="1034514"/>
              <a:chOff x="7774462" y="1871934"/>
              <a:chExt cx="3099907" cy="1034514"/>
            </a:xfrm>
          </p:grpSpPr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xmlns="" id="{4600441B-ADE2-41A8-9949-B1EC77F74FDF}"/>
                  </a:ext>
                </a:extLst>
              </p:cNvPr>
              <p:cNvSpPr txBox="1"/>
              <p:nvPr/>
            </p:nvSpPr>
            <p:spPr>
              <a:xfrm>
                <a:off x="7774463" y="2260117"/>
                <a:ext cx="309990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点击此处更换文本</a:t>
                </a:r>
                <a:r>
                  <a:rPr lang="en-US" altLang="zh-CN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58pic.com</a:t>
                </a:r>
                <a:r>
                  <a:rPr lang="zh-CN" altLang="en-US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点击此处更换文本</a:t>
                </a:r>
                <a:r>
                  <a:rPr lang="en-US" altLang="zh-CN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58pic.com</a:t>
                </a:r>
                <a:r>
                  <a:rPr lang="zh-CN" altLang="en-US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点击此处更换文本</a:t>
                </a:r>
                <a:r>
                  <a:rPr lang="en-US" altLang="zh-CN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58pic.com</a:t>
                </a:r>
                <a:endPara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xmlns="" id="{6A1892BD-55ED-4274-BA2E-065E9EAF3720}"/>
                  </a:ext>
                </a:extLst>
              </p:cNvPr>
              <p:cNvSpPr/>
              <p:nvPr/>
            </p:nvSpPr>
            <p:spPr>
              <a:xfrm>
                <a:off x="7774462" y="1871934"/>
                <a:ext cx="2852530" cy="4671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点击此处更换标题</a:t>
                </a:r>
              </a:p>
            </p:txBody>
          </p:sp>
        </p:grp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xmlns="" id="{C3B0536C-E5CF-4812-B2F4-0DC039AC50B6}"/>
                </a:ext>
              </a:extLst>
            </p:cNvPr>
            <p:cNvGrpSpPr/>
            <p:nvPr/>
          </p:nvGrpSpPr>
          <p:grpSpPr>
            <a:xfrm>
              <a:off x="945517" y="2657392"/>
              <a:ext cx="3099906" cy="1034514"/>
              <a:chOff x="1248831" y="1871934"/>
              <a:chExt cx="3099906" cy="1034514"/>
            </a:xfrm>
          </p:grpSpPr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xmlns="" id="{6CDB700A-D8F2-4B59-91D7-D77EB429799D}"/>
                  </a:ext>
                </a:extLst>
              </p:cNvPr>
              <p:cNvSpPr txBox="1"/>
              <p:nvPr/>
            </p:nvSpPr>
            <p:spPr>
              <a:xfrm>
                <a:off x="1248831" y="2260117"/>
                <a:ext cx="309990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>
                  <a:lnSpc>
                    <a:spcPct val="150000"/>
                  </a:lnSpc>
                </a:pPr>
                <a:r>
                  <a:rPr lang="zh-CN" altLang="en-US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点击此处更换文本</a:t>
                </a:r>
                <a:r>
                  <a:rPr lang="en-US" altLang="zh-CN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58pic.com</a:t>
                </a:r>
                <a:r>
                  <a:rPr lang="zh-CN" altLang="en-US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点击此处更换文本</a:t>
                </a:r>
                <a:r>
                  <a:rPr lang="en-US" altLang="zh-CN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58pic.com</a:t>
                </a:r>
                <a:r>
                  <a:rPr lang="zh-CN" altLang="en-US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点击此处更换文本</a:t>
                </a:r>
                <a:r>
                  <a:rPr lang="en-US" altLang="zh-CN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58pic.com</a:t>
                </a:r>
                <a:endPara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xmlns="" id="{C3D05679-1208-4CBC-BCF3-CAFD5595F0EB}"/>
                  </a:ext>
                </a:extLst>
              </p:cNvPr>
              <p:cNvSpPr/>
              <p:nvPr/>
            </p:nvSpPr>
            <p:spPr>
              <a:xfrm>
                <a:off x="1496207" y="1871934"/>
                <a:ext cx="2852530" cy="4671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>
                  <a:lnSpc>
                    <a:spcPct val="150000"/>
                  </a:lnSpc>
                </a:pPr>
                <a:r>
                  <a:rPr lang="zh-CN" alt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点击此处更换标题</a:t>
                </a:r>
              </a:p>
            </p:txBody>
          </p:sp>
        </p:grpSp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xmlns="" id="{13291119-44F9-46BB-A78D-2AD8AD0A5817}"/>
                </a:ext>
              </a:extLst>
            </p:cNvPr>
            <p:cNvGrpSpPr/>
            <p:nvPr/>
          </p:nvGrpSpPr>
          <p:grpSpPr>
            <a:xfrm>
              <a:off x="8105836" y="4228118"/>
              <a:ext cx="3099907" cy="1034514"/>
              <a:chOff x="7774462" y="2224632"/>
              <a:chExt cx="3099907" cy="1034514"/>
            </a:xfrm>
          </p:grpSpPr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xmlns="" id="{9429444D-3148-4DF7-8E23-2430332FA63F}"/>
                  </a:ext>
                </a:extLst>
              </p:cNvPr>
              <p:cNvSpPr txBox="1"/>
              <p:nvPr/>
            </p:nvSpPr>
            <p:spPr>
              <a:xfrm>
                <a:off x="7774463" y="2612815"/>
                <a:ext cx="309990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点击此处更换文本</a:t>
                </a:r>
                <a:r>
                  <a:rPr lang="en-US" altLang="zh-CN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58pic.com</a:t>
                </a:r>
                <a:r>
                  <a:rPr lang="zh-CN" altLang="en-US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点击此处更换文本</a:t>
                </a:r>
                <a:r>
                  <a:rPr lang="en-US" altLang="zh-CN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58pic.com</a:t>
                </a:r>
                <a:r>
                  <a:rPr lang="zh-CN" altLang="en-US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点击此处更换文本</a:t>
                </a:r>
                <a:r>
                  <a:rPr lang="en-US" altLang="zh-CN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58pic.com</a:t>
                </a:r>
                <a:endPara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xmlns="" id="{8FFD4A18-9FC0-476F-B2BF-FC939D0D8649}"/>
                  </a:ext>
                </a:extLst>
              </p:cNvPr>
              <p:cNvSpPr/>
              <p:nvPr/>
            </p:nvSpPr>
            <p:spPr>
              <a:xfrm>
                <a:off x="7774462" y="2224632"/>
                <a:ext cx="2852530" cy="4671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点击此处更换标题</a:t>
                </a:r>
              </a:p>
            </p:txBody>
          </p:sp>
        </p:grp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xmlns="" id="{7B761410-9C93-4A48-9096-162482AC12AF}"/>
                </a:ext>
              </a:extLst>
            </p:cNvPr>
            <p:cNvGrpSpPr/>
            <p:nvPr/>
          </p:nvGrpSpPr>
          <p:grpSpPr>
            <a:xfrm>
              <a:off x="945517" y="4228118"/>
              <a:ext cx="3099906" cy="1034514"/>
              <a:chOff x="1248831" y="2224632"/>
              <a:chExt cx="3099906" cy="1034514"/>
            </a:xfrm>
          </p:grpSpPr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xmlns="" id="{C0DDD7F3-681E-4ED4-B635-1B8319BB89FA}"/>
                  </a:ext>
                </a:extLst>
              </p:cNvPr>
              <p:cNvSpPr txBox="1"/>
              <p:nvPr/>
            </p:nvSpPr>
            <p:spPr>
              <a:xfrm>
                <a:off x="1248831" y="2612815"/>
                <a:ext cx="309990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>
                  <a:lnSpc>
                    <a:spcPct val="150000"/>
                  </a:lnSpc>
                </a:pPr>
                <a:r>
                  <a:rPr lang="zh-CN" altLang="en-US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点击此处更换文本</a:t>
                </a:r>
                <a:r>
                  <a:rPr lang="en-US" altLang="zh-CN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58pic.com</a:t>
                </a:r>
                <a:r>
                  <a:rPr lang="zh-CN" altLang="en-US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点击此处更换文本</a:t>
                </a:r>
                <a:r>
                  <a:rPr lang="en-US" altLang="zh-CN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58pic.com</a:t>
                </a:r>
                <a:r>
                  <a:rPr lang="zh-CN" altLang="en-US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点击此处更换文本</a:t>
                </a:r>
                <a:r>
                  <a:rPr lang="en-US" altLang="zh-CN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58pic.com</a:t>
                </a:r>
                <a:endPara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xmlns="" id="{4317904F-B51B-44A6-94EB-AA226EABB01B}"/>
                  </a:ext>
                </a:extLst>
              </p:cNvPr>
              <p:cNvSpPr/>
              <p:nvPr/>
            </p:nvSpPr>
            <p:spPr>
              <a:xfrm>
                <a:off x="1496207" y="2224632"/>
                <a:ext cx="2852530" cy="4671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>
                  <a:lnSpc>
                    <a:spcPct val="150000"/>
                  </a:lnSpc>
                </a:pPr>
                <a:r>
                  <a:rPr lang="zh-CN" alt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点击此处更换标题</a:t>
                </a:r>
              </a:p>
            </p:txBody>
          </p:sp>
        </p:grp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xmlns="" id="{7902220E-0F2C-4205-923F-CC0AFB52C617}"/>
              </a:ext>
            </a:extLst>
          </p:cNvPr>
          <p:cNvGrpSpPr/>
          <p:nvPr/>
        </p:nvGrpSpPr>
        <p:grpSpPr>
          <a:xfrm>
            <a:off x="5401876" y="3152320"/>
            <a:ext cx="1388248" cy="1388248"/>
            <a:chOff x="5401876" y="3152320"/>
            <a:chExt cx="1388248" cy="1388248"/>
          </a:xfrm>
        </p:grpSpPr>
        <p:sp>
          <p:nvSpPr>
            <p:cNvPr id="14" name="椭圆 13">
              <a:extLst>
                <a:ext uri="{FF2B5EF4-FFF2-40B4-BE49-F238E27FC236}">
                  <a16:creationId xmlns:a16="http://schemas.microsoft.com/office/drawing/2014/main" xmlns="" id="{05716194-8652-4A5F-8A6E-49ECC5C35286}"/>
                </a:ext>
              </a:extLst>
            </p:cNvPr>
            <p:cNvSpPr/>
            <p:nvPr/>
          </p:nvSpPr>
          <p:spPr>
            <a:xfrm>
              <a:off x="5401876" y="3152320"/>
              <a:ext cx="1388248" cy="1388248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1" name="图形 30" descr="用户">
              <a:extLst>
                <a:ext uri="{FF2B5EF4-FFF2-40B4-BE49-F238E27FC236}">
                  <a16:creationId xmlns:a16="http://schemas.microsoft.com/office/drawing/2014/main" xmlns="" id="{1A50EAE5-5769-4BE9-98AB-AFC27EB8B0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5638800" y="3411422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6475792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xmlns="" id="{86E7686E-66A1-45C3-A6D5-589353A2E1E9}"/>
              </a:ext>
            </a:extLst>
          </p:cNvPr>
          <p:cNvGrpSpPr/>
          <p:nvPr/>
        </p:nvGrpSpPr>
        <p:grpSpPr>
          <a:xfrm>
            <a:off x="-1373255" y="-1275082"/>
            <a:ext cx="6827630" cy="4009574"/>
            <a:chOff x="-1373255" y="-1275082"/>
            <a:chExt cx="6827630" cy="4009574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xmlns="" id="{084DAB7A-A790-4B57-A537-D6E57255795D}"/>
                </a:ext>
              </a:extLst>
            </p:cNvPr>
            <p:cNvGrpSpPr/>
            <p:nvPr/>
          </p:nvGrpSpPr>
          <p:grpSpPr>
            <a:xfrm rot="1582098">
              <a:off x="-1373255" y="-1275082"/>
              <a:ext cx="2746510" cy="4009574"/>
              <a:chOff x="-3138530" y="-2579087"/>
              <a:chExt cx="9203382" cy="13435834"/>
            </a:xfrm>
          </p:grpSpPr>
          <p:sp>
            <p:nvSpPr>
              <p:cNvPr id="2" name="矩形: 圆角 1">
                <a:extLst>
                  <a:ext uri="{FF2B5EF4-FFF2-40B4-BE49-F238E27FC236}">
                    <a16:creationId xmlns:a16="http://schemas.microsoft.com/office/drawing/2014/main" xmlns="" id="{95B9BB3E-6CDA-4B1E-8F91-9E36A612F4D6}"/>
                  </a:ext>
                </a:extLst>
              </p:cNvPr>
              <p:cNvSpPr/>
              <p:nvPr/>
            </p:nvSpPr>
            <p:spPr>
              <a:xfrm rot="19103247">
                <a:off x="-3138530" y="1003257"/>
                <a:ext cx="5571382" cy="4799784"/>
              </a:xfrm>
              <a:prstGeom prst="roundRect">
                <a:avLst>
                  <a:gd name="adj" fmla="val 5494"/>
                </a:avLst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" name="矩形: 圆角 2">
                <a:extLst>
                  <a:ext uri="{FF2B5EF4-FFF2-40B4-BE49-F238E27FC236}">
                    <a16:creationId xmlns:a16="http://schemas.microsoft.com/office/drawing/2014/main" xmlns="" id="{72C37C42-4548-4147-BDC3-840EDC76F808}"/>
                  </a:ext>
                </a:extLst>
              </p:cNvPr>
              <p:cNvSpPr/>
              <p:nvPr/>
            </p:nvSpPr>
            <p:spPr>
              <a:xfrm rot="19103247">
                <a:off x="-472510" y="5224765"/>
                <a:ext cx="6537362" cy="5631982"/>
              </a:xfrm>
              <a:prstGeom prst="roundRect">
                <a:avLst>
                  <a:gd name="adj" fmla="val 5494"/>
                </a:avLst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" name="矩形: 圆角 3">
                <a:extLst>
                  <a:ext uri="{FF2B5EF4-FFF2-40B4-BE49-F238E27FC236}">
                    <a16:creationId xmlns:a16="http://schemas.microsoft.com/office/drawing/2014/main" xmlns="" id="{592FF9DD-0834-4605-AE6A-5C63FD8AADD6}"/>
                  </a:ext>
                </a:extLst>
              </p:cNvPr>
              <p:cNvSpPr/>
              <p:nvPr/>
            </p:nvSpPr>
            <p:spPr>
              <a:xfrm rot="19103247">
                <a:off x="1632634" y="-2579087"/>
                <a:ext cx="2726632" cy="4799784"/>
              </a:xfrm>
              <a:prstGeom prst="roundRect">
                <a:avLst>
                  <a:gd name="adj" fmla="val 5494"/>
                </a:avLst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" name="矩形 6">
              <a:extLst>
                <a:ext uri="{FF2B5EF4-FFF2-40B4-BE49-F238E27FC236}">
                  <a16:creationId xmlns:a16="http://schemas.microsoft.com/office/drawing/2014/main" xmlns="" id="{2A2F0C2A-DE9F-4879-AA2F-28DDEE488561}"/>
                </a:ext>
              </a:extLst>
            </p:cNvPr>
            <p:cNvSpPr/>
            <p:nvPr/>
          </p:nvSpPr>
          <p:spPr>
            <a:xfrm>
              <a:off x="576471" y="631313"/>
              <a:ext cx="2474842" cy="65707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</a:rPr>
                <a:t>月度工作概况</a:t>
              </a: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xmlns="" id="{3366A8F6-DC4D-4B6F-8CB0-78264DB4C575}"/>
                </a:ext>
              </a:extLst>
            </p:cNvPr>
            <p:cNvSpPr txBox="1"/>
            <p:nvPr/>
          </p:nvSpPr>
          <p:spPr>
            <a:xfrm>
              <a:off x="576471" y="1208879"/>
              <a:ext cx="4877904" cy="5241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点击此处更换文本</a:t>
              </a:r>
              <a:r>
                <a:rPr lang="en-US" altLang="zh-CN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58pic.com</a:t>
              </a:r>
              <a:r>
                <a:rPr lang="zh-CN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点击此处更换文本</a:t>
              </a:r>
              <a:r>
                <a:rPr lang="en-US" altLang="zh-CN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58pic.com</a:t>
              </a:r>
              <a:r>
                <a:rPr lang="zh-CN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点击此处更换文本</a:t>
              </a:r>
              <a:r>
                <a:rPr lang="en-US" altLang="zh-CN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58pic.com</a:t>
              </a:r>
              <a:r>
                <a:rPr lang="zh-CN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点击此处更换文本</a:t>
              </a:r>
              <a:r>
                <a:rPr lang="en-US" altLang="zh-CN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58pic.com</a:t>
              </a:r>
              <a:endPara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xmlns="" id="{F9441EB5-FED2-4D3F-BBE6-4CB25CEBC1EE}"/>
              </a:ext>
            </a:extLst>
          </p:cNvPr>
          <p:cNvGrpSpPr/>
          <p:nvPr/>
        </p:nvGrpSpPr>
        <p:grpSpPr>
          <a:xfrm>
            <a:off x="2033657" y="1949663"/>
            <a:ext cx="8124687" cy="2840998"/>
            <a:chOff x="1908313" y="1949663"/>
            <a:chExt cx="8124687" cy="2840998"/>
          </a:xfrm>
        </p:grpSpPr>
        <p:graphicFrame>
          <p:nvGraphicFramePr>
            <p:cNvPr id="11" name="图表 10">
              <a:extLst>
                <a:ext uri="{FF2B5EF4-FFF2-40B4-BE49-F238E27FC236}">
                  <a16:creationId xmlns:a16="http://schemas.microsoft.com/office/drawing/2014/main" xmlns="" id="{7F787DAF-4E0D-4A62-BE9A-A1B6434E3CE0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419141846"/>
                </p:ext>
              </p:extLst>
            </p:nvPr>
          </p:nvGraphicFramePr>
          <p:xfrm>
            <a:off x="1908313" y="1949663"/>
            <a:ext cx="2035313" cy="284099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graphicFrame>
          <p:nvGraphicFramePr>
            <p:cNvPr id="12" name="图表 11">
              <a:extLst>
                <a:ext uri="{FF2B5EF4-FFF2-40B4-BE49-F238E27FC236}">
                  <a16:creationId xmlns:a16="http://schemas.microsoft.com/office/drawing/2014/main" xmlns="" id="{E304FD26-BB6B-4B37-AD02-BB4C6AE4A120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726220182"/>
                </p:ext>
              </p:extLst>
            </p:nvPr>
          </p:nvGraphicFramePr>
          <p:xfrm>
            <a:off x="4953000" y="1949663"/>
            <a:ext cx="2035313" cy="284099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graphicFrame>
          <p:nvGraphicFramePr>
            <p:cNvPr id="13" name="图表 12">
              <a:extLst>
                <a:ext uri="{FF2B5EF4-FFF2-40B4-BE49-F238E27FC236}">
                  <a16:creationId xmlns:a16="http://schemas.microsoft.com/office/drawing/2014/main" xmlns="" id="{B2C65E1B-A726-4991-95D7-26CA13F41138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413106038"/>
                </p:ext>
              </p:extLst>
            </p:nvPr>
          </p:nvGraphicFramePr>
          <p:xfrm>
            <a:off x="7997687" y="1949663"/>
            <a:ext cx="2035313" cy="284099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xmlns="" id="{B13B44E0-939F-48D4-88E5-BA448FAB1EB4}"/>
              </a:ext>
            </a:extLst>
          </p:cNvPr>
          <p:cNvGrpSpPr/>
          <p:nvPr/>
        </p:nvGrpSpPr>
        <p:grpSpPr>
          <a:xfrm>
            <a:off x="1886776" y="5088835"/>
            <a:ext cx="8418445" cy="1034514"/>
            <a:chOff x="1886778" y="4553186"/>
            <a:chExt cx="8418445" cy="1034514"/>
          </a:xfrm>
        </p:grpSpPr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xmlns="" id="{1BEC4426-C15F-45D4-A48F-9FDC9ADF185C}"/>
                </a:ext>
              </a:extLst>
            </p:cNvPr>
            <p:cNvSpPr txBox="1"/>
            <p:nvPr/>
          </p:nvSpPr>
          <p:spPr>
            <a:xfrm>
              <a:off x="1886778" y="4941369"/>
              <a:ext cx="841844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点击此处更换文本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58pic.com</a:t>
              </a: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点击此处更换文本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58pic.com</a:t>
              </a: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点击此处更换文本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58pic.com</a:t>
              </a: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点击此处更换文本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58pic.com</a:t>
              </a: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点击此处更换文本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58pic.com</a:t>
              </a: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点击此处更换文本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58pic.com</a:t>
              </a: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点击此处更换文本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58pic.com</a:t>
              </a: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点击此处更换文本</a:t>
              </a:r>
              <a:r>
                <a:rPr lang="en-US" altLang="zh-CN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58pic.com</a:t>
              </a:r>
              <a:endPara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xmlns="" id="{0A61CB1C-3ECE-4B0C-9BB3-57F380464932}"/>
                </a:ext>
              </a:extLst>
            </p:cNvPr>
            <p:cNvSpPr/>
            <p:nvPr/>
          </p:nvSpPr>
          <p:spPr>
            <a:xfrm>
              <a:off x="4669735" y="4553186"/>
              <a:ext cx="2852530" cy="46713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点击此处更换标题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015454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xmlns="" id="{86E7686E-66A1-45C3-A6D5-589353A2E1E9}"/>
              </a:ext>
            </a:extLst>
          </p:cNvPr>
          <p:cNvGrpSpPr/>
          <p:nvPr/>
        </p:nvGrpSpPr>
        <p:grpSpPr>
          <a:xfrm>
            <a:off x="-1373255" y="-1275082"/>
            <a:ext cx="6827630" cy="4009574"/>
            <a:chOff x="-1373255" y="-1275082"/>
            <a:chExt cx="6827630" cy="4009574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xmlns="" id="{084DAB7A-A790-4B57-A537-D6E57255795D}"/>
                </a:ext>
              </a:extLst>
            </p:cNvPr>
            <p:cNvGrpSpPr/>
            <p:nvPr/>
          </p:nvGrpSpPr>
          <p:grpSpPr>
            <a:xfrm rot="1582098">
              <a:off x="-1373255" y="-1275082"/>
              <a:ext cx="2746510" cy="4009574"/>
              <a:chOff x="-3138530" y="-2579087"/>
              <a:chExt cx="9203382" cy="13435834"/>
            </a:xfrm>
          </p:grpSpPr>
          <p:sp>
            <p:nvSpPr>
              <p:cNvPr id="2" name="矩形: 圆角 1">
                <a:extLst>
                  <a:ext uri="{FF2B5EF4-FFF2-40B4-BE49-F238E27FC236}">
                    <a16:creationId xmlns:a16="http://schemas.microsoft.com/office/drawing/2014/main" xmlns="" id="{95B9BB3E-6CDA-4B1E-8F91-9E36A612F4D6}"/>
                  </a:ext>
                </a:extLst>
              </p:cNvPr>
              <p:cNvSpPr/>
              <p:nvPr/>
            </p:nvSpPr>
            <p:spPr>
              <a:xfrm rot="19103247">
                <a:off x="-3138530" y="1003257"/>
                <a:ext cx="5571382" cy="4799784"/>
              </a:xfrm>
              <a:prstGeom prst="roundRect">
                <a:avLst>
                  <a:gd name="adj" fmla="val 5494"/>
                </a:avLst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" name="矩形: 圆角 2">
                <a:extLst>
                  <a:ext uri="{FF2B5EF4-FFF2-40B4-BE49-F238E27FC236}">
                    <a16:creationId xmlns:a16="http://schemas.microsoft.com/office/drawing/2014/main" xmlns="" id="{72C37C42-4548-4147-BDC3-840EDC76F808}"/>
                  </a:ext>
                </a:extLst>
              </p:cNvPr>
              <p:cNvSpPr/>
              <p:nvPr/>
            </p:nvSpPr>
            <p:spPr>
              <a:xfrm rot="19103247">
                <a:off x="-472510" y="5224765"/>
                <a:ext cx="6537362" cy="5631982"/>
              </a:xfrm>
              <a:prstGeom prst="roundRect">
                <a:avLst>
                  <a:gd name="adj" fmla="val 5494"/>
                </a:avLst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" name="矩形: 圆角 3">
                <a:extLst>
                  <a:ext uri="{FF2B5EF4-FFF2-40B4-BE49-F238E27FC236}">
                    <a16:creationId xmlns:a16="http://schemas.microsoft.com/office/drawing/2014/main" xmlns="" id="{592FF9DD-0834-4605-AE6A-5C63FD8AADD6}"/>
                  </a:ext>
                </a:extLst>
              </p:cNvPr>
              <p:cNvSpPr/>
              <p:nvPr/>
            </p:nvSpPr>
            <p:spPr>
              <a:xfrm rot="19103247">
                <a:off x="1632634" y="-2579087"/>
                <a:ext cx="2726632" cy="4799784"/>
              </a:xfrm>
              <a:prstGeom prst="roundRect">
                <a:avLst>
                  <a:gd name="adj" fmla="val 5494"/>
                </a:avLst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" name="矩形 6">
              <a:extLst>
                <a:ext uri="{FF2B5EF4-FFF2-40B4-BE49-F238E27FC236}">
                  <a16:creationId xmlns:a16="http://schemas.microsoft.com/office/drawing/2014/main" xmlns="" id="{2A2F0C2A-DE9F-4879-AA2F-28DDEE488561}"/>
                </a:ext>
              </a:extLst>
            </p:cNvPr>
            <p:cNvSpPr/>
            <p:nvPr/>
          </p:nvSpPr>
          <p:spPr>
            <a:xfrm>
              <a:off x="576471" y="631313"/>
              <a:ext cx="2474842" cy="65707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</a:rPr>
                <a:t>月度工作概况</a:t>
              </a: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xmlns="" id="{3366A8F6-DC4D-4B6F-8CB0-78264DB4C575}"/>
                </a:ext>
              </a:extLst>
            </p:cNvPr>
            <p:cNvSpPr txBox="1"/>
            <p:nvPr/>
          </p:nvSpPr>
          <p:spPr>
            <a:xfrm>
              <a:off x="576471" y="1208879"/>
              <a:ext cx="4877904" cy="5241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点击此处更换文本</a:t>
              </a:r>
              <a:r>
                <a:rPr lang="en-US" altLang="zh-CN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58pic.com</a:t>
              </a:r>
              <a:r>
                <a:rPr lang="zh-CN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点击此处更换文本</a:t>
              </a:r>
              <a:r>
                <a:rPr lang="en-US" altLang="zh-CN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58pic.com</a:t>
              </a:r>
              <a:r>
                <a:rPr lang="zh-CN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点击此处更换文本</a:t>
              </a:r>
              <a:r>
                <a:rPr lang="en-US" altLang="zh-CN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58pic.com</a:t>
              </a:r>
              <a:r>
                <a:rPr lang="zh-CN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点击此处更换文本</a:t>
              </a:r>
              <a:r>
                <a:rPr lang="en-US" altLang="zh-CN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58pic.com</a:t>
              </a:r>
              <a:endPara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xmlns="" id="{0D78A26D-B6C9-454D-A53E-81962611D49D}"/>
              </a:ext>
            </a:extLst>
          </p:cNvPr>
          <p:cNvGrpSpPr/>
          <p:nvPr/>
        </p:nvGrpSpPr>
        <p:grpSpPr>
          <a:xfrm>
            <a:off x="1182640" y="2001382"/>
            <a:ext cx="10369944" cy="4060385"/>
            <a:chOff x="1182640" y="2140528"/>
            <a:chExt cx="10369944" cy="4060385"/>
          </a:xfrm>
        </p:grpSpPr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xmlns="" id="{8CFED5D2-AA5B-48ED-B97B-BF70FD436B52}"/>
                </a:ext>
              </a:extLst>
            </p:cNvPr>
            <p:cNvGrpSpPr/>
            <p:nvPr/>
          </p:nvGrpSpPr>
          <p:grpSpPr>
            <a:xfrm>
              <a:off x="1182640" y="2310563"/>
              <a:ext cx="689113" cy="3717650"/>
              <a:chOff x="1182640" y="1659182"/>
              <a:chExt cx="689113" cy="3717650"/>
            </a:xfrm>
          </p:grpSpPr>
          <p:sp>
            <p:nvSpPr>
              <p:cNvPr id="11" name="矩形: 圆角 10">
                <a:extLst>
                  <a:ext uri="{FF2B5EF4-FFF2-40B4-BE49-F238E27FC236}">
                    <a16:creationId xmlns:a16="http://schemas.microsoft.com/office/drawing/2014/main" xmlns="" id="{5193A2A3-895C-46A7-8ABD-CB4FB068C19C}"/>
                  </a:ext>
                </a:extLst>
              </p:cNvPr>
              <p:cNvSpPr/>
              <p:nvPr/>
            </p:nvSpPr>
            <p:spPr>
              <a:xfrm>
                <a:off x="1182640" y="3149853"/>
                <a:ext cx="689113" cy="689113"/>
              </a:xfrm>
              <a:prstGeom prst="roundRect">
                <a:avLst/>
              </a:prstGeom>
              <a:no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 b="1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12" name="图形 11" descr="显示器">
                <a:extLst>
                  <a:ext uri="{FF2B5EF4-FFF2-40B4-BE49-F238E27FC236}">
                    <a16:creationId xmlns:a16="http://schemas.microsoft.com/office/drawing/2014/main" xmlns="" id="{A304D00E-578B-4E77-96FE-F7FD4FE48E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4"/>
                  </a:ext>
                </a:extLst>
              </a:blip>
              <a:stretch>
                <a:fillRect/>
              </a:stretch>
            </p:blipFill>
            <p:spPr>
              <a:xfrm>
                <a:off x="1234062" y="4752969"/>
                <a:ext cx="586268" cy="586268"/>
              </a:xfrm>
              <a:prstGeom prst="rect">
                <a:avLst/>
              </a:prstGeom>
            </p:spPr>
          </p:pic>
          <p:pic>
            <p:nvPicPr>
              <p:cNvPr id="13" name="图形 12" descr="智能手机">
                <a:extLst>
                  <a:ext uri="{FF2B5EF4-FFF2-40B4-BE49-F238E27FC236}">
                    <a16:creationId xmlns:a16="http://schemas.microsoft.com/office/drawing/2014/main" xmlns="" id="{D21907E8-3F92-46EF-9C10-C971EAAEC72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6"/>
                  </a:ext>
                </a:extLst>
              </a:blip>
              <a:stretch>
                <a:fillRect/>
              </a:stretch>
            </p:blipFill>
            <p:spPr>
              <a:xfrm>
                <a:off x="1234062" y="3195504"/>
                <a:ext cx="586268" cy="586268"/>
              </a:xfrm>
              <a:prstGeom prst="rect">
                <a:avLst/>
              </a:prstGeom>
            </p:spPr>
          </p:pic>
          <p:pic>
            <p:nvPicPr>
              <p:cNvPr id="14" name="图形 13" descr="平板电脑">
                <a:extLst>
                  <a:ext uri="{FF2B5EF4-FFF2-40B4-BE49-F238E27FC236}">
                    <a16:creationId xmlns:a16="http://schemas.microsoft.com/office/drawing/2014/main" xmlns="" id="{0057361A-B6C1-4694-9B28-24171C52D2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8"/>
                  </a:ext>
                </a:extLst>
              </a:blip>
              <a:stretch>
                <a:fillRect/>
              </a:stretch>
            </p:blipFill>
            <p:spPr>
              <a:xfrm>
                <a:off x="1234062" y="1706999"/>
                <a:ext cx="586268" cy="586268"/>
              </a:xfrm>
              <a:prstGeom prst="rect">
                <a:avLst/>
              </a:prstGeom>
            </p:spPr>
          </p:pic>
          <p:sp>
            <p:nvSpPr>
              <p:cNvPr id="15" name="矩形: 圆角 14">
                <a:extLst>
                  <a:ext uri="{FF2B5EF4-FFF2-40B4-BE49-F238E27FC236}">
                    <a16:creationId xmlns:a16="http://schemas.microsoft.com/office/drawing/2014/main" xmlns="" id="{ADA26E4A-79FC-48D7-A0E6-0F30FE67B965}"/>
                  </a:ext>
                </a:extLst>
              </p:cNvPr>
              <p:cNvSpPr/>
              <p:nvPr/>
            </p:nvSpPr>
            <p:spPr>
              <a:xfrm>
                <a:off x="1182640" y="1659182"/>
                <a:ext cx="689113" cy="689113"/>
              </a:xfrm>
              <a:prstGeom prst="roundRect">
                <a:avLst/>
              </a:prstGeom>
              <a:no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矩形: 圆角 15">
                <a:extLst>
                  <a:ext uri="{FF2B5EF4-FFF2-40B4-BE49-F238E27FC236}">
                    <a16:creationId xmlns:a16="http://schemas.microsoft.com/office/drawing/2014/main" xmlns="" id="{D9024C2E-0CB3-4369-8B52-C94FDEA346CC}"/>
                  </a:ext>
                </a:extLst>
              </p:cNvPr>
              <p:cNvSpPr/>
              <p:nvPr/>
            </p:nvSpPr>
            <p:spPr>
              <a:xfrm>
                <a:off x="1182640" y="4687719"/>
                <a:ext cx="689113" cy="689113"/>
              </a:xfrm>
              <a:prstGeom prst="roundRect">
                <a:avLst/>
              </a:prstGeom>
              <a:no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xmlns="" id="{0DFB8EDB-4B6F-4AC0-B28D-6CFB92E27811}"/>
                </a:ext>
              </a:extLst>
            </p:cNvPr>
            <p:cNvGrpSpPr/>
            <p:nvPr/>
          </p:nvGrpSpPr>
          <p:grpSpPr>
            <a:xfrm>
              <a:off x="6577357" y="2310563"/>
              <a:ext cx="689113" cy="3717650"/>
              <a:chOff x="6855651" y="1659182"/>
              <a:chExt cx="689113" cy="3717650"/>
            </a:xfrm>
          </p:grpSpPr>
          <p:sp>
            <p:nvSpPr>
              <p:cNvPr id="18" name="矩形: 圆角 17">
                <a:extLst>
                  <a:ext uri="{FF2B5EF4-FFF2-40B4-BE49-F238E27FC236}">
                    <a16:creationId xmlns:a16="http://schemas.microsoft.com/office/drawing/2014/main" xmlns="" id="{9AF126F6-EDB8-4692-A355-8EE0BE0E8301}"/>
                  </a:ext>
                </a:extLst>
              </p:cNvPr>
              <p:cNvSpPr/>
              <p:nvPr/>
            </p:nvSpPr>
            <p:spPr>
              <a:xfrm>
                <a:off x="6855651" y="3149853"/>
                <a:ext cx="689113" cy="689113"/>
              </a:xfrm>
              <a:prstGeom prst="roundRect">
                <a:avLst/>
              </a:prstGeom>
              <a:no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pic>
            <p:nvPicPr>
              <p:cNvPr id="19" name="图形 18" descr="游戏控制器">
                <a:extLst>
                  <a:ext uri="{FF2B5EF4-FFF2-40B4-BE49-F238E27FC236}">
                    <a16:creationId xmlns:a16="http://schemas.microsoft.com/office/drawing/2014/main" xmlns="" id="{2B5AB1ED-7DDF-4A98-A953-4CEE13E53D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10"/>
                  </a:ext>
                </a:extLst>
              </a:blip>
              <a:stretch>
                <a:fillRect/>
              </a:stretch>
            </p:blipFill>
            <p:spPr>
              <a:xfrm>
                <a:off x="6903106" y="4701546"/>
                <a:ext cx="586268" cy="586268"/>
              </a:xfrm>
              <a:prstGeom prst="rect">
                <a:avLst/>
              </a:prstGeom>
            </p:spPr>
          </p:pic>
          <p:pic>
            <p:nvPicPr>
              <p:cNvPr id="20" name="图形 19" descr="耳塞">
                <a:extLst>
                  <a:ext uri="{FF2B5EF4-FFF2-40B4-BE49-F238E27FC236}">
                    <a16:creationId xmlns:a16="http://schemas.microsoft.com/office/drawing/2014/main" xmlns="" id="{E58E0E19-30DF-4A6B-AD5D-BFE785116D2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12"/>
                  </a:ext>
                </a:extLst>
              </a:blip>
              <a:stretch>
                <a:fillRect/>
              </a:stretch>
            </p:blipFill>
            <p:spPr>
              <a:xfrm>
                <a:off x="6903106" y="3222881"/>
                <a:ext cx="586268" cy="586268"/>
              </a:xfrm>
              <a:prstGeom prst="rect">
                <a:avLst/>
              </a:prstGeom>
            </p:spPr>
          </p:pic>
          <p:pic>
            <p:nvPicPr>
              <p:cNvPr id="21" name="图形 20" descr="耳机">
                <a:extLst>
                  <a:ext uri="{FF2B5EF4-FFF2-40B4-BE49-F238E27FC236}">
                    <a16:creationId xmlns:a16="http://schemas.microsoft.com/office/drawing/2014/main" xmlns="" id="{F432F01E-5CE7-4987-92CD-D19FAD084A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14"/>
                  </a:ext>
                </a:extLst>
              </a:blip>
              <a:stretch>
                <a:fillRect/>
              </a:stretch>
            </p:blipFill>
            <p:spPr>
              <a:xfrm>
                <a:off x="6903106" y="1692536"/>
                <a:ext cx="586268" cy="586268"/>
              </a:xfrm>
              <a:prstGeom prst="rect">
                <a:avLst/>
              </a:prstGeom>
            </p:spPr>
          </p:pic>
          <p:sp>
            <p:nvSpPr>
              <p:cNvPr id="22" name="矩形: 圆角 21">
                <a:extLst>
                  <a:ext uri="{FF2B5EF4-FFF2-40B4-BE49-F238E27FC236}">
                    <a16:creationId xmlns:a16="http://schemas.microsoft.com/office/drawing/2014/main" xmlns="" id="{B87416B8-991A-4664-8B19-4786DAD06693}"/>
                  </a:ext>
                </a:extLst>
              </p:cNvPr>
              <p:cNvSpPr/>
              <p:nvPr/>
            </p:nvSpPr>
            <p:spPr>
              <a:xfrm>
                <a:off x="6855651" y="1659182"/>
                <a:ext cx="689113" cy="689113"/>
              </a:xfrm>
              <a:prstGeom prst="roundRect">
                <a:avLst/>
              </a:prstGeom>
              <a:no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23" name="矩形: 圆角 22">
                <a:extLst>
                  <a:ext uri="{FF2B5EF4-FFF2-40B4-BE49-F238E27FC236}">
                    <a16:creationId xmlns:a16="http://schemas.microsoft.com/office/drawing/2014/main" xmlns="" id="{17AC6530-3E85-42E0-A753-0B0672C7BCE7}"/>
                  </a:ext>
                </a:extLst>
              </p:cNvPr>
              <p:cNvSpPr/>
              <p:nvPr/>
            </p:nvSpPr>
            <p:spPr>
              <a:xfrm>
                <a:off x="6855651" y="4687719"/>
                <a:ext cx="689113" cy="689113"/>
              </a:xfrm>
              <a:prstGeom prst="roundRect">
                <a:avLst/>
              </a:prstGeom>
              <a:no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xmlns="" id="{C9668870-6D2A-4430-938F-6DB61D706679}"/>
                </a:ext>
              </a:extLst>
            </p:cNvPr>
            <p:cNvGrpSpPr/>
            <p:nvPr/>
          </p:nvGrpSpPr>
          <p:grpSpPr>
            <a:xfrm>
              <a:off x="2053057" y="2140528"/>
              <a:ext cx="4042942" cy="1034514"/>
              <a:chOff x="2053057" y="2249858"/>
              <a:chExt cx="4042942" cy="1034514"/>
            </a:xfrm>
          </p:grpSpPr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xmlns="" id="{9625CBDD-CC2C-42B9-B3C0-2DF10BA367DF}"/>
                  </a:ext>
                </a:extLst>
              </p:cNvPr>
              <p:cNvSpPr txBox="1"/>
              <p:nvPr/>
            </p:nvSpPr>
            <p:spPr>
              <a:xfrm>
                <a:off x="2053058" y="2638041"/>
                <a:ext cx="404294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点击此处更换文本</a:t>
                </a:r>
                <a:r>
                  <a:rPr lang="en-US" altLang="zh-CN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58pic.com</a:t>
                </a:r>
                <a:r>
                  <a:rPr lang="zh-CN" altLang="en-US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点击此处更换文本</a:t>
                </a:r>
                <a:r>
                  <a:rPr lang="en-US" altLang="zh-CN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58pic.com</a:t>
                </a:r>
                <a:r>
                  <a:rPr lang="zh-CN" altLang="en-US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点击此处更换文本</a:t>
                </a:r>
                <a:r>
                  <a:rPr lang="en-US" altLang="zh-CN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58pic.com</a:t>
                </a:r>
                <a:r>
                  <a:rPr lang="zh-CN" altLang="en-US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点击此处更换文本</a:t>
                </a:r>
                <a:r>
                  <a:rPr lang="en-US" altLang="zh-CN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58pic.com</a:t>
                </a:r>
                <a:endPara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xmlns="" id="{FBD1DDB7-82A9-45E7-886B-658C45DFB3F3}"/>
                  </a:ext>
                </a:extLst>
              </p:cNvPr>
              <p:cNvSpPr/>
              <p:nvPr/>
            </p:nvSpPr>
            <p:spPr>
              <a:xfrm>
                <a:off x="2053057" y="2249858"/>
                <a:ext cx="3287539" cy="4671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点击此处更换标题</a:t>
                </a:r>
              </a:p>
            </p:txBody>
          </p:sp>
        </p:grpSp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xmlns="" id="{542D683F-B5B9-41B7-885D-5F6458FBDC83}"/>
                </a:ext>
              </a:extLst>
            </p:cNvPr>
            <p:cNvGrpSpPr/>
            <p:nvPr/>
          </p:nvGrpSpPr>
          <p:grpSpPr>
            <a:xfrm>
              <a:off x="2053057" y="3650139"/>
              <a:ext cx="4042942" cy="1034514"/>
              <a:chOff x="2053057" y="2249858"/>
              <a:chExt cx="4042942" cy="1034514"/>
            </a:xfrm>
          </p:grpSpPr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xmlns="" id="{695779BA-5A1F-4959-AF56-C38EE05E4378}"/>
                  </a:ext>
                </a:extLst>
              </p:cNvPr>
              <p:cNvSpPr txBox="1"/>
              <p:nvPr/>
            </p:nvSpPr>
            <p:spPr>
              <a:xfrm>
                <a:off x="2053058" y="2638041"/>
                <a:ext cx="404294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点击此处更换文本</a:t>
                </a:r>
                <a:r>
                  <a:rPr lang="en-US" altLang="zh-CN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58pic.com</a:t>
                </a:r>
                <a:r>
                  <a:rPr lang="zh-CN" altLang="en-US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点击此处更换文本</a:t>
                </a:r>
                <a:r>
                  <a:rPr lang="en-US" altLang="zh-CN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58pic.com</a:t>
                </a:r>
                <a:r>
                  <a:rPr lang="zh-CN" altLang="en-US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点击此处更换文本</a:t>
                </a:r>
                <a:r>
                  <a:rPr lang="en-US" altLang="zh-CN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58pic.com</a:t>
                </a:r>
                <a:r>
                  <a:rPr lang="zh-CN" altLang="en-US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点击此处更换文本</a:t>
                </a:r>
                <a:r>
                  <a:rPr lang="en-US" altLang="zh-CN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58pic.com</a:t>
                </a:r>
                <a:endPara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xmlns="" id="{7AFC3A9B-6BC0-4B12-B668-1309F369EF17}"/>
                  </a:ext>
                </a:extLst>
              </p:cNvPr>
              <p:cNvSpPr/>
              <p:nvPr/>
            </p:nvSpPr>
            <p:spPr>
              <a:xfrm>
                <a:off x="2053057" y="2249858"/>
                <a:ext cx="3287539" cy="4671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点击此处更换标题</a:t>
                </a:r>
              </a:p>
            </p:txBody>
          </p:sp>
        </p:grp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xmlns="" id="{CD6B7E1B-B216-479E-B05A-FDC2315F3BBF}"/>
                </a:ext>
              </a:extLst>
            </p:cNvPr>
            <p:cNvGrpSpPr/>
            <p:nvPr/>
          </p:nvGrpSpPr>
          <p:grpSpPr>
            <a:xfrm>
              <a:off x="2053057" y="5166399"/>
              <a:ext cx="4042942" cy="1034514"/>
              <a:chOff x="2053057" y="2249858"/>
              <a:chExt cx="4042942" cy="1034514"/>
            </a:xfrm>
          </p:grpSpPr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xmlns="" id="{B000B736-D493-4EA6-81C2-FF09F7B926D1}"/>
                  </a:ext>
                </a:extLst>
              </p:cNvPr>
              <p:cNvSpPr txBox="1"/>
              <p:nvPr/>
            </p:nvSpPr>
            <p:spPr>
              <a:xfrm>
                <a:off x="2053058" y="2638041"/>
                <a:ext cx="404294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点击此处更换文本</a:t>
                </a:r>
                <a:r>
                  <a:rPr lang="en-US" altLang="zh-CN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58pic.com</a:t>
                </a:r>
                <a:r>
                  <a:rPr lang="zh-CN" altLang="en-US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点击此处更换文本</a:t>
                </a:r>
                <a:r>
                  <a:rPr lang="en-US" altLang="zh-CN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58pic.com</a:t>
                </a:r>
                <a:r>
                  <a:rPr lang="zh-CN" altLang="en-US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点击此处更换文本</a:t>
                </a:r>
                <a:r>
                  <a:rPr lang="en-US" altLang="zh-CN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58pic.com</a:t>
                </a:r>
                <a:r>
                  <a:rPr lang="zh-CN" altLang="en-US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点击此处更换文本</a:t>
                </a:r>
                <a:r>
                  <a:rPr lang="en-US" altLang="zh-CN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58pic.com</a:t>
                </a:r>
                <a:endPara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xmlns="" id="{5DDEB511-3747-4165-9DA0-A6FF6609A580}"/>
                  </a:ext>
                </a:extLst>
              </p:cNvPr>
              <p:cNvSpPr/>
              <p:nvPr/>
            </p:nvSpPr>
            <p:spPr>
              <a:xfrm>
                <a:off x="2053057" y="2249858"/>
                <a:ext cx="3287539" cy="4671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点击此处更换标题</a:t>
                </a:r>
              </a:p>
            </p:txBody>
          </p:sp>
        </p:grpSp>
        <p:grpSp>
          <p:nvGrpSpPr>
            <p:cNvPr id="32" name="组合 31">
              <a:extLst>
                <a:ext uri="{FF2B5EF4-FFF2-40B4-BE49-F238E27FC236}">
                  <a16:creationId xmlns:a16="http://schemas.microsoft.com/office/drawing/2014/main" xmlns="" id="{371F3AE5-4825-4A1A-B400-D7AFB16FEAEA}"/>
                </a:ext>
              </a:extLst>
            </p:cNvPr>
            <p:cNvGrpSpPr/>
            <p:nvPr/>
          </p:nvGrpSpPr>
          <p:grpSpPr>
            <a:xfrm>
              <a:off x="7509642" y="2140528"/>
              <a:ext cx="4042942" cy="1034514"/>
              <a:chOff x="2053057" y="2249858"/>
              <a:chExt cx="4042942" cy="1034514"/>
            </a:xfrm>
          </p:grpSpPr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xmlns="" id="{2F03FA4B-5F1F-42B2-AF9E-8932ACD18E70}"/>
                  </a:ext>
                </a:extLst>
              </p:cNvPr>
              <p:cNvSpPr txBox="1"/>
              <p:nvPr/>
            </p:nvSpPr>
            <p:spPr>
              <a:xfrm>
                <a:off x="2053058" y="2638041"/>
                <a:ext cx="404294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点击此处更换文本</a:t>
                </a:r>
                <a:r>
                  <a:rPr lang="en-US" altLang="zh-CN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58pic.com</a:t>
                </a:r>
                <a:r>
                  <a:rPr lang="zh-CN" altLang="en-US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点击此处更换文本</a:t>
                </a:r>
                <a:r>
                  <a:rPr lang="en-US" altLang="zh-CN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58pic.com</a:t>
                </a:r>
                <a:r>
                  <a:rPr lang="zh-CN" altLang="en-US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点击此处更换文本</a:t>
                </a:r>
                <a:r>
                  <a:rPr lang="en-US" altLang="zh-CN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58pic.com</a:t>
                </a:r>
                <a:r>
                  <a:rPr lang="zh-CN" altLang="en-US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点击此处更换文本</a:t>
                </a:r>
                <a:r>
                  <a:rPr lang="en-US" altLang="zh-CN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58pic.com</a:t>
                </a:r>
                <a:endPara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xmlns="" id="{02DDE66D-97FF-46CA-B127-49E2C1E9FF20}"/>
                  </a:ext>
                </a:extLst>
              </p:cNvPr>
              <p:cNvSpPr/>
              <p:nvPr/>
            </p:nvSpPr>
            <p:spPr>
              <a:xfrm>
                <a:off x="2053057" y="2249858"/>
                <a:ext cx="3287539" cy="4671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点击此处更换标题</a:t>
                </a:r>
              </a:p>
            </p:txBody>
          </p:sp>
        </p:grpSp>
        <p:grpSp>
          <p:nvGrpSpPr>
            <p:cNvPr id="35" name="组合 34">
              <a:extLst>
                <a:ext uri="{FF2B5EF4-FFF2-40B4-BE49-F238E27FC236}">
                  <a16:creationId xmlns:a16="http://schemas.microsoft.com/office/drawing/2014/main" xmlns="" id="{C4E6D628-CEBD-4502-9133-B55A2A7C530A}"/>
                </a:ext>
              </a:extLst>
            </p:cNvPr>
            <p:cNvGrpSpPr/>
            <p:nvPr/>
          </p:nvGrpSpPr>
          <p:grpSpPr>
            <a:xfrm>
              <a:off x="7509642" y="3650139"/>
              <a:ext cx="4042942" cy="1034514"/>
              <a:chOff x="2053057" y="2249858"/>
              <a:chExt cx="4042942" cy="1034514"/>
            </a:xfrm>
          </p:grpSpPr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xmlns="" id="{AC789506-E981-4296-9888-C32B71723F96}"/>
                  </a:ext>
                </a:extLst>
              </p:cNvPr>
              <p:cNvSpPr txBox="1"/>
              <p:nvPr/>
            </p:nvSpPr>
            <p:spPr>
              <a:xfrm>
                <a:off x="2053058" y="2638041"/>
                <a:ext cx="404294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点击此处更换文本</a:t>
                </a:r>
                <a:r>
                  <a:rPr lang="en-US" altLang="zh-CN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58pic.com</a:t>
                </a:r>
                <a:r>
                  <a:rPr lang="zh-CN" altLang="en-US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点击此处更换文本</a:t>
                </a:r>
                <a:r>
                  <a:rPr lang="en-US" altLang="zh-CN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58pic.com</a:t>
                </a:r>
                <a:r>
                  <a:rPr lang="zh-CN" altLang="en-US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点击此处更换文本</a:t>
                </a:r>
                <a:r>
                  <a:rPr lang="en-US" altLang="zh-CN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58pic.com</a:t>
                </a:r>
                <a:r>
                  <a:rPr lang="zh-CN" altLang="en-US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点击此处更换文本</a:t>
                </a:r>
                <a:r>
                  <a:rPr lang="en-US" altLang="zh-CN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58pic.com</a:t>
                </a:r>
                <a:endPara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xmlns="" id="{9331E4E1-F768-4561-A7DF-9E7AD08BA1E6}"/>
                  </a:ext>
                </a:extLst>
              </p:cNvPr>
              <p:cNvSpPr/>
              <p:nvPr/>
            </p:nvSpPr>
            <p:spPr>
              <a:xfrm>
                <a:off x="2053057" y="2249858"/>
                <a:ext cx="3287539" cy="4671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点击此处更换标题</a:t>
                </a:r>
              </a:p>
            </p:txBody>
          </p:sp>
        </p:grpSp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xmlns="" id="{A8EE6CD3-FF8D-4885-A8B6-6F8BEF2B6004}"/>
                </a:ext>
              </a:extLst>
            </p:cNvPr>
            <p:cNvGrpSpPr/>
            <p:nvPr/>
          </p:nvGrpSpPr>
          <p:grpSpPr>
            <a:xfrm>
              <a:off x="7509642" y="5166399"/>
              <a:ext cx="4042942" cy="1034514"/>
              <a:chOff x="2053057" y="2249858"/>
              <a:chExt cx="4042942" cy="1034514"/>
            </a:xfrm>
          </p:grpSpPr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xmlns="" id="{16C85D7B-6DE3-4F03-AD75-91BBF22B9A30}"/>
                  </a:ext>
                </a:extLst>
              </p:cNvPr>
              <p:cNvSpPr txBox="1"/>
              <p:nvPr/>
            </p:nvSpPr>
            <p:spPr>
              <a:xfrm>
                <a:off x="2053058" y="2638041"/>
                <a:ext cx="404294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点击此处更换文本</a:t>
                </a:r>
                <a:r>
                  <a:rPr lang="en-US" altLang="zh-CN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58pic.com</a:t>
                </a:r>
                <a:r>
                  <a:rPr lang="zh-CN" altLang="en-US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点击此处更换文本</a:t>
                </a:r>
                <a:r>
                  <a:rPr lang="en-US" altLang="zh-CN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58pic.com</a:t>
                </a:r>
                <a:r>
                  <a:rPr lang="zh-CN" altLang="en-US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点击此处更换文本</a:t>
                </a:r>
                <a:r>
                  <a:rPr lang="en-US" altLang="zh-CN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58pic.com</a:t>
                </a:r>
                <a:r>
                  <a:rPr lang="zh-CN" altLang="en-US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点击此处更换文本</a:t>
                </a:r>
                <a:r>
                  <a:rPr lang="en-US" altLang="zh-CN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58pic.com</a:t>
                </a:r>
                <a:endPara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xmlns="" id="{62E0E9F3-6579-4C18-A01E-F8B1CF83BEBC}"/>
                  </a:ext>
                </a:extLst>
              </p:cNvPr>
              <p:cNvSpPr/>
              <p:nvPr/>
            </p:nvSpPr>
            <p:spPr>
              <a:xfrm>
                <a:off x="2053057" y="2249858"/>
                <a:ext cx="3287539" cy="4671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点击此处更换标题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7053748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xmlns="" id="{86E7686E-66A1-45C3-A6D5-589353A2E1E9}"/>
              </a:ext>
            </a:extLst>
          </p:cNvPr>
          <p:cNvGrpSpPr/>
          <p:nvPr/>
        </p:nvGrpSpPr>
        <p:grpSpPr>
          <a:xfrm>
            <a:off x="-1373255" y="-1275082"/>
            <a:ext cx="6827630" cy="4009574"/>
            <a:chOff x="-1373255" y="-1275082"/>
            <a:chExt cx="6827630" cy="4009574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xmlns="" id="{084DAB7A-A790-4B57-A537-D6E57255795D}"/>
                </a:ext>
              </a:extLst>
            </p:cNvPr>
            <p:cNvGrpSpPr/>
            <p:nvPr/>
          </p:nvGrpSpPr>
          <p:grpSpPr>
            <a:xfrm rot="1582098">
              <a:off x="-1373255" y="-1275082"/>
              <a:ext cx="2746510" cy="4009574"/>
              <a:chOff x="-3138530" y="-2579087"/>
              <a:chExt cx="9203382" cy="13435834"/>
            </a:xfrm>
          </p:grpSpPr>
          <p:sp>
            <p:nvSpPr>
              <p:cNvPr id="2" name="矩形: 圆角 1">
                <a:extLst>
                  <a:ext uri="{FF2B5EF4-FFF2-40B4-BE49-F238E27FC236}">
                    <a16:creationId xmlns:a16="http://schemas.microsoft.com/office/drawing/2014/main" xmlns="" id="{95B9BB3E-6CDA-4B1E-8F91-9E36A612F4D6}"/>
                  </a:ext>
                </a:extLst>
              </p:cNvPr>
              <p:cNvSpPr/>
              <p:nvPr/>
            </p:nvSpPr>
            <p:spPr>
              <a:xfrm rot="19103247">
                <a:off x="-3138530" y="1003257"/>
                <a:ext cx="5571382" cy="4799784"/>
              </a:xfrm>
              <a:prstGeom prst="roundRect">
                <a:avLst>
                  <a:gd name="adj" fmla="val 5494"/>
                </a:avLst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" name="矩形: 圆角 2">
                <a:extLst>
                  <a:ext uri="{FF2B5EF4-FFF2-40B4-BE49-F238E27FC236}">
                    <a16:creationId xmlns:a16="http://schemas.microsoft.com/office/drawing/2014/main" xmlns="" id="{72C37C42-4548-4147-BDC3-840EDC76F808}"/>
                  </a:ext>
                </a:extLst>
              </p:cNvPr>
              <p:cNvSpPr/>
              <p:nvPr/>
            </p:nvSpPr>
            <p:spPr>
              <a:xfrm rot="19103247">
                <a:off x="-472510" y="5224765"/>
                <a:ext cx="6537362" cy="5631982"/>
              </a:xfrm>
              <a:prstGeom prst="roundRect">
                <a:avLst>
                  <a:gd name="adj" fmla="val 5494"/>
                </a:avLst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" name="矩形: 圆角 3">
                <a:extLst>
                  <a:ext uri="{FF2B5EF4-FFF2-40B4-BE49-F238E27FC236}">
                    <a16:creationId xmlns:a16="http://schemas.microsoft.com/office/drawing/2014/main" xmlns="" id="{592FF9DD-0834-4605-AE6A-5C63FD8AADD6}"/>
                  </a:ext>
                </a:extLst>
              </p:cNvPr>
              <p:cNvSpPr/>
              <p:nvPr/>
            </p:nvSpPr>
            <p:spPr>
              <a:xfrm rot="19103247">
                <a:off x="1632634" y="-2579087"/>
                <a:ext cx="2726632" cy="4799784"/>
              </a:xfrm>
              <a:prstGeom prst="roundRect">
                <a:avLst>
                  <a:gd name="adj" fmla="val 5494"/>
                </a:avLst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" name="矩形 6">
              <a:extLst>
                <a:ext uri="{FF2B5EF4-FFF2-40B4-BE49-F238E27FC236}">
                  <a16:creationId xmlns:a16="http://schemas.microsoft.com/office/drawing/2014/main" xmlns="" id="{2A2F0C2A-DE9F-4879-AA2F-28DDEE488561}"/>
                </a:ext>
              </a:extLst>
            </p:cNvPr>
            <p:cNvSpPr/>
            <p:nvPr/>
          </p:nvSpPr>
          <p:spPr>
            <a:xfrm>
              <a:off x="576471" y="631313"/>
              <a:ext cx="2474842" cy="65707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</a:rPr>
                <a:t>月度工作概况</a:t>
              </a: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xmlns="" id="{3366A8F6-DC4D-4B6F-8CB0-78264DB4C575}"/>
                </a:ext>
              </a:extLst>
            </p:cNvPr>
            <p:cNvSpPr txBox="1"/>
            <p:nvPr/>
          </p:nvSpPr>
          <p:spPr>
            <a:xfrm>
              <a:off x="576471" y="1208879"/>
              <a:ext cx="4877904" cy="5241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点击此处更换文本</a:t>
              </a:r>
              <a:r>
                <a:rPr lang="en-US" altLang="zh-CN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58pic.com</a:t>
              </a:r>
              <a:r>
                <a:rPr lang="zh-CN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点击此处更换文本</a:t>
              </a:r>
              <a:r>
                <a:rPr lang="en-US" altLang="zh-CN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58pic.com</a:t>
              </a:r>
              <a:r>
                <a:rPr lang="zh-CN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点击此处更换文本</a:t>
              </a:r>
              <a:r>
                <a:rPr lang="en-US" altLang="zh-CN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58pic.com</a:t>
              </a:r>
              <a:r>
                <a:rPr lang="zh-CN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点击此处更换文本</a:t>
              </a:r>
              <a:r>
                <a:rPr lang="en-US" altLang="zh-CN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58pic.com</a:t>
              </a:r>
              <a:endPara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xmlns="" id="{C365F9F1-9FCD-4EE1-9CC0-87E06E5ECACD}"/>
              </a:ext>
            </a:extLst>
          </p:cNvPr>
          <p:cNvGrpSpPr/>
          <p:nvPr/>
        </p:nvGrpSpPr>
        <p:grpSpPr>
          <a:xfrm>
            <a:off x="1860432" y="2172754"/>
            <a:ext cx="3444901" cy="3419578"/>
            <a:chOff x="4367785" y="1826690"/>
            <a:chExt cx="3444901" cy="3419578"/>
          </a:xfrm>
          <a:effectLst/>
        </p:grpSpPr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xmlns="" id="{804F2362-ABF6-4D7E-90DD-B3529C28F7EE}"/>
                </a:ext>
              </a:extLst>
            </p:cNvPr>
            <p:cNvGrpSpPr/>
            <p:nvPr/>
          </p:nvGrpSpPr>
          <p:grpSpPr>
            <a:xfrm>
              <a:off x="4367785" y="1826690"/>
              <a:ext cx="3419578" cy="3419578"/>
              <a:chOff x="4375997" y="2004961"/>
              <a:chExt cx="3419578" cy="3419578"/>
            </a:xfrm>
          </p:grpSpPr>
          <p:sp>
            <p:nvSpPr>
              <p:cNvPr id="16" name="椭圆 15">
                <a:extLst>
                  <a:ext uri="{FF2B5EF4-FFF2-40B4-BE49-F238E27FC236}">
                    <a16:creationId xmlns:a16="http://schemas.microsoft.com/office/drawing/2014/main" xmlns="" id="{BFB0B929-9834-4FA8-A717-C93ED93FA08D}"/>
                  </a:ext>
                </a:extLst>
              </p:cNvPr>
              <p:cNvSpPr/>
              <p:nvPr/>
            </p:nvSpPr>
            <p:spPr>
              <a:xfrm rot="2700000">
                <a:off x="4378802" y="2940279"/>
                <a:ext cx="3419578" cy="1548942"/>
              </a:xfrm>
              <a:prstGeom prst="ellipse">
                <a:avLst/>
              </a:prstGeom>
              <a:noFill/>
              <a:ln w="12700" cap="rnd">
                <a:solidFill>
                  <a:schemeClr val="tx2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914400"/>
                <a:endParaRPr lang="zh-CN" altLang="en-US">
                  <a:solidFill>
                    <a:srgbClr val="13273F"/>
                  </a:solidFill>
                </a:endParaRPr>
              </a:p>
            </p:txBody>
          </p:sp>
          <p:sp>
            <p:nvSpPr>
              <p:cNvPr id="17" name="椭圆 16">
                <a:extLst>
                  <a:ext uri="{FF2B5EF4-FFF2-40B4-BE49-F238E27FC236}">
                    <a16:creationId xmlns:a16="http://schemas.microsoft.com/office/drawing/2014/main" xmlns="" id="{9B9D01A9-9FE5-4613-84D8-1DB50AB77470}"/>
                  </a:ext>
                </a:extLst>
              </p:cNvPr>
              <p:cNvSpPr/>
              <p:nvPr/>
            </p:nvSpPr>
            <p:spPr>
              <a:xfrm rot="8100000">
                <a:off x="4375997" y="2937475"/>
                <a:ext cx="3419578" cy="1548942"/>
              </a:xfrm>
              <a:prstGeom prst="ellipse">
                <a:avLst/>
              </a:prstGeom>
              <a:noFill/>
              <a:ln w="12700" cap="rnd">
                <a:solidFill>
                  <a:schemeClr val="tx2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914400"/>
                <a:endParaRPr lang="zh-CN" altLang="en-US" dirty="0">
                  <a:solidFill>
                    <a:srgbClr val="13273F"/>
                  </a:solidFill>
                </a:endParaRPr>
              </a:p>
            </p:txBody>
          </p:sp>
        </p:grpSp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xmlns="" id="{C22953A2-9DF7-4232-86D4-71F8741723DB}"/>
                </a:ext>
              </a:extLst>
            </p:cNvPr>
            <p:cNvSpPr/>
            <p:nvPr/>
          </p:nvSpPr>
          <p:spPr>
            <a:xfrm>
              <a:off x="5523429" y="1926426"/>
              <a:ext cx="1111726" cy="1111726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28575">
              <a:noFill/>
            </a:ln>
            <a:effectLst/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2400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zh-CN" altLang="en-US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xmlns="" id="{21E56C55-91E3-48FF-ACBD-0C180ACFE8E6}"/>
                </a:ext>
              </a:extLst>
            </p:cNvPr>
            <p:cNvSpPr/>
            <p:nvPr/>
          </p:nvSpPr>
          <p:spPr>
            <a:xfrm>
              <a:off x="6700960" y="2977812"/>
              <a:ext cx="1111726" cy="1111726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 w="28575">
              <a:noFill/>
            </a:ln>
            <a:effectLst/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2400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zh-CN" altLang="en-US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xmlns="" id="{3D9EA9C5-C803-435D-AB73-D4EB68D6111E}"/>
                </a:ext>
              </a:extLst>
            </p:cNvPr>
            <p:cNvSpPr/>
            <p:nvPr/>
          </p:nvSpPr>
          <p:spPr>
            <a:xfrm>
              <a:off x="5567708" y="3864693"/>
              <a:ext cx="1111726" cy="1111726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8575">
              <a:noFill/>
            </a:ln>
            <a:effectLst/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2400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04</a:t>
              </a:r>
              <a:endParaRPr lang="zh-CN" altLang="en-US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xmlns="" id="{710DA508-34B6-4133-A57F-DF8B98705A4E}"/>
                </a:ext>
              </a:extLst>
            </p:cNvPr>
            <p:cNvSpPr/>
            <p:nvPr/>
          </p:nvSpPr>
          <p:spPr>
            <a:xfrm>
              <a:off x="4410301" y="3004737"/>
              <a:ext cx="1111726" cy="1111726"/>
            </a:xfrm>
            <a:prstGeom prst="roundRect">
              <a:avLst/>
            </a:prstGeom>
            <a:solidFill>
              <a:schemeClr val="accent3"/>
            </a:solidFill>
            <a:ln w="28575">
              <a:noFill/>
            </a:ln>
            <a:effectLst/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2400" dirty="0">
                  <a:solidFill>
                    <a:schemeClr val="bg1">
                      <a:lumMod val="9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zh-CN" altLang="en-US" sz="24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xmlns="" id="{2CD611EA-9181-49CF-ACD9-454E42550AE1}"/>
              </a:ext>
            </a:extLst>
          </p:cNvPr>
          <p:cNvGrpSpPr/>
          <p:nvPr/>
        </p:nvGrpSpPr>
        <p:grpSpPr>
          <a:xfrm>
            <a:off x="6139106" y="1616383"/>
            <a:ext cx="5518218" cy="4433755"/>
            <a:chOff x="6299408" y="1616383"/>
            <a:chExt cx="5518218" cy="4433755"/>
          </a:xfrm>
        </p:grpSpPr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xmlns="" id="{525A7ACD-8175-476D-943C-17DE1C5AFB30}"/>
                </a:ext>
              </a:extLst>
            </p:cNvPr>
            <p:cNvGrpSpPr/>
            <p:nvPr/>
          </p:nvGrpSpPr>
          <p:grpSpPr>
            <a:xfrm>
              <a:off x="6992807" y="1616383"/>
              <a:ext cx="4824819" cy="4433755"/>
              <a:chOff x="6595242" y="1288392"/>
              <a:chExt cx="4824819" cy="4433755"/>
            </a:xfrm>
          </p:grpSpPr>
          <p:grpSp>
            <p:nvGrpSpPr>
              <p:cNvPr id="5" name="组合 4">
                <a:extLst>
                  <a:ext uri="{FF2B5EF4-FFF2-40B4-BE49-F238E27FC236}">
                    <a16:creationId xmlns:a16="http://schemas.microsoft.com/office/drawing/2014/main" xmlns="" id="{4102ABEB-9794-4912-ABB1-ECB44FA7E6CE}"/>
                  </a:ext>
                </a:extLst>
              </p:cNvPr>
              <p:cNvGrpSpPr/>
              <p:nvPr/>
            </p:nvGrpSpPr>
            <p:grpSpPr>
              <a:xfrm>
                <a:off x="6595242" y="1288392"/>
                <a:ext cx="4824819" cy="1034514"/>
                <a:chOff x="7509642" y="2001382"/>
                <a:chExt cx="4824819" cy="1034514"/>
              </a:xfrm>
            </p:grpSpPr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xmlns="" id="{5F51215E-F1CE-4262-AC10-6D5AAB2336C2}"/>
                    </a:ext>
                  </a:extLst>
                </p:cNvPr>
                <p:cNvSpPr txBox="1"/>
                <p:nvPr/>
              </p:nvSpPr>
              <p:spPr>
                <a:xfrm>
                  <a:off x="7509643" y="2389565"/>
                  <a:ext cx="4824818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zh-CN" altLang="en-US" sz="12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点击此处更换文本</a:t>
                  </a:r>
                  <a:r>
                    <a:rPr lang="en-US" altLang="zh-CN" sz="12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58pic.com</a:t>
                  </a:r>
                  <a:r>
                    <a:rPr lang="zh-CN" altLang="en-US" sz="12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点击此处更换文本</a:t>
                  </a:r>
                  <a:r>
                    <a:rPr lang="en-US" altLang="zh-CN" sz="12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58pic.com</a:t>
                  </a:r>
                  <a:r>
                    <a:rPr lang="zh-CN" altLang="en-US" sz="12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点击此处更换文本</a:t>
                  </a:r>
                  <a:r>
                    <a:rPr lang="en-US" altLang="zh-CN" sz="12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58pic.com</a:t>
                  </a:r>
                  <a:r>
                    <a:rPr lang="zh-CN" altLang="en-US" sz="12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点击此处更换文本</a:t>
                  </a:r>
                  <a:r>
                    <a:rPr lang="en-US" altLang="zh-CN" sz="12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58pic.com</a:t>
                  </a:r>
                  <a:endParaRPr lang="zh-CN" altLang="en-US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19" name="矩形 18">
                  <a:extLst>
                    <a:ext uri="{FF2B5EF4-FFF2-40B4-BE49-F238E27FC236}">
                      <a16:creationId xmlns:a16="http://schemas.microsoft.com/office/drawing/2014/main" xmlns="" id="{EA2486CC-7ED4-4ADE-BF62-6C8C665134F0}"/>
                    </a:ext>
                  </a:extLst>
                </p:cNvPr>
                <p:cNvSpPr/>
                <p:nvPr/>
              </p:nvSpPr>
              <p:spPr>
                <a:xfrm>
                  <a:off x="7509642" y="2001382"/>
                  <a:ext cx="3287539" cy="46713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50000"/>
                    </a:lnSpc>
                  </a:pPr>
                  <a:r>
                    <a:rPr lang="zh-CN" altLang="en-US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点击此处更换标题</a:t>
                  </a:r>
                </a:p>
              </p:txBody>
            </p:sp>
          </p:grpSp>
          <p:grpSp>
            <p:nvGrpSpPr>
              <p:cNvPr id="20" name="组合 19">
                <a:extLst>
                  <a:ext uri="{FF2B5EF4-FFF2-40B4-BE49-F238E27FC236}">
                    <a16:creationId xmlns:a16="http://schemas.microsoft.com/office/drawing/2014/main" xmlns="" id="{AE8DCA54-4441-48F7-9635-C612E6443C71}"/>
                  </a:ext>
                </a:extLst>
              </p:cNvPr>
              <p:cNvGrpSpPr/>
              <p:nvPr/>
            </p:nvGrpSpPr>
            <p:grpSpPr>
              <a:xfrm>
                <a:off x="6595242" y="2421472"/>
                <a:ext cx="4824819" cy="1034514"/>
                <a:chOff x="7509642" y="2001382"/>
                <a:chExt cx="4824819" cy="1034514"/>
              </a:xfrm>
            </p:grpSpPr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xmlns="" id="{FC948307-3C14-4F7C-8963-7E923BA64B25}"/>
                    </a:ext>
                  </a:extLst>
                </p:cNvPr>
                <p:cNvSpPr txBox="1"/>
                <p:nvPr/>
              </p:nvSpPr>
              <p:spPr>
                <a:xfrm>
                  <a:off x="7509643" y="2389565"/>
                  <a:ext cx="4824818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zh-CN" altLang="en-US" sz="12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点击此处更换文本</a:t>
                  </a:r>
                  <a:r>
                    <a:rPr lang="en-US" altLang="zh-CN" sz="12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58pic.com</a:t>
                  </a:r>
                  <a:r>
                    <a:rPr lang="zh-CN" altLang="en-US" sz="12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点击此处更换文本</a:t>
                  </a:r>
                  <a:r>
                    <a:rPr lang="en-US" altLang="zh-CN" sz="12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58pic.com</a:t>
                  </a:r>
                  <a:r>
                    <a:rPr lang="zh-CN" altLang="en-US" sz="12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点击此处更换文本</a:t>
                  </a:r>
                  <a:r>
                    <a:rPr lang="en-US" altLang="zh-CN" sz="12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58pic.com</a:t>
                  </a:r>
                  <a:r>
                    <a:rPr lang="zh-CN" altLang="en-US" sz="12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点击此处更换文本</a:t>
                  </a:r>
                  <a:r>
                    <a:rPr lang="en-US" altLang="zh-CN" sz="12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58pic.com</a:t>
                  </a:r>
                  <a:endParaRPr lang="zh-CN" altLang="en-US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22" name="矩形 21">
                  <a:extLst>
                    <a:ext uri="{FF2B5EF4-FFF2-40B4-BE49-F238E27FC236}">
                      <a16:creationId xmlns:a16="http://schemas.microsoft.com/office/drawing/2014/main" xmlns="" id="{64E3DC57-9F17-4B90-96C1-CFAAEA8412CC}"/>
                    </a:ext>
                  </a:extLst>
                </p:cNvPr>
                <p:cNvSpPr/>
                <p:nvPr/>
              </p:nvSpPr>
              <p:spPr>
                <a:xfrm>
                  <a:off x="7509642" y="2001382"/>
                  <a:ext cx="3287539" cy="46713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50000"/>
                    </a:lnSpc>
                  </a:pPr>
                  <a:r>
                    <a:rPr lang="zh-CN" altLang="en-US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点击此处更换标题</a:t>
                  </a:r>
                </a:p>
              </p:txBody>
            </p:sp>
          </p:grpSp>
          <p:grpSp>
            <p:nvGrpSpPr>
              <p:cNvPr id="23" name="组合 22">
                <a:extLst>
                  <a:ext uri="{FF2B5EF4-FFF2-40B4-BE49-F238E27FC236}">
                    <a16:creationId xmlns:a16="http://schemas.microsoft.com/office/drawing/2014/main" xmlns="" id="{787C317B-85B3-4807-8F0F-F28E5112E3B1}"/>
                  </a:ext>
                </a:extLst>
              </p:cNvPr>
              <p:cNvGrpSpPr/>
              <p:nvPr/>
            </p:nvGrpSpPr>
            <p:grpSpPr>
              <a:xfrm>
                <a:off x="6595242" y="3554552"/>
                <a:ext cx="4824819" cy="1034514"/>
                <a:chOff x="7509642" y="2001382"/>
                <a:chExt cx="4824819" cy="1034514"/>
              </a:xfrm>
            </p:grpSpPr>
            <p:sp>
              <p:nvSpPr>
                <p:cNvPr id="24" name="文本框 23">
                  <a:extLst>
                    <a:ext uri="{FF2B5EF4-FFF2-40B4-BE49-F238E27FC236}">
                      <a16:creationId xmlns:a16="http://schemas.microsoft.com/office/drawing/2014/main" xmlns="" id="{227E6A47-E2C2-4948-A313-6910B25DF827}"/>
                    </a:ext>
                  </a:extLst>
                </p:cNvPr>
                <p:cNvSpPr txBox="1"/>
                <p:nvPr/>
              </p:nvSpPr>
              <p:spPr>
                <a:xfrm>
                  <a:off x="7509643" y="2389565"/>
                  <a:ext cx="4824818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zh-CN" altLang="en-US" sz="12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点击此处更换文本</a:t>
                  </a:r>
                  <a:r>
                    <a:rPr lang="en-US" altLang="zh-CN" sz="12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58pic.com</a:t>
                  </a:r>
                  <a:r>
                    <a:rPr lang="zh-CN" altLang="en-US" sz="12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点击此处更换文本</a:t>
                  </a:r>
                  <a:r>
                    <a:rPr lang="en-US" altLang="zh-CN" sz="12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58pic.com</a:t>
                  </a:r>
                  <a:r>
                    <a:rPr lang="zh-CN" altLang="en-US" sz="12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点击此处更换文本</a:t>
                  </a:r>
                  <a:r>
                    <a:rPr lang="en-US" altLang="zh-CN" sz="12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58pic.com</a:t>
                  </a:r>
                  <a:r>
                    <a:rPr lang="zh-CN" altLang="en-US" sz="12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点击此处更换文本</a:t>
                  </a:r>
                  <a:r>
                    <a:rPr lang="en-US" altLang="zh-CN" sz="12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58pic.com</a:t>
                  </a:r>
                  <a:endParaRPr lang="zh-CN" altLang="en-US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25" name="矩形 24">
                  <a:extLst>
                    <a:ext uri="{FF2B5EF4-FFF2-40B4-BE49-F238E27FC236}">
                      <a16:creationId xmlns:a16="http://schemas.microsoft.com/office/drawing/2014/main" xmlns="" id="{3B314049-24AB-443F-805C-3AB910AC71D7}"/>
                    </a:ext>
                  </a:extLst>
                </p:cNvPr>
                <p:cNvSpPr/>
                <p:nvPr/>
              </p:nvSpPr>
              <p:spPr>
                <a:xfrm>
                  <a:off x="7509642" y="2001382"/>
                  <a:ext cx="3287539" cy="46713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50000"/>
                    </a:lnSpc>
                  </a:pPr>
                  <a:r>
                    <a:rPr lang="zh-CN" altLang="en-US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点击此处更换标题</a:t>
                  </a:r>
                </a:p>
              </p:txBody>
            </p:sp>
          </p:grpSp>
          <p:grpSp>
            <p:nvGrpSpPr>
              <p:cNvPr id="26" name="组合 25">
                <a:extLst>
                  <a:ext uri="{FF2B5EF4-FFF2-40B4-BE49-F238E27FC236}">
                    <a16:creationId xmlns:a16="http://schemas.microsoft.com/office/drawing/2014/main" xmlns="" id="{490AF8CA-B493-4BE5-AE1D-AF817FAEF569}"/>
                  </a:ext>
                </a:extLst>
              </p:cNvPr>
              <p:cNvGrpSpPr/>
              <p:nvPr/>
            </p:nvGrpSpPr>
            <p:grpSpPr>
              <a:xfrm>
                <a:off x="6595242" y="4687633"/>
                <a:ext cx="4824819" cy="1034514"/>
                <a:chOff x="7509642" y="2001382"/>
                <a:chExt cx="4824819" cy="1034514"/>
              </a:xfrm>
            </p:grpSpPr>
            <p:sp>
              <p:nvSpPr>
                <p:cNvPr id="27" name="文本框 26">
                  <a:extLst>
                    <a:ext uri="{FF2B5EF4-FFF2-40B4-BE49-F238E27FC236}">
                      <a16:creationId xmlns:a16="http://schemas.microsoft.com/office/drawing/2014/main" xmlns="" id="{016F80C0-682F-40B6-B39F-0049FF3786C5}"/>
                    </a:ext>
                  </a:extLst>
                </p:cNvPr>
                <p:cNvSpPr txBox="1"/>
                <p:nvPr/>
              </p:nvSpPr>
              <p:spPr>
                <a:xfrm>
                  <a:off x="7509643" y="2389565"/>
                  <a:ext cx="4824818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zh-CN" altLang="en-US" sz="12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点击此处更换文本</a:t>
                  </a:r>
                  <a:r>
                    <a:rPr lang="en-US" altLang="zh-CN" sz="12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58pic.com</a:t>
                  </a:r>
                  <a:r>
                    <a:rPr lang="zh-CN" altLang="en-US" sz="12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点击此处更换文本</a:t>
                  </a:r>
                  <a:r>
                    <a:rPr lang="en-US" altLang="zh-CN" sz="12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58pic.com</a:t>
                  </a:r>
                  <a:r>
                    <a:rPr lang="zh-CN" altLang="en-US" sz="12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点击此处更换文本</a:t>
                  </a:r>
                  <a:r>
                    <a:rPr lang="en-US" altLang="zh-CN" sz="12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58pic.com</a:t>
                  </a:r>
                  <a:r>
                    <a:rPr lang="zh-CN" altLang="en-US" sz="12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点击此处更换文本</a:t>
                  </a:r>
                  <a:r>
                    <a:rPr lang="en-US" altLang="zh-CN" sz="12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58pic.com</a:t>
                  </a:r>
                  <a:endParaRPr lang="zh-CN" altLang="en-US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sp>
              <p:nvSpPr>
                <p:cNvPr id="28" name="矩形 27">
                  <a:extLst>
                    <a:ext uri="{FF2B5EF4-FFF2-40B4-BE49-F238E27FC236}">
                      <a16:creationId xmlns:a16="http://schemas.microsoft.com/office/drawing/2014/main" xmlns="" id="{88E07A60-407D-406A-831E-0C1BCF27D41A}"/>
                    </a:ext>
                  </a:extLst>
                </p:cNvPr>
                <p:cNvSpPr/>
                <p:nvPr/>
              </p:nvSpPr>
              <p:spPr>
                <a:xfrm>
                  <a:off x="7509642" y="2001382"/>
                  <a:ext cx="3287539" cy="46713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50000"/>
                    </a:lnSpc>
                  </a:pPr>
                  <a:r>
                    <a:rPr lang="zh-CN" altLang="en-US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点击此处更换标题</a:t>
                  </a:r>
                </a:p>
              </p:txBody>
            </p:sp>
          </p:grpSp>
        </p:grp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xmlns="" id="{E3850D02-0E59-4A92-A4EF-6B5311CFBB77}"/>
                </a:ext>
              </a:extLst>
            </p:cNvPr>
            <p:cNvSpPr/>
            <p:nvPr/>
          </p:nvSpPr>
          <p:spPr>
            <a:xfrm>
              <a:off x="6299408" y="1799962"/>
              <a:ext cx="762000" cy="762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75000"/>
                    </a:schemeClr>
                  </a:solidFill>
                </a:rPr>
                <a:t>01</a:t>
              </a:r>
              <a:endParaRPr lang="zh-CN" altLang="en-US" sz="28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xmlns="" id="{D5D0BE8D-B980-4E82-9F3C-E9C4F26FE791}"/>
                </a:ext>
              </a:extLst>
            </p:cNvPr>
            <p:cNvSpPr/>
            <p:nvPr/>
          </p:nvSpPr>
          <p:spPr>
            <a:xfrm>
              <a:off x="6299408" y="2948368"/>
              <a:ext cx="762000" cy="762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solidFill>
                    <a:schemeClr val="accent3"/>
                  </a:solidFill>
                </a:rPr>
                <a:t>02</a:t>
              </a:r>
              <a:endParaRPr lang="zh-CN" altLang="en-US" sz="2800" dirty="0">
                <a:solidFill>
                  <a:schemeClr val="accent3"/>
                </a:solidFill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xmlns="" id="{4C1BD35F-E7CC-48FC-8332-A3A81AD0E70A}"/>
                </a:ext>
              </a:extLst>
            </p:cNvPr>
            <p:cNvSpPr/>
            <p:nvPr/>
          </p:nvSpPr>
          <p:spPr>
            <a:xfrm>
              <a:off x="6313028" y="4053489"/>
              <a:ext cx="762000" cy="762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03</a:t>
              </a:r>
              <a:endPara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xmlns="" id="{45201E9E-0F7A-4BAF-8AD2-A92FF205B6CC}"/>
                </a:ext>
              </a:extLst>
            </p:cNvPr>
            <p:cNvSpPr/>
            <p:nvPr/>
          </p:nvSpPr>
          <p:spPr>
            <a:xfrm>
              <a:off x="6314247" y="5186569"/>
              <a:ext cx="762000" cy="762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04</a:t>
              </a:r>
              <a:endPara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2438962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xmlns="" id="{606908A4-9930-4B50-9BE9-517ABEA55677}"/>
              </a:ext>
            </a:extLst>
          </p:cNvPr>
          <p:cNvGrpSpPr/>
          <p:nvPr/>
        </p:nvGrpSpPr>
        <p:grpSpPr>
          <a:xfrm>
            <a:off x="-3138530" y="-2579087"/>
            <a:ext cx="9203382" cy="13435834"/>
            <a:chOff x="-3138530" y="-2579087"/>
            <a:chExt cx="9203382" cy="13435834"/>
          </a:xfrm>
          <a:blipFill dpi="0" rotWithShape="1">
            <a:blip r:embed="rId3"/>
            <a:srcRect/>
            <a:tile tx="0" ty="0" sx="100000" sy="100000" flip="none" algn="l"/>
          </a:blipFill>
        </p:grpSpPr>
        <p:sp>
          <p:nvSpPr>
            <p:cNvPr id="2" name="矩形: 圆角 1">
              <a:extLst>
                <a:ext uri="{FF2B5EF4-FFF2-40B4-BE49-F238E27FC236}">
                  <a16:creationId xmlns:a16="http://schemas.microsoft.com/office/drawing/2014/main" xmlns="" id="{95B9BB3E-6CDA-4B1E-8F91-9E36A612F4D6}"/>
                </a:ext>
              </a:extLst>
            </p:cNvPr>
            <p:cNvSpPr/>
            <p:nvPr/>
          </p:nvSpPr>
          <p:spPr>
            <a:xfrm rot="19103247">
              <a:off x="-3138530" y="1003257"/>
              <a:ext cx="5571382" cy="4799784"/>
            </a:xfrm>
            <a:prstGeom prst="roundRect">
              <a:avLst>
                <a:gd name="adj" fmla="val 549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xmlns="" id="{72C37C42-4548-4147-BDC3-840EDC76F808}"/>
                </a:ext>
              </a:extLst>
            </p:cNvPr>
            <p:cNvSpPr/>
            <p:nvPr/>
          </p:nvSpPr>
          <p:spPr>
            <a:xfrm rot="19103247">
              <a:off x="-472510" y="5224765"/>
              <a:ext cx="6537362" cy="5631982"/>
            </a:xfrm>
            <a:prstGeom prst="roundRect">
              <a:avLst>
                <a:gd name="adj" fmla="val 549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xmlns="" id="{592FF9DD-0834-4605-AE6A-5C63FD8AADD6}"/>
                </a:ext>
              </a:extLst>
            </p:cNvPr>
            <p:cNvSpPr/>
            <p:nvPr/>
          </p:nvSpPr>
          <p:spPr>
            <a:xfrm rot="19103247">
              <a:off x="1632634" y="-2579087"/>
              <a:ext cx="2726632" cy="4799784"/>
            </a:xfrm>
            <a:prstGeom prst="roundRect">
              <a:avLst>
                <a:gd name="adj" fmla="val 549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xmlns="" id="{30D9BD0B-2EE0-47D6-87D6-1CCA3D34F771}"/>
              </a:ext>
            </a:extLst>
          </p:cNvPr>
          <p:cNvGrpSpPr/>
          <p:nvPr/>
        </p:nvGrpSpPr>
        <p:grpSpPr>
          <a:xfrm>
            <a:off x="3775033" y="1467013"/>
            <a:ext cx="7474442" cy="3534341"/>
            <a:chOff x="4223913" y="1283393"/>
            <a:chExt cx="7474442" cy="3534341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xmlns="" id="{7C174801-E5A8-48C9-8228-9C43367059D7}"/>
                </a:ext>
              </a:extLst>
            </p:cNvPr>
            <p:cNvGrpSpPr/>
            <p:nvPr/>
          </p:nvGrpSpPr>
          <p:grpSpPr>
            <a:xfrm>
              <a:off x="4223913" y="2711614"/>
              <a:ext cx="7474442" cy="2106120"/>
              <a:chOff x="4223913" y="2678513"/>
              <a:chExt cx="7474442" cy="2106120"/>
            </a:xfrm>
          </p:grpSpPr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xmlns="" id="{D3DAE55D-F3B6-49F5-B72D-3850B4F596F6}"/>
                  </a:ext>
                </a:extLst>
              </p:cNvPr>
              <p:cNvSpPr/>
              <p:nvPr/>
            </p:nvSpPr>
            <p:spPr>
              <a:xfrm>
                <a:off x="4223913" y="2678513"/>
                <a:ext cx="7474442" cy="108616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6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工作完成情况</a:t>
                </a:r>
              </a:p>
            </p:txBody>
          </p:sp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xmlns="" id="{192D2260-0C06-45B3-AF51-FBEEAD95249E}"/>
                  </a:ext>
                </a:extLst>
              </p:cNvPr>
              <p:cNvSpPr txBox="1"/>
              <p:nvPr/>
            </p:nvSpPr>
            <p:spPr>
              <a:xfrm>
                <a:off x="5494573" y="3764674"/>
                <a:ext cx="4933121" cy="10199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ctr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zh-CN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点击此处更换文本</a:t>
                </a:r>
                <a:r>
                  <a:rPr lang="en-US" altLang="zh-CN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58pic.com</a:t>
                </a:r>
                <a:endPara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marL="285750" indent="-285750" algn="ctr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zh-CN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点击此处更换文本</a:t>
                </a:r>
                <a:r>
                  <a:rPr lang="en-US" altLang="zh-CN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58pic.com</a:t>
                </a:r>
                <a:r>
                  <a:rPr lang="zh-CN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点击此处更换文本</a:t>
                </a:r>
                <a:r>
                  <a:rPr lang="en-US" altLang="zh-CN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58pic.com</a:t>
                </a:r>
                <a:r>
                  <a:rPr lang="zh-CN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点击此处更换文本</a:t>
                </a:r>
              </a:p>
            </p:txBody>
          </p:sp>
        </p:grpSp>
        <p:sp>
          <p:nvSpPr>
            <p:cNvPr id="6" name="矩形 5">
              <a:extLst>
                <a:ext uri="{FF2B5EF4-FFF2-40B4-BE49-F238E27FC236}">
                  <a16:creationId xmlns:a16="http://schemas.microsoft.com/office/drawing/2014/main" xmlns="" id="{F3042951-1EA1-47C9-BE53-34AE0CE08EA7}"/>
                </a:ext>
              </a:extLst>
            </p:cNvPr>
            <p:cNvSpPr/>
            <p:nvPr/>
          </p:nvSpPr>
          <p:spPr>
            <a:xfrm>
              <a:off x="6261542" y="1283393"/>
              <a:ext cx="3399181" cy="123706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6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02</a:t>
              </a:r>
              <a:endParaRPr lang="zh-CN" altLang="en-US" sz="96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xmlns="" id="{805B2A8B-8180-492A-8A8B-82FC4C2F1B5E}"/>
              </a:ext>
            </a:extLst>
          </p:cNvPr>
          <p:cNvGrpSpPr/>
          <p:nvPr/>
        </p:nvGrpSpPr>
        <p:grpSpPr>
          <a:xfrm rot="18115931" flipH="1">
            <a:off x="9605273" y="-1530048"/>
            <a:ext cx="3185430" cy="4650344"/>
            <a:chOff x="-3138530" y="-2579087"/>
            <a:chExt cx="9203382" cy="13435834"/>
          </a:xfrm>
        </p:grpSpPr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xmlns="" id="{A629125F-772A-4759-8294-35744700F41A}"/>
                </a:ext>
              </a:extLst>
            </p:cNvPr>
            <p:cNvSpPr/>
            <p:nvPr/>
          </p:nvSpPr>
          <p:spPr>
            <a:xfrm rot="19103247">
              <a:off x="-3138530" y="1003257"/>
              <a:ext cx="5571382" cy="4799784"/>
            </a:xfrm>
            <a:prstGeom prst="roundRect">
              <a:avLst>
                <a:gd name="adj" fmla="val 5494"/>
              </a:avLst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xmlns="" id="{420A2EC8-E0B3-4B76-A91D-B890EC73EFC5}"/>
                </a:ext>
              </a:extLst>
            </p:cNvPr>
            <p:cNvSpPr/>
            <p:nvPr/>
          </p:nvSpPr>
          <p:spPr>
            <a:xfrm rot="19103247">
              <a:off x="-472510" y="5224765"/>
              <a:ext cx="6537362" cy="5631982"/>
            </a:xfrm>
            <a:prstGeom prst="roundRect">
              <a:avLst>
                <a:gd name="adj" fmla="val 5494"/>
              </a:avLst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xmlns="" id="{A37BCF63-9E3D-4B25-93EA-1358E056750E}"/>
                </a:ext>
              </a:extLst>
            </p:cNvPr>
            <p:cNvSpPr/>
            <p:nvPr/>
          </p:nvSpPr>
          <p:spPr>
            <a:xfrm rot="19103247">
              <a:off x="1632634" y="-2579087"/>
              <a:ext cx="2726632" cy="4799784"/>
            </a:xfrm>
            <a:prstGeom prst="roundRect">
              <a:avLst>
                <a:gd name="adj" fmla="val 5494"/>
              </a:avLst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9947469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xmlns="" id="{86E7686E-66A1-45C3-A6D5-589353A2E1E9}"/>
              </a:ext>
            </a:extLst>
          </p:cNvPr>
          <p:cNvGrpSpPr/>
          <p:nvPr/>
        </p:nvGrpSpPr>
        <p:grpSpPr>
          <a:xfrm>
            <a:off x="-1373255" y="-1275082"/>
            <a:ext cx="6827630" cy="4009574"/>
            <a:chOff x="-1373255" y="-1275082"/>
            <a:chExt cx="6827630" cy="4009574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xmlns="" id="{084DAB7A-A790-4B57-A537-D6E57255795D}"/>
                </a:ext>
              </a:extLst>
            </p:cNvPr>
            <p:cNvGrpSpPr/>
            <p:nvPr/>
          </p:nvGrpSpPr>
          <p:grpSpPr>
            <a:xfrm rot="1582098">
              <a:off x="-1373255" y="-1275082"/>
              <a:ext cx="2746510" cy="4009574"/>
              <a:chOff x="-3138530" y="-2579087"/>
              <a:chExt cx="9203382" cy="13435834"/>
            </a:xfrm>
          </p:grpSpPr>
          <p:sp>
            <p:nvSpPr>
              <p:cNvPr id="2" name="矩形: 圆角 1">
                <a:extLst>
                  <a:ext uri="{FF2B5EF4-FFF2-40B4-BE49-F238E27FC236}">
                    <a16:creationId xmlns:a16="http://schemas.microsoft.com/office/drawing/2014/main" xmlns="" id="{95B9BB3E-6CDA-4B1E-8F91-9E36A612F4D6}"/>
                  </a:ext>
                </a:extLst>
              </p:cNvPr>
              <p:cNvSpPr/>
              <p:nvPr/>
            </p:nvSpPr>
            <p:spPr>
              <a:xfrm rot="19103247">
                <a:off x="-3138530" y="1003257"/>
                <a:ext cx="5571382" cy="4799784"/>
              </a:xfrm>
              <a:prstGeom prst="roundRect">
                <a:avLst>
                  <a:gd name="adj" fmla="val 5494"/>
                </a:avLst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" name="矩形: 圆角 2">
                <a:extLst>
                  <a:ext uri="{FF2B5EF4-FFF2-40B4-BE49-F238E27FC236}">
                    <a16:creationId xmlns:a16="http://schemas.microsoft.com/office/drawing/2014/main" xmlns="" id="{72C37C42-4548-4147-BDC3-840EDC76F808}"/>
                  </a:ext>
                </a:extLst>
              </p:cNvPr>
              <p:cNvSpPr/>
              <p:nvPr/>
            </p:nvSpPr>
            <p:spPr>
              <a:xfrm rot="19103247">
                <a:off x="-472510" y="5224765"/>
                <a:ext cx="6537362" cy="5631982"/>
              </a:xfrm>
              <a:prstGeom prst="roundRect">
                <a:avLst>
                  <a:gd name="adj" fmla="val 5494"/>
                </a:avLst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" name="矩形: 圆角 3">
                <a:extLst>
                  <a:ext uri="{FF2B5EF4-FFF2-40B4-BE49-F238E27FC236}">
                    <a16:creationId xmlns:a16="http://schemas.microsoft.com/office/drawing/2014/main" xmlns="" id="{592FF9DD-0834-4605-AE6A-5C63FD8AADD6}"/>
                  </a:ext>
                </a:extLst>
              </p:cNvPr>
              <p:cNvSpPr/>
              <p:nvPr/>
            </p:nvSpPr>
            <p:spPr>
              <a:xfrm rot="19103247">
                <a:off x="1632634" y="-2579087"/>
                <a:ext cx="2726632" cy="4799784"/>
              </a:xfrm>
              <a:prstGeom prst="roundRect">
                <a:avLst>
                  <a:gd name="adj" fmla="val 5494"/>
                </a:avLst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" name="矩形 6">
              <a:extLst>
                <a:ext uri="{FF2B5EF4-FFF2-40B4-BE49-F238E27FC236}">
                  <a16:creationId xmlns:a16="http://schemas.microsoft.com/office/drawing/2014/main" xmlns="" id="{2A2F0C2A-DE9F-4879-AA2F-28DDEE488561}"/>
                </a:ext>
              </a:extLst>
            </p:cNvPr>
            <p:cNvSpPr/>
            <p:nvPr/>
          </p:nvSpPr>
          <p:spPr>
            <a:xfrm>
              <a:off x="576471" y="631313"/>
              <a:ext cx="2474842" cy="65707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</a:rPr>
                <a:t>工作完成情况</a:t>
              </a: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xmlns="" id="{3366A8F6-DC4D-4B6F-8CB0-78264DB4C575}"/>
                </a:ext>
              </a:extLst>
            </p:cNvPr>
            <p:cNvSpPr txBox="1"/>
            <p:nvPr/>
          </p:nvSpPr>
          <p:spPr>
            <a:xfrm>
              <a:off x="576471" y="1208879"/>
              <a:ext cx="4877904" cy="5241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点击此处更换文本</a:t>
              </a:r>
              <a:r>
                <a:rPr lang="en-US" altLang="zh-CN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58pic.com</a:t>
              </a:r>
              <a:r>
                <a:rPr lang="zh-CN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点击此处更换文本</a:t>
              </a:r>
              <a:r>
                <a:rPr lang="en-US" altLang="zh-CN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58pic.com</a:t>
              </a:r>
              <a:r>
                <a:rPr lang="zh-CN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点击此处更换文本</a:t>
              </a:r>
              <a:r>
                <a:rPr lang="en-US" altLang="zh-CN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58pic.com</a:t>
              </a:r>
              <a:r>
                <a:rPr lang="zh-CN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点击此处更换文本</a:t>
              </a:r>
              <a:r>
                <a:rPr lang="en-US" altLang="zh-CN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58pic.com</a:t>
              </a:r>
              <a:endPara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xmlns="" id="{A75DD785-BA9B-4C64-B796-7704FC235381}"/>
              </a:ext>
            </a:extLst>
          </p:cNvPr>
          <p:cNvGrpSpPr/>
          <p:nvPr/>
        </p:nvGrpSpPr>
        <p:grpSpPr>
          <a:xfrm>
            <a:off x="1331843" y="2623930"/>
            <a:ext cx="9541565" cy="2206488"/>
            <a:chOff x="1331843" y="2097156"/>
            <a:chExt cx="9541565" cy="2206488"/>
          </a:xfrm>
          <a:noFill/>
        </p:grpSpPr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xmlns="" id="{D890418C-CA6C-4FDD-8733-5ABF96AA9C09}"/>
                </a:ext>
              </a:extLst>
            </p:cNvPr>
            <p:cNvSpPr/>
            <p:nvPr/>
          </p:nvSpPr>
          <p:spPr>
            <a:xfrm>
              <a:off x="1331843" y="2097157"/>
              <a:ext cx="2206487" cy="2206487"/>
            </a:xfrm>
            <a:prstGeom prst="round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b="1" dirty="0">
                <a:solidFill>
                  <a:schemeClr val="tx1"/>
                </a:solidFill>
              </a:endParaRPr>
            </a:p>
          </p:txBody>
        </p:sp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xmlns="" id="{BC06917D-504D-41F2-B2F0-6D6A8C21C47E}"/>
                </a:ext>
              </a:extLst>
            </p:cNvPr>
            <p:cNvSpPr/>
            <p:nvPr/>
          </p:nvSpPr>
          <p:spPr>
            <a:xfrm>
              <a:off x="3776869" y="2097156"/>
              <a:ext cx="2206487" cy="2206487"/>
            </a:xfrm>
            <a:prstGeom prst="round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xmlns="" id="{7B4344D2-138C-4C5E-829A-206FAE4A4A35}"/>
                </a:ext>
              </a:extLst>
            </p:cNvPr>
            <p:cNvSpPr/>
            <p:nvPr/>
          </p:nvSpPr>
          <p:spPr>
            <a:xfrm>
              <a:off x="6221895" y="2097156"/>
              <a:ext cx="2206487" cy="2206487"/>
            </a:xfrm>
            <a:prstGeom prst="round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xmlns="" id="{A92766D6-3330-4F4C-A84D-99696F33D112}"/>
                </a:ext>
              </a:extLst>
            </p:cNvPr>
            <p:cNvSpPr/>
            <p:nvPr/>
          </p:nvSpPr>
          <p:spPr>
            <a:xfrm>
              <a:off x="8666921" y="2097156"/>
              <a:ext cx="2206487" cy="2206487"/>
            </a:xfrm>
            <a:prstGeom prst="round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3" name="组合 42">
            <a:extLst>
              <a:ext uri="{FF2B5EF4-FFF2-40B4-BE49-F238E27FC236}">
                <a16:creationId xmlns:a16="http://schemas.microsoft.com/office/drawing/2014/main" xmlns="" id="{0942AE49-4BDB-4CE3-981E-19949442A38F}"/>
              </a:ext>
            </a:extLst>
          </p:cNvPr>
          <p:cNvGrpSpPr/>
          <p:nvPr/>
        </p:nvGrpSpPr>
        <p:grpSpPr>
          <a:xfrm>
            <a:off x="3314700" y="3384273"/>
            <a:ext cx="5562600" cy="685800"/>
            <a:chOff x="3314700" y="3384273"/>
            <a:chExt cx="5562600" cy="685800"/>
          </a:xfrm>
        </p:grpSpPr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xmlns="" id="{0E296ED3-C509-411E-81F9-E4540CF20B64}"/>
                </a:ext>
              </a:extLst>
            </p:cNvPr>
            <p:cNvSpPr/>
            <p:nvPr/>
          </p:nvSpPr>
          <p:spPr>
            <a:xfrm>
              <a:off x="3314700" y="3384273"/>
              <a:ext cx="685800" cy="685800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xmlns="" id="{B6C1C516-A2E1-479E-8FCF-C04D52B606D0}"/>
                </a:ext>
              </a:extLst>
            </p:cNvPr>
            <p:cNvSpPr/>
            <p:nvPr/>
          </p:nvSpPr>
          <p:spPr>
            <a:xfrm>
              <a:off x="5753100" y="3384273"/>
              <a:ext cx="685800" cy="685800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xmlns="" id="{CE1B4A21-A023-467B-A033-EE0F39498EA9}"/>
                </a:ext>
              </a:extLst>
            </p:cNvPr>
            <p:cNvSpPr/>
            <p:nvPr/>
          </p:nvSpPr>
          <p:spPr>
            <a:xfrm>
              <a:off x="8191500" y="3384273"/>
              <a:ext cx="685800" cy="685800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8" name="图形 17" descr="指向右边的反手食指">
              <a:extLst>
                <a:ext uri="{FF2B5EF4-FFF2-40B4-BE49-F238E27FC236}">
                  <a16:creationId xmlns:a16="http://schemas.microsoft.com/office/drawing/2014/main" xmlns="" id="{52DA8CE8-CAC4-4416-BFC4-C1236F11633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 flipV="1">
              <a:off x="3418841" y="3493530"/>
              <a:ext cx="467286" cy="467286"/>
            </a:xfrm>
            <a:prstGeom prst="rect">
              <a:avLst/>
            </a:prstGeom>
          </p:spPr>
        </p:pic>
        <p:pic>
          <p:nvPicPr>
            <p:cNvPr id="19" name="图形 18" descr="指向右边的反手食指">
              <a:extLst>
                <a:ext uri="{FF2B5EF4-FFF2-40B4-BE49-F238E27FC236}">
                  <a16:creationId xmlns:a16="http://schemas.microsoft.com/office/drawing/2014/main" xmlns="" id="{EA795692-181A-4C1A-A074-F0D96CEF46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 flipV="1">
              <a:off x="8300757" y="3493530"/>
              <a:ext cx="467286" cy="467286"/>
            </a:xfrm>
            <a:prstGeom prst="rect">
              <a:avLst/>
            </a:prstGeom>
          </p:spPr>
        </p:pic>
        <p:pic>
          <p:nvPicPr>
            <p:cNvPr id="20" name="图形 19" descr="男士">
              <a:extLst>
                <a:ext uri="{FF2B5EF4-FFF2-40B4-BE49-F238E27FC236}">
                  <a16:creationId xmlns:a16="http://schemas.microsoft.com/office/drawing/2014/main" xmlns="" id="{0F5DA6CB-2D3F-46E2-BA8E-E05A138AC5E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5862357" y="3493530"/>
              <a:ext cx="467286" cy="467286"/>
            </a:xfrm>
            <a:prstGeom prst="rect">
              <a:avLst/>
            </a:prstGeom>
          </p:spPr>
        </p:pic>
      </p:grpSp>
      <p:grpSp>
        <p:nvGrpSpPr>
          <p:cNvPr id="42" name="组合 41">
            <a:extLst>
              <a:ext uri="{FF2B5EF4-FFF2-40B4-BE49-F238E27FC236}">
                <a16:creationId xmlns:a16="http://schemas.microsoft.com/office/drawing/2014/main" xmlns="" id="{710ED167-FD7E-491D-B559-ECE7B29DC178}"/>
              </a:ext>
            </a:extLst>
          </p:cNvPr>
          <p:cNvGrpSpPr/>
          <p:nvPr/>
        </p:nvGrpSpPr>
        <p:grpSpPr>
          <a:xfrm>
            <a:off x="1384027" y="3089338"/>
            <a:ext cx="9476979" cy="1275670"/>
            <a:chOff x="1384027" y="3089338"/>
            <a:chExt cx="9476979" cy="1275670"/>
          </a:xfrm>
        </p:grpSpPr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xmlns="" id="{73C41B61-7D16-4BC1-BF8B-1CCD4BF2A2E2}"/>
                </a:ext>
              </a:extLst>
            </p:cNvPr>
            <p:cNvGrpSpPr/>
            <p:nvPr/>
          </p:nvGrpSpPr>
          <p:grpSpPr>
            <a:xfrm>
              <a:off x="8758889" y="3089338"/>
              <a:ext cx="2102117" cy="1275670"/>
              <a:chOff x="8986557" y="3259960"/>
              <a:chExt cx="2852530" cy="1275670"/>
            </a:xfrm>
          </p:grpSpPr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xmlns="" id="{DBCB5036-869F-40D0-BB14-FF8847F147B6}"/>
                  </a:ext>
                </a:extLst>
              </p:cNvPr>
              <p:cNvSpPr txBox="1"/>
              <p:nvPr/>
            </p:nvSpPr>
            <p:spPr>
              <a:xfrm>
                <a:off x="9189933" y="3648143"/>
                <a:ext cx="2445778" cy="8874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zh-CN" altLang="en-US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点击此处更换文本</a:t>
                </a:r>
                <a:r>
                  <a:rPr lang="en-US" altLang="zh-CN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58pic.com</a:t>
                </a:r>
                <a:r>
                  <a:rPr lang="zh-CN" altLang="en-US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点击此处更换文本</a:t>
                </a:r>
                <a:r>
                  <a:rPr lang="en-US" altLang="zh-CN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58pic.com</a:t>
                </a:r>
                <a:endPara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xmlns="" id="{68050D86-6C56-458C-AAE5-A3CC2162EA94}"/>
                  </a:ext>
                </a:extLst>
              </p:cNvPr>
              <p:cNvSpPr/>
              <p:nvPr/>
            </p:nvSpPr>
            <p:spPr>
              <a:xfrm>
                <a:off x="8986557" y="3259960"/>
                <a:ext cx="2852530" cy="4671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zh-CN" alt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点击此处更换标题</a:t>
                </a:r>
              </a:p>
            </p:txBody>
          </p:sp>
        </p:grpSp>
        <p:grpSp>
          <p:nvGrpSpPr>
            <p:cNvPr id="33" name="组合 32">
              <a:extLst>
                <a:ext uri="{FF2B5EF4-FFF2-40B4-BE49-F238E27FC236}">
                  <a16:creationId xmlns:a16="http://schemas.microsoft.com/office/drawing/2014/main" xmlns="" id="{53D04F30-A3D0-49EB-AFAA-1E79C904F842}"/>
                </a:ext>
              </a:extLst>
            </p:cNvPr>
            <p:cNvGrpSpPr/>
            <p:nvPr/>
          </p:nvGrpSpPr>
          <p:grpSpPr>
            <a:xfrm>
              <a:off x="6276639" y="3089338"/>
              <a:ext cx="2102117" cy="1275670"/>
              <a:chOff x="8986557" y="3259960"/>
              <a:chExt cx="2852530" cy="1275670"/>
            </a:xfrm>
          </p:grpSpPr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xmlns="" id="{8B1CF54C-0036-459D-B420-6D3ADEF8C013}"/>
                  </a:ext>
                </a:extLst>
              </p:cNvPr>
              <p:cNvSpPr txBox="1"/>
              <p:nvPr/>
            </p:nvSpPr>
            <p:spPr>
              <a:xfrm>
                <a:off x="9189933" y="3648143"/>
                <a:ext cx="2445778" cy="8874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zh-CN" altLang="en-US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点击此处更换文本</a:t>
                </a:r>
                <a:r>
                  <a:rPr lang="en-US" altLang="zh-CN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58pic.com</a:t>
                </a:r>
                <a:r>
                  <a:rPr lang="zh-CN" altLang="en-US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点击此处更换文本</a:t>
                </a:r>
                <a:r>
                  <a:rPr lang="en-US" altLang="zh-CN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58pic.com</a:t>
                </a:r>
                <a:endPara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xmlns="" id="{070814DB-0746-487E-A27B-9B53F97E1CFF}"/>
                  </a:ext>
                </a:extLst>
              </p:cNvPr>
              <p:cNvSpPr/>
              <p:nvPr/>
            </p:nvSpPr>
            <p:spPr>
              <a:xfrm>
                <a:off x="8986557" y="3259960"/>
                <a:ext cx="2852530" cy="4671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zh-CN" alt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点击此处更换标题</a:t>
                </a:r>
              </a:p>
            </p:txBody>
          </p:sp>
        </p:grpSp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xmlns="" id="{BF5BD040-1F2D-4CA2-A8FA-4F1FFC622AB1}"/>
                </a:ext>
              </a:extLst>
            </p:cNvPr>
            <p:cNvGrpSpPr/>
            <p:nvPr/>
          </p:nvGrpSpPr>
          <p:grpSpPr>
            <a:xfrm>
              <a:off x="3829053" y="3089338"/>
              <a:ext cx="2102117" cy="1275670"/>
              <a:chOff x="8986557" y="3259960"/>
              <a:chExt cx="2852530" cy="1275670"/>
            </a:xfrm>
          </p:grpSpPr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xmlns="" id="{B2E04965-BD66-4BBA-9599-720CADC7E8FF}"/>
                  </a:ext>
                </a:extLst>
              </p:cNvPr>
              <p:cNvSpPr txBox="1"/>
              <p:nvPr/>
            </p:nvSpPr>
            <p:spPr>
              <a:xfrm>
                <a:off x="9189933" y="3648143"/>
                <a:ext cx="2445778" cy="8874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zh-CN" altLang="en-US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点击此处更换文本</a:t>
                </a:r>
                <a:r>
                  <a:rPr lang="en-US" altLang="zh-CN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58pic.com</a:t>
                </a:r>
                <a:r>
                  <a:rPr lang="zh-CN" altLang="en-US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点击此处更换文本</a:t>
                </a:r>
                <a:r>
                  <a:rPr lang="en-US" altLang="zh-CN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58pic.com</a:t>
                </a:r>
                <a:endPara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xmlns="" id="{0D94815E-D607-4912-953C-E56D38165186}"/>
                  </a:ext>
                </a:extLst>
              </p:cNvPr>
              <p:cNvSpPr/>
              <p:nvPr/>
            </p:nvSpPr>
            <p:spPr>
              <a:xfrm>
                <a:off x="8986557" y="3259960"/>
                <a:ext cx="2852530" cy="4671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zh-CN" alt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点击此处更换标题</a:t>
                </a:r>
              </a:p>
            </p:txBody>
          </p:sp>
        </p:grpSp>
        <p:grpSp>
          <p:nvGrpSpPr>
            <p:cNvPr id="39" name="组合 38">
              <a:extLst>
                <a:ext uri="{FF2B5EF4-FFF2-40B4-BE49-F238E27FC236}">
                  <a16:creationId xmlns:a16="http://schemas.microsoft.com/office/drawing/2014/main" xmlns="" id="{16C4F896-0480-4A31-AC3C-ADD28384F46E}"/>
                </a:ext>
              </a:extLst>
            </p:cNvPr>
            <p:cNvGrpSpPr/>
            <p:nvPr/>
          </p:nvGrpSpPr>
          <p:grpSpPr>
            <a:xfrm>
              <a:off x="1384027" y="3089338"/>
              <a:ext cx="2102117" cy="1275670"/>
              <a:chOff x="8986557" y="3259960"/>
              <a:chExt cx="2852530" cy="1275670"/>
            </a:xfrm>
          </p:grpSpPr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xmlns="" id="{D20F09E5-3677-4130-9A6A-4367FC81D14B}"/>
                  </a:ext>
                </a:extLst>
              </p:cNvPr>
              <p:cNvSpPr txBox="1"/>
              <p:nvPr/>
            </p:nvSpPr>
            <p:spPr>
              <a:xfrm>
                <a:off x="9189933" y="3648143"/>
                <a:ext cx="2445778" cy="8874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zh-CN" altLang="en-US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点击此处更换文本</a:t>
                </a:r>
                <a:r>
                  <a:rPr lang="en-US" altLang="zh-CN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58pic.com</a:t>
                </a:r>
                <a:r>
                  <a:rPr lang="zh-CN" altLang="en-US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点击此处更换文本</a:t>
                </a:r>
                <a:r>
                  <a:rPr lang="en-US" altLang="zh-CN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58pic.com</a:t>
                </a:r>
                <a:endPara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xmlns="" id="{B1041FB8-C866-4DB7-9874-98E03854A5BC}"/>
                  </a:ext>
                </a:extLst>
              </p:cNvPr>
              <p:cNvSpPr/>
              <p:nvPr/>
            </p:nvSpPr>
            <p:spPr>
              <a:xfrm>
                <a:off x="8986557" y="3259960"/>
                <a:ext cx="2852530" cy="46713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zh-CN" alt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点击此处更换标题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0566508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5"/>
</p:tagLst>
</file>

<file path=ppt/theme/theme1.xml><?xml version="1.0" encoding="utf-8"?>
<a:theme xmlns:a="http://schemas.openxmlformats.org/drawingml/2006/main" name="Office 主题​​">
  <a:themeElements>
    <a:clrScheme name="灰度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733</TotalTime>
  <Words>2211</Words>
  <Application>Microsoft Office PowerPoint</Application>
  <PresentationFormat>宽屏</PresentationFormat>
  <Paragraphs>285</Paragraphs>
  <Slides>25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25</vt:i4>
      </vt:variant>
    </vt:vector>
  </HeadingPairs>
  <TitlesOfParts>
    <vt:vector size="37" baseType="lpstr">
      <vt:lpstr>Meiryo</vt:lpstr>
      <vt:lpstr>等线</vt:lpstr>
      <vt:lpstr>黑体</vt:lpstr>
      <vt:lpstr>宋体</vt:lpstr>
      <vt:lpstr>微软雅黑</vt:lpstr>
      <vt:lpstr>Arial</vt:lpstr>
      <vt:lpstr>Arial Black</vt:lpstr>
      <vt:lpstr>Calibri</vt:lpstr>
      <vt:lpstr>Calibri Light</vt:lpstr>
      <vt:lpstr>Wingdings</vt:lpstr>
      <vt:lpstr>Office 主题​​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http://www.ypppt.com/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dc:description>http://www.ypppt.com/</dc:description>
  <cp:lastModifiedBy>win</cp:lastModifiedBy>
  <cp:revision>49</cp:revision>
  <dcterms:created xsi:type="dcterms:W3CDTF">2017-07-21T08:33:07Z</dcterms:created>
  <dcterms:modified xsi:type="dcterms:W3CDTF">2017-12-04T07:53:17Z</dcterms:modified>
</cp:coreProperties>
</file>