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63" r:id="rId6"/>
    <p:sldId id="264" r:id="rId7"/>
    <p:sldId id="265" r:id="rId8"/>
    <p:sldId id="266" r:id="rId9"/>
    <p:sldId id="259" r:id="rId10"/>
    <p:sldId id="267" r:id="rId11"/>
    <p:sldId id="268" r:id="rId12"/>
    <p:sldId id="269" r:id="rId13"/>
    <p:sldId id="270" r:id="rId14"/>
    <p:sldId id="260" r:id="rId15"/>
    <p:sldId id="271" r:id="rId16"/>
    <p:sldId id="272" r:id="rId17"/>
    <p:sldId id="273" r:id="rId18"/>
    <p:sldId id="274" r:id="rId19"/>
    <p:sldId id="261" r:id="rId20"/>
    <p:sldId id="275" r:id="rId21"/>
    <p:sldId id="276" r:id="rId22"/>
    <p:sldId id="277" r:id="rId23"/>
    <p:sldId id="278" r:id="rId24"/>
    <p:sldId id="262" r:id="rId25"/>
    <p:sldId id="279" r:id="rId26"/>
    <p:sldId id="280" r:id="rId27"/>
    <p:sldId id="281" r:id="rId28"/>
    <p:sldId id="282" r:id="rId29"/>
    <p:sldId id="283" r:id="rId30"/>
    <p:sldId id="284" r:id="rId3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72" y="-1020"/>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C2FFA66-FAA5-4DDC-9250-9231B5818042}" type="datetimeFigureOut">
              <a:rPr lang="zh-CN" altLang="en-US" smtClean="0"/>
              <a:t>2017/5/16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474362-6CDF-48E6-9E8A-60734090C5EB}" type="slidenum">
              <a:rPr lang="zh-CN" altLang="en-US" smtClean="0"/>
              <a:t>‹#›</a:t>
            </a:fld>
            <a:endParaRPr lang="zh-CN" altLang="en-US"/>
          </a:p>
        </p:txBody>
      </p:sp>
    </p:spTree>
    <p:extLst>
      <p:ext uri="{BB962C8B-B14F-4D97-AF65-F5344CB8AC3E}">
        <p14:creationId xmlns:p14="http://schemas.microsoft.com/office/powerpoint/2010/main" val="3426063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C2FFA66-FAA5-4DDC-9250-9231B5818042}" type="datetimeFigureOut">
              <a:rPr lang="zh-CN" altLang="en-US" smtClean="0"/>
              <a:t>2017/5/16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474362-6CDF-48E6-9E8A-60734090C5EB}" type="slidenum">
              <a:rPr lang="zh-CN" altLang="en-US" smtClean="0"/>
              <a:t>‹#›</a:t>
            </a:fld>
            <a:endParaRPr lang="zh-CN" altLang="en-US"/>
          </a:p>
        </p:txBody>
      </p:sp>
    </p:spTree>
    <p:extLst>
      <p:ext uri="{BB962C8B-B14F-4D97-AF65-F5344CB8AC3E}">
        <p14:creationId xmlns:p14="http://schemas.microsoft.com/office/powerpoint/2010/main" val="425750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C2FFA66-FAA5-4DDC-9250-9231B5818042}" type="datetimeFigureOut">
              <a:rPr lang="zh-CN" altLang="en-US" smtClean="0"/>
              <a:t>2017/5/16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474362-6CDF-48E6-9E8A-60734090C5EB}" type="slidenum">
              <a:rPr lang="zh-CN" altLang="en-US" smtClean="0"/>
              <a:t>‹#›</a:t>
            </a:fld>
            <a:endParaRPr lang="zh-CN" altLang="en-US"/>
          </a:p>
        </p:txBody>
      </p:sp>
    </p:spTree>
    <p:extLst>
      <p:ext uri="{BB962C8B-B14F-4D97-AF65-F5344CB8AC3E}">
        <p14:creationId xmlns:p14="http://schemas.microsoft.com/office/powerpoint/2010/main" val="3033855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9538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5904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36742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89831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0158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3841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51056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226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C2FFA66-FAA5-4DDC-9250-9231B5818042}" type="datetimeFigureOut">
              <a:rPr lang="zh-CN" altLang="en-US" smtClean="0"/>
              <a:t>2017/5/16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474362-6CDF-48E6-9E8A-60734090C5EB}" type="slidenum">
              <a:rPr lang="zh-CN" altLang="en-US" smtClean="0"/>
              <a:t>‹#›</a:t>
            </a:fld>
            <a:endParaRPr lang="zh-CN" altLang="en-US"/>
          </a:p>
        </p:txBody>
      </p:sp>
    </p:spTree>
    <p:extLst>
      <p:ext uri="{BB962C8B-B14F-4D97-AF65-F5344CB8AC3E}">
        <p14:creationId xmlns:p14="http://schemas.microsoft.com/office/powerpoint/2010/main" val="2367224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6927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7491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5060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C2FFA66-FAA5-4DDC-9250-9231B5818042}" type="datetimeFigureOut">
              <a:rPr lang="zh-CN" altLang="en-US" smtClean="0"/>
              <a:t>2017/5/16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474362-6CDF-48E6-9E8A-60734090C5EB}" type="slidenum">
              <a:rPr lang="zh-CN" altLang="en-US" smtClean="0"/>
              <a:t>‹#›</a:t>
            </a:fld>
            <a:endParaRPr lang="zh-CN" altLang="en-US"/>
          </a:p>
        </p:txBody>
      </p:sp>
    </p:spTree>
    <p:extLst>
      <p:ext uri="{BB962C8B-B14F-4D97-AF65-F5344CB8AC3E}">
        <p14:creationId xmlns:p14="http://schemas.microsoft.com/office/powerpoint/2010/main" val="270151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C2FFA66-FAA5-4DDC-9250-9231B5818042}" type="datetimeFigureOut">
              <a:rPr lang="zh-CN" altLang="en-US" smtClean="0"/>
              <a:t>2017/5/16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474362-6CDF-48E6-9E8A-60734090C5EB}" type="slidenum">
              <a:rPr lang="zh-CN" altLang="en-US" smtClean="0"/>
              <a:t>‹#›</a:t>
            </a:fld>
            <a:endParaRPr lang="zh-CN" altLang="en-US"/>
          </a:p>
        </p:txBody>
      </p:sp>
    </p:spTree>
    <p:extLst>
      <p:ext uri="{BB962C8B-B14F-4D97-AF65-F5344CB8AC3E}">
        <p14:creationId xmlns:p14="http://schemas.microsoft.com/office/powerpoint/2010/main" val="2909315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2"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C2FFA66-FAA5-4DDC-9250-9231B5818042}" type="datetimeFigureOut">
              <a:rPr lang="zh-CN" altLang="en-US" smtClean="0"/>
              <a:t>2017/5/16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474362-6CDF-48E6-9E8A-60734090C5EB}" type="slidenum">
              <a:rPr lang="zh-CN" altLang="en-US" smtClean="0"/>
              <a:t>‹#›</a:t>
            </a:fld>
            <a:endParaRPr lang="zh-CN" altLang="en-US"/>
          </a:p>
        </p:txBody>
      </p:sp>
    </p:spTree>
    <p:extLst>
      <p:ext uri="{BB962C8B-B14F-4D97-AF65-F5344CB8AC3E}">
        <p14:creationId xmlns:p14="http://schemas.microsoft.com/office/powerpoint/2010/main" val="419332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C2FFA66-FAA5-4DDC-9250-9231B5818042}" type="datetimeFigureOut">
              <a:rPr lang="zh-CN" altLang="en-US" smtClean="0"/>
              <a:t>2017/5/16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1474362-6CDF-48E6-9E8A-60734090C5EB}" type="slidenum">
              <a:rPr lang="zh-CN" altLang="en-US" smtClean="0"/>
              <a:t>‹#›</a:t>
            </a:fld>
            <a:endParaRPr lang="zh-CN" altLang="en-US"/>
          </a:p>
        </p:txBody>
      </p:sp>
    </p:spTree>
    <p:extLst>
      <p:ext uri="{BB962C8B-B14F-4D97-AF65-F5344CB8AC3E}">
        <p14:creationId xmlns:p14="http://schemas.microsoft.com/office/powerpoint/2010/main" val="23433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FFA66-FAA5-4DDC-9250-9231B5818042}" type="datetimeFigureOut">
              <a:rPr lang="zh-CN" altLang="en-US" smtClean="0"/>
              <a:t>2017/5/16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1474362-6CDF-48E6-9E8A-60734090C5EB}" type="slidenum">
              <a:rPr lang="zh-CN" altLang="en-US" smtClean="0"/>
              <a:t>‹#›</a:t>
            </a:fld>
            <a:endParaRPr lang="zh-CN" altLang="en-US"/>
          </a:p>
        </p:txBody>
      </p:sp>
    </p:spTree>
    <p:extLst>
      <p:ext uri="{BB962C8B-B14F-4D97-AF65-F5344CB8AC3E}">
        <p14:creationId xmlns:p14="http://schemas.microsoft.com/office/powerpoint/2010/main" val="170672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C2FFA66-FAA5-4DDC-9250-9231B5818042}" type="datetimeFigureOut">
              <a:rPr lang="zh-CN" altLang="en-US" smtClean="0"/>
              <a:t>2017/5/16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474362-6CDF-48E6-9E8A-60734090C5EB}" type="slidenum">
              <a:rPr lang="zh-CN" altLang="en-US" smtClean="0"/>
              <a:t>‹#›</a:t>
            </a:fld>
            <a:endParaRPr lang="zh-CN" altLang="en-US"/>
          </a:p>
        </p:txBody>
      </p:sp>
    </p:spTree>
    <p:extLst>
      <p:ext uri="{BB962C8B-B14F-4D97-AF65-F5344CB8AC3E}">
        <p14:creationId xmlns:p14="http://schemas.microsoft.com/office/powerpoint/2010/main" val="398216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C2FFA66-FAA5-4DDC-9250-9231B5818042}" type="datetimeFigureOut">
              <a:rPr lang="zh-CN" altLang="en-US" smtClean="0"/>
              <a:t>2017/5/16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474362-6CDF-48E6-9E8A-60734090C5EB}" type="slidenum">
              <a:rPr lang="zh-CN" altLang="en-US" smtClean="0"/>
              <a:t>‹#›</a:t>
            </a:fld>
            <a:endParaRPr lang="zh-CN" altLang="en-US"/>
          </a:p>
        </p:txBody>
      </p:sp>
    </p:spTree>
    <p:extLst>
      <p:ext uri="{BB962C8B-B14F-4D97-AF65-F5344CB8AC3E}">
        <p14:creationId xmlns:p14="http://schemas.microsoft.com/office/powerpoint/2010/main" val="769752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C2FFA66-FAA5-4DDC-9250-9231B5818042}" type="datetimeFigureOut">
              <a:rPr lang="zh-CN" altLang="en-US" smtClean="0"/>
              <a:t>2017/5/16</a:t>
            </a:fld>
            <a:endParaRPr lang="zh-CN" alt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1474362-6CDF-48E6-9E8A-60734090C5EB}" type="slidenum">
              <a:rPr lang="zh-CN" altLang="en-US" smtClean="0"/>
              <a:t>‹#›</a:t>
            </a:fld>
            <a:endParaRPr lang="zh-CN" altLang="en-US"/>
          </a:p>
        </p:txBody>
      </p:sp>
    </p:spTree>
    <p:extLst>
      <p:ext uri="{BB962C8B-B14F-4D97-AF65-F5344CB8AC3E}">
        <p14:creationId xmlns:p14="http://schemas.microsoft.com/office/powerpoint/2010/main" val="414256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2017/5/16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26014824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rapidesign.c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9.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0.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5143500"/>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Rectangle 6"/>
          <p:cNvSpPr>
            <a:spLocks noChangeArrowheads="1"/>
          </p:cNvSpPr>
          <p:nvPr/>
        </p:nvSpPr>
        <p:spPr bwMode="auto">
          <a:xfrm>
            <a:off x="0" y="4292204"/>
            <a:ext cx="9144000" cy="851297"/>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7"/>
          <p:cNvSpPr>
            <a:spLocks/>
          </p:cNvSpPr>
          <p:nvPr/>
        </p:nvSpPr>
        <p:spPr bwMode="auto">
          <a:xfrm>
            <a:off x="1744268" y="1"/>
            <a:ext cx="5656659" cy="735806"/>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8"/>
          <p:cNvSpPr>
            <a:spLocks/>
          </p:cNvSpPr>
          <p:nvPr/>
        </p:nvSpPr>
        <p:spPr bwMode="auto">
          <a:xfrm>
            <a:off x="1456137" y="4239816"/>
            <a:ext cx="6231731" cy="903684"/>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文本框 1"/>
          <p:cNvSpPr txBox="1">
            <a:spLocks noChangeArrowheads="1"/>
          </p:cNvSpPr>
          <p:nvPr/>
        </p:nvSpPr>
        <p:spPr bwMode="auto">
          <a:xfrm>
            <a:off x="1520587" y="1796713"/>
            <a:ext cx="56957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dirty="0" smtClean="0">
                <a:solidFill>
                  <a:schemeClr val="bg1"/>
                </a:solidFill>
                <a:latin typeface="微软雅黑" panose="020B0503020204020204" pitchFamily="34" charset="-122"/>
                <a:ea typeface="微软雅黑" panose="020B0503020204020204" pitchFamily="34" charset="-122"/>
              </a:rPr>
              <a:t>红</a:t>
            </a:r>
            <a:r>
              <a:rPr lang="zh-CN" altLang="en-US" sz="3600" b="1" dirty="0">
                <a:solidFill>
                  <a:schemeClr val="bg1"/>
                </a:solidFill>
                <a:latin typeface="微软雅黑" panose="020B0503020204020204" pitchFamily="34" charset="-122"/>
                <a:ea typeface="微软雅黑" panose="020B0503020204020204" pitchFamily="34" charset="-122"/>
              </a:rPr>
              <a:t>黑</a:t>
            </a:r>
            <a:r>
              <a:rPr lang="zh-CN" altLang="en-US" sz="3600" b="1" dirty="0" smtClean="0">
                <a:solidFill>
                  <a:schemeClr val="bg1"/>
                </a:solidFill>
                <a:latin typeface="微软雅黑" panose="020B0503020204020204" pitchFamily="34" charset="-122"/>
                <a:ea typeface="微软雅黑" panose="020B0503020204020204" pitchFamily="34" charset="-122"/>
              </a:rPr>
              <a:t>简约</a:t>
            </a:r>
            <a:r>
              <a:rPr lang="zh-CN" altLang="en-US" sz="3600" b="1" dirty="0" smtClean="0">
                <a:solidFill>
                  <a:schemeClr val="bg1"/>
                </a:solidFill>
                <a:latin typeface="微软雅黑" panose="020B0503020204020204" pitchFamily="34" charset="-122"/>
                <a:ea typeface="微软雅黑" panose="020B0503020204020204" pitchFamily="34" charset="-122"/>
              </a:rPr>
              <a:t>公司介绍</a:t>
            </a:r>
            <a:r>
              <a:rPr lang="en-US" altLang="zh-CN" sz="3600" b="1" dirty="0">
                <a:solidFill>
                  <a:schemeClr val="bg1"/>
                </a:solidFill>
                <a:latin typeface="微软雅黑" panose="020B0503020204020204" pitchFamily="34" charset="-122"/>
                <a:ea typeface="微软雅黑" panose="020B0503020204020204" pitchFamily="34" charset="-122"/>
              </a:rPr>
              <a:t>PPT</a:t>
            </a:r>
            <a:r>
              <a:rPr lang="zh-CN" altLang="en-US" sz="3600" b="1" dirty="0">
                <a:solidFill>
                  <a:schemeClr val="bg1"/>
                </a:solidFill>
                <a:latin typeface="微软雅黑" panose="020B0503020204020204" pitchFamily="34" charset="-122"/>
                <a:ea typeface="微软雅黑" panose="020B0503020204020204" pitchFamily="34" charset="-122"/>
              </a:rPr>
              <a:t>模版</a:t>
            </a:r>
          </a:p>
        </p:txBody>
      </p:sp>
      <p:sp>
        <p:nvSpPr>
          <p:cNvPr id="9" name="文本框 10"/>
          <p:cNvSpPr txBox="1">
            <a:spLocks noChangeArrowheads="1"/>
          </p:cNvSpPr>
          <p:nvPr/>
        </p:nvSpPr>
        <p:spPr bwMode="auto">
          <a:xfrm>
            <a:off x="2509840" y="2637235"/>
            <a:ext cx="412432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a:solidFill>
                  <a:schemeClr val="bg1"/>
                </a:solidFill>
                <a:latin typeface="微软雅黑" panose="020B0503020204020204" pitchFamily="34" charset="-122"/>
                <a:ea typeface="微软雅黑" panose="020B0503020204020204" pitchFamily="34" charset="-122"/>
                <a:sym typeface="+mn-lt"/>
              </a:rPr>
              <a:t>【</a:t>
            </a:r>
            <a:r>
              <a:rPr lang="zh-CN" altLang="en-US" b="1" dirty="0">
                <a:solidFill>
                  <a:schemeClr val="bg1"/>
                </a:solidFill>
                <a:latin typeface="微软雅黑" panose="020B0503020204020204" pitchFamily="34" charset="-122"/>
                <a:ea typeface="微软雅黑" panose="020B0503020204020204" pitchFamily="34" charset="-122"/>
                <a:sym typeface="+mn-lt"/>
              </a:rPr>
              <a:t>适用于公司简介</a:t>
            </a:r>
            <a:r>
              <a:rPr lang="en-US" altLang="zh-CN" b="1" dirty="0">
                <a:solidFill>
                  <a:schemeClr val="bg1"/>
                </a:solidFill>
                <a:latin typeface="微软雅黑" panose="020B0503020204020204" pitchFamily="34" charset="-122"/>
                <a:ea typeface="微软雅黑" panose="020B0503020204020204" pitchFamily="34" charset="-122"/>
                <a:sym typeface="+mn-lt"/>
              </a:rPr>
              <a:t>/</a:t>
            </a:r>
            <a:r>
              <a:rPr lang="zh-CN" altLang="en-US" b="1" dirty="0">
                <a:solidFill>
                  <a:schemeClr val="bg1"/>
                </a:solidFill>
                <a:latin typeface="微软雅黑" panose="020B0503020204020204" pitchFamily="34" charset="-122"/>
                <a:ea typeface="微软雅黑" panose="020B0503020204020204" pitchFamily="34" charset="-122"/>
                <a:sym typeface="+mn-lt"/>
              </a:rPr>
              <a:t>企业文化</a:t>
            </a:r>
            <a:r>
              <a:rPr lang="en-US" altLang="zh-CN" b="1" dirty="0">
                <a:solidFill>
                  <a:schemeClr val="bg1"/>
                </a:solidFill>
                <a:latin typeface="微软雅黑" panose="020B0503020204020204" pitchFamily="34" charset="-122"/>
                <a:ea typeface="微软雅黑" panose="020B0503020204020204" pitchFamily="34" charset="-122"/>
                <a:sym typeface="+mn-lt"/>
              </a:rPr>
              <a:t>/</a:t>
            </a:r>
            <a:r>
              <a:rPr lang="zh-CN" altLang="en-US" b="1" dirty="0">
                <a:solidFill>
                  <a:schemeClr val="bg1"/>
                </a:solidFill>
                <a:latin typeface="微软雅黑" panose="020B0503020204020204" pitchFamily="34" charset="-122"/>
                <a:ea typeface="微软雅黑" panose="020B0503020204020204" pitchFamily="34" charset="-122"/>
                <a:sym typeface="+mn-lt"/>
              </a:rPr>
              <a:t>产品介绍</a:t>
            </a:r>
            <a:r>
              <a:rPr lang="en-US" altLang="zh-CN" b="1" dirty="0">
                <a:solidFill>
                  <a:schemeClr val="bg1"/>
                </a:solidFill>
                <a:latin typeface="微软雅黑" panose="020B0503020204020204" pitchFamily="34" charset="-122"/>
                <a:ea typeface="微软雅黑" panose="020B0503020204020204" pitchFamily="34" charset="-122"/>
                <a:sym typeface="+mn-lt"/>
              </a:rPr>
              <a:t>】</a:t>
            </a:r>
            <a:endParaRPr lang="zh-CN" altLang="en-US" b="1" dirty="0">
              <a:solidFill>
                <a:schemeClr val="bg1"/>
              </a:solidFill>
              <a:latin typeface="微软雅黑" panose="020B0503020204020204" pitchFamily="34" charset="-122"/>
              <a:ea typeface="微软雅黑" panose="020B0503020204020204" pitchFamily="34" charset="-122"/>
              <a:sym typeface="+mn-lt"/>
            </a:endParaRPr>
          </a:p>
        </p:txBody>
      </p:sp>
      <p:grpSp>
        <p:nvGrpSpPr>
          <p:cNvPr id="10" name="组合 2"/>
          <p:cNvGrpSpPr>
            <a:grpSpLocks/>
          </p:cNvGrpSpPr>
          <p:nvPr/>
        </p:nvGrpSpPr>
        <p:grpSpPr bwMode="auto">
          <a:xfrm>
            <a:off x="3606406" y="3298033"/>
            <a:ext cx="1933575" cy="311673"/>
            <a:chOff x="0" y="0"/>
            <a:chExt cx="2578556" cy="415812"/>
          </a:xfrm>
        </p:grpSpPr>
        <p:grpSp>
          <p:nvGrpSpPr>
            <p:cNvPr id="11" name="组合 7"/>
            <p:cNvGrpSpPr>
              <a:grpSpLocks/>
            </p:cNvGrpSpPr>
            <p:nvPr/>
          </p:nvGrpSpPr>
          <p:grpSpPr bwMode="auto">
            <a:xfrm>
              <a:off x="0" y="1825"/>
              <a:ext cx="1112838" cy="396875"/>
              <a:chOff x="0" y="0"/>
              <a:chExt cx="1112837" cy="396875"/>
            </a:xfrm>
          </p:grpSpPr>
          <p:sp>
            <p:nvSpPr>
              <p:cNvPr id="17" name="矩形 18"/>
              <p:cNvSpPr>
                <a:spLocks noChangeArrowheads="1"/>
              </p:cNvSpPr>
              <p:nvPr/>
            </p:nvSpPr>
            <p:spPr bwMode="auto">
              <a:xfrm>
                <a:off x="0" y="-236"/>
                <a:ext cx="1113033" cy="397111"/>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8" name="任意多边形 19"/>
              <p:cNvSpPr>
                <a:spLocks/>
              </p:cNvSpPr>
              <p:nvPr/>
            </p:nvSpPr>
            <p:spPr bwMode="auto">
              <a:xfrm>
                <a:off x="154014" y="-236"/>
                <a:ext cx="959019" cy="395522"/>
              </a:xfrm>
              <a:custGeom>
                <a:avLst/>
                <a:gdLst>
                  <a:gd name="T0" fmla="*/ 0 w 959555"/>
                  <a:gd name="T1" fmla="*/ 0 h 395112"/>
                  <a:gd name="T2" fmla="*/ 957948 w 959555"/>
                  <a:gd name="T3" fmla="*/ 0 h 395112"/>
                  <a:gd name="T4" fmla="*/ 957948 w 959555"/>
                  <a:gd name="T5" fmla="*/ 396343 h 395112"/>
                  <a:gd name="T6" fmla="*/ 0 w 959555"/>
                  <a:gd name="T7" fmla="*/ 0 h 395112"/>
                  <a:gd name="T8" fmla="*/ 0 60000 65536"/>
                  <a:gd name="T9" fmla="*/ 0 60000 65536"/>
                  <a:gd name="T10" fmla="*/ 0 60000 65536"/>
                  <a:gd name="T11" fmla="*/ 0 60000 65536"/>
                  <a:gd name="T12" fmla="*/ 0 w 959555"/>
                  <a:gd name="T13" fmla="*/ 0 h 395112"/>
                  <a:gd name="T14" fmla="*/ 959555 w 959555"/>
                  <a:gd name="T15" fmla="*/ 395112 h 395112"/>
                </a:gdLst>
                <a:ahLst/>
                <a:cxnLst>
                  <a:cxn ang="T8">
                    <a:pos x="T0" y="T1"/>
                  </a:cxn>
                  <a:cxn ang="T9">
                    <a:pos x="T2" y="T3"/>
                  </a:cxn>
                  <a:cxn ang="T10">
                    <a:pos x="T4" y="T5"/>
                  </a:cxn>
                  <a:cxn ang="T11">
                    <a:pos x="T6" y="T7"/>
                  </a:cxn>
                </a:cxnLst>
                <a:rect l="T12" t="T13" r="T14" b="T15"/>
                <a:pathLst>
                  <a:path w="959555" h="395112">
                    <a:moveTo>
                      <a:pt x="0" y="0"/>
                    </a:moveTo>
                    <a:lnTo>
                      <a:pt x="959555" y="0"/>
                    </a:lnTo>
                    <a:lnTo>
                      <a:pt x="959555" y="395112"/>
                    </a:lnTo>
                    <a:lnTo>
                      <a:pt x="0" y="0"/>
                    </a:lnTo>
                    <a:close/>
                  </a:path>
                </a:pathLst>
              </a:custGeom>
              <a:solidFill>
                <a:srgbClr val="FEDFED">
                  <a:alpha val="3098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2" name="组合 10"/>
            <p:cNvGrpSpPr>
              <a:grpSpLocks/>
            </p:cNvGrpSpPr>
            <p:nvPr/>
          </p:nvGrpSpPr>
          <p:grpSpPr bwMode="auto">
            <a:xfrm>
              <a:off x="1334635" y="0"/>
              <a:ext cx="1243921" cy="398688"/>
              <a:chOff x="0" y="0"/>
              <a:chExt cx="1243920" cy="397727"/>
            </a:xfrm>
          </p:grpSpPr>
          <p:sp>
            <p:nvSpPr>
              <p:cNvPr id="15" name="矩形 16"/>
              <p:cNvSpPr>
                <a:spLocks noChangeArrowheads="1"/>
              </p:cNvSpPr>
              <p:nvPr/>
            </p:nvSpPr>
            <p:spPr bwMode="auto">
              <a:xfrm>
                <a:off x="688" y="0"/>
                <a:ext cx="1241644" cy="397739"/>
              </a:xfrm>
              <a:prstGeom prst="rect">
                <a:avLst/>
              </a:prstGeom>
              <a:solidFill>
                <a:srgbClr val="4A49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6" name="任意多边形 17"/>
              <p:cNvSpPr>
                <a:spLocks/>
              </p:cNvSpPr>
              <p:nvPr/>
            </p:nvSpPr>
            <p:spPr bwMode="auto">
              <a:xfrm>
                <a:off x="186459" y="0"/>
                <a:ext cx="1057461" cy="394570"/>
              </a:xfrm>
              <a:custGeom>
                <a:avLst/>
                <a:gdLst>
                  <a:gd name="T0" fmla="*/ 0 w 959555"/>
                  <a:gd name="T1" fmla="*/ 0 h 395112"/>
                  <a:gd name="T2" fmla="*/ 1284262 w 959555"/>
                  <a:gd name="T3" fmla="*/ 0 h 395112"/>
                  <a:gd name="T4" fmla="*/ 1284262 w 959555"/>
                  <a:gd name="T5" fmla="*/ 393488 h 395112"/>
                  <a:gd name="T6" fmla="*/ 0 w 959555"/>
                  <a:gd name="T7" fmla="*/ 0 h 395112"/>
                  <a:gd name="T8" fmla="*/ 0 60000 65536"/>
                  <a:gd name="T9" fmla="*/ 0 60000 65536"/>
                  <a:gd name="T10" fmla="*/ 0 60000 65536"/>
                  <a:gd name="T11" fmla="*/ 0 60000 65536"/>
                  <a:gd name="T12" fmla="*/ 0 w 959555"/>
                  <a:gd name="T13" fmla="*/ 0 h 395112"/>
                  <a:gd name="T14" fmla="*/ 959555 w 959555"/>
                  <a:gd name="T15" fmla="*/ 395112 h 395112"/>
                </a:gdLst>
                <a:ahLst/>
                <a:cxnLst>
                  <a:cxn ang="T8">
                    <a:pos x="T0" y="T1"/>
                  </a:cxn>
                  <a:cxn ang="T9">
                    <a:pos x="T2" y="T3"/>
                  </a:cxn>
                  <a:cxn ang="T10">
                    <a:pos x="T4" y="T5"/>
                  </a:cxn>
                  <a:cxn ang="T11">
                    <a:pos x="T6" y="T7"/>
                  </a:cxn>
                </a:cxnLst>
                <a:rect l="T12" t="T13" r="T14" b="T15"/>
                <a:pathLst>
                  <a:path w="959555" h="395112">
                    <a:moveTo>
                      <a:pt x="0" y="0"/>
                    </a:moveTo>
                    <a:lnTo>
                      <a:pt x="959555" y="0"/>
                    </a:lnTo>
                    <a:lnTo>
                      <a:pt x="959555" y="395112"/>
                    </a:lnTo>
                    <a:lnTo>
                      <a:pt x="0" y="0"/>
                    </a:lnTo>
                    <a:close/>
                  </a:path>
                </a:pathLst>
              </a:custGeom>
              <a:solidFill>
                <a:srgbClr val="7674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13" name="文本框 8"/>
            <p:cNvSpPr txBox="1">
              <a:spLocks noChangeArrowheads="1"/>
            </p:cNvSpPr>
            <p:nvPr/>
          </p:nvSpPr>
          <p:spPr bwMode="auto">
            <a:xfrm>
              <a:off x="183977" y="15464"/>
              <a:ext cx="708012" cy="400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b="1">
                  <a:solidFill>
                    <a:schemeClr val="bg1"/>
                  </a:solidFill>
                  <a:latin typeface="微软雅黑" panose="020B0503020204020204" pitchFamily="34" charset="-122"/>
                  <a:ea typeface="微软雅黑" panose="020B0503020204020204" pitchFamily="34" charset="-122"/>
                </a:rPr>
                <a:t>日期</a:t>
              </a:r>
            </a:p>
          </p:txBody>
        </p:sp>
        <p:sp>
          <p:nvSpPr>
            <p:cNvPr id="14" name="文本框 11"/>
            <p:cNvSpPr txBox="1">
              <a:spLocks noChangeArrowheads="1"/>
            </p:cNvSpPr>
            <p:nvPr/>
          </p:nvSpPr>
          <p:spPr bwMode="auto">
            <a:xfrm>
              <a:off x="1488941" y="15464"/>
              <a:ext cx="996603" cy="400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a:solidFill>
                    <a:schemeClr val="bg1"/>
                  </a:solidFill>
                  <a:latin typeface="微软雅黑" panose="020B0503020204020204" pitchFamily="34" charset="-122"/>
                  <a:ea typeface="微软雅黑" panose="020B0503020204020204" pitchFamily="34" charset="-122"/>
                </a:rPr>
                <a:t>XX-XX</a:t>
              </a:r>
              <a:endParaRPr lang="zh-CN" altLang="en-US" b="1">
                <a:solidFill>
                  <a:schemeClr val="bg1"/>
                </a:solidFill>
                <a:latin typeface="微软雅黑" panose="020B0503020204020204" pitchFamily="34" charset="-122"/>
                <a:ea typeface="微软雅黑" panose="020B0503020204020204" pitchFamily="34" charset="-122"/>
              </a:endParaRPr>
            </a:p>
          </p:txBody>
        </p:sp>
      </p:grpSp>
      <p:sp>
        <p:nvSpPr>
          <p:cNvPr id="19" name="文本框 3"/>
          <p:cNvSpPr txBox="1">
            <a:spLocks noChangeArrowheads="1"/>
          </p:cNvSpPr>
          <p:nvPr/>
        </p:nvSpPr>
        <p:spPr bwMode="auto">
          <a:xfrm>
            <a:off x="122637" y="163118"/>
            <a:ext cx="101373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700" b="1" dirty="0">
                <a:solidFill>
                  <a:srgbClr val="BFBFBF"/>
                </a:solidFill>
              </a:rPr>
              <a:t>LOGO</a:t>
            </a:r>
            <a:endParaRPr lang="zh-CN" altLang="en-US" sz="2700" b="1" dirty="0">
              <a:solidFill>
                <a:srgbClr val="BFBFBF"/>
              </a:solidFill>
            </a:endParaRPr>
          </a:p>
        </p:txBody>
      </p:sp>
    </p:spTree>
    <p:extLst>
      <p:ext uri="{BB962C8B-B14F-4D97-AF65-F5344CB8AC3E}">
        <p14:creationId xmlns:p14="http://schemas.microsoft.com/office/powerpoint/2010/main" val="1742524021"/>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by="(-#ppt_w*2)" calcmode="lin" valueType="num">
                                      <p:cBhvr rctx="PPT">
                                        <p:cTn id="24" dur="500" autoRev="1" fill="hold">
                                          <p:stCondLst>
                                            <p:cond delay="0"/>
                                          </p:stCondLst>
                                        </p:cTn>
                                        <p:tgtEl>
                                          <p:spTgt spid="8"/>
                                        </p:tgtEl>
                                        <p:attrNameLst>
                                          <p:attrName>ppt_w</p:attrName>
                                        </p:attrNameLst>
                                      </p:cBhvr>
                                    </p:anim>
                                    <p:anim by="(#ppt_w*0.50)" calcmode="lin" valueType="num">
                                      <p:cBhvr>
                                        <p:cTn id="25" dur="500" decel="50000" autoRev="1" fill="hold">
                                          <p:stCondLst>
                                            <p:cond delay="0"/>
                                          </p:stCondLst>
                                        </p:cTn>
                                        <p:tgtEl>
                                          <p:spTgt spid="8"/>
                                        </p:tgtEl>
                                        <p:attrNameLst>
                                          <p:attrName>ppt_x</p:attrName>
                                        </p:attrNameLst>
                                      </p:cBhvr>
                                    </p:anim>
                                    <p:anim from="(-#ppt_h/2)" to="(#ppt_y)" calcmode="lin" valueType="num">
                                      <p:cBhvr>
                                        <p:cTn id="26" dur="1000" fill="hold">
                                          <p:stCondLst>
                                            <p:cond delay="0"/>
                                          </p:stCondLst>
                                        </p:cTn>
                                        <p:tgtEl>
                                          <p:spTgt spid="8"/>
                                        </p:tgtEl>
                                        <p:attrNameLst>
                                          <p:attrName>ppt_y</p:attrName>
                                        </p:attrNameLst>
                                      </p:cBhvr>
                                    </p:anim>
                                    <p:animRot by="21600000">
                                      <p:cBhvr>
                                        <p:cTn id="27" dur="1000" fill="hold">
                                          <p:stCondLst>
                                            <p:cond delay="0"/>
                                          </p:stCondLst>
                                        </p:cTn>
                                        <p:tgtEl>
                                          <p:spTgt spid="8"/>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41" presetClass="entr" presetSubtype="0" fill="hold" grpId="0" nodeType="clickEffect">
                                  <p:stCondLst>
                                    <p:cond delay="0"/>
                                  </p:stCondLst>
                                  <p:iterate type="lt">
                                    <p:tmPct val="10000"/>
                                  </p:iterate>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9"/>
                                        </p:tgtEl>
                                        <p:attrNameLst>
                                          <p:attrName>ppt_y</p:attrName>
                                        </p:attrNameLst>
                                      </p:cBhvr>
                                      <p:tavLst>
                                        <p:tav tm="0">
                                          <p:val>
                                            <p:strVal val="#ppt_y"/>
                                          </p:val>
                                        </p:tav>
                                        <p:tav tm="100000">
                                          <p:val>
                                            <p:strVal val="#ppt_y"/>
                                          </p:val>
                                        </p:tav>
                                      </p:tavLst>
                                    </p:anim>
                                    <p:anim calcmode="lin" valueType="num">
                                      <p:cBhvr>
                                        <p:cTn id="34"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1000"/>
                                        <p:tgtEl>
                                          <p:spTgt spid="19"/>
                                        </p:tgtEl>
                                      </p:cBhvr>
                                    </p:animEffect>
                                    <p:anim calcmode="lin" valueType="num">
                                      <p:cBhvr>
                                        <p:cTn id="49" dur="1000" fill="hold"/>
                                        <p:tgtEl>
                                          <p:spTgt spid="19"/>
                                        </p:tgtEl>
                                        <p:attrNameLst>
                                          <p:attrName>ppt_x</p:attrName>
                                        </p:attrNameLst>
                                      </p:cBhvr>
                                      <p:tavLst>
                                        <p:tav tm="0">
                                          <p:val>
                                            <p:strVal val="#ppt_x"/>
                                          </p:val>
                                        </p:tav>
                                        <p:tav tm="100000">
                                          <p:val>
                                            <p:strVal val="#ppt_x"/>
                                          </p:val>
                                        </p:tav>
                                      </p:tavLst>
                                    </p:anim>
                                    <p:anim calcmode="lin" valueType="num">
                                      <p:cBhvr>
                                        <p:cTn id="5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984672" y="1869378"/>
            <a:ext cx="1515461" cy="1519148"/>
            <a:chOff x="1312099" y="2614471"/>
            <a:chExt cx="2020615" cy="2025531"/>
          </a:xfrm>
          <a:solidFill>
            <a:srgbClr val="DD1C3E"/>
          </a:solidFill>
        </p:grpSpPr>
        <p:sp>
          <p:nvSpPr>
            <p:cNvPr id="12" name="Freeform 7"/>
            <p:cNvSpPr>
              <a:spLocks noEditPoints="1"/>
            </p:cNvSpPr>
            <p:nvPr/>
          </p:nvSpPr>
          <p:spPr bwMode="auto">
            <a:xfrm>
              <a:off x="1312099" y="2614471"/>
              <a:ext cx="2020615" cy="2025531"/>
            </a:xfrm>
            <a:custGeom>
              <a:avLst/>
              <a:gdLst>
                <a:gd name="T0" fmla="*/ 174 w 348"/>
                <a:gd name="T1" fmla="*/ 349 h 349"/>
                <a:gd name="T2" fmla="*/ 0 w 348"/>
                <a:gd name="T3" fmla="*/ 175 h 349"/>
                <a:gd name="T4" fmla="*/ 174 w 348"/>
                <a:gd name="T5" fmla="*/ 0 h 349"/>
                <a:gd name="T6" fmla="*/ 348 w 348"/>
                <a:gd name="T7" fmla="*/ 175 h 349"/>
                <a:gd name="T8" fmla="*/ 174 w 348"/>
                <a:gd name="T9" fmla="*/ 349 h 349"/>
                <a:gd name="T10" fmla="*/ 174 w 348"/>
                <a:gd name="T11" fmla="*/ 10 h 349"/>
                <a:gd name="T12" fmla="*/ 9 w 348"/>
                <a:gd name="T13" fmla="*/ 175 h 349"/>
                <a:gd name="T14" fmla="*/ 174 w 348"/>
                <a:gd name="T15" fmla="*/ 339 h 349"/>
                <a:gd name="T16" fmla="*/ 339 w 348"/>
                <a:gd name="T17" fmla="*/ 175 h 349"/>
                <a:gd name="T18" fmla="*/ 174 w 348"/>
                <a:gd name="T19"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8" h="349">
                  <a:moveTo>
                    <a:pt x="174" y="349"/>
                  </a:moveTo>
                  <a:cubicBezTo>
                    <a:pt x="78" y="349"/>
                    <a:pt x="0" y="270"/>
                    <a:pt x="0" y="175"/>
                  </a:cubicBezTo>
                  <a:cubicBezTo>
                    <a:pt x="0" y="79"/>
                    <a:pt x="78" y="0"/>
                    <a:pt x="174" y="0"/>
                  </a:cubicBezTo>
                  <a:cubicBezTo>
                    <a:pt x="270" y="0"/>
                    <a:pt x="348" y="79"/>
                    <a:pt x="348" y="175"/>
                  </a:cubicBezTo>
                  <a:cubicBezTo>
                    <a:pt x="348" y="270"/>
                    <a:pt x="270" y="349"/>
                    <a:pt x="174" y="349"/>
                  </a:cubicBezTo>
                  <a:close/>
                  <a:moveTo>
                    <a:pt x="174" y="10"/>
                  </a:moveTo>
                  <a:cubicBezTo>
                    <a:pt x="83" y="10"/>
                    <a:pt x="9" y="84"/>
                    <a:pt x="9" y="175"/>
                  </a:cubicBezTo>
                  <a:cubicBezTo>
                    <a:pt x="9" y="265"/>
                    <a:pt x="83" y="339"/>
                    <a:pt x="174" y="339"/>
                  </a:cubicBezTo>
                  <a:cubicBezTo>
                    <a:pt x="265" y="339"/>
                    <a:pt x="339" y="265"/>
                    <a:pt x="339" y="175"/>
                  </a:cubicBezTo>
                  <a:cubicBezTo>
                    <a:pt x="339" y="84"/>
                    <a:pt x="265" y="10"/>
                    <a:pt x="17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 name="Rectangle 8"/>
            <p:cNvSpPr>
              <a:spLocks noChangeArrowheads="1"/>
            </p:cNvSpPr>
            <p:nvPr/>
          </p:nvSpPr>
          <p:spPr bwMode="auto">
            <a:xfrm>
              <a:off x="2322407" y="2816041"/>
              <a:ext cx="12292" cy="2335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4" name="Rectangle 9"/>
            <p:cNvSpPr>
              <a:spLocks noChangeArrowheads="1"/>
            </p:cNvSpPr>
            <p:nvPr/>
          </p:nvSpPr>
          <p:spPr bwMode="auto">
            <a:xfrm>
              <a:off x="2322407" y="4187699"/>
              <a:ext cx="12292" cy="2384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5" name="Rectangle 10"/>
            <p:cNvSpPr>
              <a:spLocks noChangeArrowheads="1"/>
            </p:cNvSpPr>
            <p:nvPr/>
          </p:nvSpPr>
          <p:spPr bwMode="auto">
            <a:xfrm>
              <a:off x="1525960" y="3612487"/>
              <a:ext cx="238443" cy="122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 name="Freeform 12"/>
            <p:cNvSpPr>
              <a:spLocks/>
            </p:cNvSpPr>
            <p:nvPr/>
          </p:nvSpPr>
          <p:spPr bwMode="auto">
            <a:xfrm>
              <a:off x="2637053" y="2914368"/>
              <a:ext cx="98327" cy="157323"/>
            </a:xfrm>
            <a:custGeom>
              <a:avLst/>
              <a:gdLst>
                <a:gd name="T0" fmla="*/ 4 w 40"/>
                <a:gd name="T1" fmla="*/ 64 h 64"/>
                <a:gd name="T2" fmla="*/ 0 w 40"/>
                <a:gd name="T3" fmla="*/ 60 h 64"/>
                <a:gd name="T4" fmla="*/ 35 w 40"/>
                <a:gd name="T5" fmla="*/ 0 h 64"/>
                <a:gd name="T6" fmla="*/ 40 w 40"/>
                <a:gd name="T7" fmla="*/ 3 h 64"/>
                <a:gd name="T8" fmla="*/ 4 w 40"/>
                <a:gd name="T9" fmla="*/ 64 h 64"/>
              </a:gdLst>
              <a:ahLst/>
              <a:cxnLst>
                <a:cxn ang="0">
                  <a:pos x="T0" y="T1"/>
                </a:cxn>
                <a:cxn ang="0">
                  <a:pos x="T2" y="T3"/>
                </a:cxn>
                <a:cxn ang="0">
                  <a:pos x="T4" y="T5"/>
                </a:cxn>
                <a:cxn ang="0">
                  <a:pos x="T6" y="T7"/>
                </a:cxn>
                <a:cxn ang="0">
                  <a:pos x="T8" y="T9"/>
                </a:cxn>
              </a:cxnLst>
              <a:rect l="0" t="0" r="r" b="b"/>
              <a:pathLst>
                <a:path w="40" h="64">
                  <a:moveTo>
                    <a:pt x="4" y="64"/>
                  </a:moveTo>
                  <a:lnTo>
                    <a:pt x="0" y="60"/>
                  </a:lnTo>
                  <a:lnTo>
                    <a:pt x="35" y="0"/>
                  </a:lnTo>
                  <a:lnTo>
                    <a:pt x="40" y="3"/>
                  </a:lnTo>
                  <a:lnTo>
                    <a:pt x="4"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13"/>
            <p:cNvSpPr>
              <a:spLocks/>
            </p:cNvSpPr>
            <p:nvPr/>
          </p:nvSpPr>
          <p:spPr bwMode="auto">
            <a:xfrm>
              <a:off x="2880411" y="3211807"/>
              <a:ext cx="149949" cy="93410"/>
            </a:xfrm>
            <a:custGeom>
              <a:avLst/>
              <a:gdLst>
                <a:gd name="T0" fmla="*/ 2 w 61"/>
                <a:gd name="T1" fmla="*/ 38 h 38"/>
                <a:gd name="T2" fmla="*/ 0 w 61"/>
                <a:gd name="T3" fmla="*/ 33 h 38"/>
                <a:gd name="T4" fmla="*/ 56 w 61"/>
                <a:gd name="T5" fmla="*/ 0 h 38"/>
                <a:gd name="T6" fmla="*/ 61 w 61"/>
                <a:gd name="T7" fmla="*/ 5 h 38"/>
                <a:gd name="T8" fmla="*/ 2 w 61"/>
                <a:gd name="T9" fmla="*/ 38 h 38"/>
              </a:gdLst>
              <a:ahLst/>
              <a:cxnLst>
                <a:cxn ang="0">
                  <a:pos x="T0" y="T1"/>
                </a:cxn>
                <a:cxn ang="0">
                  <a:pos x="T2" y="T3"/>
                </a:cxn>
                <a:cxn ang="0">
                  <a:pos x="T4" y="T5"/>
                </a:cxn>
                <a:cxn ang="0">
                  <a:pos x="T6" y="T7"/>
                </a:cxn>
                <a:cxn ang="0">
                  <a:pos x="T8" y="T9"/>
                </a:cxn>
              </a:cxnLst>
              <a:rect l="0" t="0" r="r" b="b"/>
              <a:pathLst>
                <a:path w="61" h="38">
                  <a:moveTo>
                    <a:pt x="2" y="38"/>
                  </a:moveTo>
                  <a:lnTo>
                    <a:pt x="0" y="33"/>
                  </a:lnTo>
                  <a:lnTo>
                    <a:pt x="56" y="0"/>
                  </a:lnTo>
                  <a:lnTo>
                    <a:pt x="61" y="5"/>
                  </a:lnTo>
                  <a:lnTo>
                    <a:pt x="2"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 name="Freeform 14"/>
            <p:cNvSpPr>
              <a:spLocks/>
            </p:cNvSpPr>
            <p:nvPr/>
          </p:nvSpPr>
          <p:spPr bwMode="auto">
            <a:xfrm>
              <a:off x="1916809" y="4170493"/>
              <a:ext cx="98327" cy="149949"/>
            </a:xfrm>
            <a:custGeom>
              <a:avLst/>
              <a:gdLst>
                <a:gd name="T0" fmla="*/ 4 w 40"/>
                <a:gd name="T1" fmla="*/ 61 h 61"/>
                <a:gd name="T2" fmla="*/ 0 w 40"/>
                <a:gd name="T3" fmla="*/ 56 h 61"/>
                <a:gd name="T4" fmla="*/ 35 w 40"/>
                <a:gd name="T5" fmla="*/ 0 h 61"/>
                <a:gd name="T6" fmla="*/ 40 w 40"/>
                <a:gd name="T7" fmla="*/ 2 h 61"/>
                <a:gd name="T8" fmla="*/ 4 w 40"/>
                <a:gd name="T9" fmla="*/ 61 h 61"/>
              </a:gdLst>
              <a:ahLst/>
              <a:cxnLst>
                <a:cxn ang="0">
                  <a:pos x="T0" y="T1"/>
                </a:cxn>
                <a:cxn ang="0">
                  <a:pos x="T2" y="T3"/>
                </a:cxn>
                <a:cxn ang="0">
                  <a:pos x="T4" y="T5"/>
                </a:cxn>
                <a:cxn ang="0">
                  <a:pos x="T6" y="T7"/>
                </a:cxn>
                <a:cxn ang="0">
                  <a:pos x="T8" y="T9"/>
                </a:cxn>
              </a:cxnLst>
              <a:rect l="0" t="0" r="r" b="b"/>
              <a:pathLst>
                <a:path w="40" h="61">
                  <a:moveTo>
                    <a:pt x="4" y="61"/>
                  </a:moveTo>
                  <a:lnTo>
                    <a:pt x="0" y="56"/>
                  </a:lnTo>
                  <a:lnTo>
                    <a:pt x="35" y="0"/>
                  </a:lnTo>
                  <a:lnTo>
                    <a:pt x="40" y="2"/>
                  </a:lnTo>
                  <a:lnTo>
                    <a:pt x="4"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15"/>
            <p:cNvSpPr>
              <a:spLocks/>
            </p:cNvSpPr>
            <p:nvPr/>
          </p:nvSpPr>
          <p:spPr bwMode="auto">
            <a:xfrm>
              <a:off x="1631661" y="3932049"/>
              <a:ext cx="149949" cy="93410"/>
            </a:xfrm>
            <a:custGeom>
              <a:avLst/>
              <a:gdLst>
                <a:gd name="T0" fmla="*/ 2 w 61"/>
                <a:gd name="T1" fmla="*/ 38 h 38"/>
                <a:gd name="T2" fmla="*/ 0 w 61"/>
                <a:gd name="T3" fmla="*/ 35 h 38"/>
                <a:gd name="T4" fmla="*/ 59 w 61"/>
                <a:gd name="T5" fmla="*/ 0 h 38"/>
                <a:gd name="T6" fmla="*/ 61 w 61"/>
                <a:gd name="T7" fmla="*/ 5 h 38"/>
                <a:gd name="T8" fmla="*/ 2 w 61"/>
                <a:gd name="T9" fmla="*/ 38 h 38"/>
              </a:gdLst>
              <a:ahLst/>
              <a:cxnLst>
                <a:cxn ang="0">
                  <a:pos x="T0" y="T1"/>
                </a:cxn>
                <a:cxn ang="0">
                  <a:pos x="T2" y="T3"/>
                </a:cxn>
                <a:cxn ang="0">
                  <a:pos x="T4" y="T5"/>
                </a:cxn>
                <a:cxn ang="0">
                  <a:pos x="T6" y="T7"/>
                </a:cxn>
                <a:cxn ang="0">
                  <a:pos x="T8" y="T9"/>
                </a:cxn>
              </a:cxnLst>
              <a:rect l="0" t="0" r="r" b="b"/>
              <a:pathLst>
                <a:path w="61" h="38">
                  <a:moveTo>
                    <a:pt x="2" y="38"/>
                  </a:moveTo>
                  <a:lnTo>
                    <a:pt x="0" y="35"/>
                  </a:lnTo>
                  <a:lnTo>
                    <a:pt x="59" y="0"/>
                  </a:lnTo>
                  <a:lnTo>
                    <a:pt x="61" y="5"/>
                  </a:lnTo>
                  <a:lnTo>
                    <a:pt x="2"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16"/>
            <p:cNvSpPr>
              <a:spLocks/>
            </p:cNvSpPr>
            <p:nvPr/>
          </p:nvSpPr>
          <p:spPr bwMode="auto">
            <a:xfrm>
              <a:off x="1631661" y="3211807"/>
              <a:ext cx="149949" cy="98327"/>
            </a:xfrm>
            <a:custGeom>
              <a:avLst/>
              <a:gdLst>
                <a:gd name="T0" fmla="*/ 59 w 61"/>
                <a:gd name="T1" fmla="*/ 40 h 40"/>
                <a:gd name="T2" fmla="*/ 0 w 61"/>
                <a:gd name="T3" fmla="*/ 5 h 40"/>
                <a:gd name="T4" fmla="*/ 2 w 61"/>
                <a:gd name="T5" fmla="*/ 0 h 40"/>
                <a:gd name="T6" fmla="*/ 61 w 61"/>
                <a:gd name="T7" fmla="*/ 35 h 40"/>
                <a:gd name="T8" fmla="*/ 59 w 61"/>
                <a:gd name="T9" fmla="*/ 40 h 40"/>
              </a:gdLst>
              <a:ahLst/>
              <a:cxnLst>
                <a:cxn ang="0">
                  <a:pos x="T0" y="T1"/>
                </a:cxn>
                <a:cxn ang="0">
                  <a:pos x="T2" y="T3"/>
                </a:cxn>
                <a:cxn ang="0">
                  <a:pos x="T4" y="T5"/>
                </a:cxn>
                <a:cxn ang="0">
                  <a:pos x="T6" y="T7"/>
                </a:cxn>
                <a:cxn ang="0">
                  <a:pos x="T8" y="T9"/>
                </a:cxn>
              </a:cxnLst>
              <a:rect l="0" t="0" r="r" b="b"/>
              <a:pathLst>
                <a:path w="61" h="40">
                  <a:moveTo>
                    <a:pt x="59" y="40"/>
                  </a:moveTo>
                  <a:lnTo>
                    <a:pt x="0" y="5"/>
                  </a:lnTo>
                  <a:lnTo>
                    <a:pt x="2" y="0"/>
                  </a:lnTo>
                  <a:lnTo>
                    <a:pt x="61" y="35"/>
                  </a:lnTo>
                  <a:lnTo>
                    <a:pt x="59"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17"/>
            <p:cNvSpPr>
              <a:spLocks/>
            </p:cNvSpPr>
            <p:nvPr/>
          </p:nvSpPr>
          <p:spPr bwMode="auto">
            <a:xfrm>
              <a:off x="2880411" y="3932049"/>
              <a:ext cx="145033" cy="93410"/>
            </a:xfrm>
            <a:custGeom>
              <a:avLst/>
              <a:gdLst>
                <a:gd name="T0" fmla="*/ 56 w 59"/>
                <a:gd name="T1" fmla="*/ 38 h 38"/>
                <a:gd name="T2" fmla="*/ 0 w 59"/>
                <a:gd name="T3" fmla="*/ 5 h 38"/>
                <a:gd name="T4" fmla="*/ 2 w 59"/>
                <a:gd name="T5" fmla="*/ 0 h 38"/>
                <a:gd name="T6" fmla="*/ 59 w 59"/>
                <a:gd name="T7" fmla="*/ 35 h 38"/>
                <a:gd name="T8" fmla="*/ 56 w 59"/>
                <a:gd name="T9" fmla="*/ 38 h 38"/>
              </a:gdLst>
              <a:ahLst/>
              <a:cxnLst>
                <a:cxn ang="0">
                  <a:pos x="T0" y="T1"/>
                </a:cxn>
                <a:cxn ang="0">
                  <a:pos x="T2" y="T3"/>
                </a:cxn>
                <a:cxn ang="0">
                  <a:pos x="T4" y="T5"/>
                </a:cxn>
                <a:cxn ang="0">
                  <a:pos x="T6" y="T7"/>
                </a:cxn>
                <a:cxn ang="0">
                  <a:pos x="T8" y="T9"/>
                </a:cxn>
              </a:cxnLst>
              <a:rect l="0" t="0" r="r" b="b"/>
              <a:pathLst>
                <a:path w="59" h="38">
                  <a:moveTo>
                    <a:pt x="56" y="38"/>
                  </a:moveTo>
                  <a:lnTo>
                    <a:pt x="0" y="5"/>
                  </a:lnTo>
                  <a:lnTo>
                    <a:pt x="2" y="0"/>
                  </a:lnTo>
                  <a:lnTo>
                    <a:pt x="59" y="35"/>
                  </a:lnTo>
                  <a:lnTo>
                    <a:pt x="56"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18"/>
            <p:cNvSpPr>
              <a:spLocks/>
            </p:cNvSpPr>
            <p:nvPr/>
          </p:nvSpPr>
          <p:spPr bwMode="auto">
            <a:xfrm>
              <a:off x="2624761" y="4180325"/>
              <a:ext cx="93410" cy="152406"/>
            </a:xfrm>
            <a:custGeom>
              <a:avLst/>
              <a:gdLst>
                <a:gd name="T0" fmla="*/ 33 w 38"/>
                <a:gd name="T1" fmla="*/ 62 h 62"/>
                <a:gd name="T2" fmla="*/ 0 w 38"/>
                <a:gd name="T3" fmla="*/ 3 h 62"/>
                <a:gd name="T4" fmla="*/ 5 w 38"/>
                <a:gd name="T5" fmla="*/ 0 h 62"/>
                <a:gd name="T6" fmla="*/ 38 w 38"/>
                <a:gd name="T7" fmla="*/ 59 h 62"/>
                <a:gd name="T8" fmla="*/ 33 w 38"/>
                <a:gd name="T9" fmla="*/ 62 h 62"/>
              </a:gdLst>
              <a:ahLst/>
              <a:cxnLst>
                <a:cxn ang="0">
                  <a:pos x="T0" y="T1"/>
                </a:cxn>
                <a:cxn ang="0">
                  <a:pos x="T2" y="T3"/>
                </a:cxn>
                <a:cxn ang="0">
                  <a:pos x="T4" y="T5"/>
                </a:cxn>
                <a:cxn ang="0">
                  <a:pos x="T6" y="T7"/>
                </a:cxn>
                <a:cxn ang="0">
                  <a:pos x="T8" y="T9"/>
                </a:cxn>
              </a:cxnLst>
              <a:rect l="0" t="0" r="r" b="b"/>
              <a:pathLst>
                <a:path w="38" h="62">
                  <a:moveTo>
                    <a:pt x="33" y="62"/>
                  </a:moveTo>
                  <a:lnTo>
                    <a:pt x="0" y="3"/>
                  </a:lnTo>
                  <a:lnTo>
                    <a:pt x="5" y="0"/>
                  </a:lnTo>
                  <a:lnTo>
                    <a:pt x="38" y="59"/>
                  </a:lnTo>
                  <a:lnTo>
                    <a:pt x="33"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3" name="Freeform 19"/>
            <p:cNvSpPr>
              <a:spLocks/>
            </p:cNvSpPr>
            <p:nvPr/>
          </p:nvSpPr>
          <p:spPr bwMode="auto">
            <a:xfrm>
              <a:off x="1899602" y="2934033"/>
              <a:ext cx="98327" cy="149949"/>
            </a:xfrm>
            <a:custGeom>
              <a:avLst/>
              <a:gdLst>
                <a:gd name="T0" fmla="*/ 35 w 40"/>
                <a:gd name="T1" fmla="*/ 61 h 61"/>
                <a:gd name="T2" fmla="*/ 0 w 40"/>
                <a:gd name="T3" fmla="*/ 2 h 61"/>
                <a:gd name="T4" fmla="*/ 4 w 40"/>
                <a:gd name="T5" fmla="*/ 0 h 61"/>
                <a:gd name="T6" fmla="*/ 40 w 40"/>
                <a:gd name="T7" fmla="*/ 59 h 61"/>
                <a:gd name="T8" fmla="*/ 35 w 40"/>
                <a:gd name="T9" fmla="*/ 61 h 61"/>
              </a:gdLst>
              <a:ahLst/>
              <a:cxnLst>
                <a:cxn ang="0">
                  <a:pos x="T0" y="T1"/>
                </a:cxn>
                <a:cxn ang="0">
                  <a:pos x="T2" y="T3"/>
                </a:cxn>
                <a:cxn ang="0">
                  <a:pos x="T4" y="T5"/>
                </a:cxn>
                <a:cxn ang="0">
                  <a:pos x="T6" y="T7"/>
                </a:cxn>
                <a:cxn ang="0">
                  <a:pos x="T8" y="T9"/>
                </a:cxn>
              </a:cxnLst>
              <a:rect l="0" t="0" r="r" b="b"/>
              <a:pathLst>
                <a:path w="40" h="61">
                  <a:moveTo>
                    <a:pt x="35" y="61"/>
                  </a:moveTo>
                  <a:lnTo>
                    <a:pt x="0" y="2"/>
                  </a:lnTo>
                  <a:lnTo>
                    <a:pt x="4" y="0"/>
                  </a:lnTo>
                  <a:lnTo>
                    <a:pt x="40" y="59"/>
                  </a:lnTo>
                  <a:lnTo>
                    <a:pt x="35"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4" name="Rectangle 10"/>
            <p:cNvSpPr>
              <a:spLocks noChangeArrowheads="1"/>
            </p:cNvSpPr>
            <p:nvPr/>
          </p:nvSpPr>
          <p:spPr bwMode="auto">
            <a:xfrm>
              <a:off x="2935710" y="3612487"/>
              <a:ext cx="238443" cy="122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25" name="组合 24"/>
          <p:cNvGrpSpPr/>
          <p:nvPr/>
        </p:nvGrpSpPr>
        <p:grpSpPr>
          <a:xfrm rot="16200000">
            <a:off x="1416078" y="2295809"/>
            <a:ext cx="652646" cy="79277"/>
            <a:chOff x="2275701" y="3565783"/>
            <a:chExt cx="870194" cy="105702"/>
          </a:xfrm>
          <a:solidFill>
            <a:srgbClr val="41514E"/>
          </a:solidFill>
        </p:grpSpPr>
        <p:sp>
          <p:nvSpPr>
            <p:cNvPr id="26" name="Rectangle 11"/>
            <p:cNvSpPr>
              <a:spLocks noChangeArrowheads="1"/>
            </p:cNvSpPr>
            <p:nvPr/>
          </p:nvSpPr>
          <p:spPr bwMode="auto">
            <a:xfrm>
              <a:off x="2897619" y="3612487"/>
              <a:ext cx="238443" cy="122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7" name="Rectangle 20"/>
            <p:cNvSpPr>
              <a:spLocks noChangeArrowheads="1"/>
            </p:cNvSpPr>
            <p:nvPr/>
          </p:nvSpPr>
          <p:spPr bwMode="auto">
            <a:xfrm>
              <a:off x="2327324" y="3612487"/>
              <a:ext cx="818571" cy="221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8" name="Oval 21"/>
            <p:cNvSpPr>
              <a:spLocks noChangeArrowheads="1"/>
            </p:cNvSpPr>
            <p:nvPr/>
          </p:nvSpPr>
          <p:spPr bwMode="auto">
            <a:xfrm>
              <a:off x="2275701" y="3565783"/>
              <a:ext cx="105702" cy="1057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29" name="组合 28"/>
          <p:cNvGrpSpPr/>
          <p:nvPr/>
        </p:nvGrpSpPr>
        <p:grpSpPr>
          <a:xfrm>
            <a:off x="1701995" y="2582861"/>
            <a:ext cx="652646" cy="79277"/>
            <a:chOff x="2275701" y="3565783"/>
            <a:chExt cx="870194" cy="105702"/>
          </a:xfrm>
          <a:solidFill>
            <a:srgbClr val="41514E"/>
          </a:solidFill>
        </p:grpSpPr>
        <p:sp>
          <p:nvSpPr>
            <p:cNvPr id="30" name="Rectangle 11"/>
            <p:cNvSpPr>
              <a:spLocks noChangeArrowheads="1"/>
            </p:cNvSpPr>
            <p:nvPr/>
          </p:nvSpPr>
          <p:spPr bwMode="auto">
            <a:xfrm>
              <a:off x="2897619" y="3612487"/>
              <a:ext cx="238443" cy="122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1" name="Rectangle 20"/>
            <p:cNvSpPr>
              <a:spLocks noChangeArrowheads="1"/>
            </p:cNvSpPr>
            <p:nvPr/>
          </p:nvSpPr>
          <p:spPr bwMode="auto">
            <a:xfrm>
              <a:off x="2327324" y="3612487"/>
              <a:ext cx="818571" cy="221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2" name="Oval 21"/>
            <p:cNvSpPr>
              <a:spLocks noChangeArrowheads="1"/>
            </p:cNvSpPr>
            <p:nvPr/>
          </p:nvSpPr>
          <p:spPr bwMode="auto">
            <a:xfrm>
              <a:off x="2275701" y="3565783"/>
              <a:ext cx="105702" cy="1057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33" name="组合 32"/>
          <p:cNvGrpSpPr/>
          <p:nvPr/>
        </p:nvGrpSpPr>
        <p:grpSpPr>
          <a:xfrm rot="18000000">
            <a:off x="1560993" y="2332468"/>
            <a:ext cx="652646" cy="79277"/>
            <a:chOff x="2275701" y="3565783"/>
            <a:chExt cx="870194" cy="105702"/>
          </a:xfrm>
          <a:solidFill>
            <a:srgbClr val="41514E"/>
          </a:solidFill>
        </p:grpSpPr>
        <p:sp>
          <p:nvSpPr>
            <p:cNvPr id="34" name="Rectangle 11"/>
            <p:cNvSpPr>
              <a:spLocks noChangeArrowheads="1"/>
            </p:cNvSpPr>
            <p:nvPr/>
          </p:nvSpPr>
          <p:spPr bwMode="auto">
            <a:xfrm>
              <a:off x="2897619" y="3612487"/>
              <a:ext cx="238443" cy="122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5" name="Rectangle 20"/>
            <p:cNvSpPr>
              <a:spLocks noChangeArrowheads="1"/>
            </p:cNvSpPr>
            <p:nvPr/>
          </p:nvSpPr>
          <p:spPr bwMode="auto">
            <a:xfrm>
              <a:off x="2327324" y="3612487"/>
              <a:ext cx="818571" cy="221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6" name="Oval 21"/>
            <p:cNvSpPr>
              <a:spLocks noChangeArrowheads="1"/>
            </p:cNvSpPr>
            <p:nvPr/>
          </p:nvSpPr>
          <p:spPr bwMode="auto">
            <a:xfrm>
              <a:off x="2275701" y="3565783"/>
              <a:ext cx="105702" cy="1057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37" name="组合 36"/>
          <p:cNvGrpSpPr/>
          <p:nvPr/>
        </p:nvGrpSpPr>
        <p:grpSpPr>
          <a:xfrm rot="19800000">
            <a:off x="1666231" y="2436935"/>
            <a:ext cx="652646" cy="79277"/>
            <a:chOff x="2275701" y="3565783"/>
            <a:chExt cx="870194" cy="105702"/>
          </a:xfrm>
          <a:solidFill>
            <a:srgbClr val="41514E"/>
          </a:solidFill>
        </p:grpSpPr>
        <p:sp>
          <p:nvSpPr>
            <p:cNvPr id="38" name="Rectangle 11"/>
            <p:cNvSpPr>
              <a:spLocks noChangeArrowheads="1"/>
            </p:cNvSpPr>
            <p:nvPr/>
          </p:nvSpPr>
          <p:spPr bwMode="auto">
            <a:xfrm>
              <a:off x="2897619" y="3612487"/>
              <a:ext cx="238443" cy="122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9" name="Rectangle 20"/>
            <p:cNvSpPr>
              <a:spLocks noChangeArrowheads="1"/>
            </p:cNvSpPr>
            <p:nvPr/>
          </p:nvSpPr>
          <p:spPr bwMode="auto">
            <a:xfrm>
              <a:off x="2327324" y="3612487"/>
              <a:ext cx="818571" cy="221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0" name="Oval 21"/>
            <p:cNvSpPr>
              <a:spLocks noChangeArrowheads="1"/>
            </p:cNvSpPr>
            <p:nvPr/>
          </p:nvSpPr>
          <p:spPr bwMode="auto">
            <a:xfrm>
              <a:off x="2275701" y="3565783"/>
              <a:ext cx="105702" cy="1057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41" name="TextBox 39"/>
          <p:cNvSpPr txBox="1"/>
          <p:nvPr/>
        </p:nvSpPr>
        <p:spPr>
          <a:xfrm>
            <a:off x="989873" y="3532317"/>
            <a:ext cx="1569660" cy="369332"/>
          </a:xfrm>
          <a:prstGeom prst="rect">
            <a:avLst/>
          </a:prstGeom>
          <a:noFill/>
        </p:spPr>
        <p:txBody>
          <a:bodyPr wrap="none" rtlCol="0" anchor="ctr">
            <a:spAutoFit/>
          </a:bodyPr>
          <a:lstStyle/>
          <a:p>
            <a:r>
              <a:rPr lang="zh-CN" altLang="en-US" sz="1800" dirty="0">
                <a:effectLst>
                  <a:outerShdw blurRad="266700" algn="tl" rotWithShape="0">
                    <a:schemeClr val="tx2">
                      <a:lumMod val="40000"/>
                      <a:lumOff val="60000"/>
                      <a:alpha val="55000"/>
                    </a:schemeClr>
                  </a:outerShdw>
                </a:effectLst>
                <a:latin typeface="微软雅黑" pitchFamily="34" charset="-122"/>
                <a:ea typeface="微软雅黑" pitchFamily="34" charset="-122"/>
              </a:rPr>
              <a:t>点击添加标题</a:t>
            </a:r>
          </a:p>
        </p:txBody>
      </p:sp>
      <p:cxnSp>
        <p:nvCxnSpPr>
          <p:cNvPr id="42" name="直接连接符 41"/>
          <p:cNvCxnSpPr>
            <a:stCxn id="12" idx="2"/>
          </p:cNvCxnSpPr>
          <p:nvPr/>
        </p:nvCxnSpPr>
        <p:spPr>
          <a:xfrm flipV="1">
            <a:off x="1742401" y="1275607"/>
            <a:ext cx="638810" cy="593771"/>
          </a:xfrm>
          <a:prstGeom prst="line">
            <a:avLst/>
          </a:prstGeom>
          <a:ln>
            <a:solidFill>
              <a:srgbClr val="41514E"/>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381211" y="1275606"/>
            <a:ext cx="1002658" cy="0"/>
          </a:xfrm>
          <a:prstGeom prst="line">
            <a:avLst/>
          </a:prstGeom>
          <a:ln>
            <a:solidFill>
              <a:srgbClr val="41514E"/>
            </a:solidFill>
          </a:ln>
        </p:spPr>
        <p:style>
          <a:lnRef idx="1">
            <a:schemeClr val="accent1"/>
          </a:lnRef>
          <a:fillRef idx="0">
            <a:schemeClr val="accent1"/>
          </a:fillRef>
          <a:effectRef idx="0">
            <a:schemeClr val="accent1"/>
          </a:effectRef>
          <a:fontRef idx="minor">
            <a:schemeClr val="tx1"/>
          </a:fontRef>
        </p:style>
      </p:cxnSp>
      <p:sp>
        <p:nvSpPr>
          <p:cNvPr id="44" name="TextBox 44"/>
          <p:cNvSpPr txBox="1"/>
          <p:nvPr/>
        </p:nvSpPr>
        <p:spPr>
          <a:xfrm>
            <a:off x="4372141" y="1015664"/>
            <a:ext cx="2894929" cy="512448"/>
          </a:xfrm>
          <a:prstGeom prst="rect">
            <a:avLst/>
          </a:prstGeom>
          <a:noFill/>
        </p:spPr>
        <p:txBody>
          <a:bodyPr wrap="square" rtlCol="0">
            <a:spAutoFit/>
          </a:bodyPr>
          <a:lstStyle/>
          <a:p>
            <a:pPr>
              <a:lnSpc>
                <a:spcPct val="130000"/>
              </a:lnSpc>
            </a:pPr>
            <a:r>
              <a:rPr lang="zh-CN" altLang="en-US" sz="1050" dirty="0">
                <a:latin typeface="微软雅黑" pitchFamily="34" charset="-122"/>
                <a:ea typeface="微软雅黑" pitchFamily="34" charset="-122"/>
              </a:rPr>
              <a:t>您的内容打在这里，或者通过复制您的文本后，在此框中选择粘贴，并选择只保留文字。</a:t>
            </a:r>
          </a:p>
        </p:txBody>
      </p:sp>
      <p:sp>
        <p:nvSpPr>
          <p:cNvPr id="45" name="TextBox 45"/>
          <p:cNvSpPr txBox="1"/>
          <p:nvPr/>
        </p:nvSpPr>
        <p:spPr>
          <a:xfrm>
            <a:off x="3479217" y="1131291"/>
            <a:ext cx="954107" cy="323165"/>
          </a:xfrm>
          <a:prstGeom prst="rect">
            <a:avLst/>
          </a:prstGeom>
          <a:noFill/>
        </p:spPr>
        <p:txBody>
          <a:bodyPr wrap="none" rtlCol="0">
            <a:spAutoFit/>
          </a:bodyPr>
          <a:lstStyle/>
          <a:p>
            <a:pPr algn="ctr"/>
            <a:r>
              <a:rPr lang="zh-CN" altLang="en-US" sz="1500">
                <a:latin typeface="微软雅黑" pitchFamily="34" charset="-122"/>
                <a:ea typeface="微软雅黑" pitchFamily="34" charset="-122"/>
              </a:rPr>
              <a:t>添加标题</a:t>
            </a:r>
          </a:p>
        </p:txBody>
      </p:sp>
      <p:cxnSp>
        <p:nvCxnSpPr>
          <p:cNvPr id="46" name="直接连接符 45"/>
          <p:cNvCxnSpPr/>
          <p:nvPr/>
        </p:nvCxnSpPr>
        <p:spPr>
          <a:xfrm flipV="1">
            <a:off x="2110185" y="1780076"/>
            <a:ext cx="237083" cy="206297"/>
          </a:xfrm>
          <a:prstGeom prst="line">
            <a:avLst/>
          </a:prstGeom>
          <a:ln>
            <a:solidFill>
              <a:srgbClr val="41514E"/>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347266" y="1780075"/>
            <a:ext cx="1084980" cy="0"/>
          </a:xfrm>
          <a:prstGeom prst="line">
            <a:avLst/>
          </a:prstGeom>
          <a:ln>
            <a:solidFill>
              <a:srgbClr val="41514E"/>
            </a:solidFill>
          </a:ln>
        </p:spPr>
        <p:style>
          <a:lnRef idx="1">
            <a:schemeClr val="accent1"/>
          </a:lnRef>
          <a:fillRef idx="0">
            <a:schemeClr val="accent1"/>
          </a:fillRef>
          <a:effectRef idx="0">
            <a:schemeClr val="accent1"/>
          </a:effectRef>
          <a:fontRef idx="minor">
            <a:schemeClr val="tx1"/>
          </a:fontRef>
        </p:style>
      </p:cxnSp>
      <p:sp>
        <p:nvSpPr>
          <p:cNvPr id="48" name="TextBox 51"/>
          <p:cNvSpPr txBox="1"/>
          <p:nvPr/>
        </p:nvSpPr>
        <p:spPr>
          <a:xfrm>
            <a:off x="4372141" y="1545636"/>
            <a:ext cx="2894929" cy="512448"/>
          </a:xfrm>
          <a:prstGeom prst="rect">
            <a:avLst/>
          </a:prstGeom>
          <a:noFill/>
        </p:spPr>
        <p:txBody>
          <a:bodyPr wrap="square" rtlCol="0">
            <a:spAutoFit/>
          </a:bodyPr>
          <a:lstStyle/>
          <a:p>
            <a:pPr>
              <a:lnSpc>
                <a:spcPct val="130000"/>
              </a:lnSpc>
            </a:pPr>
            <a:r>
              <a:rPr lang="zh-CN" altLang="en-US" sz="1050" dirty="0">
                <a:latin typeface="微软雅黑" pitchFamily="34" charset="-122"/>
                <a:ea typeface="微软雅黑" pitchFamily="34" charset="-122"/>
              </a:rPr>
              <a:t>您的内容打在这里，或者通过复制您的文本后，在此框中</a:t>
            </a:r>
            <a:r>
              <a:rPr lang="zh-CN" altLang="en-US" sz="1050">
                <a:latin typeface="微软雅黑" pitchFamily="34" charset="-122"/>
                <a:ea typeface="微软雅黑" pitchFamily="34" charset="-122"/>
              </a:rPr>
              <a:t>选择粘贴，并选择只保留文字。</a:t>
            </a:r>
          </a:p>
        </p:txBody>
      </p:sp>
      <p:sp>
        <p:nvSpPr>
          <p:cNvPr id="49" name="TextBox 52"/>
          <p:cNvSpPr txBox="1"/>
          <p:nvPr/>
        </p:nvSpPr>
        <p:spPr>
          <a:xfrm>
            <a:off x="3479217" y="1661263"/>
            <a:ext cx="954107" cy="323165"/>
          </a:xfrm>
          <a:prstGeom prst="rect">
            <a:avLst/>
          </a:prstGeom>
          <a:noFill/>
        </p:spPr>
        <p:txBody>
          <a:bodyPr wrap="none" rtlCol="0">
            <a:spAutoFit/>
          </a:bodyPr>
          <a:lstStyle/>
          <a:p>
            <a:pPr algn="ctr"/>
            <a:r>
              <a:rPr lang="zh-CN" altLang="en-US" sz="1500">
                <a:latin typeface="微软雅黑" pitchFamily="34" charset="-122"/>
                <a:ea typeface="微软雅黑" pitchFamily="34" charset="-122"/>
              </a:rPr>
              <a:t>添加标题</a:t>
            </a:r>
          </a:p>
        </p:txBody>
      </p:sp>
      <p:cxnSp>
        <p:nvCxnSpPr>
          <p:cNvPr id="50" name="直接连接符 49"/>
          <p:cNvCxnSpPr/>
          <p:nvPr/>
        </p:nvCxnSpPr>
        <p:spPr>
          <a:xfrm>
            <a:off x="2411760" y="2323023"/>
            <a:ext cx="1020486" cy="0"/>
          </a:xfrm>
          <a:prstGeom prst="line">
            <a:avLst/>
          </a:prstGeom>
          <a:ln>
            <a:solidFill>
              <a:srgbClr val="41514E"/>
            </a:solidFill>
          </a:ln>
        </p:spPr>
        <p:style>
          <a:lnRef idx="1">
            <a:schemeClr val="accent1"/>
          </a:lnRef>
          <a:fillRef idx="0">
            <a:schemeClr val="accent1"/>
          </a:fillRef>
          <a:effectRef idx="0">
            <a:schemeClr val="accent1"/>
          </a:effectRef>
          <a:fontRef idx="minor">
            <a:schemeClr val="tx1"/>
          </a:fontRef>
        </p:style>
      </p:cxnSp>
      <p:sp>
        <p:nvSpPr>
          <p:cNvPr id="51" name="TextBox 57"/>
          <p:cNvSpPr txBox="1"/>
          <p:nvPr/>
        </p:nvSpPr>
        <p:spPr>
          <a:xfrm>
            <a:off x="4372141" y="2088584"/>
            <a:ext cx="2894929" cy="512448"/>
          </a:xfrm>
          <a:prstGeom prst="rect">
            <a:avLst/>
          </a:prstGeom>
          <a:noFill/>
        </p:spPr>
        <p:txBody>
          <a:bodyPr wrap="square" rtlCol="0">
            <a:spAutoFit/>
          </a:bodyPr>
          <a:lstStyle/>
          <a:p>
            <a:pPr>
              <a:lnSpc>
                <a:spcPct val="130000"/>
              </a:lnSpc>
            </a:pPr>
            <a:r>
              <a:rPr lang="zh-CN" altLang="en-US" sz="1050" dirty="0">
                <a:latin typeface="微软雅黑" pitchFamily="34" charset="-122"/>
                <a:ea typeface="微软雅黑" pitchFamily="34" charset="-122"/>
              </a:rPr>
              <a:t>您的内容打在这里，或者通过复制您的文本后，在此框中</a:t>
            </a:r>
            <a:r>
              <a:rPr lang="zh-CN" altLang="en-US" sz="1050">
                <a:latin typeface="微软雅黑" pitchFamily="34" charset="-122"/>
                <a:ea typeface="微软雅黑" pitchFamily="34" charset="-122"/>
              </a:rPr>
              <a:t>选择粘贴，并选择只保留文字。</a:t>
            </a:r>
          </a:p>
        </p:txBody>
      </p:sp>
      <p:sp>
        <p:nvSpPr>
          <p:cNvPr id="52" name="TextBox 58"/>
          <p:cNvSpPr txBox="1"/>
          <p:nvPr/>
        </p:nvSpPr>
        <p:spPr>
          <a:xfrm>
            <a:off x="3479217" y="2204211"/>
            <a:ext cx="954107" cy="323165"/>
          </a:xfrm>
          <a:prstGeom prst="rect">
            <a:avLst/>
          </a:prstGeom>
          <a:noFill/>
        </p:spPr>
        <p:txBody>
          <a:bodyPr wrap="none" rtlCol="0">
            <a:spAutoFit/>
          </a:bodyPr>
          <a:lstStyle/>
          <a:p>
            <a:pPr algn="ctr"/>
            <a:r>
              <a:rPr lang="zh-CN" altLang="en-US" sz="1500">
                <a:latin typeface="微软雅黑" pitchFamily="34" charset="-122"/>
                <a:ea typeface="微软雅黑" pitchFamily="34" charset="-122"/>
              </a:rPr>
              <a:t>添加标题</a:t>
            </a:r>
          </a:p>
        </p:txBody>
      </p:sp>
      <p:cxnSp>
        <p:nvCxnSpPr>
          <p:cNvPr id="53" name="直接连接符 52"/>
          <p:cNvCxnSpPr/>
          <p:nvPr/>
        </p:nvCxnSpPr>
        <p:spPr>
          <a:xfrm>
            <a:off x="2496311" y="2630496"/>
            <a:ext cx="386229" cy="262094"/>
          </a:xfrm>
          <a:prstGeom prst="line">
            <a:avLst/>
          </a:prstGeom>
          <a:ln>
            <a:solidFill>
              <a:srgbClr val="41514E"/>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2889756" y="2892420"/>
            <a:ext cx="542490" cy="0"/>
          </a:xfrm>
          <a:prstGeom prst="line">
            <a:avLst/>
          </a:prstGeom>
          <a:ln>
            <a:solidFill>
              <a:srgbClr val="41514E"/>
            </a:solidFill>
          </a:ln>
        </p:spPr>
        <p:style>
          <a:lnRef idx="1">
            <a:schemeClr val="accent1"/>
          </a:lnRef>
          <a:fillRef idx="0">
            <a:schemeClr val="accent1"/>
          </a:fillRef>
          <a:effectRef idx="0">
            <a:schemeClr val="accent1"/>
          </a:effectRef>
          <a:fontRef idx="minor">
            <a:schemeClr val="tx1"/>
          </a:fontRef>
        </p:style>
      </p:cxnSp>
      <p:sp>
        <p:nvSpPr>
          <p:cNvPr id="55" name="TextBox 67"/>
          <p:cNvSpPr txBox="1"/>
          <p:nvPr/>
        </p:nvSpPr>
        <p:spPr>
          <a:xfrm>
            <a:off x="4372141" y="2657981"/>
            <a:ext cx="2894929" cy="512448"/>
          </a:xfrm>
          <a:prstGeom prst="rect">
            <a:avLst/>
          </a:prstGeom>
          <a:noFill/>
        </p:spPr>
        <p:txBody>
          <a:bodyPr wrap="square" rtlCol="0">
            <a:spAutoFit/>
          </a:bodyPr>
          <a:lstStyle/>
          <a:p>
            <a:pPr>
              <a:lnSpc>
                <a:spcPct val="130000"/>
              </a:lnSpc>
            </a:pPr>
            <a:r>
              <a:rPr lang="zh-CN" altLang="en-US" sz="1050" dirty="0">
                <a:latin typeface="微软雅黑" pitchFamily="34" charset="-122"/>
                <a:ea typeface="微软雅黑" pitchFamily="34" charset="-122"/>
              </a:rPr>
              <a:t>您的内容打在这里，或者通过复制您的文本后，在此框中</a:t>
            </a:r>
            <a:r>
              <a:rPr lang="zh-CN" altLang="en-US" sz="1050">
                <a:latin typeface="微软雅黑" pitchFamily="34" charset="-122"/>
                <a:ea typeface="微软雅黑" pitchFamily="34" charset="-122"/>
              </a:rPr>
              <a:t>选择粘贴，并选择只保留文字。</a:t>
            </a:r>
          </a:p>
        </p:txBody>
      </p:sp>
      <p:sp>
        <p:nvSpPr>
          <p:cNvPr id="56" name="TextBox 68"/>
          <p:cNvSpPr txBox="1"/>
          <p:nvPr/>
        </p:nvSpPr>
        <p:spPr>
          <a:xfrm>
            <a:off x="3479217" y="2742380"/>
            <a:ext cx="954107" cy="323165"/>
          </a:xfrm>
          <a:prstGeom prst="rect">
            <a:avLst/>
          </a:prstGeom>
          <a:noFill/>
        </p:spPr>
        <p:txBody>
          <a:bodyPr wrap="none" rtlCol="0">
            <a:spAutoFit/>
          </a:bodyPr>
          <a:lstStyle/>
          <a:p>
            <a:pPr algn="ctr"/>
            <a:r>
              <a:rPr lang="zh-CN" altLang="en-US" sz="1500">
                <a:latin typeface="微软雅黑" pitchFamily="34" charset="-122"/>
                <a:ea typeface="微软雅黑" pitchFamily="34" charset="-122"/>
              </a:rPr>
              <a:t>添加标题</a:t>
            </a:r>
          </a:p>
        </p:txBody>
      </p:sp>
      <p:pic>
        <p:nvPicPr>
          <p:cNvPr id="57" name="Picture 3"/>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auto">
          <a:xfrm>
            <a:off x="5686549" y="3490764"/>
            <a:ext cx="1903613" cy="109402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3293119" y="3499086"/>
            <a:ext cx="1899138" cy="1085705"/>
          </a:xfrm>
          <a:prstGeom prst="rect">
            <a:avLst/>
          </a:prstGeom>
          <a:blipFill>
            <a:blip r:embed="rId4" cstate="screen">
              <a:extLst>
                <a:ext uri="{28A0092B-C50C-407E-A947-70E740481C1C}">
                  <a14:useLocalDpi xmlns:a14="http://schemas.microsoft.com/office/drawing/2010/main"/>
                </a:ext>
              </a:extLst>
            </a:blip>
            <a:stretch>
              <a:fillRect/>
            </a:stretch>
          </a:blipFill>
          <a:extLst/>
        </p:spPr>
      </p:pic>
    </p:spTree>
    <p:extLst>
      <p:ext uri="{BB962C8B-B14F-4D97-AF65-F5344CB8AC3E}">
        <p14:creationId xmlns:p14="http://schemas.microsoft.com/office/powerpoint/2010/main" val="264753493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ntr" presetSubtype="2" decel="10000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par>
                                <p:cTn id="23" presetID="2" presetClass="entr" presetSubtype="2" decel="10000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1+#ppt_w/2"/>
                                          </p:val>
                                        </p:tav>
                                        <p:tav tm="100000">
                                          <p:val>
                                            <p:strVal val="#ppt_x"/>
                                          </p:val>
                                        </p:tav>
                                      </p:tavLst>
                                    </p:anim>
                                    <p:anim calcmode="lin" valueType="num">
                                      <p:cBhvr additive="base">
                                        <p:cTn id="26" dur="500" fill="hold"/>
                                        <p:tgtEl>
                                          <p:spTgt spid="25"/>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down)">
                                      <p:cBhvr>
                                        <p:cTn id="35" dur="200"/>
                                        <p:tgtEl>
                                          <p:spTgt spid="42"/>
                                        </p:tgtEl>
                                      </p:cBhvr>
                                    </p:animEffect>
                                  </p:childTnLst>
                                </p:cTn>
                              </p:par>
                            </p:childTnLst>
                          </p:cTn>
                        </p:par>
                        <p:par>
                          <p:cTn id="36" fill="hold">
                            <p:stCondLst>
                              <p:cond delay="200"/>
                            </p:stCondLst>
                            <p:childTnLst>
                              <p:par>
                                <p:cTn id="37" presetID="22" presetClass="entr" presetSubtype="8"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left)">
                                      <p:cBhvr>
                                        <p:cTn id="39" dur="200"/>
                                        <p:tgtEl>
                                          <p:spTgt spid="43"/>
                                        </p:tgtEl>
                                      </p:cBhvr>
                                    </p:animEffect>
                                  </p:childTnLst>
                                </p:cTn>
                              </p:par>
                            </p:childTnLst>
                          </p:cTn>
                        </p:par>
                        <p:par>
                          <p:cTn id="40" fill="hold">
                            <p:stCondLst>
                              <p:cond delay="400"/>
                            </p:stCondLst>
                            <p:childTnLst>
                              <p:par>
                                <p:cTn id="41" presetID="10" presetClass="entr" presetSubtype="0" fill="hold" grpId="0" nodeType="afterEffect">
                                  <p:stCondLst>
                                    <p:cond delay="0"/>
                                  </p:stCondLst>
                                  <p:iterate type="lt">
                                    <p:tmPct val="10000"/>
                                  </p:iterate>
                                  <p:childTnLst>
                                    <p:set>
                                      <p:cBhvr>
                                        <p:cTn id="42" dur="1" fill="hold">
                                          <p:stCondLst>
                                            <p:cond delay="0"/>
                                          </p:stCondLst>
                                        </p:cTn>
                                        <p:tgtEl>
                                          <p:spTgt spid="45"/>
                                        </p:tgtEl>
                                        <p:attrNameLst>
                                          <p:attrName>style.visibility</p:attrName>
                                        </p:attrNameLst>
                                      </p:cBhvr>
                                      <p:to>
                                        <p:strVal val="visible"/>
                                      </p:to>
                                    </p:set>
                                    <p:animEffect transition="in" filter="fade">
                                      <p:cBhvr>
                                        <p:cTn id="43" dur="100"/>
                                        <p:tgtEl>
                                          <p:spTgt spid="45"/>
                                        </p:tgtEl>
                                      </p:cBhvr>
                                    </p:animEffect>
                                  </p:childTnLst>
                                </p:cTn>
                              </p:par>
                            </p:childTnLst>
                          </p:cTn>
                        </p:par>
                        <p:par>
                          <p:cTn id="44" fill="hold">
                            <p:stCondLst>
                              <p:cond delay="53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44"/>
                                        </p:tgtEl>
                                        <p:attrNameLst>
                                          <p:attrName>style.visibility</p:attrName>
                                        </p:attrNameLst>
                                      </p:cBhvr>
                                      <p:to>
                                        <p:strVal val="visible"/>
                                      </p:to>
                                    </p:set>
                                    <p:animEffect transition="in" filter="wipe(left)">
                                      <p:cBhvr>
                                        <p:cTn id="47" dur="1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xit" presetSubtype="0" fill="hold" nodeType="withEffect">
                                  <p:stCondLst>
                                    <p:cond delay="0"/>
                                  </p:stCondLst>
                                  <p:childTnLst>
                                    <p:animEffect transition="out" filter="fade">
                                      <p:cBhvr>
                                        <p:cTn id="54" dur="500"/>
                                        <p:tgtEl>
                                          <p:spTgt spid="25"/>
                                        </p:tgtEl>
                                      </p:cBhvr>
                                    </p:animEffect>
                                    <p:set>
                                      <p:cBhvr>
                                        <p:cTn id="55" dur="1" fill="hold">
                                          <p:stCondLst>
                                            <p:cond delay="499"/>
                                          </p:stCondLst>
                                        </p:cTn>
                                        <p:tgtEl>
                                          <p:spTgt spid="25"/>
                                        </p:tgtEl>
                                        <p:attrNameLst>
                                          <p:attrName>style.visibility</p:attrName>
                                        </p:attrNameLst>
                                      </p:cBhvr>
                                      <p:to>
                                        <p:strVal val="hidden"/>
                                      </p:to>
                                    </p:set>
                                  </p:childTnLst>
                                </p:cTn>
                              </p:par>
                              <p:par>
                                <p:cTn id="56" presetID="22" presetClass="entr" presetSubtype="4" fill="hold"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wipe(down)">
                                      <p:cBhvr>
                                        <p:cTn id="58" dur="200"/>
                                        <p:tgtEl>
                                          <p:spTgt spid="46"/>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left)">
                                      <p:cBhvr>
                                        <p:cTn id="62" dur="200"/>
                                        <p:tgtEl>
                                          <p:spTgt spid="47"/>
                                        </p:tgtEl>
                                      </p:cBhvr>
                                    </p:animEffect>
                                  </p:childTnLst>
                                </p:cTn>
                              </p:par>
                            </p:childTnLst>
                          </p:cTn>
                        </p:par>
                        <p:par>
                          <p:cTn id="63" fill="hold">
                            <p:stCondLst>
                              <p:cond delay="700"/>
                            </p:stCondLst>
                            <p:childTnLst>
                              <p:par>
                                <p:cTn id="64" presetID="10" presetClass="entr" presetSubtype="0" fill="hold" grpId="0" nodeType="afterEffect">
                                  <p:stCondLst>
                                    <p:cond delay="0"/>
                                  </p:stCondLst>
                                  <p:iterate type="lt">
                                    <p:tmPct val="10000"/>
                                  </p:iterate>
                                  <p:childTnLst>
                                    <p:set>
                                      <p:cBhvr>
                                        <p:cTn id="65" dur="1" fill="hold">
                                          <p:stCondLst>
                                            <p:cond delay="0"/>
                                          </p:stCondLst>
                                        </p:cTn>
                                        <p:tgtEl>
                                          <p:spTgt spid="49"/>
                                        </p:tgtEl>
                                        <p:attrNameLst>
                                          <p:attrName>style.visibility</p:attrName>
                                        </p:attrNameLst>
                                      </p:cBhvr>
                                      <p:to>
                                        <p:strVal val="visible"/>
                                      </p:to>
                                    </p:set>
                                    <p:animEffect transition="in" filter="fade">
                                      <p:cBhvr>
                                        <p:cTn id="66" dur="100"/>
                                        <p:tgtEl>
                                          <p:spTgt spid="49"/>
                                        </p:tgtEl>
                                      </p:cBhvr>
                                    </p:animEffect>
                                  </p:childTnLst>
                                </p:cTn>
                              </p:par>
                            </p:childTnLst>
                          </p:cTn>
                        </p:par>
                        <p:par>
                          <p:cTn id="67" fill="hold">
                            <p:stCondLst>
                              <p:cond delay="830"/>
                            </p:stCondLst>
                            <p:childTnLst>
                              <p:par>
                                <p:cTn id="68" presetID="10" presetClass="entr" presetSubtype="0" fill="hold" grpId="0" nodeType="afterEffect">
                                  <p:stCondLst>
                                    <p:cond delay="0"/>
                                  </p:stCondLst>
                                  <p:iterate type="lt">
                                    <p:tmPct val="10000"/>
                                  </p:iterate>
                                  <p:childTnLst>
                                    <p:set>
                                      <p:cBhvr>
                                        <p:cTn id="69" dur="1" fill="hold">
                                          <p:stCondLst>
                                            <p:cond delay="0"/>
                                          </p:stCondLst>
                                        </p:cTn>
                                        <p:tgtEl>
                                          <p:spTgt spid="48"/>
                                        </p:tgtEl>
                                        <p:attrNameLst>
                                          <p:attrName>style.visibility</p:attrName>
                                        </p:attrNameLst>
                                      </p:cBhvr>
                                      <p:to>
                                        <p:strVal val="visible"/>
                                      </p:to>
                                    </p:set>
                                    <p:animEffect transition="in" filter="fade">
                                      <p:cBhvr>
                                        <p:cTn id="70" dur="100"/>
                                        <p:tgtEl>
                                          <p:spTgt spid="4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par>
                                <p:cTn id="76" presetID="10" presetClass="exit" presetSubtype="0" fill="hold" nodeType="withEffect">
                                  <p:stCondLst>
                                    <p:cond delay="0"/>
                                  </p:stCondLst>
                                  <p:childTnLst>
                                    <p:animEffect transition="out" filter="fade">
                                      <p:cBhvr>
                                        <p:cTn id="77" dur="500"/>
                                        <p:tgtEl>
                                          <p:spTgt spid="33"/>
                                        </p:tgtEl>
                                      </p:cBhvr>
                                    </p:animEffect>
                                    <p:set>
                                      <p:cBhvr>
                                        <p:cTn id="78" dur="1" fill="hold">
                                          <p:stCondLst>
                                            <p:cond delay="499"/>
                                          </p:stCondLst>
                                        </p:cTn>
                                        <p:tgtEl>
                                          <p:spTgt spid="33"/>
                                        </p:tgtEl>
                                        <p:attrNameLst>
                                          <p:attrName>style.visibility</p:attrName>
                                        </p:attrNameLst>
                                      </p:cBhvr>
                                      <p:to>
                                        <p:strVal val="hidden"/>
                                      </p:to>
                                    </p:set>
                                  </p:childTnLst>
                                </p:cTn>
                              </p:par>
                              <p:par>
                                <p:cTn id="79" presetID="22" presetClass="entr" presetSubtype="8" fill="hold" nodeType="with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wipe(left)">
                                      <p:cBhvr>
                                        <p:cTn id="81" dur="200"/>
                                        <p:tgtEl>
                                          <p:spTgt spid="50"/>
                                        </p:tgtEl>
                                      </p:cBhvr>
                                    </p:animEffect>
                                  </p:childTnLst>
                                </p:cTn>
                              </p:par>
                            </p:childTnLst>
                          </p:cTn>
                        </p:par>
                        <p:par>
                          <p:cTn id="82" fill="hold">
                            <p:stCondLst>
                              <p:cond delay="500"/>
                            </p:stCondLst>
                            <p:childTnLst>
                              <p:par>
                                <p:cTn id="83" presetID="10" presetClass="entr" presetSubtype="0" fill="hold" grpId="0" nodeType="afterEffect">
                                  <p:stCondLst>
                                    <p:cond delay="0"/>
                                  </p:stCondLst>
                                  <p:iterate type="lt">
                                    <p:tmPct val="10000"/>
                                  </p:iterate>
                                  <p:childTnLst>
                                    <p:set>
                                      <p:cBhvr>
                                        <p:cTn id="84" dur="1" fill="hold">
                                          <p:stCondLst>
                                            <p:cond delay="0"/>
                                          </p:stCondLst>
                                        </p:cTn>
                                        <p:tgtEl>
                                          <p:spTgt spid="52"/>
                                        </p:tgtEl>
                                        <p:attrNameLst>
                                          <p:attrName>style.visibility</p:attrName>
                                        </p:attrNameLst>
                                      </p:cBhvr>
                                      <p:to>
                                        <p:strVal val="visible"/>
                                      </p:to>
                                    </p:set>
                                    <p:animEffect transition="in" filter="fade">
                                      <p:cBhvr>
                                        <p:cTn id="85" dur="100"/>
                                        <p:tgtEl>
                                          <p:spTgt spid="52"/>
                                        </p:tgtEl>
                                      </p:cBhvr>
                                    </p:animEffect>
                                  </p:childTnLst>
                                </p:cTn>
                              </p:par>
                            </p:childTnLst>
                          </p:cTn>
                        </p:par>
                        <p:par>
                          <p:cTn id="86" fill="hold">
                            <p:stCondLst>
                              <p:cond delay="630"/>
                            </p:stCondLst>
                            <p:childTnLst>
                              <p:par>
                                <p:cTn id="87" presetID="10" presetClass="entr" presetSubtype="0" fill="hold" grpId="0" nodeType="afterEffect">
                                  <p:stCondLst>
                                    <p:cond delay="0"/>
                                  </p:stCondLst>
                                  <p:iterate type="lt">
                                    <p:tmPct val="10000"/>
                                  </p:iterate>
                                  <p:childTnLst>
                                    <p:set>
                                      <p:cBhvr>
                                        <p:cTn id="88" dur="1" fill="hold">
                                          <p:stCondLst>
                                            <p:cond delay="0"/>
                                          </p:stCondLst>
                                        </p:cTn>
                                        <p:tgtEl>
                                          <p:spTgt spid="51"/>
                                        </p:tgtEl>
                                        <p:attrNameLst>
                                          <p:attrName>style.visibility</p:attrName>
                                        </p:attrNameLst>
                                      </p:cBhvr>
                                      <p:to>
                                        <p:strVal val="visible"/>
                                      </p:to>
                                    </p:set>
                                    <p:animEffect transition="in" filter="fade">
                                      <p:cBhvr>
                                        <p:cTn id="89" dur="100"/>
                                        <p:tgtEl>
                                          <p:spTgt spid="5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fade">
                                      <p:cBhvr>
                                        <p:cTn id="94" dur="500"/>
                                        <p:tgtEl>
                                          <p:spTgt spid="29"/>
                                        </p:tgtEl>
                                      </p:cBhvr>
                                    </p:animEffect>
                                  </p:childTnLst>
                                </p:cTn>
                              </p:par>
                              <p:par>
                                <p:cTn id="95" presetID="10" presetClass="exit" presetSubtype="0" fill="hold" nodeType="withEffect">
                                  <p:stCondLst>
                                    <p:cond delay="0"/>
                                  </p:stCondLst>
                                  <p:childTnLst>
                                    <p:animEffect transition="out" filter="fade">
                                      <p:cBhvr>
                                        <p:cTn id="96" dur="500"/>
                                        <p:tgtEl>
                                          <p:spTgt spid="37"/>
                                        </p:tgtEl>
                                      </p:cBhvr>
                                    </p:animEffect>
                                    <p:set>
                                      <p:cBhvr>
                                        <p:cTn id="97" dur="1" fill="hold">
                                          <p:stCondLst>
                                            <p:cond delay="499"/>
                                          </p:stCondLst>
                                        </p:cTn>
                                        <p:tgtEl>
                                          <p:spTgt spid="37"/>
                                        </p:tgtEl>
                                        <p:attrNameLst>
                                          <p:attrName>style.visibility</p:attrName>
                                        </p:attrNameLst>
                                      </p:cBhvr>
                                      <p:to>
                                        <p:strVal val="hidden"/>
                                      </p:to>
                                    </p:set>
                                  </p:childTnLst>
                                </p:cTn>
                              </p:par>
                              <p:par>
                                <p:cTn id="98" presetID="22" presetClass="entr" presetSubtype="1" fill="hold"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wipe(up)">
                                      <p:cBhvr>
                                        <p:cTn id="100" dur="200"/>
                                        <p:tgtEl>
                                          <p:spTgt spid="53"/>
                                        </p:tgtEl>
                                      </p:cBhvr>
                                    </p:animEffect>
                                  </p:childTnLst>
                                </p:cTn>
                              </p:par>
                            </p:childTnLst>
                          </p:cTn>
                        </p:par>
                        <p:par>
                          <p:cTn id="101" fill="hold">
                            <p:stCondLst>
                              <p:cond delay="500"/>
                            </p:stCondLst>
                            <p:childTnLst>
                              <p:par>
                                <p:cTn id="102" presetID="22" presetClass="entr" presetSubtype="8" fill="hold"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wipe(left)">
                                      <p:cBhvr>
                                        <p:cTn id="104" dur="200"/>
                                        <p:tgtEl>
                                          <p:spTgt spid="54"/>
                                        </p:tgtEl>
                                      </p:cBhvr>
                                    </p:animEffect>
                                  </p:childTnLst>
                                </p:cTn>
                              </p:par>
                            </p:childTnLst>
                          </p:cTn>
                        </p:par>
                        <p:par>
                          <p:cTn id="105" fill="hold">
                            <p:stCondLst>
                              <p:cond delay="700"/>
                            </p:stCondLst>
                            <p:childTnLst>
                              <p:par>
                                <p:cTn id="106" presetID="10" presetClass="entr" presetSubtype="0" fill="hold" grpId="0" nodeType="afterEffect">
                                  <p:stCondLst>
                                    <p:cond delay="0"/>
                                  </p:stCondLst>
                                  <p:iterate type="lt">
                                    <p:tmPct val="10000"/>
                                  </p:iterate>
                                  <p:childTnLst>
                                    <p:set>
                                      <p:cBhvr>
                                        <p:cTn id="107" dur="1" fill="hold">
                                          <p:stCondLst>
                                            <p:cond delay="0"/>
                                          </p:stCondLst>
                                        </p:cTn>
                                        <p:tgtEl>
                                          <p:spTgt spid="56"/>
                                        </p:tgtEl>
                                        <p:attrNameLst>
                                          <p:attrName>style.visibility</p:attrName>
                                        </p:attrNameLst>
                                      </p:cBhvr>
                                      <p:to>
                                        <p:strVal val="visible"/>
                                      </p:to>
                                    </p:set>
                                    <p:animEffect transition="in" filter="fade">
                                      <p:cBhvr>
                                        <p:cTn id="108" dur="100"/>
                                        <p:tgtEl>
                                          <p:spTgt spid="56"/>
                                        </p:tgtEl>
                                      </p:cBhvr>
                                    </p:animEffect>
                                  </p:childTnLst>
                                </p:cTn>
                              </p:par>
                            </p:childTnLst>
                          </p:cTn>
                        </p:par>
                        <p:par>
                          <p:cTn id="109" fill="hold">
                            <p:stCondLst>
                              <p:cond delay="830"/>
                            </p:stCondLst>
                            <p:childTnLst>
                              <p:par>
                                <p:cTn id="110" presetID="10" presetClass="entr" presetSubtype="0" fill="hold" grpId="0" nodeType="afterEffect">
                                  <p:stCondLst>
                                    <p:cond delay="0"/>
                                  </p:stCondLst>
                                  <p:iterate type="lt">
                                    <p:tmPct val="10000"/>
                                  </p:iterate>
                                  <p:childTnLst>
                                    <p:set>
                                      <p:cBhvr>
                                        <p:cTn id="111" dur="1" fill="hold">
                                          <p:stCondLst>
                                            <p:cond delay="0"/>
                                          </p:stCondLst>
                                        </p:cTn>
                                        <p:tgtEl>
                                          <p:spTgt spid="55"/>
                                        </p:tgtEl>
                                        <p:attrNameLst>
                                          <p:attrName>style.visibility</p:attrName>
                                        </p:attrNameLst>
                                      </p:cBhvr>
                                      <p:to>
                                        <p:strVal val="visible"/>
                                      </p:to>
                                    </p:set>
                                    <p:animEffect transition="in" filter="fade">
                                      <p:cBhvr>
                                        <p:cTn id="112" dur="100"/>
                                        <p:tgtEl>
                                          <p:spTgt spid="55"/>
                                        </p:tgtEl>
                                      </p:cBhvr>
                                    </p:animEffect>
                                  </p:childTnLst>
                                </p:cTn>
                              </p:par>
                              <p:par>
                                <p:cTn id="113" presetID="2" presetClass="entr" presetSubtype="4" decel="100000" fill="hold" nodeType="withEffect">
                                  <p:stCondLst>
                                    <p:cond delay="0"/>
                                  </p:stCondLst>
                                  <p:childTnLst>
                                    <p:set>
                                      <p:cBhvr>
                                        <p:cTn id="114" dur="1" fill="hold">
                                          <p:stCondLst>
                                            <p:cond delay="0"/>
                                          </p:stCondLst>
                                        </p:cTn>
                                        <p:tgtEl>
                                          <p:spTgt spid="58"/>
                                        </p:tgtEl>
                                        <p:attrNameLst>
                                          <p:attrName>style.visibility</p:attrName>
                                        </p:attrNameLst>
                                      </p:cBhvr>
                                      <p:to>
                                        <p:strVal val="visible"/>
                                      </p:to>
                                    </p:set>
                                    <p:anim calcmode="lin" valueType="num">
                                      <p:cBhvr additive="base">
                                        <p:cTn id="115" dur="500" fill="hold"/>
                                        <p:tgtEl>
                                          <p:spTgt spid="58"/>
                                        </p:tgtEl>
                                        <p:attrNameLst>
                                          <p:attrName>ppt_x</p:attrName>
                                        </p:attrNameLst>
                                      </p:cBhvr>
                                      <p:tavLst>
                                        <p:tav tm="0">
                                          <p:val>
                                            <p:strVal val="#ppt_x"/>
                                          </p:val>
                                        </p:tav>
                                        <p:tav tm="100000">
                                          <p:val>
                                            <p:strVal val="#ppt_x"/>
                                          </p:val>
                                        </p:tav>
                                      </p:tavLst>
                                    </p:anim>
                                    <p:anim calcmode="lin" valueType="num">
                                      <p:cBhvr additive="base">
                                        <p:cTn id="116" dur="500" fill="hold"/>
                                        <p:tgtEl>
                                          <p:spTgt spid="58"/>
                                        </p:tgtEl>
                                        <p:attrNameLst>
                                          <p:attrName>ppt_y</p:attrName>
                                        </p:attrNameLst>
                                      </p:cBhvr>
                                      <p:tavLst>
                                        <p:tav tm="0">
                                          <p:val>
                                            <p:strVal val="1+#ppt_h/2"/>
                                          </p:val>
                                        </p:tav>
                                        <p:tav tm="100000">
                                          <p:val>
                                            <p:strVal val="#ppt_y"/>
                                          </p:val>
                                        </p:tav>
                                      </p:tavLst>
                                    </p:anim>
                                  </p:childTnLst>
                                </p:cTn>
                              </p:par>
                              <p:par>
                                <p:cTn id="117" presetID="2" presetClass="entr" presetSubtype="4" decel="100000" fill="hold" nodeType="withEffect">
                                  <p:stCondLst>
                                    <p:cond delay="0"/>
                                  </p:stCondLst>
                                  <p:childTnLst>
                                    <p:set>
                                      <p:cBhvr>
                                        <p:cTn id="118" dur="1" fill="hold">
                                          <p:stCondLst>
                                            <p:cond delay="0"/>
                                          </p:stCondLst>
                                        </p:cTn>
                                        <p:tgtEl>
                                          <p:spTgt spid="57"/>
                                        </p:tgtEl>
                                        <p:attrNameLst>
                                          <p:attrName>style.visibility</p:attrName>
                                        </p:attrNameLst>
                                      </p:cBhvr>
                                      <p:to>
                                        <p:strVal val="visible"/>
                                      </p:to>
                                    </p:set>
                                    <p:anim calcmode="lin" valueType="num">
                                      <p:cBhvr additive="base">
                                        <p:cTn id="119" dur="500" fill="hold"/>
                                        <p:tgtEl>
                                          <p:spTgt spid="57"/>
                                        </p:tgtEl>
                                        <p:attrNameLst>
                                          <p:attrName>ppt_x</p:attrName>
                                        </p:attrNameLst>
                                      </p:cBhvr>
                                      <p:tavLst>
                                        <p:tav tm="0">
                                          <p:val>
                                            <p:strVal val="#ppt_x"/>
                                          </p:val>
                                        </p:tav>
                                        <p:tav tm="100000">
                                          <p:val>
                                            <p:strVal val="#ppt_x"/>
                                          </p:val>
                                        </p:tav>
                                      </p:tavLst>
                                    </p:anim>
                                    <p:anim calcmode="lin" valueType="num">
                                      <p:cBhvr additive="base">
                                        <p:cTn id="12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p:bldP spid="44" grpId="0"/>
      <p:bldP spid="45" grpId="0"/>
      <p:bldP spid="48" grpId="0"/>
      <p:bldP spid="49" grpId="0"/>
      <p:bldP spid="51" grpId="0"/>
      <p:bldP spid="52" grpId="0"/>
      <p:bldP spid="55" grpId="0"/>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sp>
        <p:nvSpPr>
          <p:cNvPr id="11" name="任意多边形 10"/>
          <p:cNvSpPr/>
          <p:nvPr/>
        </p:nvSpPr>
        <p:spPr>
          <a:xfrm rot="21255145">
            <a:off x="4399246" y="1231456"/>
            <a:ext cx="3409477" cy="1074272"/>
          </a:xfrm>
          <a:custGeom>
            <a:avLst/>
            <a:gdLst>
              <a:gd name="connsiteX0" fmla="*/ 0 w 3977640"/>
              <a:gd name="connsiteY0" fmla="*/ 1333500 h 1508760"/>
              <a:gd name="connsiteX1" fmla="*/ 624840 w 3977640"/>
              <a:gd name="connsiteY1" fmla="*/ 655320 h 1508760"/>
              <a:gd name="connsiteX2" fmla="*/ 1264920 w 3977640"/>
              <a:gd name="connsiteY2" fmla="*/ 1074420 h 1508760"/>
              <a:gd name="connsiteX3" fmla="*/ 2049780 w 3977640"/>
              <a:gd name="connsiteY3" fmla="*/ 342900 h 1508760"/>
              <a:gd name="connsiteX4" fmla="*/ 2682240 w 3977640"/>
              <a:gd name="connsiteY4" fmla="*/ 982980 h 1508760"/>
              <a:gd name="connsiteX5" fmla="*/ 3406140 w 3977640"/>
              <a:gd name="connsiteY5" fmla="*/ 266700 h 1508760"/>
              <a:gd name="connsiteX6" fmla="*/ 3185160 w 3977640"/>
              <a:gd name="connsiteY6" fmla="*/ 83820 h 1508760"/>
              <a:gd name="connsiteX7" fmla="*/ 3977640 w 3977640"/>
              <a:gd name="connsiteY7" fmla="*/ 0 h 1508760"/>
              <a:gd name="connsiteX8" fmla="*/ 3909060 w 3977640"/>
              <a:gd name="connsiteY8" fmla="*/ 777240 h 1508760"/>
              <a:gd name="connsiteX9" fmla="*/ 3703320 w 3977640"/>
              <a:gd name="connsiteY9" fmla="*/ 594360 h 1508760"/>
              <a:gd name="connsiteX10" fmla="*/ 2689860 w 3977640"/>
              <a:gd name="connsiteY10" fmla="*/ 1501140 h 1508760"/>
              <a:gd name="connsiteX11" fmla="*/ 2065020 w 3977640"/>
              <a:gd name="connsiteY11" fmla="*/ 861060 h 1508760"/>
              <a:gd name="connsiteX12" fmla="*/ 1264920 w 3977640"/>
              <a:gd name="connsiteY12" fmla="*/ 1508760 h 1508760"/>
              <a:gd name="connsiteX13" fmla="*/ 655320 w 3977640"/>
              <a:gd name="connsiteY13" fmla="*/ 1059180 h 1508760"/>
              <a:gd name="connsiteX14" fmla="*/ 198120 w 3977640"/>
              <a:gd name="connsiteY14" fmla="*/ 1493520 h 1508760"/>
              <a:gd name="connsiteX15" fmla="*/ 0 w 3977640"/>
              <a:gd name="connsiteY15" fmla="*/ 1333500 h 1508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77640" h="1508760">
                <a:moveTo>
                  <a:pt x="0" y="1333500"/>
                </a:moveTo>
                <a:lnTo>
                  <a:pt x="624840" y="655320"/>
                </a:lnTo>
                <a:lnTo>
                  <a:pt x="1264920" y="1074420"/>
                </a:lnTo>
                <a:lnTo>
                  <a:pt x="2049780" y="342900"/>
                </a:lnTo>
                <a:lnTo>
                  <a:pt x="2682240" y="982980"/>
                </a:lnTo>
                <a:lnTo>
                  <a:pt x="3406140" y="266700"/>
                </a:lnTo>
                <a:lnTo>
                  <a:pt x="3185160" y="83820"/>
                </a:lnTo>
                <a:lnTo>
                  <a:pt x="3977640" y="0"/>
                </a:lnTo>
                <a:lnTo>
                  <a:pt x="3909060" y="777240"/>
                </a:lnTo>
                <a:lnTo>
                  <a:pt x="3703320" y="594360"/>
                </a:lnTo>
                <a:lnTo>
                  <a:pt x="2689860" y="1501140"/>
                </a:lnTo>
                <a:lnTo>
                  <a:pt x="2065020" y="861060"/>
                </a:lnTo>
                <a:lnTo>
                  <a:pt x="1264920" y="1508760"/>
                </a:lnTo>
                <a:lnTo>
                  <a:pt x="655320" y="1059180"/>
                </a:lnTo>
                <a:lnTo>
                  <a:pt x="198120" y="1493520"/>
                </a:lnTo>
                <a:lnTo>
                  <a:pt x="0" y="1333500"/>
                </a:lnTo>
                <a:close/>
              </a:path>
            </a:pathLst>
          </a:cu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2" name="组合 11"/>
          <p:cNvGrpSpPr/>
          <p:nvPr/>
        </p:nvGrpSpPr>
        <p:grpSpPr>
          <a:xfrm>
            <a:off x="4572002" y="1851670"/>
            <a:ext cx="3559281" cy="2657845"/>
            <a:chOff x="-148492" y="2581206"/>
            <a:chExt cx="3271249" cy="1862753"/>
          </a:xfrm>
        </p:grpSpPr>
        <p:cxnSp>
          <p:nvCxnSpPr>
            <p:cNvPr id="13" name="直接连接符 12"/>
            <p:cNvCxnSpPr/>
            <p:nvPr/>
          </p:nvCxnSpPr>
          <p:spPr>
            <a:xfrm>
              <a:off x="-148492" y="4443958"/>
              <a:ext cx="327124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100875" y="3147813"/>
              <a:ext cx="335087" cy="1296144"/>
            </a:xfrm>
            <a:prstGeom prst="rect">
              <a:avLst/>
            </a:prstGeom>
            <a:solidFill>
              <a:schemeClr val="tx2">
                <a:lumMod val="50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nvSpPr>
          <p:spPr>
            <a:xfrm>
              <a:off x="1932639" y="2934474"/>
              <a:ext cx="335087" cy="1509484"/>
            </a:xfrm>
            <a:prstGeom prst="rect">
              <a:avLst/>
            </a:prstGeom>
            <a:solidFill>
              <a:schemeClr val="tx2">
                <a:lumMod val="50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nvSpPr>
          <p:spPr>
            <a:xfrm>
              <a:off x="2764403" y="2581206"/>
              <a:ext cx="358354" cy="1862752"/>
            </a:xfrm>
            <a:prstGeom prst="rect">
              <a:avLst/>
            </a:prstGeom>
            <a:solidFill>
              <a:schemeClr val="tx2">
                <a:lumMod val="50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 name="矩形 16"/>
            <p:cNvSpPr/>
            <p:nvPr/>
          </p:nvSpPr>
          <p:spPr>
            <a:xfrm>
              <a:off x="1516757" y="3003799"/>
              <a:ext cx="335087" cy="1440160"/>
            </a:xfrm>
            <a:prstGeom prst="rect">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18" name="矩形 17"/>
            <p:cNvSpPr/>
            <p:nvPr/>
          </p:nvSpPr>
          <p:spPr>
            <a:xfrm>
              <a:off x="2348521" y="3291830"/>
              <a:ext cx="335087" cy="1152128"/>
            </a:xfrm>
            <a:prstGeom prst="rect">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19" name="矩形 18"/>
            <p:cNvSpPr/>
            <p:nvPr/>
          </p:nvSpPr>
          <p:spPr>
            <a:xfrm>
              <a:off x="684993" y="3291830"/>
              <a:ext cx="335087" cy="1152128"/>
            </a:xfrm>
            <a:prstGeom prst="rect">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20" name="矩形 19"/>
            <p:cNvSpPr/>
            <p:nvPr/>
          </p:nvSpPr>
          <p:spPr>
            <a:xfrm>
              <a:off x="267390" y="3147814"/>
              <a:ext cx="335087" cy="1296144"/>
            </a:xfrm>
            <a:prstGeom prst="rect">
              <a:avLst/>
            </a:prstGeom>
            <a:solidFill>
              <a:schemeClr val="tx2">
                <a:lumMod val="50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nvSpPr>
          <p:spPr>
            <a:xfrm>
              <a:off x="-148492" y="3512582"/>
              <a:ext cx="335087" cy="931376"/>
            </a:xfrm>
            <a:prstGeom prst="rect">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grpSp>
      <p:sp>
        <p:nvSpPr>
          <p:cNvPr id="22" name="TextBox 16"/>
          <p:cNvSpPr txBox="1"/>
          <p:nvPr/>
        </p:nvSpPr>
        <p:spPr>
          <a:xfrm>
            <a:off x="899592" y="3346416"/>
            <a:ext cx="3384376" cy="954107"/>
          </a:xfrm>
          <a:prstGeom prst="rect">
            <a:avLst/>
          </a:prstGeom>
          <a:noFill/>
          <a:ln>
            <a:noFill/>
            <a:prstDash val="sysDash"/>
          </a:ln>
        </p:spPr>
        <p:txBody>
          <a:bodyPr wrap="square" rtlCol="0">
            <a:spAutoFit/>
          </a:bodyPr>
          <a:lstStyle/>
          <a:p>
            <a:pPr algn="just"/>
            <a:r>
              <a:rPr lang="zh-CN" altLang="en-US" sz="1400" dirty="0">
                <a:solidFill>
                  <a:schemeClr val="tx1">
                    <a:lumMod val="75000"/>
                    <a:lumOff val="25000"/>
                  </a:schemeClr>
                </a:solidFill>
                <a:latin typeface="微软雅黑" pitchFamily="34" charset="-122"/>
                <a:ea typeface="微软雅黑" panose="020B0503020204020204" pitchFamily="34" charset="-122"/>
              </a:rPr>
              <a:t>输入你的文字输入你的文字 输入你的文字 输入你的文字 输入你的文字 输入你的文字 输入你的文字 输入你的文字 输入你的文字</a:t>
            </a:r>
          </a:p>
        </p:txBody>
      </p:sp>
      <p:sp>
        <p:nvSpPr>
          <p:cNvPr id="23" name="TextBox 17"/>
          <p:cNvSpPr txBox="1"/>
          <p:nvPr/>
        </p:nvSpPr>
        <p:spPr>
          <a:xfrm>
            <a:off x="899594" y="2859782"/>
            <a:ext cx="2317143" cy="338554"/>
          </a:xfrm>
          <a:prstGeom prst="rect">
            <a:avLst/>
          </a:prstGeom>
          <a:noFill/>
          <a:ln>
            <a:noFill/>
            <a:prstDash val="sysDash"/>
          </a:ln>
        </p:spPr>
        <p:txBody>
          <a:bodyPr wrap="square" rtlCol="0">
            <a:spAutoFit/>
          </a:bodyPr>
          <a:lstStyle/>
          <a:p>
            <a:r>
              <a:rPr lang="zh-CN" altLang="en-US" sz="1600" dirty="0" smtClean="0">
                <a:solidFill>
                  <a:schemeClr val="tx1">
                    <a:lumMod val="75000"/>
                    <a:lumOff val="25000"/>
                  </a:schemeClr>
                </a:solidFill>
                <a:latin typeface="微软雅黑" pitchFamily="34" charset="-122"/>
                <a:ea typeface="微软雅黑" pitchFamily="34" charset="-122"/>
              </a:rPr>
              <a:t>添加你的标题</a:t>
            </a:r>
            <a:endParaRPr lang="zh-CN" altLang="en-US" sz="1600" dirty="0">
              <a:solidFill>
                <a:schemeClr val="tx1">
                  <a:lumMod val="75000"/>
                  <a:lumOff val="25000"/>
                </a:schemeClr>
              </a:solidFill>
              <a:latin typeface="微软雅黑" pitchFamily="34" charset="-122"/>
              <a:ea typeface="微软雅黑" pitchFamily="34" charset="-122"/>
            </a:endParaRPr>
          </a:p>
        </p:txBody>
      </p:sp>
      <p:sp>
        <p:nvSpPr>
          <p:cNvPr id="24" name="矩形 23"/>
          <p:cNvSpPr/>
          <p:nvPr/>
        </p:nvSpPr>
        <p:spPr>
          <a:xfrm>
            <a:off x="1043610" y="1779663"/>
            <a:ext cx="360041" cy="360041"/>
          </a:xfrm>
          <a:prstGeom prst="rect">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25" name="TextBox 2"/>
          <p:cNvSpPr txBox="1"/>
          <p:nvPr/>
        </p:nvSpPr>
        <p:spPr>
          <a:xfrm>
            <a:off x="1403651" y="1883966"/>
            <a:ext cx="800219" cy="276999"/>
          </a:xfrm>
          <a:prstGeom prst="rect">
            <a:avLst/>
          </a:prstGeom>
          <a:noFill/>
        </p:spPr>
        <p:txBody>
          <a:bodyPr wrap="non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标签文本</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2456586" y="1779663"/>
            <a:ext cx="360041" cy="360041"/>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TextBox 29"/>
          <p:cNvSpPr txBox="1"/>
          <p:nvPr/>
        </p:nvSpPr>
        <p:spPr>
          <a:xfrm>
            <a:off x="2816627" y="1883966"/>
            <a:ext cx="800219" cy="276999"/>
          </a:xfrm>
          <a:prstGeom prst="rect">
            <a:avLst/>
          </a:prstGeom>
          <a:noFill/>
        </p:spPr>
        <p:txBody>
          <a:bodyPr wrap="non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标签文本</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043608" y="3219822"/>
            <a:ext cx="309634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510647"/>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par>
                                <p:cTn id="18" presetID="22" presetClass="entr" presetSubtype="4" fill="hold" nodeType="with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par>
                                <p:cTn id="21" presetID="22" presetClass="entr" presetSubtype="8" fill="hold" grpId="0" nodeType="withEffect">
                                  <p:stCondLst>
                                    <p:cond delay="125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1000"/>
                                        <p:tgtEl>
                                          <p:spTgt spid="11"/>
                                        </p:tgtEl>
                                      </p:cBhvr>
                                    </p:animEffect>
                                  </p:childTnLst>
                                </p:cTn>
                              </p:par>
                              <p:par>
                                <p:cTn id="24" presetID="30" presetClass="entr" presetSubtype="0" fill="hold" grpId="0" nodeType="withEffect">
                                  <p:stCondLst>
                                    <p:cond delay="200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600" decel="100000"/>
                                        <p:tgtEl>
                                          <p:spTgt spid="24"/>
                                        </p:tgtEl>
                                      </p:cBhvr>
                                    </p:animEffect>
                                    <p:anim calcmode="lin" valueType="num">
                                      <p:cBhvr>
                                        <p:cTn id="27" dur="600" decel="100000" fill="hold"/>
                                        <p:tgtEl>
                                          <p:spTgt spid="24"/>
                                        </p:tgtEl>
                                        <p:attrNameLst>
                                          <p:attrName>style.rotation</p:attrName>
                                        </p:attrNameLst>
                                      </p:cBhvr>
                                      <p:tavLst>
                                        <p:tav tm="0">
                                          <p:val>
                                            <p:fltVal val="-90"/>
                                          </p:val>
                                        </p:tav>
                                        <p:tav tm="100000">
                                          <p:val>
                                            <p:fltVal val="0"/>
                                          </p:val>
                                        </p:tav>
                                      </p:tavLst>
                                    </p:anim>
                                    <p:anim calcmode="lin" valueType="num">
                                      <p:cBhvr>
                                        <p:cTn id="28" dur="600" decel="100000" fill="hold"/>
                                        <p:tgtEl>
                                          <p:spTgt spid="24"/>
                                        </p:tgtEl>
                                        <p:attrNameLst>
                                          <p:attrName>ppt_x</p:attrName>
                                        </p:attrNameLst>
                                      </p:cBhvr>
                                      <p:tavLst>
                                        <p:tav tm="0">
                                          <p:val>
                                            <p:strVal val="#ppt_x+0.4"/>
                                          </p:val>
                                        </p:tav>
                                        <p:tav tm="100000">
                                          <p:val>
                                            <p:strVal val="#ppt_x-0.05"/>
                                          </p:val>
                                        </p:tav>
                                      </p:tavLst>
                                    </p:anim>
                                    <p:anim calcmode="lin" valueType="num">
                                      <p:cBhvr>
                                        <p:cTn id="29" dur="600" decel="100000" fill="hold"/>
                                        <p:tgtEl>
                                          <p:spTgt spid="24"/>
                                        </p:tgtEl>
                                        <p:attrNameLst>
                                          <p:attrName>ppt_y</p:attrName>
                                        </p:attrNameLst>
                                      </p:cBhvr>
                                      <p:tavLst>
                                        <p:tav tm="0">
                                          <p:val>
                                            <p:strVal val="#ppt_y-0.4"/>
                                          </p:val>
                                        </p:tav>
                                        <p:tav tm="100000">
                                          <p:val>
                                            <p:strVal val="#ppt_y+0.1"/>
                                          </p:val>
                                        </p:tav>
                                      </p:tavLst>
                                    </p:anim>
                                    <p:anim calcmode="lin" valueType="num">
                                      <p:cBhvr>
                                        <p:cTn id="30" dur="150" accel="100000" fill="hold">
                                          <p:stCondLst>
                                            <p:cond delay="600"/>
                                          </p:stCondLst>
                                        </p:cTn>
                                        <p:tgtEl>
                                          <p:spTgt spid="24"/>
                                        </p:tgtEl>
                                        <p:attrNameLst>
                                          <p:attrName>ppt_x</p:attrName>
                                        </p:attrNameLst>
                                      </p:cBhvr>
                                      <p:tavLst>
                                        <p:tav tm="0">
                                          <p:val>
                                            <p:strVal val="#ppt_x-0.05"/>
                                          </p:val>
                                        </p:tav>
                                        <p:tav tm="100000">
                                          <p:val>
                                            <p:strVal val="#ppt_x"/>
                                          </p:val>
                                        </p:tav>
                                      </p:tavLst>
                                    </p:anim>
                                    <p:anim calcmode="lin" valueType="num">
                                      <p:cBhvr>
                                        <p:cTn id="31" dur="150" accel="100000" fill="hold">
                                          <p:stCondLst>
                                            <p:cond delay="600"/>
                                          </p:stCondLst>
                                        </p:cTn>
                                        <p:tgtEl>
                                          <p:spTgt spid="24"/>
                                        </p:tgtEl>
                                        <p:attrNameLst>
                                          <p:attrName>ppt_y</p:attrName>
                                        </p:attrNameLst>
                                      </p:cBhvr>
                                      <p:tavLst>
                                        <p:tav tm="0">
                                          <p:val>
                                            <p:strVal val="#ppt_y+0.1"/>
                                          </p:val>
                                        </p:tav>
                                        <p:tav tm="100000">
                                          <p:val>
                                            <p:strVal val="#ppt_y"/>
                                          </p:val>
                                        </p:tav>
                                      </p:tavLst>
                                    </p:anim>
                                  </p:childTnLst>
                                </p:cTn>
                              </p:par>
                              <p:par>
                                <p:cTn id="32" presetID="30" presetClass="entr" presetSubtype="0" fill="hold" grpId="0" nodeType="withEffect">
                                  <p:stCondLst>
                                    <p:cond delay="200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600" decel="100000"/>
                                        <p:tgtEl>
                                          <p:spTgt spid="25"/>
                                        </p:tgtEl>
                                      </p:cBhvr>
                                    </p:animEffect>
                                    <p:anim calcmode="lin" valueType="num">
                                      <p:cBhvr>
                                        <p:cTn id="35" dur="600" decel="100000" fill="hold"/>
                                        <p:tgtEl>
                                          <p:spTgt spid="25"/>
                                        </p:tgtEl>
                                        <p:attrNameLst>
                                          <p:attrName>style.rotation</p:attrName>
                                        </p:attrNameLst>
                                      </p:cBhvr>
                                      <p:tavLst>
                                        <p:tav tm="0">
                                          <p:val>
                                            <p:fltVal val="-90"/>
                                          </p:val>
                                        </p:tav>
                                        <p:tav tm="100000">
                                          <p:val>
                                            <p:fltVal val="0"/>
                                          </p:val>
                                        </p:tav>
                                      </p:tavLst>
                                    </p:anim>
                                    <p:anim calcmode="lin" valueType="num">
                                      <p:cBhvr>
                                        <p:cTn id="36" dur="600" decel="100000" fill="hold"/>
                                        <p:tgtEl>
                                          <p:spTgt spid="25"/>
                                        </p:tgtEl>
                                        <p:attrNameLst>
                                          <p:attrName>ppt_x</p:attrName>
                                        </p:attrNameLst>
                                      </p:cBhvr>
                                      <p:tavLst>
                                        <p:tav tm="0">
                                          <p:val>
                                            <p:strVal val="#ppt_x+0.4"/>
                                          </p:val>
                                        </p:tav>
                                        <p:tav tm="100000">
                                          <p:val>
                                            <p:strVal val="#ppt_x-0.05"/>
                                          </p:val>
                                        </p:tav>
                                      </p:tavLst>
                                    </p:anim>
                                    <p:anim calcmode="lin" valueType="num">
                                      <p:cBhvr>
                                        <p:cTn id="37" dur="600" decel="100000" fill="hold"/>
                                        <p:tgtEl>
                                          <p:spTgt spid="25"/>
                                        </p:tgtEl>
                                        <p:attrNameLst>
                                          <p:attrName>ppt_y</p:attrName>
                                        </p:attrNameLst>
                                      </p:cBhvr>
                                      <p:tavLst>
                                        <p:tav tm="0">
                                          <p:val>
                                            <p:strVal val="#ppt_y-0.4"/>
                                          </p:val>
                                        </p:tav>
                                        <p:tav tm="100000">
                                          <p:val>
                                            <p:strVal val="#ppt_y+0.1"/>
                                          </p:val>
                                        </p:tav>
                                      </p:tavLst>
                                    </p:anim>
                                    <p:anim calcmode="lin" valueType="num">
                                      <p:cBhvr>
                                        <p:cTn id="38" dur="150" accel="100000" fill="hold">
                                          <p:stCondLst>
                                            <p:cond delay="600"/>
                                          </p:stCondLst>
                                        </p:cTn>
                                        <p:tgtEl>
                                          <p:spTgt spid="25"/>
                                        </p:tgtEl>
                                        <p:attrNameLst>
                                          <p:attrName>ppt_x</p:attrName>
                                        </p:attrNameLst>
                                      </p:cBhvr>
                                      <p:tavLst>
                                        <p:tav tm="0">
                                          <p:val>
                                            <p:strVal val="#ppt_x-0.05"/>
                                          </p:val>
                                        </p:tav>
                                        <p:tav tm="100000">
                                          <p:val>
                                            <p:strVal val="#ppt_x"/>
                                          </p:val>
                                        </p:tav>
                                      </p:tavLst>
                                    </p:anim>
                                    <p:anim calcmode="lin" valueType="num">
                                      <p:cBhvr>
                                        <p:cTn id="39" dur="150" accel="100000" fill="hold">
                                          <p:stCondLst>
                                            <p:cond delay="600"/>
                                          </p:stCondLst>
                                        </p:cTn>
                                        <p:tgtEl>
                                          <p:spTgt spid="25"/>
                                        </p:tgtEl>
                                        <p:attrNameLst>
                                          <p:attrName>ppt_y</p:attrName>
                                        </p:attrNameLst>
                                      </p:cBhvr>
                                      <p:tavLst>
                                        <p:tav tm="0">
                                          <p:val>
                                            <p:strVal val="#ppt_y+0.1"/>
                                          </p:val>
                                        </p:tav>
                                        <p:tav tm="100000">
                                          <p:val>
                                            <p:strVal val="#ppt_y"/>
                                          </p:val>
                                        </p:tav>
                                      </p:tavLst>
                                    </p:anim>
                                  </p:childTnLst>
                                </p:cTn>
                              </p:par>
                              <p:par>
                                <p:cTn id="40" presetID="30" presetClass="entr" presetSubtype="0" fill="hold" grpId="0" nodeType="withEffect">
                                  <p:stCondLst>
                                    <p:cond delay="200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600" decel="100000"/>
                                        <p:tgtEl>
                                          <p:spTgt spid="26"/>
                                        </p:tgtEl>
                                      </p:cBhvr>
                                    </p:animEffect>
                                    <p:anim calcmode="lin" valueType="num">
                                      <p:cBhvr>
                                        <p:cTn id="43" dur="600" decel="100000" fill="hold"/>
                                        <p:tgtEl>
                                          <p:spTgt spid="26"/>
                                        </p:tgtEl>
                                        <p:attrNameLst>
                                          <p:attrName>style.rotation</p:attrName>
                                        </p:attrNameLst>
                                      </p:cBhvr>
                                      <p:tavLst>
                                        <p:tav tm="0">
                                          <p:val>
                                            <p:fltVal val="-90"/>
                                          </p:val>
                                        </p:tav>
                                        <p:tav tm="100000">
                                          <p:val>
                                            <p:fltVal val="0"/>
                                          </p:val>
                                        </p:tav>
                                      </p:tavLst>
                                    </p:anim>
                                    <p:anim calcmode="lin" valueType="num">
                                      <p:cBhvr>
                                        <p:cTn id="44" dur="600" decel="100000" fill="hold"/>
                                        <p:tgtEl>
                                          <p:spTgt spid="26"/>
                                        </p:tgtEl>
                                        <p:attrNameLst>
                                          <p:attrName>ppt_x</p:attrName>
                                        </p:attrNameLst>
                                      </p:cBhvr>
                                      <p:tavLst>
                                        <p:tav tm="0">
                                          <p:val>
                                            <p:strVal val="#ppt_x+0.4"/>
                                          </p:val>
                                        </p:tav>
                                        <p:tav tm="100000">
                                          <p:val>
                                            <p:strVal val="#ppt_x-0.05"/>
                                          </p:val>
                                        </p:tav>
                                      </p:tavLst>
                                    </p:anim>
                                    <p:anim calcmode="lin" valueType="num">
                                      <p:cBhvr>
                                        <p:cTn id="45" dur="600" decel="100000" fill="hold"/>
                                        <p:tgtEl>
                                          <p:spTgt spid="26"/>
                                        </p:tgtEl>
                                        <p:attrNameLst>
                                          <p:attrName>ppt_y</p:attrName>
                                        </p:attrNameLst>
                                      </p:cBhvr>
                                      <p:tavLst>
                                        <p:tav tm="0">
                                          <p:val>
                                            <p:strVal val="#ppt_y-0.4"/>
                                          </p:val>
                                        </p:tav>
                                        <p:tav tm="100000">
                                          <p:val>
                                            <p:strVal val="#ppt_y+0.1"/>
                                          </p:val>
                                        </p:tav>
                                      </p:tavLst>
                                    </p:anim>
                                    <p:anim calcmode="lin" valueType="num">
                                      <p:cBhvr>
                                        <p:cTn id="46" dur="150" accel="100000" fill="hold">
                                          <p:stCondLst>
                                            <p:cond delay="600"/>
                                          </p:stCondLst>
                                        </p:cTn>
                                        <p:tgtEl>
                                          <p:spTgt spid="26"/>
                                        </p:tgtEl>
                                        <p:attrNameLst>
                                          <p:attrName>ppt_x</p:attrName>
                                        </p:attrNameLst>
                                      </p:cBhvr>
                                      <p:tavLst>
                                        <p:tav tm="0">
                                          <p:val>
                                            <p:strVal val="#ppt_x-0.05"/>
                                          </p:val>
                                        </p:tav>
                                        <p:tav tm="100000">
                                          <p:val>
                                            <p:strVal val="#ppt_x"/>
                                          </p:val>
                                        </p:tav>
                                      </p:tavLst>
                                    </p:anim>
                                    <p:anim calcmode="lin" valueType="num">
                                      <p:cBhvr>
                                        <p:cTn id="47" dur="150" accel="100000" fill="hold">
                                          <p:stCondLst>
                                            <p:cond delay="600"/>
                                          </p:stCondLst>
                                        </p:cTn>
                                        <p:tgtEl>
                                          <p:spTgt spid="26"/>
                                        </p:tgtEl>
                                        <p:attrNameLst>
                                          <p:attrName>ppt_y</p:attrName>
                                        </p:attrNameLst>
                                      </p:cBhvr>
                                      <p:tavLst>
                                        <p:tav tm="0">
                                          <p:val>
                                            <p:strVal val="#ppt_y+0.1"/>
                                          </p:val>
                                        </p:tav>
                                        <p:tav tm="100000">
                                          <p:val>
                                            <p:strVal val="#ppt_y"/>
                                          </p:val>
                                        </p:tav>
                                      </p:tavLst>
                                    </p:anim>
                                  </p:childTnLst>
                                </p:cTn>
                              </p:par>
                              <p:par>
                                <p:cTn id="48" presetID="30" presetClass="entr" presetSubtype="0" fill="hold" grpId="0" nodeType="withEffect">
                                  <p:stCondLst>
                                    <p:cond delay="200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600" decel="100000"/>
                                        <p:tgtEl>
                                          <p:spTgt spid="27"/>
                                        </p:tgtEl>
                                      </p:cBhvr>
                                    </p:animEffect>
                                    <p:anim calcmode="lin" valueType="num">
                                      <p:cBhvr>
                                        <p:cTn id="51" dur="600" decel="100000" fill="hold"/>
                                        <p:tgtEl>
                                          <p:spTgt spid="27"/>
                                        </p:tgtEl>
                                        <p:attrNameLst>
                                          <p:attrName>style.rotation</p:attrName>
                                        </p:attrNameLst>
                                      </p:cBhvr>
                                      <p:tavLst>
                                        <p:tav tm="0">
                                          <p:val>
                                            <p:fltVal val="-90"/>
                                          </p:val>
                                        </p:tav>
                                        <p:tav tm="100000">
                                          <p:val>
                                            <p:fltVal val="0"/>
                                          </p:val>
                                        </p:tav>
                                      </p:tavLst>
                                    </p:anim>
                                    <p:anim calcmode="lin" valueType="num">
                                      <p:cBhvr>
                                        <p:cTn id="52" dur="600" decel="100000" fill="hold"/>
                                        <p:tgtEl>
                                          <p:spTgt spid="27"/>
                                        </p:tgtEl>
                                        <p:attrNameLst>
                                          <p:attrName>ppt_x</p:attrName>
                                        </p:attrNameLst>
                                      </p:cBhvr>
                                      <p:tavLst>
                                        <p:tav tm="0">
                                          <p:val>
                                            <p:strVal val="#ppt_x+0.4"/>
                                          </p:val>
                                        </p:tav>
                                        <p:tav tm="100000">
                                          <p:val>
                                            <p:strVal val="#ppt_x-0.05"/>
                                          </p:val>
                                        </p:tav>
                                      </p:tavLst>
                                    </p:anim>
                                    <p:anim calcmode="lin" valueType="num">
                                      <p:cBhvr>
                                        <p:cTn id="53" dur="600" decel="100000" fill="hold"/>
                                        <p:tgtEl>
                                          <p:spTgt spid="27"/>
                                        </p:tgtEl>
                                        <p:attrNameLst>
                                          <p:attrName>ppt_y</p:attrName>
                                        </p:attrNameLst>
                                      </p:cBhvr>
                                      <p:tavLst>
                                        <p:tav tm="0">
                                          <p:val>
                                            <p:strVal val="#ppt_y-0.4"/>
                                          </p:val>
                                        </p:tav>
                                        <p:tav tm="100000">
                                          <p:val>
                                            <p:strVal val="#ppt_y+0.1"/>
                                          </p:val>
                                        </p:tav>
                                      </p:tavLst>
                                    </p:anim>
                                    <p:anim calcmode="lin" valueType="num">
                                      <p:cBhvr>
                                        <p:cTn id="54" dur="150" accel="100000" fill="hold">
                                          <p:stCondLst>
                                            <p:cond delay="600"/>
                                          </p:stCondLst>
                                        </p:cTn>
                                        <p:tgtEl>
                                          <p:spTgt spid="27"/>
                                        </p:tgtEl>
                                        <p:attrNameLst>
                                          <p:attrName>ppt_x</p:attrName>
                                        </p:attrNameLst>
                                      </p:cBhvr>
                                      <p:tavLst>
                                        <p:tav tm="0">
                                          <p:val>
                                            <p:strVal val="#ppt_x-0.05"/>
                                          </p:val>
                                        </p:tav>
                                        <p:tav tm="100000">
                                          <p:val>
                                            <p:strVal val="#ppt_x"/>
                                          </p:val>
                                        </p:tav>
                                      </p:tavLst>
                                    </p:anim>
                                    <p:anim calcmode="lin" valueType="num">
                                      <p:cBhvr>
                                        <p:cTn id="55" dur="150" accel="100000" fill="hold">
                                          <p:stCondLst>
                                            <p:cond delay="600"/>
                                          </p:stCondLst>
                                        </p:cTn>
                                        <p:tgtEl>
                                          <p:spTgt spid="27"/>
                                        </p:tgtEl>
                                        <p:attrNameLst>
                                          <p:attrName>ppt_y</p:attrName>
                                        </p:attrNameLst>
                                      </p:cBhvr>
                                      <p:tavLst>
                                        <p:tav tm="0">
                                          <p:val>
                                            <p:strVal val="#ppt_y+0.1"/>
                                          </p:val>
                                        </p:tav>
                                        <p:tav tm="100000">
                                          <p:val>
                                            <p:strVal val="#ppt_y"/>
                                          </p:val>
                                        </p:tav>
                                      </p:tavLst>
                                    </p:anim>
                                  </p:childTnLst>
                                </p:cTn>
                              </p:par>
                              <p:par>
                                <p:cTn id="56" presetID="53" presetClass="entr" presetSubtype="16" fill="hold" grpId="0" nodeType="withEffect">
                                  <p:stCondLst>
                                    <p:cond delay="275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childTnLst>
                                </p:cTn>
                              </p:par>
                              <p:par>
                                <p:cTn id="61" presetID="53" presetClass="entr" presetSubtype="16" fill="hold" grpId="0" nodeType="withEffect">
                                  <p:stCondLst>
                                    <p:cond delay="2750"/>
                                  </p:stCondLst>
                                  <p:childTnLst>
                                    <p:set>
                                      <p:cBhvr>
                                        <p:cTn id="62" dur="1" fill="hold">
                                          <p:stCondLst>
                                            <p:cond delay="0"/>
                                          </p:stCondLst>
                                        </p:cTn>
                                        <p:tgtEl>
                                          <p:spTgt spid="23"/>
                                        </p:tgtEl>
                                        <p:attrNameLst>
                                          <p:attrName>style.visibility</p:attrName>
                                        </p:attrNameLst>
                                      </p:cBhvr>
                                      <p:to>
                                        <p:strVal val="visible"/>
                                      </p:to>
                                    </p:set>
                                    <p:anim calcmode="lin" valueType="num">
                                      <p:cBhvr>
                                        <p:cTn id="63" dur="500" fill="hold"/>
                                        <p:tgtEl>
                                          <p:spTgt spid="23"/>
                                        </p:tgtEl>
                                        <p:attrNameLst>
                                          <p:attrName>ppt_w</p:attrName>
                                        </p:attrNameLst>
                                      </p:cBhvr>
                                      <p:tavLst>
                                        <p:tav tm="0">
                                          <p:val>
                                            <p:fltVal val="0"/>
                                          </p:val>
                                        </p:tav>
                                        <p:tav tm="100000">
                                          <p:val>
                                            <p:strVal val="#ppt_w"/>
                                          </p:val>
                                        </p:tav>
                                      </p:tavLst>
                                    </p:anim>
                                    <p:anim calcmode="lin" valueType="num">
                                      <p:cBhvr>
                                        <p:cTn id="64" dur="500" fill="hold"/>
                                        <p:tgtEl>
                                          <p:spTgt spid="23"/>
                                        </p:tgtEl>
                                        <p:attrNameLst>
                                          <p:attrName>ppt_h</p:attrName>
                                        </p:attrNameLst>
                                      </p:cBhvr>
                                      <p:tavLst>
                                        <p:tav tm="0">
                                          <p:val>
                                            <p:fltVal val="0"/>
                                          </p:val>
                                        </p:tav>
                                        <p:tav tm="100000">
                                          <p:val>
                                            <p:strVal val="#ppt_h"/>
                                          </p:val>
                                        </p:tav>
                                      </p:tavLst>
                                    </p:anim>
                                    <p:animEffect transition="in" filter="fade">
                                      <p:cBhvr>
                                        <p:cTn id="65" dur="500"/>
                                        <p:tgtEl>
                                          <p:spTgt spid="23"/>
                                        </p:tgtEl>
                                      </p:cBhvr>
                                    </p:animEffect>
                                  </p:childTnLst>
                                </p:cTn>
                              </p:par>
                              <p:par>
                                <p:cTn id="66" presetID="53" presetClass="entr" presetSubtype="16" fill="hold" nodeType="withEffect">
                                  <p:stCondLst>
                                    <p:cond delay="2750"/>
                                  </p:stCondLst>
                                  <p:childTnLst>
                                    <p:set>
                                      <p:cBhvr>
                                        <p:cTn id="67" dur="1" fill="hold">
                                          <p:stCondLst>
                                            <p:cond delay="0"/>
                                          </p:stCondLst>
                                        </p:cTn>
                                        <p:tgtEl>
                                          <p:spTgt spid="28"/>
                                        </p:tgtEl>
                                        <p:attrNameLst>
                                          <p:attrName>style.visibility</p:attrName>
                                        </p:attrNameLst>
                                      </p:cBhvr>
                                      <p:to>
                                        <p:strVal val="visible"/>
                                      </p:to>
                                    </p:set>
                                    <p:anim calcmode="lin" valueType="num">
                                      <p:cBhvr>
                                        <p:cTn id="68" dur="500" fill="hold"/>
                                        <p:tgtEl>
                                          <p:spTgt spid="28"/>
                                        </p:tgtEl>
                                        <p:attrNameLst>
                                          <p:attrName>ppt_w</p:attrName>
                                        </p:attrNameLst>
                                      </p:cBhvr>
                                      <p:tavLst>
                                        <p:tav tm="0">
                                          <p:val>
                                            <p:fltVal val="0"/>
                                          </p:val>
                                        </p:tav>
                                        <p:tav tm="100000">
                                          <p:val>
                                            <p:strVal val="#ppt_w"/>
                                          </p:val>
                                        </p:tav>
                                      </p:tavLst>
                                    </p:anim>
                                    <p:anim calcmode="lin" valueType="num">
                                      <p:cBhvr>
                                        <p:cTn id="69" dur="500" fill="hold"/>
                                        <p:tgtEl>
                                          <p:spTgt spid="28"/>
                                        </p:tgtEl>
                                        <p:attrNameLst>
                                          <p:attrName>ppt_h</p:attrName>
                                        </p:attrNameLst>
                                      </p:cBhvr>
                                      <p:tavLst>
                                        <p:tav tm="0">
                                          <p:val>
                                            <p:fltVal val="0"/>
                                          </p:val>
                                        </p:tav>
                                        <p:tav tm="100000">
                                          <p:val>
                                            <p:strVal val="#ppt_h"/>
                                          </p:val>
                                        </p:tav>
                                      </p:tavLst>
                                    </p:anim>
                                    <p:animEffect transition="in" filter="fade">
                                      <p:cBhvr>
                                        <p:cTn id="7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22" grpId="0"/>
      <p:bldP spid="23" grpId="0"/>
      <p:bldP spid="24" grpId="0" animBg="1"/>
      <p:bldP spid="25" grpId="0"/>
      <p:bldP spid="26" grpId="0" animBg="1"/>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3384189" y="1707654"/>
            <a:ext cx="2483957" cy="2520280"/>
            <a:chOff x="3384187" y="1491630"/>
            <a:chExt cx="2483957" cy="2520280"/>
          </a:xfrm>
        </p:grpSpPr>
        <p:sp>
          <p:nvSpPr>
            <p:cNvPr id="12" name="泪滴形 11"/>
            <p:cNvSpPr/>
            <p:nvPr/>
          </p:nvSpPr>
          <p:spPr>
            <a:xfrm>
              <a:off x="4716016" y="1491630"/>
              <a:ext cx="1152128" cy="1152128"/>
            </a:xfrm>
            <a:prstGeom prst="teardrop">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泪滴形 12"/>
            <p:cNvSpPr/>
            <p:nvPr/>
          </p:nvSpPr>
          <p:spPr>
            <a:xfrm flipH="1">
              <a:off x="3384187" y="1491630"/>
              <a:ext cx="1152128" cy="1152128"/>
            </a:xfrm>
            <a:prstGeom prst="teardrop">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泪滴形 13"/>
            <p:cNvSpPr/>
            <p:nvPr/>
          </p:nvSpPr>
          <p:spPr>
            <a:xfrm flipV="1">
              <a:off x="4716016" y="2859782"/>
              <a:ext cx="1152128" cy="1152128"/>
            </a:xfrm>
            <a:prstGeom prst="teardrop">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泪滴形 14"/>
            <p:cNvSpPr/>
            <p:nvPr/>
          </p:nvSpPr>
          <p:spPr>
            <a:xfrm flipH="1" flipV="1">
              <a:off x="3384187" y="2859782"/>
              <a:ext cx="1152128" cy="1152128"/>
            </a:xfrm>
            <a:prstGeom prst="teardrop">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990050" y="2117998"/>
              <a:ext cx="1245840" cy="124584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104887" y="2247555"/>
              <a:ext cx="986726" cy="986726"/>
            </a:xfrm>
            <a:prstGeom prst="ellipse">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3563888" y="1859939"/>
            <a:ext cx="577162" cy="579442"/>
            <a:chOff x="6470831" y="836733"/>
            <a:chExt cx="871174" cy="874617"/>
          </a:xfrm>
        </p:grpSpPr>
        <p:grpSp>
          <p:nvGrpSpPr>
            <p:cNvPr id="19" name="组合 18"/>
            <p:cNvGrpSpPr/>
            <p:nvPr/>
          </p:nvGrpSpPr>
          <p:grpSpPr>
            <a:xfrm>
              <a:off x="6676237" y="1067480"/>
              <a:ext cx="514350" cy="386732"/>
              <a:chOff x="2231238" y="1865312"/>
              <a:chExt cx="514350" cy="386732"/>
            </a:xfrm>
          </p:grpSpPr>
          <p:sp>
            <p:nvSpPr>
              <p:cNvPr id="21" name="Freeform 11">
                <a:hlinkClick r:id="rId2"/>
              </p:cNvPr>
              <p:cNvSpPr>
                <a:spLocks/>
              </p:cNvSpPr>
              <p:nvPr/>
            </p:nvSpPr>
            <p:spPr bwMode="auto">
              <a:xfrm>
                <a:off x="2231238" y="1993281"/>
                <a:ext cx="514350" cy="258763"/>
              </a:xfrm>
              <a:custGeom>
                <a:avLst/>
                <a:gdLst>
                  <a:gd name="T0" fmla="*/ 324 w 324"/>
                  <a:gd name="T1" fmla="*/ 0 h 163"/>
                  <a:gd name="T2" fmla="*/ 270 w 324"/>
                  <a:gd name="T3" fmla="*/ 163 h 163"/>
                  <a:gd name="T4" fmla="*/ 0 w 324"/>
                  <a:gd name="T5" fmla="*/ 163 h 163"/>
                  <a:gd name="T6" fmla="*/ 54 w 324"/>
                  <a:gd name="T7" fmla="*/ 0 h 163"/>
                  <a:gd name="T8" fmla="*/ 324 w 324"/>
                  <a:gd name="T9" fmla="*/ 0 h 163"/>
                </a:gdLst>
                <a:ahLst/>
                <a:cxnLst>
                  <a:cxn ang="0">
                    <a:pos x="T0" y="T1"/>
                  </a:cxn>
                  <a:cxn ang="0">
                    <a:pos x="T2" y="T3"/>
                  </a:cxn>
                  <a:cxn ang="0">
                    <a:pos x="T4" y="T5"/>
                  </a:cxn>
                  <a:cxn ang="0">
                    <a:pos x="T6" y="T7"/>
                  </a:cxn>
                  <a:cxn ang="0">
                    <a:pos x="T8" y="T9"/>
                  </a:cxn>
                </a:cxnLst>
                <a:rect l="0" t="0" r="r" b="b"/>
                <a:pathLst>
                  <a:path w="324" h="163">
                    <a:moveTo>
                      <a:pt x="324" y="0"/>
                    </a:moveTo>
                    <a:lnTo>
                      <a:pt x="270" y="163"/>
                    </a:lnTo>
                    <a:lnTo>
                      <a:pt x="0" y="163"/>
                    </a:lnTo>
                    <a:lnTo>
                      <a:pt x="54" y="0"/>
                    </a:lnTo>
                    <a:lnTo>
                      <a:pt x="324" y="0"/>
                    </a:lnTo>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2" name="Freeform 12"/>
              <p:cNvSpPr>
                <a:spLocks/>
              </p:cNvSpPr>
              <p:nvPr/>
            </p:nvSpPr>
            <p:spPr bwMode="auto">
              <a:xfrm>
                <a:off x="2236788" y="1865312"/>
                <a:ext cx="449262" cy="338138"/>
              </a:xfrm>
              <a:custGeom>
                <a:avLst/>
                <a:gdLst>
                  <a:gd name="T0" fmla="*/ 44 w 283"/>
                  <a:gd name="T1" fmla="*/ 81 h 213"/>
                  <a:gd name="T2" fmla="*/ 49 w 283"/>
                  <a:gd name="T3" fmla="*/ 71 h 213"/>
                  <a:gd name="T4" fmla="*/ 59 w 283"/>
                  <a:gd name="T5" fmla="*/ 71 h 213"/>
                  <a:gd name="T6" fmla="*/ 283 w 283"/>
                  <a:gd name="T7" fmla="*/ 71 h 213"/>
                  <a:gd name="T8" fmla="*/ 283 w 283"/>
                  <a:gd name="T9" fmla="*/ 43 h 213"/>
                  <a:gd name="T10" fmla="*/ 184 w 283"/>
                  <a:gd name="T11" fmla="*/ 43 h 213"/>
                  <a:gd name="T12" fmla="*/ 149 w 283"/>
                  <a:gd name="T13" fmla="*/ 0 h 213"/>
                  <a:gd name="T14" fmla="*/ 18 w 283"/>
                  <a:gd name="T15" fmla="*/ 0 h 213"/>
                  <a:gd name="T16" fmla="*/ 0 w 283"/>
                  <a:gd name="T17" fmla="*/ 43 h 213"/>
                  <a:gd name="T18" fmla="*/ 0 w 283"/>
                  <a:gd name="T19" fmla="*/ 213 h 213"/>
                  <a:gd name="T20" fmla="*/ 44 w 283"/>
                  <a:gd name="T21" fmla="*/ 8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sp>
          <p:nvSpPr>
            <p:cNvPr id="20" name="Oval 9"/>
            <p:cNvSpPr>
              <a:spLocks noChangeArrowheads="1"/>
            </p:cNvSpPr>
            <p:nvPr/>
          </p:nvSpPr>
          <p:spPr bwMode="auto">
            <a:xfrm>
              <a:off x="6470831" y="836733"/>
              <a:ext cx="871174" cy="874617"/>
            </a:xfrm>
            <a:prstGeom prst="ellipse">
              <a:avLst/>
            </a:prstGeom>
            <a:noFill/>
            <a:ln>
              <a:solidFill>
                <a:schemeClr val="bg1"/>
              </a:solidFill>
            </a:ln>
          </p:spPr>
          <p:txBody>
            <a:bodyPr vert="horz" wrap="square" lIns="91440" tIns="45720" rIns="91440" bIns="45720" numCol="1" anchor="t" anchorCtr="0" compatLnSpc="1">
              <a:prstTxWarp prst="textNoShape">
                <a:avLst/>
              </a:prstTxWarp>
            </a:bodyPr>
            <a:lstStyle/>
            <a:p>
              <a:pPr defTabSz="685800"/>
              <a:endParaRPr lang="zh-CN" altLang="en-US" sz="1350">
                <a:solidFill>
                  <a:prstClr val="white"/>
                </a:solidFill>
              </a:endParaRPr>
            </a:p>
          </p:txBody>
        </p:sp>
      </p:grpSp>
      <p:grpSp>
        <p:nvGrpSpPr>
          <p:cNvPr id="23" name="组合 22"/>
          <p:cNvGrpSpPr/>
          <p:nvPr/>
        </p:nvGrpSpPr>
        <p:grpSpPr>
          <a:xfrm>
            <a:off x="5074958" y="3498351"/>
            <a:ext cx="577162" cy="579442"/>
            <a:chOff x="5268255" y="1947116"/>
            <a:chExt cx="871174" cy="874617"/>
          </a:xfrm>
        </p:grpSpPr>
        <p:grpSp>
          <p:nvGrpSpPr>
            <p:cNvPr id="24" name="组合 23"/>
            <p:cNvGrpSpPr/>
            <p:nvPr/>
          </p:nvGrpSpPr>
          <p:grpSpPr>
            <a:xfrm>
              <a:off x="5436439" y="2172492"/>
              <a:ext cx="577850" cy="423863"/>
              <a:chOff x="6527800" y="3987800"/>
              <a:chExt cx="577850" cy="423863"/>
            </a:xfrm>
          </p:grpSpPr>
          <p:sp>
            <p:nvSpPr>
              <p:cNvPr id="26" name="Freeform 7">
                <a:hlinkClick r:id="rId2"/>
              </p:cNvPr>
              <p:cNvSpPr>
                <a:spLocks/>
              </p:cNvSpPr>
              <p:nvPr/>
            </p:nvSpPr>
            <p:spPr bwMode="auto">
              <a:xfrm>
                <a:off x="6527800" y="3987800"/>
                <a:ext cx="401637" cy="382588"/>
              </a:xfrm>
              <a:custGeom>
                <a:avLst/>
                <a:gdLst>
                  <a:gd name="T0" fmla="*/ 39 w 107"/>
                  <a:gd name="T1" fmla="*/ 75 h 102"/>
                  <a:gd name="T2" fmla="*/ 39 w 107"/>
                  <a:gd name="T3" fmla="*/ 75 h 102"/>
                  <a:gd name="T4" fmla="*/ 38 w 107"/>
                  <a:gd name="T5" fmla="*/ 75 h 102"/>
                  <a:gd name="T6" fmla="*/ 24 w 107"/>
                  <a:gd name="T7" fmla="*/ 81 h 102"/>
                  <a:gd name="T8" fmla="*/ 28 w 107"/>
                  <a:gd name="T9" fmla="*/ 71 h 102"/>
                  <a:gd name="T10" fmla="*/ 25 w 107"/>
                  <a:gd name="T11" fmla="*/ 69 h 102"/>
                  <a:gd name="T12" fmla="*/ 10 w 107"/>
                  <a:gd name="T13" fmla="*/ 44 h 102"/>
                  <a:gd name="T14" fmla="*/ 58 w 107"/>
                  <a:gd name="T15" fmla="*/ 9 h 102"/>
                  <a:gd name="T16" fmla="*/ 94 w 107"/>
                  <a:gd name="T17" fmla="*/ 21 h 102"/>
                  <a:gd name="T18" fmla="*/ 101 w 107"/>
                  <a:gd name="T19" fmla="*/ 21 h 102"/>
                  <a:gd name="T20" fmla="*/ 107 w 107"/>
                  <a:gd name="T21" fmla="*/ 21 h 102"/>
                  <a:gd name="T22" fmla="*/ 58 w 107"/>
                  <a:gd name="T23" fmla="*/ 0 h 102"/>
                  <a:gd name="T24" fmla="*/ 0 w 107"/>
                  <a:gd name="T25" fmla="*/ 44 h 102"/>
                  <a:gd name="T26" fmla="*/ 16 w 107"/>
                  <a:gd name="T27" fmla="*/ 74 h 102"/>
                  <a:gd name="T28" fmla="*/ 6 w 107"/>
                  <a:gd name="T29" fmla="*/ 102 h 102"/>
                  <a:gd name="T30" fmla="*/ 18 w 107"/>
                  <a:gd name="T31" fmla="*/ 95 h 102"/>
                  <a:gd name="T32" fmla="*/ 38 w 107"/>
                  <a:gd name="T33" fmla="*/ 85 h 102"/>
                  <a:gd name="T34" fmla="*/ 51 w 107"/>
                  <a:gd name="T35" fmla="*/ 88 h 102"/>
                  <a:gd name="T36" fmla="*/ 45 w 107"/>
                  <a:gd name="T37" fmla="*/ 77 h 102"/>
                  <a:gd name="T38" fmla="*/ 39 w 107"/>
                  <a:gd name="T39" fmla="*/ 7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 h="102">
                    <a:moveTo>
                      <a:pt x="39" y="75"/>
                    </a:moveTo>
                    <a:cubicBezTo>
                      <a:pt x="39" y="75"/>
                      <a:pt x="39" y="75"/>
                      <a:pt x="39" y="75"/>
                    </a:cubicBezTo>
                    <a:cubicBezTo>
                      <a:pt x="38" y="75"/>
                      <a:pt x="38" y="75"/>
                      <a:pt x="38" y="75"/>
                    </a:cubicBezTo>
                    <a:cubicBezTo>
                      <a:pt x="37" y="75"/>
                      <a:pt x="35" y="75"/>
                      <a:pt x="24" y="81"/>
                    </a:cubicBezTo>
                    <a:cubicBezTo>
                      <a:pt x="28" y="71"/>
                      <a:pt x="28" y="71"/>
                      <a:pt x="28" y="71"/>
                    </a:cubicBezTo>
                    <a:cubicBezTo>
                      <a:pt x="25" y="69"/>
                      <a:pt x="25" y="69"/>
                      <a:pt x="25" y="69"/>
                    </a:cubicBezTo>
                    <a:cubicBezTo>
                      <a:pt x="15" y="62"/>
                      <a:pt x="10" y="53"/>
                      <a:pt x="10" y="44"/>
                    </a:cubicBezTo>
                    <a:cubicBezTo>
                      <a:pt x="10" y="25"/>
                      <a:pt x="31" y="9"/>
                      <a:pt x="58" y="9"/>
                    </a:cubicBezTo>
                    <a:cubicBezTo>
                      <a:pt x="72" y="9"/>
                      <a:pt x="85" y="14"/>
                      <a:pt x="94" y="21"/>
                    </a:cubicBezTo>
                    <a:cubicBezTo>
                      <a:pt x="96" y="21"/>
                      <a:pt x="98" y="21"/>
                      <a:pt x="101" y="21"/>
                    </a:cubicBezTo>
                    <a:cubicBezTo>
                      <a:pt x="103" y="21"/>
                      <a:pt x="105" y="21"/>
                      <a:pt x="107" y="21"/>
                    </a:cubicBezTo>
                    <a:cubicBezTo>
                      <a:pt x="97" y="8"/>
                      <a:pt x="79" y="0"/>
                      <a:pt x="58" y="0"/>
                    </a:cubicBezTo>
                    <a:cubicBezTo>
                      <a:pt x="26" y="0"/>
                      <a:pt x="0" y="19"/>
                      <a:pt x="0" y="44"/>
                    </a:cubicBezTo>
                    <a:cubicBezTo>
                      <a:pt x="0" y="55"/>
                      <a:pt x="6" y="66"/>
                      <a:pt x="16" y="74"/>
                    </a:cubicBezTo>
                    <a:cubicBezTo>
                      <a:pt x="6" y="102"/>
                      <a:pt x="6" y="102"/>
                      <a:pt x="6" y="102"/>
                    </a:cubicBezTo>
                    <a:cubicBezTo>
                      <a:pt x="18" y="95"/>
                      <a:pt x="18" y="95"/>
                      <a:pt x="18" y="95"/>
                    </a:cubicBezTo>
                    <a:cubicBezTo>
                      <a:pt x="25" y="91"/>
                      <a:pt x="35" y="86"/>
                      <a:pt x="38" y="85"/>
                    </a:cubicBezTo>
                    <a:cubicBezTo>
                      <a:pt x="42" y="86"/>
                      <a:pt x="47" y="87"/>
                      <a:pt x="51" y="88"/>
                    </a:cubicBezTo>
                    <a:cubicBezTo>
                      <a:pt x="48" y="84"/>
                      <a:pt x="46" y="81"/>
                      <a:pt x="45" y="77"/>
                    </a:cubicBezTo>
                    <a:cubicBezTo>
                      <a:pt x="43" y="76"/>
                      <a:pt x="41" y="76"/>
                      <a:pt x="39" y="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7" name="Freeform 8">
                <a:hlinkClick r:id="rId2"/>
              </p:cNvPr>
              <p:cNvSpPr>
                <a:spLocks noEditPoints="1"/>
              </p:cNvSpPr>
              <p:nvPr/>
            </p:nvSpPr>
            <p:spPr bwMode="auto">
              <a:xfrm>
                <a:off x="6707188" y="4084638"/>
                <a:ext cx="398462" cy="327025"/>
              </a:xfrm>
              <a:custGeom>
                <a:avLst/>
                <a:gdLst>
                  <a:gd name="T0" fmla="*/ 106 w 106"/>
                  <a:gd name="T1" fmla="*/ 39 h 87"/>
                  <a:gd name="T2" fmla="*/ 53 w 106"/>
                  <a:gd name="T3" fmla="*/ 0 h 87"/>
                  <a:gd name="T4" fmla="*/ 0 w 106"/>
                  <a:gd name="T5" fmla="*/ 39 h 87"/>
                  <a:gd name="T6" fmla="*/ 53 w 106"/>
                  <a:gd name="T7" fmla="*/ 78 h 87"/>
                  <a:gd name="T8" fmla="*/ 73 w 106"/>
                  <a:gd name="T9" fmla="*/ 75 h 87"/>
                  <a:gd name="T10" fmla="*/ 95 w 106"/>
                  <a:gd name="T11" fmla="*/ 87 h 87"/>
                  <a:gd name="T12" fmla="*/ 88 w 106"/>
                  <a:gd name="T13" fmla="*/ 68 h 87"/>
                  <a:gd name="T14" fmla="*/ 106 w 106"/>
                  <a:gd name="T15" fmla="*/ 39 h 87"/>
                  <a:gd name="T16" fmla="*/ 81 w 106"/>
                  <a:gd name="T17" fmla="*/ 52 h 87"/>
                  <a:gd name="T18" fmla="*/ 26 w 106"/>
                  <a:gd name="T19" fmla="*/ 52 h 87"/>
                  <a:gd name="T20" fmla="*/ 26 w 106"/>
                  <a:gd name="T21" fmla="*/ 47 h 87"/>
                  <a:gd name="T22" fmla="*/ 81 w 106"/>
                  <a:gd name="T23" fmla="*/ 47 h 87"/>
                  <a:gd name="T24" fmla="*/ 81 w 106"/>
                  <a:gd name="T25" fmla="*/ 52 h 87"/>
                  <a:gd name="T26" fmla="*/ 81 w 106"/>
                  <a:gd name="T27" fmla="*/ 41 h 87"/>
                  <a:gd name="T28" fmla="*/ 26 w 106"/>
                  <a:gd name="T29" fmla="*/ 41 h 87"/>
                  <a:gd name="T30" fmla="*/ 26 w 106"/>
                  <a:gd name="T31" fmla="*/ 36 h 87"/>
                  <a:gd name="T32" fmla="*/ 81 w 106"/>
                  <a:gd name="T33" fmla="*/ 36 h 87"/>
                  <a:gd name="T34" fmla="*/ 81 w 106"/>
                  <a:gd name="T35" fmla="*/ 41 h 87"/>
                  <a:gd name="T36" fmla="*/ 81 w 106"/>
                  <a:gd name="T37" fmla="*/ 31 h 87"/>
                  <a:gd name="T38" fmla="*/ 26 w 106"/>
                  <a:gd name="T39" fmla="*/ 31 h 87"/>
                  <a:gd name="T40" fmla="*/ 26 w 106"/>
                  <a:gd name="T41" fmla="*/ 26 h 87"/>
                  <a:gd name="T42" fmla="*/ 81 w 106"/>
                  <a:gd name="T43" fmla="*/ 26 h 87"/>
                  <a:gd name="T44" fmla="*/ 81 w 106"/>
                  <a:gd name="T45" fmla="*/ 3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6" h="87">
                    <a:moveTo>
                      <a:pt x="106" y="39"/>
                    </a:moveTo>
                    <a:cubicBezTo>
                      <a:pt x="106" y="17"/>
                      <a:pt x="82" y="0"/>
                      <a:pt x="53" y="0"/>
                    </a:cubicBezTo>
                    <a:cubicBezTo>
                      <a:pt x="23" y="0"/>
                      <a:pt x="0" y="17"/>
                      <a:pt x="0" y="39"/>
                    </a:cubicBezTo>
                    <a:cubicBezTo>
                      <a:pt x="0" y="61"/>
                      <a:pt x="23" y="78"/>
                      <a:pt x="53" y="78"/>
                    </a:cubicBezTo>
                    <a:cubicBezTo>
                      <a:pt x="60" y="78"/>
                      <a:pt x="66" y="77"/>
                      <a:pt x="73" y="75"/>
                    </a:cubicBezTo>
                    <a:cubicBezTo>
                      <a:pt x="75" y="75"/>
                      <a:pt x="95" y="87"/>
                      <a:pt x="95" y="87"/>
                    </a:cubicBezTo>
                    <a:cubicBezTo>
                      <a:pt x="88" y="68"/>
                      <a:pt x="88" y="68"/>
                      <a:pt x="88" y="68"/>
                    </a:cubicBezTo>
                    <a:cubicBezTo>
                      <a:pt x="99" y="61"/>
                      <a:pt x="106" y="50"/>
                      <a:pt x="106" y="39"/>
                    </a:cubicBezTo>
                    <a:close/>
                    <a:moveTo>
                      <a:pt x="81" y="52"/>
                    </a:moveTo>
                    <a:cubicBezTo>
                      <a:pt x="26" y="52"/>
                      <a:pt x="26" y="52"/>
                      <a:pt x="26" y="52"/>
                    </a:cubicBezTo>
                    <a:cubicBezTo>
                      <a:pt x="26" y="47"/>
                      <a:pt x="26" y="47"/>
                      <a:pt x="26" y="47"/>
                    </a:cubicBezTo>
                    <a:cubicBezTo>
                      <a:pt x="81" y="47"/>
                      <a:pt x="81" y="47"/>
                      <a:pt x="81" y="47"/>
                    </a:cubicBezTo>
                    <a:lnTo>
                      <a:pt x="81" y="52"/>
                    </a:lnTo>
                    <a:close/>
                    <a:moveTo>
                      <a:pt x="81" y="41"/>
                    </a:moveTo>
                    <a:cubicBezTo>
                      <a:pt x="26" y="41"/>
                      <a:pt x="26" y="41"/>
                      <a:pt x="26" y="41"/>
                    </a:cubicBezTo>
                    <a:cubicBezTo>
                      <a:pt x="26" y="36"/>
                      <a:pt x="26" y="36"/>
                      <a:pt x="26" y="36"/>
                    </a:cubicBezTo>
                    <a:cubicBezTo>
                      <a:pt x="81" y="36"/>
                      <a:pt x="81" y="36"/>
                      <a:pt x="81" y="36"/>
                    </a:cubicBezTo>
                    <a:lnTo>
                      <a:pt x="81" y="41"/>
                    </a:lnTo>
                    <a:close/>
                    <a:moveTo>
                      <a:pt x="81" y="31"/>
                    </a:moveTo>
                    <a:cubicBezTo>
                      <a:pt x="26" y="31"/>
                      <a:pt x="26" y="31"/>
                      <a:pt x="26" y="31"/>
                    </a:cubicBezTo>
                    <a:cubicBezTo>
                      <a:pt x="26" y="26"/>
                      <a:pt x="26" y="26"/>
                      <a:pt x="26" y="26"/>
                    </a:cubicBezTo>
                    <a:cubicBezTo>
                      <a:pt x="81" y="26"/>
                      <a:pt x="81" y="26"/>
                      <a:pt x="81" y="26"/>
                    </a:cubicBezTo>
                    <a:lnTo>
                      <a:pt x="81" y="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sp>
          <p:nvSpPr>
            <p:cNvPr id="25" name="Oval 9"/>
            <p:cNvSpPr>
              <a:spLocks noChangeArrowheads="1"/>
            </p:cNvSpPr>
            <p:nvPr/>
          </p:nvSpPr>
          <p:spPr bwMode="auto">
            <a:xfrm>
              <a:off x="5268255" y="1947116"/>
              <a:ext cx="871174" cy="874617"/>
            </a:xfrm>
            <a:prstGeom prst="ellipse">
              <a:avLst/>
            </a:prstGeom>
            <a:noFill/>
            <a:ln>
              <a:solidFill>
                <a:schemeClr val="bg1"/>
              </a:solidFill>
            </a:ln>
          </p:spPr>
          <p:txBody>
            <a:bodyPr vert="horz" wrap="square" lIns="91440" tIns="45720" rIns="91440" bIns="45720" numCol="1" anchor="t" anchorCtr="0" compatLnSpc="1">
              <a:prstTxWarp prst="textNoShape">
                <a:avLst/>
              </a:prstTxWarp>
            </a:bodyPr>
            <a:lstStyle/>
            <a:p>
              <a:pPr defTabSz="685800"/>
              <a:endParaRPr lang="zh-CN" altLang="en-US" sz="1350">
                <a:solidFill>
                  <a:prstClr val="white"/>
                </a:solidFill>
              </a:endParaRPr>
            </a:p>
          </p:txBody>
        </p:sp>
      </p:grpSp>
      <p:grpSp>
        <p:nvGrpSpPr>
          <p:cNvPr id="28" name="组合 27"/>
          <p:cNvGrpSpPr/>
          <p:nvPr/>
        </p:nvGrpSpPr>
        <p:grpSpPr>
          <a:xfrm>
            <a:off x="3563888" y="3498351"/>
            <a:ext cx="577162" cy="579442"/>
            <a:chOff x="5280206" y="3148807"/>
            <a:chExt cx="871174" cy="874617"/>
          </a:xfrm>
        </p:grpSpPr>
        <p:sp>
          <p:nvSpPr>
            <p:cNvPr id="29" name="Freeform 6">
              <a:hlinkClick r:id="rId2"/>
            </p:cNvPr>
            <p:cNvSpPr>
              <a:spLocks noEditPoints="1"/>
            </p:cNvSpPr>
            <p:nvPr/>
          </p:nvSpPr>
          <p:spPr bwMode="auto">
            <a:xfrm>
              <a:off x="5498895" y="3317033"/>
              <a:ext cx="503237" cy="538163"/>
            </a:xfrm>
            <a:custGeom>
              <a:avLst/>
              <a:gdLst>
                <a:gd name="T0" fmla="*/ 134 w 134"/>
                <a:gd name="T1" fmla="*/ 130 h 143"/>
                <a:gd name="T2" fmla="*/ 130 w 134"/>
                <a:gd name="T3" fmla="*/ 125 h 143"/>
                <a:gd name="T4" fmla="*/ 119 w 134"/>
                <a:gd name="T5" fmla="*/ 132 h 143"/>
                <a:gd name="T6" fmla="*/ 118 w 134"/>
                <a:gd name="T7" fmla="*/ 134 h 143"/>
                <a:gd name="T8" fmla="*/ 114 w 134"/>
                <a:gd name="T9" fmla="*/ 134 h 143"/>
                <a:gd name="T10" fmla="*/ 109 w 134"/>
                <a:gd name="T11" fmla="*/ 130 h 143"/>
                <a:gd name="T12" fmla="*/ 113 w 134"/>
                <a:gd name="T13" fmla="*/ 129 h 143"/>
                <a:gd name="T14" fmla="*/ 123 w 134"/>
                <a:gd name="T15" fmla="*/ 119 h 143"/>
                <a:gd name="T16" fmla="*/ 116 w 134"/>
                <a:gd name="T17" fmla="*/ 117 h 143"/>
                <a:gd name="T18" fmla="*/ 106 w 134"/>
                <a:gd name="T19" fmla="*/ 126 h 143"/>
                <a:gd name="T20" fmla="*/ 98 w 134"/>
                <a:gd name="T21" fmla="*/ 120 h 143"/>
                <a:gd name="T22" fmla="*/ 106 w 134"/>
                <a:gd name="T23" fmla="*/ 115 h 143"/>
                <a:gd name="T24" fmla="*/ 105 w 134"/>
                <a:gd name="T25" fmla="*/ 91 h 143"/>
                <a:gd name="T26" fmla="*/ 76 w 134"/>
                <a:gd name="T27" fmla="*/ 83 h 143"/>
                <a:gd name="T28" fmla="*/ 74 w 134"/>
                <a:gd name="T29" fmla="*/ 86 h 143"/>
                <a:gd name="T30" fmla="*/ 97 w 134"/>
                <a:gd name="T31" fmla="*/ 93 h 143"/>
                <a:gd name="T32" fmla="*/ 99 w 134"/>
                <a:gd name="T33" fmla="*/ 97 h 143"/>
                <a:gd name="T34" fmla="*/ 97 w 134"/>
                <a:gd name="T35" fmla="*/ 95 h 143"/>
                <a:gd name="T36" fmla="*/ 71 w 134"/>
                <a:gd name="T37" fmla="*/ 89 h 143"/>
                <a:gd name="T38" fmla="*/ 67 w 134"/>
                <a:gd name="T39" fmla="*/ 90 h 143"/>
                <a:gd name="T40" fmla="*/ 49 w 134"/>
                <a:gd name="T41" fmla="*/ 73 h 143"/>
                <a:gd name="T42" fmla="*/ 36 w 134"/>
                <a:gd name="T43" fmla="*/ 52 h 143"/>
                <a:gd name="T44" fmla="*/ 46 w 134"/>
                <a:gd name="T45" fmla="*/ 46 h 143"/>
                <a:gd name="T46" fmla="*/ 29 w 134"/>
                <a:gd name="T47" fmla="*/ 1 h 143"/>
                <a:gd name="T48" fmla="*/ 24 w 134"/>
                <a:gd name="T49" fmla="*/ 1 h 143"/>
                <a:gd name="T50" fmla="*/ 20 w 134"/>
                <a:gd name="T51" fmla="*/ 4 h 143"/>
                <a:gd name="T52" fmla="*/ 38 w 134"/>
                <a:gd name="T53" fmla="*/ 32 h 143"/>
                <a:gd name="T54" fmla="*/ 16 w 134"/>
                <a:gd name="T55" fmla="*/ 7 h 143"/>
                <a:gd name="T56" fmla="*/ 6 w 134"/>
                <a:gd name="T57" fmla="*/ 22 h 143"/>
                <a:gd name="T58" fmla="*/ 23 w 134"/>
                <a:gd name="T59" fmla="*/ 78 h 143"/>
                <a:gd name="T60" fmla="*/ 32 w 134"/>
                <a:gd name="T61" fmla="*/ 90 h 143"/>
                <a:gd name="T62" fmla="*/ 34 w 134"/>
                <a:gd name="T63" fmla="*/ 92 h 143"/>
                <a:gd name="T64" fmla="*/ 87 w 134"/>
                <a:gd name="T65" fmla="*/ 123 h 143"/>
                <a:gd name="T66" fmla="*/ 95 w 134"/>
                <a:gd name="T67" fmla="*/ 121 h 143"/>
                <a:gd name="T68" fmla="*/ 106 w 134"/>
                <a:gd name="T69" fmla="*/ 130 h 143"/>
                <a:gd name="T70" fmla="*/ 114 w 134"/>
                <a:gd name="T71" fmla="*/ 137 h 143"/>
                <a:gd name="T72" fmla="*/ 116 w 134"/>
                <a:gd name="T73" fmla="*/ 137 h 143"/>
                <a:gd name="T74" fmla="*/ 117 w 134"/>
                <a:gd name="T75" fmla="*/ 140 h 143"/>
                <a:gd name="T76" fmla="*/ 124 w 134"/>
                <a:gd name="T77" fmla="*/ 143 h 143"/>
                <a:gd name="T78" fmla="*/ 131 w 134"/>
                <a:gd name="T79" fmla="*/ 141 h 143"/>
                <a:gd name="T80" fmla="*/ 132 w 134"/>
                <a:gd name="T81" fmla="*/ 141 h 143"/>
                <a:gd name="T82" fmla="*/ 133 w 134"/>
                <a:gd name="T83" fmla="*/ 139 h 143"/>
                <a:gd name="T84" fmla="*/ 131 w 134"/>
                <a:gd name="T85" fmla="*/ 138 h 143"/>
                <a:gd name="T86" fmla="*/ 130 w 134"/>
                <a:gd name="T87" fmla="*/ 138 h 143"/>
                <a:gd name="T88" fmla="*/ 124 w 134"/>
                <a:gd name="T89" fmla="*/ 140 h 143"/>
                <a:gd name="T90" fmla="*/ 120 w 134"/>
                <a:gd name="T91" fmla="*/ 138 h 143"/>
                <a:gd name="T92" fmla="*/ 120 w 134"/>
                <a:gd name="T93" fmla="*/ 137 h 143"/>
                <a:gd name="T94" fmla="*/ 134 w 134"/>
                <a:gd name="T95" fmla="*/ 130 h 143"/>
                <a:gd name="T96" fmla="*/ 116 w 134"/>
                <a:gd name="T97" fmla="*/ 120 h 143"/>
                <a:gd name="T98" fmla="*/ 117 w 134"/>
                <a:gd name="T99" fmla="*/ 120 h 143"/>
                <a:gd name="T100" fmla="*/ 119 w 134"/>
                <a:gd name="T101" fmla="*/ 120 h 143"/>
                <a:gd name="T102" fmla="*/ 112 w 134"/>
                <a:gd name="T103" fmla="*/ 126 h 143"/>
                <a:gd name="T104" fmla="*/ 109 w 134"/>
                <a:gd name="T105" fmla="*/ 127 h 143"/>
                <a:gd name="T106" fmla="*/ 116 w 134"/>
                <a:gd name="T107" fmla="*/ 120 h 143"/>
                <a:gd name="T108" fmla="*/ 121 w 134"/>
                <a:gd name="T109" fmla="*/ 134 h 143"/>
                <a:gd name="T110" fmla="*/ 121 w 134"/>
                <a:gd name="T111" fmla="*/ 134 h 143"/>
                <a:gd name="T112" fmla="*/ 129 w 134"/>
                <a:gd name="T113" fmla="*/ 128 h 143"/>
                <a:gd name="T114" fmla="*/ 129 w 134"/>
                <a:gd name="T115" fmla="*/ 128 h 143"/>
                <a:gd name="T116" fmla="*/ 131 w 134"/>
                <a:gd name="T117" fmla="*/ 129 h 143"/>
                <a:gd name="T118" fmla="*/ 121 w 134"/>
                <a:gd name="T119" fmla="*/ 1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30" name="Oval 9"/>
            <p:cNvSpPr>
              <a:spLocks noChangeArrowheads="1"/>
            </p:cNvSpPr>
            <p:nvPr/>
          </p:nvSpPr>
          <p:spPr bwMode="auto">
            <a:xfrm>
              <a:off x="5280206" y="3148807"/>
              <a:ext cx="871174" cy="874617"/>
            </a:xfrm>
            <a:prstGeom prst="ellipse">
              <a:avLst/>
            </a:prstGeom>
            <a:noFill/>
            <a:ln>
              <a:solidFill>
                <a:schemeClr val="bg1"/>
              </a:solidFill>
            </a:ln>
          </p:spPr>
          <p:txBody>
            <a:bodyPr vert="horz" wrap="square" lIns="91440" tIns="45720" rIns="91440" bIns="45720" numCol="1" anchor="t" anchorCtr="0" compatLnSpc="1">
              <a:prstTxWarp prst="textNoShape">
                <a:avLst/>
              </a:prstTxWarp>
            </a:bodyPr>
            <a:lstStyle/>
            <a:p>
              <a:pPr defTabSz="685800"/>
              <a:endParaRPr lang="zh-CN" altLang="en-US" sz="1350">
                <a:solidFill>
                  <a:prstClr val="white"/>
                </a:solidFill>
              </a:endParaRPr>
            </a:p>
          </p:txBody>
        </p:sp>
      </p:grpSp>
      <p:grpSp>
        <p:nvGrpSpPr>
          <p:cNvPr id="31" name="组合 30"/>
          <p:cNvGrpSpPr/>
          <p:nvPr/>
        </p:nvGrpSpPr>
        <p:grpSpPr>
          <a:xfrm>
            <a:off x="5091613" y="1859939"/>
            <a:ext cx="577162" cy="579442"/>
            <a:chOff x="7562234" y="1947116"/>
            <a:chExt cx="871174" cy="874617"/>
          </a:xfrm>
        </p:grpSpPr>
        <p:sp>
          <p:nvSpPr>
            <p:cNvPr id="32" name="Oval 9"/>
            <p:cNvSpPr>
              <a:spLocks noChangeArrowheads="1"/>
            </p:cNvSpPr>
            <p:nvPr/>
          </p:nvSpPr>
          <p:spPr bwMode="auto">
            <a:xfrm>
              <a:off x="7562234" y="1947116"/>
              <a:ext cx="871174" cy="874617"/>
            </a:xfrm>
            <a:prstGeom prst="ellipse">
              <a:avLst/>
            </a:prstGeom>
            <a:noFill/>
            <a:ln>
              <a:solidFill>
                <a:schemeClr val="bg1"/>
              </a:solidFill>
            </a:ln>
          </p:spPr>
          <p:txBody>
            <a:bodyPr vert="horz" wrap="square" lIns="91440" tIns="45720" rIns="91440" bIns="45720" numCol="1" anchor="t" anchorCtr="0" compatLnSpc="1">
              <a:prstTxWarp prst="textNoShape">
                <a:avLst/>
              </a:prstTxWarp>
            </a:bodyPr>
            <a:lstStyle/>
            <a:p>
              <a:pPr defTabSz="685800"/>
              <a:endParaRPr lang="zh-CN" altLang="en-US" sz="1350">
                <a:solidFill>
                  <a:prstClr val="white"/>
                </a:solidFill>
              </a:endParaRPr>
            </a:p>
          </p:txBody>
        </p:sp>
        <p:sp>
          <p:nvSpPr>
            <p:cNvPr id="33" name="Freeform 17">
              <a:hlinkClick r:id="rId2"/>
            </p:cNvPr>
            <p:cNvSpPr>
              <a:spLocks/>
            </p:cNvSpPr>
            <p:nvPr/>
          </p:nvSpPr>
          <p:spPr bwMode="auto">
            <a:xfrm>
              <a:off x="7748583" y="2149884"/>
              <a:ext cx="500063" cy="465138"/>
            </a:xfrm>
            <a:custGeom>
              <a:avLst/>
              <a:gdLst>
                <a:gd name="T0" fmla="*/ 124 w 133"/>
                <a:gd name="T1" fmla="*/ 84 h 123"/>
                <a:gd name="T2" fmla="*/ 133 w 133"/>
                <a:gd name="T3" fmla="*/ 75 h 123"/>
                <a:gd name="T4" fmla="*/ 124 w 133"/>
                <a:gd name="T5" fmla="*/ 67 h 123"/>
                <a:gd name="T6" fmla="*/ 113 w 133"/>
                <a:gd name="T7" fmla="*/ 67 h 123"/>
                <a:gd name="T8" fmla="*/ 113 w 133"/>
                <a:gd name="T9" fmla="*/ 64 h 123"/>
                <a:gd name="T10" fmla="*/ 124 w 133"/>
                <a:gd name="T11" fmla="*/ 64 h 123"/>
                <a:gd name="T12" fmla="*/ 132 w 133"/>
                <a:gd name="T13" fmla="*/ 56 h 123"/>
                <a:gd name="T14" fmla="*/ 124 w 133"/>
                <a:gd name="T15" fmla="*/ 47 h 123"/>
                <a:gd name="T16" fmla="*/ 90 w 133"/>
                <a:gd name="T17" fmla="*/ 47 h 123"/>
                <a:gd name="T18" fmla="*/ 74 w 133"/>
                <a:gd name="T19" fmla="*/ 23 h 123"/>
                <a:gd name="T20" fmla="*/ 64 w 133"/>
                <a:gd name="T21" fmla="*/ 0 h 123"/>
                <a:gd name="T22" fmla="*/ 54 w 133"/>
                <a:gd name="T23" fmla="*/ 5 h 123"/>
                <a:gd name="T24" fmla="*/ 48 w 133"/>
                <a:gd name="T25" fmla="*/ 33 h 123"/>
                <a:gd name="T26" fmla="*/ 29 w 133"/>
                <a:gd name="T27" fmla="*/ 57 h 123"/>
                <a:gd name="T28" fmla="*/ 0 w 133"/>
                <a:gd name="T29" fmla="*/ 57 h 123"/>
                <a:gd name="T30" fmla="*/ 0 w 133"/>
                <a:gd name="T31" fmla="*/ 114 h 123"/>
                <a:gd name="T32" fmla="*/ 31 w 133"/>
                <a:gd name="T33" fmla="*/ 114 h 123"/>
                <a:gd name="T34" fmla="*/ 54 w 133"/>
                <a:gd name="T35" fmla="*/ 122 h 123"/>
                <a:gd name="T36" fmla="*/ 76 w 133"/>
                <a:gd name="T37" fmla="*/ 123 h 123"/>
                <a:gd name="T38" fmla="*/ 79 w 133"/>
                <a:gd name="T39" fmla="*/ 123 h 123"/>
                <a:gd name="T40" fmla="*/ 105 w 133"/>
                <a:gd name="T41" fmla="*/ 123 h 123"/>
                <a:gd name="T42" fmla="*/ 114 w 133"/>
                <a:gd name="T43" fmla="*/ 114 h 123"/>
                <a:gd name="T44" fmla="*/ 105 w 133"/>
                <a:gd name="T45" fmla="*/ 105 h 123"/>
                <a:gd name="T46" fmla="*/ 103 w 133"/>
                <a:gd name="T47" fmla="*/ 105 h 123"/>
                <a:gd name="T48" fmla="*/ 104 w 133"/>
                <a:gd name="T49" fmla="*/ 103 h 123"/>
                <a:gd name="T50" fmla="*/ 117 w 133"/>
                <a:gd name="T51" fmla="*/ 103 h 123"/>
                <a:gd name="T52" fmla="*/ 125 w 133"/>
                <a:gd name="T53" fmla="*/ 95 h 123"/>
                <a:gd name="T54" fmla="*/ 117 w 133"/>
                <a:gd name="T55" fmla="*/ 86 h 123"/>
                <a:gd name="T56" fmla="*/ 109 w 133"/>
                <a:gd name="T57" fmla="*/ 86 h 123"/>
                <a:gd name="T58" fmla="*/ 110 w 133"/>
                <a:gd name="T59" fmla="*/ 84 h 123"/>
                <a:gd name="T60" fmla="*/ 124 w 133"/>
                <a:gd name="T61" fmla="*/ 8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sp>
        <p:nvSpPr>
          <p:cNvPr id="34" name="TextBox 32"/>
          <p:cNvSpPr txBox="1"/>
          <p:nvPr/>
        </p:nvSpPr>
        <p:spPr>
          <a:xfrm>
            <a:off x="6444208" y="1983783"/>
            <a:ext cx="2304256" cy="830997"/>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anose="020B0503020204020204" pitchFamily="34" charset="-122"/>
              </a:rPr>
              <a:t>输入你的文字输入你的文字 输入你的文字 输入你的文字 输入你的文字 输入你的文字 输入你的</a:t>
            </a:r>
            <a:r>
              <a:rPr lang="zh-CN" altLang="en-US" sz="1200" dirty="0" smtClean="0">
                <a:solidFill>
                  <a:schemeClr val="tx1">
                    <a:lumMod val="75000"/>
                    <a:lumOff val="25000"/>
                  </a:schemeClr>
                </a:solidFill>
                <a:latin typeface="微软雅黑" pitchFamily="34" charset="-122"/>
                <a:ea typeface="微软雅黑" panose="020B0503020204020204" pitchFamily="34" charset="-122"/>
              </a:rPr>
              <a:t>文字</a:t>
            </a:r>
            <a:endParaRPr lang="zh-CN" altLang="en-US" sz="1200" dirty="0">
              <a:solidFill>
                <a:schemeClr val="tx1">
                  <a:lumMod val="75000"/>
                  <a:lumOff val="25000"/>
                </a:schemeClr>
              </a:solidFill>
              <a:latin typeface="微软雅黑" pitchFamily="34" charset="-122"/>
              <a:ea typeface="微软雅黑" panose="020B0503020204020204" pitchFamily="34" charset="-122"/>
            </a:endParaRPr>
          </a:p>
        </p:txBody>
      </p:sp>
      <p:sp>
        <p:nvSpPr>
          <p:cNvPr id="35" name="TextBox 33"/>
          <p:cNvSpPr txBox="1"/>
          <p:nvPr/>
        </p:nvSpPr>
        <p:spPr>
          <a:xfrm>
            <a:off x="6372200" y="3581603"/>
            <a:ext cx="2304256" cy="830997"/>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anose="020B0503020204020204" pitchFamily="34" charset="-122"/>
              </a:rPr>
              <a:t>输入你的文字输入你的文字 输入你的文字 输入你的文字 输入你的文字 输入你的文字 输入你的</a:t>
            </a:r>
            <a:r>
              <a:rPr lang="zh-CN" altLang="en-US" sz="1200" dirty="0" smtClean="0">
                <a:solidFill>
                  <a:schemeClr val="tx1">
                    <a:lumMod val="75000"/>
                    <a:lumOff val="25000"/>
                  </a:schemeClr>
                </a:solidFill>
                <a:latin typeface="微软雅黑" pitchFamily="34" charset="-122"/>
                <a:ea typeface="微软雅黑" panose="020B0503020204020204" pitchFamily="34" charset="-122"/>
              </a:rPr>
              <a:t>文字</a:t>
            </a:r>
            <a:endParaRPr lang="zh-CN" altLang="en-US" sz="1200" dirty="0">
              <a:solidFill>
                <a:schemeClr val="tx1">
                  <a:lumMod val="75000"/>
                  <a:lumOff val="25000"/>
                </a:schemeClr>
              </a:solidFill>
              <a:latin typeface="微软雅黑" pitchFamily="34" charset="-122"/>
              <a:ea typeface="微软雅黑" panose="020B0503020204020204" pitchFamily="34" charset="-122"/>
            </a:endParaRPr>
          </a:p>
        </p:txBody>
      </p:sp>
      <p:sp>
        <p:nvSpPr>
          <p:cNvPr id="36" name="TextBox 34"/>
          <p:cNvSpPr txBox="1"/>
          <p:nvPr/>
        </p:nvSpPr>
        <p:spPr>
          <a:xfrm>
            <a:off x="899592" y="1983783"/>
            <a:ext cx="2304256" cy="646331"/>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anose="020B0503020204020204" pitchFamily="34" charset="-122"/>
              </a:rPr>
              <a:t>输入你的文字输入你的文字 输入你的文字 输入你的文字 输入你的文字 输入你的</a:t>
            </a:r>
            <a:r>
              <a:rPr lang="zh-CN" altLang="en-US" sz="1200" dirty="0" smtClean="0">
                <a:solidFill>
                  <a:schemeClr val="tx1">
                    <a:lumMod val="75000"/>
                    <a:lumOff val="25000"/>
                  </a:schemeClr>
                </a:solidFill>
                <a:latin typeface="微软雅黑" pitchFamily="34" charset="-122"/>
                <a:ea typeface="微软雅黑" panose="020B0503020204020204" pitchFamily="34" charset="-122"/>
              </a:rPr>
              <a:t>文字</a:t>
            </a:r>
            <a:endParaRPr lang="zh-CN" altLang="en-US" sz="1200" dirty="0">
              <a:solidFill>
                <a:schemeClr val="tx1">
                  <a:lumMod val="75000"/>
                  <a:lumOff val="25000"/>
                </a:schemeClr>
              </a:solidFill>
              <a:latin typeface="微软雅黑" pitchFamily="34" charset="-122"/>
              <a:ea typeface="微软雅黑" panose="020B0503020204020204" pitchFamily="34" charset="-122"/>
            </a:endParaRPr>
          </a:p>
        </p:txBody>
      </p:sp>
      <p:sp>
        <p:nvSpPr>
          <p:cNvPr id="37" name="TextBox 35"/>
          <p:cNvSpPr txBox="1"/>
          <p:nvPr/>
        </p:nvSpPr>
        <p:spPr>
          <a:xfrm>
            <a:off x="899592" y="3581603"/>
            <a:ext cx="2304256" cy="830997"/>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anose="020B0503020204020204" pitchFamily="34" charset="-122"/>
              </a:rPr>
              <a:t>输入你的文字输入你的文字 输入你的文字 输入你的文字 输入你的文字 输入你的文字 输入你的</a:t>
            </a:r>
            <a:r>
              <a:rPr lang="zh-CN" altLang="en-US" sz="1200" dirty="0" smtClean="0">
                <a:solidFill>
                  <a:schemeClr val="tx1">
                    <a:lumMod val="75000"/>
                    <a:lumOff val="25000"/>
                  </a:schemeClr>
                </a:solidFill>
                <a:latin typeface="微软雅黑" pitchFamily="34" charset="-122"/>
                <a:ea typeface="微软雅黑" panose="020B0503020204020204" pitchFamily="34" charset="-122"/>
              </a:rPr>
              <a:t>文字</a:t>
            </a:r>
            <a:endParaRPr lang="zh-CN" altLang="en-US" sz="1200" dirty="0">
              <a:solidFill>
                <a:schemeClr val="tx1">
                  <a:lumMod val="75000"/>
                  <a:lumOff val="25000"/>
                </a:schemeClr>
              </a:solidFill>
              <a:latin typeface="微软雅黑" pitchFamily="34" charset="-122"/>
              <a:ea typeface="微软雅黑" panose="020B0503020204020204" pitchFamily="34" charset="-122"/>
            </a:endParaRPr>
          </a:p>
        </p:txBody>
      </p:sp>
      <p:sp>
        <p:nvSpPr>
          <p:cNvPr id="38" name="矩形 37"/>
          <p:cNvSpPr/>
          <p:nvPr/>
        </p:nvSpPr>
        <p:spPr>
          <a:xfrm>
            <a:off x="899592" y="1645228"/>
            <a:ext cx="2232248" cy="338554"/>
          </a:xfrm>
          <a:prstGeom prst="rect">
            <a:avLst/>
          </a:prstGeom>
          <a:noFill/>
          <a:ln>
            <a:noFill/>
          </a:ln>
        </p:spPr>
        <p:txBody>
          <a:bodyPr wrap="square">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这里</a:t>
            </a:r>
            <a:r>
              <a:rPr lang="zh-CN" altLang="en-US" sz="1600" dirty="0">
                <a:solidFill>
                  <a:schemeClr val="tx1">
                    <a:lumMod val="75000"/>
                    <a:lumOff val="25000"/>
                  </a:schemeClr>
                </a:solidFill>
                <a:latin typeface="微软雅黑" pitchFamily="34" charset="-122"/>
                <a:ea typeface="微软雅黑" panose="020B0503020204020204" pitchFamily="34" charset="-122"/>
              </a:rPr>
              <a:t>添加标题</a:t>
            </a:r>
          </a:p>
        </p:txBody>
      </p:sp>
      <p:sp>
        <p:nvSpPr>
          <p:cNvPr id="39" name="矩形 38"/>
          <p:cNvSpPr/>
          <p:nvPr/>
        </p:nvSpPr>
        <p:spPr>
          <a:xfrm>
            <a:off x="899592" y="3245960"/>
            <a:ext cx="2232248" cy="338554"/>
          </a:xfrm>
          <a:prstGeom prst="rect">
            <a:avLst/>
          </a:prstGeom>
          <a:noFill/>
          <a:ln>
            <a:noFill/>
          </a:ln>
        </p:spPr>
        <p:txBody>
          <a:bodyPr wrap="square">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这里</a:t>
            </a:r>
            <a:r>
              <a:rPr lang="zh-CN" altLang="en-US" sz="1600" dirty="0">
                <a:solidFill>
                  <a:schemeClr val="tx1">
                    <a:lumMod val="75000"/>
                    <a:lumOff val="25000"/>
                  </a:schemeClr>
                </a:solidFill>
                <a:latin typeface="微软雅黑" pitchFamily="34" charset="-122"/>
                <a:ea typeface="微软雅黑" panose="020B0503020204020204" pitchFamily="34" charset="-122"/>
              </a:rPr>
              <a:t>添加标题</a:t>
            </a:r>
          </a:p>
        </p:txBody>
      </p:sp>
      <p:sp>
        <p:nvSpPr>
          <p:cNvPr id="40" name="矩形 39"/>
          <p:cNvSpPr/>
          <p:nvPr/>
        </p:nvSpPr>
        <p:spPr>
          <a:xfrm>
            <a:off x="6948264" y="1645228"/>
            <a:ext cx="1512168" cy="338554"/>
          </a:xfrm>
          <a:prstGeom prst="rect">
            <a:avLst/>
          </a:prstGeom>
          <a:noFill/>
          <a:ln>
            <a:noFill/>
          </a:ln>
        </p:spPr>
        <p:txBody>
          <a:bodyPr wrap="square">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这里</a:t>
            </a:r>
            <a:r>
              <a:rPr lang="zh-CN" altLang="en-US" sz="1600" dirty="0">
                <a:solidFill>
                  <a:schemeClr val="tx1">
                    <a:lumMod val="75000"/>
                    <a:lumOff val="25000"/>
                  </a:schemeClr>
                </a:solidFill>
                <a:latin typeface="微软雅黑" pitchFamily="34" charset="-122"/>
                <a:ea typeface="微软雅黑" panose="020B0503020204020204" pitchFamily="34" charset="-122"/>
              </a:rPr>
              <a:t>添加标题</a:t>
            </a:r>
          </a:p>
        </p:txBody>
      </p:sp>
      <p:sp>
        <p:nvSpPr>
          <p:cNvPr id="41" name="矩形 40"/>
          <p:cNvSpPr/>
          <p:nvPr/>
        </p:nvSpPr>
        <p:spPr>
          <a:xfrm>
            <a:off x="6948264" y="3245960"/>
            <a:ext cx="1512168" cy="338554"/>
          </a:xfrm>
          <a:prstGeom prst="rect">
            <a:avLst/>
          </a:prstGeom>
          <a:noFill/>
          <a:ln>
            <a:noFill/>
          </a:ln>
        </p:spPr>
        <p:txBody>
          <a:bodyPr wrap="square">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这里</a:t>
            </a:r>
            <a:r>
              <a:rPr lang="zh-CN" altLang="en-US" sz="1600" dirty="0">
                <a:solidFill>
                  <a:schemeClr val="tx1">
                    <a:lumMod val="75000"/>
                    <a:lumOff val="25000"/>
                  </a:schemeClr>
                </a:solidFill>
                <a:latin typeface="微软雅黑" pitchFamily="34" charset="-122"/>
                <a:ea typeface="微软雅黑" panose="020B0503020204020204" pitchFamily="34" charset="-122"/>
              </a:rPr>
              <a:t>添加标题</a:t>
            </a:r>
          </a:p>
        </p:txBody>
      </p:sp>
      <p:sp>
        <p:nvSpPr>
          <p:cNvPr id="42" name="TextBox 30"/>
          <p:cNvSpPr txBox="1"/>
          <p:nvPr/>
        </p:nvSpPr>
        <p:spPr>
          <a:xfrm>
            <a:off x="4264157" y="2602998"/>
            <a:ext cx="697627" cy="707886"/>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插入</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标签</a:t>
            </a:r>
          </a:p>
        </p:txBody>
      </p:sp>
    </p:spTree>
    <p:extLst>
      <p:ext uri="{BB962C8B-B14F-4D97-AF65-F5344CB8AC3E}">
        <p14:creationId xmlns:p14="http://schemas.microsoft.com/office/powerpoint/2010/main" val="210878426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par>
                                <p:cTn id="18" presetID="49" presetClass="entr" presetSubtype="0" decel="100000" fill="hold" nodeType="withEffect">
                                  <p:stCondLst>
                                    <p:cond delay="50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 calcmode="lin" valueType="num">
                                      <p:cBhvr>
                                        <p:cTn id="22" dur="500" fill="hold"/>
                                        <p:tgtEl>
                                          <p:spTgt spid="11"/>
                                        </p:tgtEl>
                                        <p:attrNameLst>
                                          <p:attrName>style.rotation</p:attrName>
                                        </p:attrNameLst>
                                      </p:cBhvr>
                                      <p:tavLst>
                                        <p:tav tm="0">
                                          <p:val>
                                            <p:fltVal val="360"/>
                                          </p:val>
                                        </p:tav>
                                        <p:tav tm="100000">
                                          <p:val>
                                            <p:fltVal val="0"/>
                                          </p:val>
                                        </p:tav>
                                      </p:tavLst>
                                    </p:anim>
                                    <p:animEffect transition="in" filter="fade">
                                      <p:cBhvr>
                                        <p:cTn id="23" dur="500"/>
                                        <p:tgtEl>
                                          <p:spTgt spid="11"/>
                                        </p:tgtEl>
                                      </p:cBhvr>
                                    </p:animEffect>
                                  </p:childTnLst>
                                </p:cTn>
                              </p:par>
                              <p:par>
                                <p:cTn id="24" presetID="53" presetClass="entr" presetSubtype="16" fill="hold" nodeType="withEffect">
                                  <p:stCondLst>
                                    <p:cond delay="100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nodeType="withEffect">
                                  <p:stCondLst>
                                    <p:cond delay="1000"/>
                                  </p:stCondLst>
                                  <p:childTnLst>
                                    <p:set>
                                      <p:cBhvr>
                                        <p:cTn id="30" dur="1" fill="hold">
                                          <p:stCondLst>
                                            <p:cond delay="0"/>
                                          </p:stCondLst>
                                        </p:cTn>
                                        <p:tgtEl>
                                          <p:spTgt spid="31"/>
                                        </p:tgtEl>
                                        <p:attrNameLst>
                                          <p:attrName>style.visibility</p:attrName>
                                        </p:attrNameLst>
                                      </p:cBhvr>
                                      <p:to>
                                        <p:strVal val="visible"/>
                                      </p:to>
                                    </p:set>
                                    <p:anim calcmode="lin" valueType="num">
                                      <p:cBhvr>
                                        <p:cTn id="31" dur="500" fill="hold"/>
                                        <p:tgtEl>
                                          <p:spTgt spid="31"/>
                                        </p:tgtEl>
                                        <p:attrNameLst>
                                          <p:attrName>ppt_w</p:attrName>
                                        </p:attrNameLst>
                                      </p:cBhvr>
                                      <p:tavLst>
                                        <p:tav tm="0">
                                          <p:val>
                                            <p:fltVal val="0"/>
                                          </p:val>
                                        </p:tav>
                                        <p:tav tm="100000">
                                          <p:val>
                                            <p:strVal val="#ppt_w"/>
                                          </p:val>
                                        </p:tav>
                                      </p:tavLst>
                                    </p:anim>
                                    <p:anim calcmode="lin" valueType="num">
                                      <p:cBhvr>
                                        <p:cTn id="32" dur="500" fill="hold"/>
                                        <p:tgtEl>
                                          <p:spTgt spid="31"/>
                                        </p:tgtEl>
                                        <p:attrNameLst>
                                          <p:attrName>ppt_h</p:attrName>
                                        </p:attrNameLst>
                                      </p:cBhvr>
                                      <p:tavLst>
                                        <p:tav tm="0">
                                          <p:val>
                                            <p:fltVal val="0"/>
                                          </p:val>
                                        </p:tav>
                                        <p:tav tm="100000">
                                          <p:val>
                                            <p:strVal val="#ppt_h"/>
                                          </p:val>
                                        </p:tav>
                                      </p:tavLst>
                                    </p:anim>
                                    <p:animEffect transition="in" filter="fade">
                                      <p:cBhvr>
                                        <p:cTn id="33" dur="500"/>
                                        <p:tgtEl>
                                          <p:spTgt spid="31"/>
                                        </p:tgtEl>
                                      </p:cBhvr>
                                    </p:animEffect>
                                  </p:childTnLst>
                                </p:cTn>
                              </p:par>
                              <p:par>
                                <p:cTn id="34" presetID="53" presetClass="entr" presetSubtype="16" fill="hold" nodeType="withEffect">
                                  <p:stCondLst>
                                    <p:cond delay="100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animEffect transition="in" filter="fade">
                                      <p:cBhvr>
                                        <p:cTn id="38" dur="500"/>
                                        <p:tgtEl>
                                          <p:spTgt spid="28"/>
                                        </p:tgtEl>
                                      </p:cBhvr>
                                    </p:animEffect>
                                  </p:childTnLst>
                                </p:cTn>
                              </p:par>
                              <p:par>
                                <p:cTn id="39" presetID="53" presetClass="entr" presetSubtype="16" fill="hold" nodeType="withEffect">
                                  <p:stCondLst>
                                    <p:cond delay="100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Effect transition="in" filter="fade">
                                      <p:cBhvr>
                                        <p:cTn id="43" dur="500"/>
                                        <p:tgtEl>
                                          <p:spTgt spid="23"/>
                                        </p:tgtEl>
                                      </p:cBhvr>
                                    </p:animEffect>
                                  </p:childTnLst>
                                </p:cTn>
                              </p:par>
                              <p:par>
                                <p:cTn id="44" presetID="53" presetClass="entr" presetSubtype="16" fill="hold" grpId="0" nodeType="withEffect">
                                  <p:stCondLst>
                                    <p:cond delay="1000"/>
                                  </p:stCondLst>
                                  <p:childTnLst>
                                    <p:set>
                                      <p:cBhvr>
                                        <p:cTn id="45" dur="1" fill="hold">
                                          <p:stCondLst>
                                            <p:cond delay="0"/>
                                          </p:stCondLst>
                                        </p:cTn>
                                        <p:tgtEl>
                                          <p:spTgt spid="42"/>
                                        </p:tgtEl>
                                        <p:attrNameLst>
                                          <p:attrName>style.visibility</p:attrName>
                                        </p:attrNameLst>
                                      </p:cBhvr>
                                      <p:to>
                                        <p:strVal val="visible"/>
                                      </p:to>
                                    </p:set>
                                    <p:anim calcmode="lin" valueType="num">
                                      <p:cBhvr>
                                        <p:cTn id="46" dur="500" fill="hold"/>
                                        <p:tgtEl>
                                          <p:spTgt spid="42"/>
                                        </p:tgtEl>
                                        <p:attrNameLst>
                                          <p:attrName>ppt_w</p:attrName>
                                        </p:attrNameLst>
                                      </p:cBhvr>
                                      <p:tavLst>
                                        <p:tav tm="0">
                                          <p:val>
                                            <p:fltVal val="0"/>
                                          </p:val>
                                        </p:tav>
                                        <p:tav tm="100000">
                                          <p:val>
                                            <p:strVal val="#ppt_w"/>
                                          </p:val>
                                        </p:tav>
                                      </p:tavLst>
                                    </p:anim>
                                    <p:anim calcmode="lin" valueType="num">
                                      <p:cBhvr>
                                        <p:cTn id="47" dur="500" fill="hold"/>
                                        <p:tgtEl>
                                          <p:spTgt spid="42"/>
                                        </p:tgtEl>
                                        <p:attrNameLst>
                                          <p:attrName>ppt_h</p:attrName>
                                        </p:attrNameLst>
                                      </p:cBhvr>
                                      <p:tavLst>
                                        <p:tav tm="0">
                                          <p:val>
                                            <p:fltVal val="0"/>
                                          </p:val>
                                        </p:tav>
                                        <p:tav tm="100000">
                                          <p:val>
                                            <p:strVal val="#ppt_h"/>
                                          </p:val>
                                        </p:tav>
                                      </p:tavLst>
                                    </p:anim>
                                    <p:animEffect transition="in" filter="fade">
                                      <p:cBhvr>
                                        <p:cTn id="48" dur="500"/>
                                        <p:tgtEl>
                                          <p:spTgt spid="42"/>
                                        </p:tgtEl>
                                      </p:cBhvr>
                                    </p:animEffect>
                                  </p:childTnLst>
                                </p:cTn>
                              </p:par>
                              <p:par>
                                <p:cTn id="49" presetID="22" presetClass="entr" presetSubtype="8" fill="hold" grpId="0" nodeType="withEffect">
                                  <p:stCondLst>
                                    <p:cond delay="1750"/>
                                  </p:stCondLst>
                                  <p:childTnLst>
                                    <p:set>
                                      <p:cBhvr>
                                        <p:cTn id="50" dur="1" fill="hold">
                                          <p:stCondLst>
                                            <p:cond delay="0"/>
                                          </p:stCondLst>
                                        </p:cTn>
                                        <p:tgtEl>
                                          <p:spTgt spid="34"/>
                                        </p:tgtEl>
                                        <p:attrNameLst>
                                          <p:attrName>style.visibility</p:attrName>
                                        </p:attrNameLst>
                                      </p:cBhvr>
                                      <p:to>
                                        <p:strVal val="visible"/>
                                      </p:to>
                                    </p:set>
                                    <p:animEffect transition="in" filter="wipe(left)">
                                      <p:cBhvr>
                                        <p:cTn id="51" dur="500"/>
                                        <p:tgtEl>
                                          <p:spTgt spid="34"/>
                                        </p:tgtEl>
                                      </p:cBhvr>
                                    </p:animEffect>
                                  </p:childTnLst>
                                </p:cTn>
                              </p:par>
                              <p:par>
                                <p:cTn id="52" presetID="22" presetClass="entr" presetSubtype="8" fill="hold" grpId="0" nodeType="withEffect">
                                  <p:stCondLst>
                                    <p:cond delay="1750"/>
                                  </p:stCondLst>
                                  <p:childTnLst>
                                    <p:set>
                                      <p:cBhvr>
                                        <p:cTn id="53" dur="1" fill="hold">
                                          <p:stCondLst>
                                            <p:cond delay="0"/>
                                          </p:stCondLst>
                                        </p:cTn>
                                        <p:tgtEl>
                                          <p:spTgt spid="35"/>
                                        </p:tgtEl>
                                        <p:attrNameLst>
                                          <p:attrName>style.visibility</p:attrName>
                                        </p:attrNameLst>
                                      </p:cBhvr>
                                      <p:to>
                                        <p:strVal val="visible"/>
                                      </p:to>
                                    </p:set>
                                    <p:animEffect transition="in" filter="wipe(left)">
                                      <p:cBhvr>
                                        <p:cTn id="54" dur="500"/>
                                        <p:tgtEl>
                                          <p:spTgt spid="35"/>
                                        </p:tgtEl>
                                      </p:cBhvr>
                                    </p:animEffect>
                                  </p:childTnLst>
                                </p:cTn>
                              </p:par>
                              <p:par>
                                <p:cTn id="55" presetID="22" presetClass="entr" presetSubtype="8" fill="hold" grpId="0" nodeType="withEffect">
                                  <p:stCondLst>
                                    <p:cond delay="1750"/>
                                  </p:stCondLst>
                                  <p:childTnLst>
                                    <p:set>
                                      <p:cBhvr>
                                        <p:cTn id="56" dur="1" fill="hold">
                                          <p:stCondLst>
                                            <p:cond delay="0"/>
                                          </p:stCondLst>
                                        </p:cTn>
                                        <p:tgtEl>
                                          <p:spTgt spid="40"/>
                                        </p:tgtEl>
                                        <p:attrNameLst>
                                          <p:attrName>style.visibility</p:attrName>
                                        </p:attrNameLst>
                                      </p:cBhvr>
                                      <p:to>
                                        <p:strVal val="visible"/>
                                      </p:to>
                                    </p:set>
                                    <p:animEffect transition="in" filter="wipe(left)">
                                      <p:cBhvr>
                                        <p:cTn id="57" dur="500"/>
                                        <p:tgtEl>
                                          <p:spTgt spid="40"/>
                                        </p:tgtEl>
                                      </p:cBhvr>
                                    </p:animEffect>
                                  </p:childTnLst>
                                </p:cTn>
                              </p:par>
                              <p:par>
                                <p:cTn id="58" presetID="22" presetClass="entr" presetSubtype="8" fill="hold" grpId="0" nodeType="withEffect">
                                  <p:stCondLst>
                                    <p:cond delay="1750"/>
                                  </p:stCondLst>
                                  <p:childTnLst>
                                    <p:set>
                                      <p:cBhvr>
                                        <p:cTn id="59" dur="1" fill="hold">
                                          <p:stCondLst>
                                            <p:cond delay="0"/>
                                          </p:stCondLst>
                                        </p:cTn>
                                        <p:tgtEl>
                                          <p:spTgt spid="41"/>
                                        </p:tgtEl>
                                        <p:attrNameLst>
                                          <p:attrName>style.visibility</p:attrName>
                                        </p:attrNameLst>
                                      </p:cBhvr>
                                      <p:to>
                                        <p:strVal val="visible"/>
                                      </p:to>
                                    </p:set>
                                    <p:animEffect transition="in" filter="wipe(left)">
                                      <p:cBhvr>
                                        <p:cTn id="60" dur="500"/>
                                        <p:tgtEl>
                                          <p:spTgt spid="41"/>
                                        </p:tgtEl>
                                      </p:cBhvr>
                                    </p:animEffect>
                                  </p:childTnLst>
                                </p:cTn>
                              </p:par>
                              <p:par>
                                <p:cTn id="61" presetID="22" presetClass="entr" presetSubtype="2" fill="hold" grpId="0" nodeType="withEffect">
                                  <p:stCondLst>
                                    <p:cond delay="1750"/>
                                  </p:stCondLst>
                                  <p:childTnLst>
                                    <p:set>
                                      <p:cBhvr>
                                        <p:cTn id="62" dur="1" fill="hold">
                                          <p:stCondLst>
                                            <p:cond delay="0"/>
                                          </p:stCondLst>
                                        </p:cTn>
                                        <p:tgtEl>
                                          <p:spTgt spid="36"/>
                                        </p:tgtEl>
                                        <p:attrNameLst>
                                          <p:attrName>style.visibility</p:attrName>
                                        </p:attrNameLst>
                                      </p:cBhvr>
                                      <p:to>
                                        <p:strVal val="visible"/>
                                      </p:to>
                                    </p:set>
                                    <p:animEffect transition="in" filter="wipe(right)">
                                      <p:cBhvr>
                                        <p:cTn id="63" dur="500"/>
                                        <p:tgtEl>
                                          <p:spTgt spid="36"/>
                                        </p:tgtEl>
                                      </p:cBhvr>
                                    </p:animEffect>
                                  </p:childTnLst>
                                </p:cTn>
                              </p:par>
                              <p:par>
                                <p:cTn id="64" presetID="22" presetClass="entr" presetSubtype="2" fill="hold" grpId="0" nodeType="withEffect">
                                  <p:stCondLst>
                                    <p:cond delay="1750"/>
                                  </p:stCondLst>
                                  <p:childTnLst>
                                    <p:set>
                                      <p:cBhvr>
                                        <p:cTn id="65" dur="1" fill="hold">
                                          <p:stCondLst>
                                            <p:cond delay="0"/>
                                          </p:stCondLst>
                                        </p:cTn>
                                        <p:tgtEl>
                                          <p:spTgt spid="37"/>
                                        </p:tgtEl>
                                        <p:attrNameLst>
                                          <p:attrName>style.visibility</p:attrName>
                                        </p:attrNameLst>
                                      </p:cBhvr>
                                      <p:to>
                                        <p:strVal val="visible"/>
                                      </p:to>
                                    </p:set>
                                    <p:animEffect transition="in" filter="wipe(right)">
                                      <p:cBhvr>
                                        <p:cTn id="66" dur="500"/>
                                        <p:tgtEl>
                                          <p:spTgt spid="37"/>
                                        </p:tgtEl>
                                      </p:cBhvr>
                                    </p:animEffect>
                                  </p:childTnLst>
                                </p:cTn>
                              </p:par>
                              <p:par>
                                <p:cTn id="67" presetID="22" presetClass="entr" presetSubtype="2" fill="hold" grpId="0" nodeType="withEffect">
                                  <p:stCondLst>
                                    <p:cond delay="1750"/>
                                  </p:stCondLst>
                                  <p:childTnLst>
                                    <p:set>
                                      <p:cBhvr>
                                        <p:cTn id="68" dur="1" fill="hold">
                                          <p:stCondLst>
                                            <p:cond delay="0"/>
                                          </p:stCondLst>
                                        </p:cTn>
                                        <p:tgtEl>
                                          <p:spTgt spid="38"/>
                                        </p:tgtEl>
                                        <p:attrNameLst>
                                          <p:attrName>style.visibility</p:attrName>
                                        </p:attrNameLst>
                                      </p:cBhvr>
                                      <p:to>
                                        <p:strVal val="visible"/>
                                      </p:to>
                                    </p:set>
                                    <p:animEffect transition="in" filter="wipe(right)">
                                      <p:cBhvr>
                                        <p:cTn id="69" dur="500"/>
                                        <p:tgtEl>
                                          <p:spTgt spid="38"/>
                                        </p:tgtEl>
                                      </p:cBhvr>
                                    </p:animEffect>
                                  </p:childTnLst>
                                </p:cTn>
                              </p:par>
                              <p:par>
                                <p:cTn id="70" presetID="22" presetClass="entr" presetSubtype="2" fill="hold" grpId="0" nodeType="withEffect">
                                  <p:stCondLst>
                                    <p:cond delay="1750"/>
                                  </p:stCondLst>
                                  <p:childTnLst>
                                    <p:set>
                                      <p:cBhvr>
                                        <p:cTn id="71" dur="1" fill="hold">
                                          <p:stCondLst>
                                            <p:cond delay="0"/>
                                          </p:stCondLst>
                                        </p:cTn>
                                        <p:tgtEl>
                                          <p:spTgt spid="39"/>
                                        </p:tgtEl>
                                        <p:attrNameLst>
                                          <p:attrName>style.visibility</p:attrName>
                                        </p:attrNameLst>
                                      </p:cBhvr>
                                      <p:to>
                                        <p:strVal val="visible"/>
                                      </p:to>
                                    </p:set>
                                    <p:animEffect transition="in" filter="wipe(right)">
                                      <p:cBhvr>
                                        <p:cTn id="7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4" grpId="0"/>
      <p:bldP spid="35" grpId="0"/>
      <p:bldP spid="36" grpId="0"/>
      <p:bldP spid="37" grpId="0"/>
      <p:bldP spid="38" grpId="0"/>
      <p:bldP spid="39" grpId="0"/>
      <p:bldP spid="40" grpId="0"/>
      <p:bldP spid="4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6"/>
          <p:cNvSpPr>
            <a:spLocks/>
          </p:cNvSpPr>
          <p:nvPr/>
        </p:nvSpPr>
        <p:spPr bwMode="auto">
          <a:xfrm>
            <a:off x="4276726" y="0"/>
            <a:ext cx="594122" cy="5143500"/>
          </a:xfrm>
          <a:custGeom>
            <a:avLst/>
            <a:gdLst>
              <a:gd name="T0" fmla="*/ 2147483647 w 84"/>
              <a:gd name="T1" fmla="*/ 2147483647 h 740"/>
              <a:gd name="T2" fmla="*/ 2147483647 w 84"/>
              <a:gd name="T3" fmla="*/ 2147483647 h 740"/>
              <a:gd name="T4" fmla="*/ 2147483647 w 84"/>
              <a:gd name="T5" fmla="*/ 2147483647 h 740"/>
              <a:gd name="T6" fmla="*/ 0 w 84"/>
              <a:gd name="T7" fmla="*/ 2147483647 h 740"/>
              <a:gd name="T8" fmla="*/ 0 w 84"/>
              <a:gd name="T9" fmla="*/ 2147483647 h 740"/>
              <a:gd name="T10" fmla="*/ 0 w 84"/>
              <a:gd name="T11" fmla="*/ 2147483647 h 740"/>
              <a:gd name="T12" fmla="*/ 2147483647 w 84"/>
              <a:gd name="T13" fmla="*/ 2147483647 h 740"/>
              <a:gd name="T14" fmla="*/ 2147483647 w 84"/>
              <a:gd name="T15" fmla="*/ 0 h 740"/>
              <a:gd name="T16" fmla="*/ 2147483647 w 84"/>
              <a:gd name="T17" fmla="*/ 2147483647 h 7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
              <a:gd name="T28" fmla="*/ 0 h 740"/>
              <a:gd name="T29" fmla="*/ 84 w 84"/>
              <a:gd name="T30" fmla="*/ 740 h 7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 h="740">
                <a:moveTo>
                  <a:pt x="84" y="370"/>
                </a:moveTo>
                <a:cubicBezTo>
                  <a:pt x="84" y="740"/>
                  <a:pt x="84" y="740"/>
                  <a:pt x="84" y="740"/>
                </a:cubicBezTo>
                <a:cubicBezTo>
                  <a:pt x="13" y="630"/>
                  <a:pt x="13" y="630"/>
                  <a:pt x="13" y="630"/>
                </a:cubicBezTo>
                <a:cubicBezTo>
                  <a:pt x="4" y="617"/>
                  <a:pt x="0" y="602"/>
                  <a:pt x="0" y="587"/>
                </a:cubicBezTo>
                <a:cubicBezTo>
                  <a:pt x="0" y="370"/>
                  <a:pt x="0" y="370"/>
                  <a:pt x="0" y="370"/>
                </a:cubicBezTo>
                <a:cubicBezTo>
                  <a:pt x="0" y="154"/>
                  <a:pt x="0" y="154"/>
                  <a:pt x="0" y="154"/>
                </a:cubicBezTo>
                <a:cubicBezTo>
                  <a:pt x="0" y="138"/>
                  <a:pt x="4" y="123"/>
                  <a:pt x="13" y="110"/>
                </a:cubicBezTo>
                <a:cubicBezTo>
                  <a:pt x="84" y="0"/>
                  <a:pt x="84" y="0"/>
                  <a:pt x="84" y="0"/>
                </a:cubicBezTo>
                <a:lnTo>
                  <a:pt x="84" y="370"/>
                </a:lnTo>
                <a:close/>
              </a:path>
            </a:pathLst>
          </a:custGeom>
          <a:solidFill>
            <a:srgbClr val="C92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Rectangle 7"/>
          <p:cNvSpPr>
            <a:spLocks noChangeArrowheads="1"/>
          </p:cNvSpPr>
          <p:nvPr/>
        </p:nvSpPr>
        <p:spPr bwMode="auto">
          <a:xfrm>
            <a:off x="4861323" y="0"/>
            <a:ext cx="4282678" cy="5143500"/>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28" name="Freeform 8"/>
          <p:cNvSpPr>
            <a:spLocks/>
          </p:cNvSpPr>
          <p:nvPr/>
        </p:nvSpPr>
        <p:spPr bwMode="auto">
          <a:xfrm>
            <a:off x="2" y="0"/>
            <a:ext cx="636985" cy="5143500"/>
          </a:xfrm>
          <a:custGeom>
            <a:avLst/>
            <a:gdLst>
              <a:gd name="T0" fmla="*/ 0 w 90"/>
              <a:gd name="T1" fmla="*/ 2147483647 h 684"/>
              <a:gd name="T2" fmla="*/ 0 w 90"/>
              <a:gd name="T3" fmla="*/ 0 h 684"/>
              <a:gd name="T4" fmla="*/ 2147483647 w 90"/>
              <a:gd name="T5" fmla="*/ 2147483647 h 684"/>
              <a:gd name="T6" fmla="*/ 2147483647 w 90"/>
              <a:gd name="T7" fmla="*/ 2147483647 h 684"/>
              <a:gd name="T8" fmla="*/ 2147483647 w 90"/>
              <a:gd name="T9" fmla="*/ 2147483647 h 684"/>
              <a:gd name="T10" fmla="*/ 2147483647 w 90"/>
              <a:gd name="T11" fmla="*/ 2147483647 h 684"/>
              <a:gd name="T12" fmla="*/ 2147483647 w 90"/>
              <a:gd name="T13" fmla="*/ 2147483647 h 684"/>
              <a:gd name="T14" fmla="*/ 0 w 90"/>
              <a:gd name="T15" fmla="*/ 2147483647 h 684"/>
              <a:gd name="T16" fmla="*/ 0 w 90"/>
              <a:gd name="T17" fmla="*/ 2147483647 h 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684"/>
              <a:gd name="T29" fmla="*/ 90 w 90"/>
              <a:gd name="T30" fmla="*/ 684 h 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684">
                <a:moveTo>
                  <a:pt x="0" y="342"/>
                </a:moveTo>
                <a:cubicBezTo>
                  <a:pt x="0" y="0"/>
                  <a:pt x="0" y="0"/>
                  <a:pt x="0" y="0"/>
                </a:cubicBezTo>
                <a:cubicBezTo>
                  <a:pt x="78" y="101"/>
                  <a:pt x="78" y="101"/>
                  <a:pt x="78" y="101"/>
                </a:cubicBezTo>
                <a:cubicBezTo>
                  <a:pt x="86" y="113"/>
                  <a:pt x="90" y="127"/>
                  <a:pt x="90" y="142"/>
                </a:cubicBezTo>
                <a:cubicBezTo>
                  <a:pt x="90" y="342"/>
                  <a:pt x="90" y="342"/>
                  <a:pt x="90" y="342"/>
                </a:cubicBezTo>
                <a:cubicBezTo>
                  <a:pt x="90" y="543"/>
                  <a:pt x="90" y="543"/>
                  <a:pt x="90" y="543"/>
                </a:cubicBezTo>
                <a:cubicBezTo>
                  <a:pt x="90" y="557"/>
                  <a:pt x="86" y="571"/>
                  <a:pt x="78" y="583"/>
                </a:cubicBezTo>
                <a:cubicBezTo>
                  <a:pt x="0" y="684"/>
                  <a:pt x="0" y="684"/>
                  <a:pt x="0" y="684"/>
                </a:cubicBezTo>
                <a:lnTo>
                  <a:pt x="0" y="342"/>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9" name="组合 26"/>
          <p:cNvGrpSpPr>
            <a:grpSpLocks/>
          </p:cNvGrpSpPr>
          <p:nvPr/>
        </p:nvGrpSpPr>
        <p:grpSpPr bwMode="auto">
          <a:xfrm>
            <a:off x="410000" y="2232656"/>
            <a:ext cx="453970" cy="439300"/>
            <a:chOff x="0" y="0"/>
            <a:chExt cx="605367" cy="585665"/>
          </a:xfrm>
        </p:grpSpPr>
        <p:sp>
          <p:nvSpPr>
            <p:cNvPr id="30" name="Freeform 9"/>
            <p:cNvSpPr>
              <a:spLocks/>
            </p:cNvSpPr>
            <p:nvPr/>
          </p:nvSpPr>
          <p:spPr bwMode="auto">
            <a:xfrm>
              <a:off x="15562" y="0"/>
              <a:ext cx="566738" cy="566738"/>
            </a:xfrm>
            <a:custGeom>
              <a:avLst/>
              <a:gdLst>
                <a:gd name="T0" fmla="*/ 2147483647 w 60"/>
                <a:gd name="T1" fmla="*/ 2147483647 h 60"/>
                <a:gd name="T2" fmla="*/ 2147483647 w 60"/>
                <a:gd name="T3" fmla="*/ 2147483647 h 60"/>
                <a:gd name="T4" fmla="*/ 0 w 60"/>
                <a:gd name="T5" fmla="*/ 2147483647 h 60"/>
                <a:gd name="T6" fmla="*/ 0 w 60"/>
                <a:gd name="T7" fmla="*/ 2147483647 h 60"/>
                <a:gd name="T8" fmla="*/ 2147483647 w 60"/>
                <a:gd name="T9" fmla="*/ 0 h 60"/>
                <a:gd name="T10" fmla="*/ 2147483647 w 60"/>
                <a:gd name="T11" fmla="*/ 0 h 60"/>
                <a:gd name="T12" fmla="*/ 2147483647 w 60"/>
                <a:gd name="T13" fmla="*/ 2147483647 h 60"/>
                <a:gd name="T14" fmla="*/ 2147483647 w 60"/>
                <a:gd name="T15" fmla="*/ 2147483647 h 60"/>
                <a:gd name="T16" fmla="*/ 2147483647 w 60"/>
                <a:gd name="T17" fmla="*/ 2147483647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0"/>
                <a:gd name="T29" fmla="*/ 60 w 6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0">
                  <a:moveTo>
                    <a:pt x="30" y="60"/>
                  </a:moveTo>
                  <a:cubicBezTo>
                    <a:pt x="30" y="60"/>
                    <a:pt x="30" y="60"/>
                    <a:pt x="30" y="60"/>
                  </a:cubicBezTo>
                  <a:cubicBezTo>
                    <a:pt x="14" y="60"/>
                    <a:pt x="0" y="46"/>
                    <a:pt x="0" y="30"/>
                  </a:cubicBezTo>
                  <a:cubicBezTo>
                    <a:pt x="0" y="30"/>
                    <a:pt x="0" y="30"/>
                    <a:pt x="0" y="30"/>
                  </a:cubicBezTo>
                  <a:cubicBezTo>
                    <a:pt x="0" y="14"/>
                    <a:pt x="14" y="0"/>
                    <a:pt x="30" y="0"/>
                  </a:cubicBezTo>
                  <a:cubicBezTo>
                    <a:pt x="30" y="0"/>
                    <a:pt x="30" y="0"/>
                    <a:pt x="30" y="0"/>
                  </a:cubicBezTo>
                  <a:cubicBezTo>
                    <a:pt x="46" y="0"/>
                    <a:pt x="60" y="14"/>
                    <a:pt x="60" y="30"/>
                  </a:cubicBezTo>
                  <a:cubicBezTo>
                    <a:pt x="60" y="30"/>
                    <a:pt x="60" y="30"/>
                    <a:pt x="60" y="30"/>
                  </a:cubicBezTo>
                  <a:cubicBezTo>
                    <a:pt x="60" y="46"/>
                    <a:pt x="46" y="60"/>
                    <a:pt x="30" y="60"/>
                  </a:cubicBez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文本框 3"/>
            <p:cNvSpPr txBox="1">
              <a:spLocks noChangeArrowheads="1"/>
            </p:cNvSpPr>
            <p:nvPr/>
          </p:nvSpPr>
          <p:spPr bwMode="auto">
            <a:xfrm>
              <a:off x="0" y="31732"/>
              <a:ext cx="605367" cy="553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100" b="1" dirty="0" smtClean="0">
                  <a:solidFill>
                    <a:schemeClr val="bg1"/>
                  </a:solidFill>
                  <a:latin typeface="微软雅黑" panose="020B0503020204020204" pitchFamily="34" charset="-122"/>
                  <a:ea typeface="微软雅黑" panose="020B0503020204020204" pitchFamily="34" charset="-122"/>
                </a:rPr>
                <a:t>三</a:t>
              </a:r>
              <a:endParaRPr lang="zh-CN" altLang="zh-CN" sz="2100" b="1" dirty="0">
                <a:solidFill>
                  <a:schemeClr val="bg1"/>
                </a:solidFill>
                <a:latin typeface="微软雅黑" panose="020B0503020204020204" pitchFamily="34" charset="-122"/>
                <a:ea typeface="微软雅黑" panose="020B0503020204020204" pitchFamily="34" charset="-122"/>
              </a:endParaRPr>
            </a:p>
          </p:txBody>
        </p:sp>
      </p:grpSp>
      <p:sp>
        <p:nvSpPr>
          <p:cNvPr id="32" name="矩形 4"/>
          <p:cNvSpPr>
            <a:spLocks noChangeArrowheads="1"/>
          </p:cNvSpPr>
          <p:nvPr/>
        </p:nvSpPr>
        <p:spPr bwMode="auto">
          <a:xfrm>
            <a:off x="875640" y="2242261"/>
            <a:ext cx="23391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100" b="1" dirty="0" smtClean="0">
                <a:latin typeface="微软雅黑" panose="020B0503020204020204" pitchFamily="34" charset="-122"/>
                <a:ea typeface="微软雅黑" panose="020B0503020204020204" pitchFamily="34" charset="-122"/>
              </a:rPr>
              <a:t>单击此处添加标题</a:t>
            </a:r>
            <a:endParaRPr lang="zh-CN" altLang="en-US" sz="2100" b="1" dirty="0">
              <a:latin typeface="微软雅黑" panose="020B0503020204020204" pitchFamily="34" charset="-122"/>
              <a:ea typeface="微软雅黑" panose="020B0503020204020204" pitchFamily="34" charset="-122"/>
            </a:endParaRPr>
          </a:p>
        </p:txBody>
      </p:sp>
      <p:sp>
        <p:nvSpPr>
          <p:cNvPr id="49" name="文本框 1"/>
          <p:cNvSpPr txBox="1">
            <a:spLocks noChangeArrowheads="1"/>
          </p:cNvSpPr>
          <p:nvPr/>
        </p:nvSpPr>
        <p:spPr bwMode="auto">
          <a:xfrm>
            <a:off x="6357314" y="1909491"/>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dirty="0" smtClean="0">
                <a:solidFill>
                  <a:schemeClr val="bg1"/>
                </a:solidFill>
                <a:latin typeface="微软雅黑" panose="020B0503020204020204" pitchFamily="34" charset="-122"/>
                <a:ea typeface="微软雅黑" panose="020B0503020204020204" pitchFamily="34" charset="-122"/>
              </a:rPr>
              <a:t>过渡页</a:t>
            </a:r>
            <a:endParaRPr lang="zh-CN" altLang="zh-CN" sz="3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2394225"/>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righ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p:cTn id="21" dur="500" fill="hold"/>
                                        <p:tgtEl>
                                          <p:spTgt spid="49"/>
                                        </p:tgtEl>
                                        <p:attrNameLst>
                                          <p:attrName>ppt_w</p:attrName>
                                        </p:attrNameLst>
                                      </p:cBhvr>
                                      <p:tavLst>
                                        <p:tav tm="0">
                                          <p:val>
                                            <p:fltVal val="0"/>
                                          </p:val>
                                        </p:tav>
                                        <p:tav tm="100000">
                                          <p:val>
                                            <p:strVal val="#ppt_w"/>
                                          </p:val>
                                        </p:tav>
                                      </p:tavLst>
                                    </p:anim>
                                    <p:anim calcmode="lin" valueType="num">
                                      <p:cBhvr>
                                        <p:cTn id="22" dur="500" fill="hold"/>
                                        <p:tgtEl>
                                          <p:spTgt spid="49"/>
                                        </p:tgtEl>
                                        <p:attrNameLst>
                                          <p:attrName>ppt_h</p:attrName>
                                        </p:attrNameLst>
                                      </p:cBhvr>
                                      <p:tavLst>
                                        <p:tav tm="0">
                                          <p:val>
                                            <p:fltVal val="0"/>
                                          </p:val>
                                        </p:tav>
                                        <p:tav tm="100000">
                                          <p:val>
                                            <p:strVal val="#ppt_h"/>
                                          </p:val>
                                        </p:tav>
                                      </p:tavLst>
                                    </p:anim>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2"/>
                                        </p:tgtEl>
                                        <p:attrNameLst>
                                          <p:attrName>ppt_y</p:attrName>
                                        </p:attrNameLst>
                                      </p:cBhvr>
                                      <p:tavLst>
                                        <p:tav tm="0">
                                          <p:val>
                                            <p:strVal val="#ppt_y"/>
                                          </p:val>
                                        </p:tav>
                                        <p:tav tm="100000">
                                          <p:val>
                                            <p:strVal val="#ppt_y"/>
                                          </p:val>
                                        </p:tav>
                                      </p:tavLst>
                                    </p:anim>
                                    <p:anim calcmode="lin" valueType="num">
                                      <p:cBhvr>
                                        <p:cTn id="36"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2" grpId="0"/>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sp>
        <p:nvSpPr>
          <p:cNvPr id="11" name="矩形 14"/>
          <p:cNvSpPr/>
          <p:nvPr/>
        </p:nvSpPr>
        <p:spPr>
          <a:xfrm flipV="1">
            <a:off x="2" y="2499743"/>
            <a:ext cx="3082967" cy="184291"/>
          </a:xfrm>
          <a:custGeom>
            <a:avLst/>
            <a:gdLst/>
            <a:ahLst/>
            <a:cxnLst/>
            <a:rect l="l" t="t" r="r" b="b"/>
            <a:pathLst>
              <a:path w="4571707" h="242218">
                <a:moveTo>
                  <a:pt x="0" y="242218"/>
                </a:moveTo>
                <a:lnTo>
                  <a:pt x="4571707" y="242218"/>
                </a:lnTo>
                <a:lnTo>
                  <a:pt x="4571707" y="0"/>
                </a:lnTo>
                <a:lnTo>
                  <a:pt x="0" y="0"/>
                </a:lnTo>
                <a:close/>
              </a:path>
            </a:pathLst>
          </a:custGeom>
          <a:solidFill>
            <a:srgbClr val="424A53"/>
          </a:solidFill>
          <a:ln>
            <a:solidFill>
              <a:srgbClr val="41514E"/>
            </a:solidFill>
          </a:ln>
        </p:spPr>
        <p:style>
          <a:lnRef idx="2">
            <a:schemeClr val="accent5">
              <a:shade val="50000"/>
            </a:schemeClr>
          </a:lnRef>
          <a:fillRef idx="1">
            <a:schemeClr val="accent5"/>
          </a:fillRef>
          <a:effectRef idx="0">
            <a:schemeClr val="accent5"/>
          </a:effectRef>
          <a:fontRef idx="minor">
            <a:schemeClr val="lt1"/>
          </a:fontRef>
        </p:style>
        <p:txBody>
          <a:bodyPr lIns="68580" tIns="34290" rIns="68580" bIns="34290" rtlCol="0" anchor="ctr"/>
          <a:lstStyle/>
          <a:p>
            <a:pPr algn="ctr"/>
            <a:endParaRPr lang="en-US">
              <a:solidFill>
                <a:schemeClr val="lt1"/>
              </a:solidFill>
            </a:endParaRPr>
          </a:p>
        </p:txBody>
      </p:sp>
      <p:grpSp>
        <p:nvGrpSpPr>
          <p:cNvPr id="12" name="组合 11"/>
          <p:cNvGrpSpPr/>
          <p:nvPr/>
        </p:nvGrpSpPr>
        <p:grpSpPr>
          <a:xfrm>
            <a:off x="2425760" y="2499338"/>
            <a:ext cx="1301991" cy="1300750"/>
            <a:chOff x="3225639" y="4543565"/>
            <a:chExt cx="1735762" cy="1734334"/>
          </a:xfrm>
        </p:grpSpPr>
        <p:sp>
          <p:nvSpPr>
            <p:cNvPr id="13" name="椭圆 12"/>
            <p:cNvSpPr/>
            <p:nvPr/>
          </p:nvSpPr>
          <p:spPr>
            <a:xfrm flipV="1">
              <a:off x="3225639" y="4543565"/>
              <a:ext cx="1735762" cy="1734334"/>
            </a:xfrm>
            <a:prstGeom prst="ellipse">
              <a:avLst/>
            </a:prstGeom>
            <a:solidFill>
              <a:srgbClr val="424A5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rgbClr val="414455"/>
                </a:solidFill>
                <a:latin typeface="微软雅黑" panose="020B0503020204020204" pitchFamily="34" charset="-122"/>
                <a:ea typeface="微软雅黑" panose="020B0503020204020204" pitchFamily="34" charset="-122"/>
              </a:endParaRPr>
            </a:p>
          </p:txBody>
        </p:sp>
        <p:sp>
          <p:nvSpPr>
            <p:cNvPr id="14" name="椭圆 13"/>
            <p:cNvSpPr/>
            <p:nvPr/>
          </p:nvSpPr>
          <p:spPr>
            <a:xfrm rot="10800000" flipV="1">
              <a:off x="3467830" y="4786206"/>
              <a:ext cx="1284515" cy="1284516"/>
            </a:xfrm>
            <a:prstGeom prst="ellipse">
              <a:avLst/>
            </a:prstGeom>
            <a:solidFill>
              <a:sysClr val="window" lastClr="FFFFFF"/>
            </a:solidFill>
            <a:ln w="25400" cap="flat" cmpd="sng" algn="ctr">
              <a:noFill/>
              <a:prstDash val="solid"/>
            </a:ln>
            <a:effectLst/>
          </p:spPr>
          <p:txBody>
            <a:bodyPr tIns="36000" anchor="ctr" anchorCtr="1"/>
            <a:lstStyle/>
            <a:p>
              <a:pPr lvl="0" algn="ctr">
                <a:defRPr/>
              </a:pPr>
              <a:r>
                <a:rPr lang="en-US" altLang="zh-CN" sz="3000" b="1" kern="0" dirty="0">
                  <a:solidFill>
                    <a:srgbClr val="414455"/>
                  </a:solidFill>
                  <a:latin typeface="微软雅黑" panose="020B0503020204020204" pitchFamily="34" charset="-122"/>
                  <a:ea typeface="微软雅黑" panose="020B0503020204020204" pitchFamily="34" charset="-122"/>
                </a:rPr>
                <a:t>02</a:t>
              </a:r>
              <a:endParaRPr lang="zh-CN" altLang="en-US" sz="3000" b="1" kern="0" dirty="0">
                <a:solidFill>
                  <a:srgbClr val="414455"/>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0" y="2099428"/>
            <a:ext cx="5328182" cy="184291"/>
          </a:xfrm>
          <a:custGeom>
            <a:avLst/>
            <a:gdLst/>
            <a:ahLst/>
            <a:cxnLst/>
            <a:rect l="l" t="t" r="r" b="b"/>
            <a:pathLst>
              <a:path w="4571707" h="242218">
                <a:moveTo>
                  <a:pt x="0" y="0"/>
                </a:moveTo>
                <a:lnTo>
                  <a:pt x="4571707" y="0"/>
                </a:lnTo>
                <a:lnTo>
                  <a:pt x="4571707" y="242218"/>
                </a:lnTo>
                <a:lnTo>
                  <a:pt x="0" y="242218"/>
                </a:lnTo>
                <a:close/>
              </a:path>
            </a:pathLst>
          </a:custGeom>
          <a:solidFill>
            <a:srgbClr val="DD1C3E"/>
          </a:solidFill>
          <a:ln>
            <a:noFill/>
          </a:ln>
        </p:spPr>
        <p:style>
          <a:lnRef idx="2">
            <a:schemeClr val="accent6">
              <a:shade val="50000"/>
            </a:schemeClr>
          </a:lnRef>
          <a:fillRef idx="1">
            <a:schemeClr val="accent6"/>
          </a:fillRef>
          <a:effectRef idx="0">
            <a:schemeClr val="accent6"/>
          </a:effectRef>
          <a:fontRef idx="minor">
            <a:schemeClr val="lt1"/>
          </a:fontRef>
        </p:style>
        <p:txBody>
          <a:bodyPr lIns="68580" tIns="34290" rIns="68580" bIns="34290" rtlCol="0" anchor="ctr"/>
          <a:lstStyle/>
          <a:p>
            <a:pPr algn="ctr"/>
            <a:endParaRPr lang="en-US">
              <a:solidFill>
                <a:schemeClr val="lt1"/>
              </a:solidFill>
            </a:endParaRPr>
          </a:p>
        </p:txBody>
      </p:sp>
      <p:grpSp>
        <p:nvGrpSpPr>
          <p:cNvPr id="16" name="组合 15"/>
          <p:cNvGrpSpPr/>
          <p:nvPr/>
        </p:nvGrpSpPr>
        <p:grpSpPr>
          <a:xfrm>
            <a:off x="4598863" y="987574"/>
            <a:ext cx="1301991" cy="1301822"/>
            <a:chOff x="6131016" y="674750"/>
            <a:chExt cx="1735762" cy="1735763"/>
          </a:xfrm>
        </p:grpSpPr>
        <p:sp>
          <p:nvSpPr>
            <p:cNvPr id="17" name="椭圆 16"/>
            <p:cNvSpPr/>
            <p:nvPr/>
          </p:nvSpPr>
          <p:spPr>
            <a:xfrm>
              <a:off x="6131016" y="674750"/>
              <a:ext cx="1735762" cy="1735763"/>
            </a:xfrm>
            <a:prstGeom prst="ellipse">
              <a:avLst/>
            </a:prstGeom>
            <a:solidFill>
              <a:srgbClr val="DD1C3E"/>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414455"/>
                </a:solidFill>
                <a:latin typeface="微软雅黑" panose="020B0503020204020204" pitchFamily="34" charset="-122"/>
                <a:ea typeface="微软雅黑" panose="020B0503020204020204" pitchFamily="34" charset="-122"/>
              </a:endParaRPr>
            </a:p>
          </p:txBody>
        </p:sp>
        <p:sp>
          <p:nvSpPr>
            <p:cNvPr id="18" name="椭圆 17"/>
            <p:cNvSpPr/>
            <p:nvPr/>
          </p:nvSpPr>
          <p:spPr>
            <a:xfrm>
              <a:off x="6373207" y="882392"/>
              <a:ext cx="1284515" cy="1284516"/>
            </a:xfrm>
            <a:prstGeom prst="ellipse">
              <a:avLst/>
            </a:prstGeom>
            <a:solidFill>
              <a:sysClr val="window" lastClr="FFFFFF"/>
            </a:solidFill>
            <a:ln w="25400" cap="flat" cmpd="sng" algn="ctr">
              <a:noFill/>
              <a:prstDash val="solid"/>
            </a:ln>
            <a:effectLst/>
          </p:spPr>
          <p:txBody>
            <a:bodyPr tIns="36000" anchor="ctr"/>
            <a:lstStyle/>
            <a:p>
              <a:pPr lvl="0" algn="ctr">
                <a:defRPr/>
              </a:pPr>
              <a:r>
                <a:rPr lang="en-US" altLang="zh-CN" sz="3000" b="1" kern="0" dirty="0">
                  <a:solidFill>
                    <a:srgbClr val="414455"/>
                  </a:solidFill>
                  <a:latin typeface="微软雅黑" panose="020B0503020204020204" pitchFamily="34" charset="-122"/>
                  <a:ea typeface="微软雅黑" panose="020B0503020204020204" pitchFamily="34" charset="-122"/>
                </a:rPr>
                <a:t>01</a:t>
              </a:r>
              <a:endParaRPr lang="zh-CN" altLang="en-US" sz="3000" b="1" kern="0" dirty="0">
                <a:solidFill>
                  <a:srgbClr val="414455"/>
                </a:solidFill>
                <a:latin typeface="微软雅黑" panose="020B0503020204020204" pitchFamily="34" charset="-122"/>
                <a:ea typeface="微软雅黑" panose="020B0503020204020204" pitchFamily="34" charset="-122"/>
              </a:endParaRPr>
            </a:p>
          </p:txBody>
        </p:sp>
      </p:grpSp>
      <p:sp>
        <p:nvSpPr>
          <p:cNvPr id="19" name="矩形 14"/>
          <p:cNvSpPr/>
          <p:nvPr/>
        </p:nvSpPr>
        <p:spPr>
          <a:xfrm flipV="1">
            <a:off x="4572003" y="2499743"/>
            <a:ext cx="4573315" cy="184291"/>
          </a:xfrm>
          <a:custGeom>
            <a:avLst/>
            <a:gdLst/>
            <a:ahLst/>
            <a:cxnLst/>
            <a:rect l="l" t="t" r="r" b="b"/>
            <a:pathLst>
              <a:path w="4571707" h="242218">
                <a:moveTo>
                  <a:pt x="0" y="242218"/>
                </a:moveTo>
                <a:lnTo>
                  <a:pt x="4571707" y="242218"/>
                </a:lnTo>
                <a:lnTo>
                  <a:pt x="4571707" y="0"/>
                </a:lnTo>
                <a:lnTo>
                  <a:pt x="0" y="0"/>
                </a:lnTo>
                <a:close/>
              </a:path>
            </a:pathLst>
          </a:custGeom>
          <a:solidFill>
            <a:srgbClr val="424A53"/>
          </a:solidFill>
          <a:ln>
            <a:noFill/>
          </a:ln>
        </p:spPr>
        <p:style>
          <a:lnRef idx="2">
            <a:schemeClr val="dk1">
              <a:shade val="50000"/>
            </a:schemeClr>
          </a:lnRef>
          <a:fillRef idx="1">
            <a:schemeClr val="dk1"/>
          </a:fillRef>
          <a:effectRef idx="0">
            <a:schemeClr val="dk1"/>
          </a:effectRef>
          <a:fontRef idx="minor">
            <a:schemeClr val="lt1"/>
          </a:fontRef>
        </p:style>
        <p:txBody>
          <a:bodyPr lIns="68580" tIns="34290" rIns="68580" bIns="34290" rtlCol="0" anchor="ctr"/>
          <a:lstStyle/>
          <a:p>
            <a:pPr algn="ctr"/>
            <a:endParaRPr lang="en-US">
              <a:solidFill>
                <a:schemeClr val="lt1"/>
              </a:solidFill>
            </a:endParaRPr>
          </a:p>
        </p:txBody>
      </p:sp>
      <p:grpSp>
        <p:nvGrpSpPr>
          <p:cNvPr id="20" name="组合 19"/>
          <p:cNvGrpSpPr/>
          <p:nvPr/>
        </p:nvGrpSpPr>
        <p:grpSpPr>
          <a:xfrm>
            <a:off x="3921006" y="2499338"/>
            <a:ext cx="1301991" cy="1300750"/>
            <a:chOff x="5227325" y="4543565"/>
            <a:chExt cx="1735762" cy="1734334"/>
          </a:xfrm>
        </p:grpSpPr>
        <p:sp>
          <p:nvSpPr>
            <p:cNvPr id="21" name="椭圆 20"/>
            <p:cNvSpPr/>
            <p:nvPr/>
          </p:nvSpPr>
          <p:spPr>
            <a:xfrm flipV="1">
              <a:off x="5227325" y="4543565"/>
              <a:ext cx="1735762" cy="1734334"/>
            </a:xfrm>
            <a:prstGeom prst="ellipse">
              <a:avLst/>
            </a:prstGeom>
            <a:solidFill>
              <a:srgbClr val="424A5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414455"/>
                </a:solidFill>
                <a:latin typeface="微软雅黑" panose="020B0503020204020204" pitchFamily="34" charset="-122"/>
                <a:ea typeface="微软雅黑" panose="020B0503020204020204" pitchFamily="34" charset="-122"/>
              </a:endParaRPr>
            </a:p>
          </p:txBody>
        </p:sp>
        <p:sp>
          <p:nvSpPr>
            <p:cNvPr id="22" name="椭圆 21"/>
            <p:cNvSpPr/>
            <p:nvPr/>
          </p:nvSpPr>
          <p:spPr>
            <a:xfrm rot="10800000" flipV="1">
              <a:off x="5469516" y="4786206"/>
              <a:ext cx="1284515" cy="1284516"/>
            </a:xfrm>
            <a:prstGeom prst="ellipse">
              <a:avLst/>
            </a:prstGeom>
            <a:solidFill>
              <a:sysClr val="window" lastClr="FFFFFF"/>
            </a:solidFill>
            <a:ln w="25400" cap="flat" cmpd="sng" algn="ctr">
              <a:noFill/>
              <a:prstDash val="solid"/>
            </a:ln>
            <a:effectLst/>
          </p:spPr>
          <p:txBody>
            <a:bodyPr tIns="36000" anchor="ctr"/>
            <a:lstStyle/>
            <a:p>
              <a:pPr lvl="0" algn="ctr">
                <a:defRPr/>
              </a:pPr>
              <a:r>
                <a:rPr lang="en-US" altLang="zh-CN" sz="3000" b="1" kern="0">
                  <a:solidFill>
                    <a:srgbClr val="414455"/>
                  </a:solidFill>
                  <a:latin typeface="微软雅黑" panose="020B0503020204020204" pitchFamily="34" charset="-122"/>
                  <a:ea typeface="微软雅黑" panose="020B0503020204020204" pitchFamily="34" charset="-122"/>
                </a:rPr>
                <a:t>03</a:t>
              </a:r>
              <a:endParaRPr lang="zh-CN" altLang="en-US" sz="3000" b="1" kern="0">
                <a:solidFill>
                  <a:srgbClr val="414455"/>
                </a:solidFill>
                <a:latin typeface="微软雅黑" panose="020B0503020204020204" pitchFamily="34" charset="-122"/>
                <a:ea typeface="微软雅黑" panose="020B0503020204020204" pitchFamily="34" charset="-122"/>
              </a:endParaRPr>
            </a:p>
          </p:txBody>
        </p:sp>
      </p:grpSp>
      <p:sp>
        <p:nvSpPr>
          <p:cNvPr id="23" name="TextBox 54"/>
          <p:cNvSpPr txBox="1"/>
          <p:nvPr/>
        </p:nvSpPr>
        <p:spPr>
          <a:xfrm>
            <a:off x="1433642" y="1298198"/>
            <a:ext cx="2895306" cy="509370"/>
          </a:xfrm>
          <a:prstGeom prst="rect">
            <a:avLst/>
          </a:prstGeom>
          <a:noFill/>
        </p:spPr>
        <p:txBody>
          <a:bodyPr wrap="square" lIns="68580" tIns="34290" rIns="68580" bIns="34290" rtlCol="0">
            <a:spAutoFit/>
          </a:bodyPr>
          <a:lstStyle/>
          <a:p>
            <a:pPr>
              <a:lnSpc>
                <a:spcPct val="130000"/>
              </a:lnSpc>
            </a:pPr>
            <a:r>
              <a:rPr lang="zh-CN" altLang="en-US" sz="1100" dirty="0">
                <a:latin typeface="微软雅黑" pitchFamily="34" charset="-122"/>
                <a:ea typeface="微软雅黑" pitchFamily="34" charset="-122"/>
              </a:rPr>
              <a:t>您的内容打在这里，或者通过复制您的文本后，在此框中选择粘贴，并选择只保留</a:t>
            </a:r>
            <a:r>
              <a:rPr lang="zh-CN" altLang="en-US" sz="1100" dirty="0" smtClean="0">
                <a:latin typeface="微软雅黑" pitchFamily="34" charset="-122"/>
                <a:ea typeface="微软雅黑" pitchFamily="34" charset="-122"/>
              </a:rPr>
              <a:t>文字</a:t>
            </a:r>
            <a:endParaRPr lang="zh-CN" altLang="en-US" sz="1100" dirty="0">
              <a:latin typeface="微软雅黑" pitchFamily="34" charset="-122"/>
              <a:ea typeface="微软雅黑" pitchFamily="34" charset="-122"/>
            </a:endParaRPr>
          </a:p>
        </p:txBody>
      </p:sp>
      <p:sp>
        <p:nvSpPr>
          <p:cNvPr id="24" name="TextBox 55"/>
          <p:cNvSpPr txBox="1"/>
          <p:nvPr/>
        </p:nvSpPr>
        <p:spPr>
          <a:xfrm>
            <a:off x="1439246" y="998115"/>
            <a:ext cx="959237" cy="315471"/>
          </a:xfrm>
          <a:prstGeom prst="rect">
            <a:avLst/>
          </a:prstGeom>
          <a:noFill/>
        </p:spPr>
        <p:txBody>
          <a:bodyPr wrap="none" lIns="68580" tIns="34290" rIns="68580" bIns="34290" rtlCol="0">
            <a:spAutoFit/>
          </a:bodyPr>
          <a:lstStyle/>
          <a:p>
            <a:pPr fontAlgn="base">
              <a:spcBef>
                <a:spcPct val="0"/>
              </a:spcBef>
              <a:spcAft>
                <a:spcPct val="0"/>
              </a:spcAft>
            </a:pPr>
            <a:r>
              <a:rPr lang="zh-CN" altLang="en-US" sz="1600" b="1" dirty="0">
                <a:solidFill>
                  <a:prstClr val="black"/>
                </a:solidFill>
                <a:latin typeface="微软雅黑" panose="020B0503020204020204" pitchFamily="34" charset="-122"/>
                <a:ea typeface="微软雅黑" panose="020B0503020204020204" pitchFamily="34" charset="-122"/>
              </a:rPr>
              <a:t>添加标题</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25" name="TextBox 56"/>
          <p:cNvSpPr txBox="1"/>
          <p:nvPr/>
        </p:nvSpPr>
        <p:spPr>
          <a:xfrm>
            <a:off x="445623" y="3176086"/>
            <a:ext cx="1901683" cy="509370"/>
          </a:xfrm>
          <a:prstGeom prst="rect">
            <a:avLst/>
          </a:prstGeom>
          <a:noFill/>
        </p:spPr>
        <p:txBody>
          <a:bodyPr wrap="square" lIns="68580" tIns="34290" rIns="68580" bIns="34290" rtlCol="0">
            <a:spAutoFit/>
          </a:bodyPr>
          <a:lstStyle/>
          <a:p>
            <a:pPr>
              <a:lnSpc>
                <a:spcPct val="130000"/>
              </a:lnSpc>
            </a:pPr>
            <a:r>
              <a:rPr lang="zh-CN" altLang="en-US" sz="1100" dirty="0">
                <a:latin typeface="微软雅黑" pitchFamily="34" charset="-122"/>
                <a:ea typeface="微软雅黑" pitchFamily="34" charset="-122"/>
              </a:rPr>
              <a:t>您的内容打在这里，或者通过复制您的文本后，在此</a:t>
            </a:r>
            <a:r>
              <a:rPr lang="zh-CN" altLang="en-US" sz="1100" dirty="0" smtClean="0">
                <a:latin typeface="微软雅黑" pitchFamily="34" charset="-122"/>
                <a:ea typeface="微软雅黑" pitchFamily="34" charset="-122"/>
              </a:rPr>
              <a:t>框</a:t>
            </a:r>
            <a:endParaRPr lang="zh-CN" altLang="en-US" sz="1100" dirty="0">
              <a:latin typeface="微软雅黑" pitchFamily="34" charset="-122"/>
              <a:ea typeface="微软雅黑" pitchFamily="34" charset="-122"/>
            </a:endParaRPr>
          </a:p>
        </p:txBody>
      </p:sp>
      <p:sp>
        <p:nvSpPr>
          <p:cNvPr id="26" name="TextBox 57"/>
          <p:cNvSpPr txBox="1"/>
          <p:nvPr/>
        </p:nvSpPr>
        <p:spPr>
          <a:xfrm>
            <a:off x="451224" y="2876004"/>
            <a:ext cx="959237" cy="315471"/>
          </a:xfrm>
          <a:prstGeom prst="rect">
            <a:avLst/>
          </a:prstGeom>
          <a:noFill/>
        </p:spPr>
        <p:txBody>
          <a:bodyPr wrap="none" lIns="68580" tIns="34290" rIns="68580" bIns="34290" rtlCol="0">
            <a:spAutoFit/>
          </a:bodyPr>
          <a:lstStyle/>
          <a:p>
            <a:pPr fontAlgn="base">
              <a:spcBef>
                <a:spcPct val="0"/>
              </a:spcBef>
              <a:spcAft>
                <a:spcPct val="0"/>
              </a:spcAft>
            </a:pPr>
            <a:r>
              <a:rPr lang="zh-CN" altLang="en-US" sz="1600" b="1" dirty="0">
                <a:solidFill>
                  <a:prstClr val="black"/>
                </a:solidFill>
                <a:latin typeface="微软雅黑" panose="020B0503020204020204" pitchFamily="34" charset="-122"/>
                <a:ea typeface="微软雅黑" panose="020B0503020204020204" pitchFamily="34" charset="-122"/>
              </a:rPr>
              <a:t>添加标题</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27" name="TextBox 58"/>
          <p:cNvSpPr txBox="1"/>
          <p:nvPr/>
        </p:nvSpPr>
        <p:spPr>
          <a:xfrm>
            <a:off x="5411005" y="3184286"/>
            <a:ext cx="2895306" cy="509370"/>
          </a:xfrm>
          <a:prstGeom prst="rect">
            <a:avLst/>
          </a:prstGeom>
          <a:noFill/>
        </p:spPr>
        <p:txBody>
          <a:bodyPr wrap="square" lIns="68580" tIns="34290" rIns="68580" bIns="34290" rtlCol="0">
            <a:spAutoFit/>
          </a:bodyPr>
          <a:lstStyle/>
          <a:p>
            <a:pPr>
              <a:lnSpc>
                <a:spcPct val="130000"/>
              </a:lnSpc>
            </a:pPr>
            <a:r>
              <a:rPr lang="zh-CN" altLang="en-US" sz="1100" dirty="0">
                <a:latin typeface="微软雅黑" pitchFamily="34" charset="-122"/>
                <a:ea typeface="微软雅黑" pitchFamily="34" charset="-122"/>
              </a:rPr>
              <a:t>您的内容打在这里，或者通过复制您的文本后，在此框中选择粘贴，并选择只保留</a:t>
            </a:r>
            <a:r>
              <a:rPr lang="zh-CN" altLang="en-US" sz="1100" dirty="0" smtClean="0">
                <a:latin typeface="微软雅黑" pitchFamily="34" charset="-122"/>
                <a:ea typeface="微软雅黑" pitchFamily="34" charset="-122"/>
              </a:rPr>
              <a:t>文字</a:t>
            </a:r>
            <a:endParaRPr lang="zh-CN" altLang="en-US" sz="1100" dirty="0">
              <a:latin typeface="微软雅黑" pitchFamily="34" charset="-122"/>
              <a:ea typeface="微软雅黑" pitchFamily="34" charset="-122"/>
            </a:endParaRPr>
          </a:p>
        </p:txBody>
      </p:sp>
      <p:sp>
        <p:nvSpPr>
          <p:cNvPr id="28" name="TextBox 59"/>
          <p:cNvSpPr txBox="1"/>
          <p:nvPr/>
        </p:nvSpPr>
        <p:spPr>
          <a:xfrm>
            <a:off x="5416609" y="2884203"/>
            <a:ext cx="959237" cy="315471"/>
          </a:xfrm>
          <a:prstGeom prst="rect">
            <a:avLst/>
          </a:prstGeom>
          <a:noFill/>
        </p:spPr>
        <p:txBody>
          <a:bodyPr wrap="none" lIns="68580" tIns="34290" rIns="68580" bIns="34290" rtlCol="0">
            <a:spAutoFit/>
          </a:bodyPr>
          <a:lstStyle/>
          <a:p>
            <a:pPr fontAlgn="base">
              <a:spcBef>
                <a:spcPct val="0"/>
              </a:spcBef>
              <a:spcAft>
                <a:spcPct val="0"/>
              </a:spcAft>
            </a:pPr>
            <a:r>
              <a:rPr lang="zh-CN" altLang="en-US" sz="1600" b="1" dirty="0">
                <a:solidFill>
                  <a:prstClr val="black"/>
                </a:solidFill>
                <a:latin typeface="微软雅黑" panose="020B0503020204020204" pitchFamily="34" charset="-122"/>
                <a:ea typeface="微软雅黑" panose="020B0503020204020204" pitchFamily="34" charset="-122"/>
              </a:rPr>
              <a:t>添加标题</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0157477"/>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par>
                          <p:cTn id="22" fill="hold">
                            <p:stCondLst>
                              <p:cond delay="1500"/>
                            </p:stCondLst>
                            <p:childTnLst>
                              <p:par>
                                <p:cTn id="23" presetID="22" presetClass="entr" presetSubtype="4"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2500"/>
                            </p:stCondLst>
                            <p:childTnLst>
                              <p:par>
                                <p:cTn id="31" presetID="22" presetClass="entr" presetSubtype="1"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childTnLst>
                          </p:cTn>
                        </p:par>
                        <p:par>
                          <p:cTn id="34" fill="hold">
                            <p:stCondLst>
                              <p:cond delay="3000"/>
                            </p:stCondLst>
                            <p:childTnLst>
                              <p:par>
                                <p:cTn id="35" presetID="22" presetClass="entr" presetSubtype="2"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right)">
                                      <p:cBhvr>
                                        <p:cTn id="37" dur="500"/>
                                        <p:tgtEl>
                                          <p:spTgt spid="19"/>
                                        </p:tgtEl>
                                      </p:cBhvr>
                                    </p:animEffect>
                                  </p:childTnLst>
                                </p:cTn>
                              </p:par>
                            </p:childTnLst>
                          </p:cTn>
                        </p:par>
                        <p:par>
                          <p:cTn id="38" fill="hold">
                            <p:stCondLst>
                              <p:cond delay="3500"/>
                            </p:stCondLst>
                            <p:childTnLst>
                              <p:par>
                                <p:cTn id="39" presetID="22" presetClass="entr" presetSubtype="1"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up)">
                                      <p:cBhvr>
                                        <p:cTn id="41" dur="500"/>
                                        <p:tgtEl>
                                          <p:spTgt spid="20"/>
                                        </p:tgtEl>
                                      </p:cBhvr>
                                    </p:animEffect>
                                  </p:childTnLst>
                                </p:cTn>
                              </p:par>
                            </p:childTnLst>
                          </p:cTn>
                        </p:par>
                        <p:par>
                          <p:cTn id="42" fill="hold">
                            <p:stCondLst>
                              <p:cond delay="4000"/>
                            </p:stCondLst>
                            <p:childTnLst>
                              <p:par>
                                <p:cTn id="43" presetID="17" presetClass="entr" presetSubtype="1" fill="hold" grpId="0" nodeType="afterEffect">
                                  <p:stCondLst>
                                    <p:cond delay="0"/>
                                  </p:stCondLst>
                                  <p:iterate type="lt">
                                    <p:tmPct val="40000"/>
                                  </p:iterate>
                                  <p:childTnLst>
                                    <p:set>
                                      <p:cBhvr>
                                        <p:cTn id="44" dur="1" fill="hold">
                                          <p:stCondLst>
                                            <p:cond delay="0"/>
                                          </p:stCondLst>
                                        </p:cTn>
                                        <p:tgtEl>
                                          <p:spTgt spid="24"/>
                                        </p:tgtEl>
                                        <p:attrNameLst>
                                          <p:attrName>style.visibility</p:attrName>
                                        </p:attrNameLst>
                                      </p:cBhvr>
                                      <p:to>
                                        <p:strVal val="visible"/>
                                      </p:to>
                                    </p:set>
                                    <p:anim calcmode="lin" valueType="num">
                                      <p:cBhvr>
                                        <p:cTn id="45" dur="250" fill="hold"/>
                                        <p:tgtEl>
                                          <p:spTgt spid="24"/>
                                        </p:tgtEl>
                                        <p:attrNameLst>
                                          <p:attrName>ppt_x</p:attrName>
                                        </p:attrNameLst>
                                      </p:cBhvr>
                                      <p:tavLst>
                                        <p:tav tm="0">
                                          <p:val>
                                            <p:strVal val="#ppt_x"/>
                                          </p:val>
                                        </p:tav>
                                        <p:tav tm="100000">
                                          <p:val>
                                            <p:strVal val="#ppt_x"/>
                                          </p:val>
                                        </p:tav>
                                      </p:tavLst>
                                    </p:anim>
                                    <p:anim calcmode="lin" valueType="num">
                                      <p:cBhvr>
                                        <p:cTn id="46" dur="250" fill="hold"/>
                                        <p:tgtEl>
                                          <p:spTgt spid="24"/>
                                        </p:tgtEl>
                                        <p:attrNameLst>
                                          <p:attrName>ppt_y</p:attrName>
                                        </p:attrNameLst>
                                      </p:cBhvr>
                                      <p:tavLst>
                                        <p:tav tm="0">
                                          <p:val>
                                            <p:strVal val="#ppt_y-#ppt_h/2"/>
                                          </p:val>
                                        </p:tav>
                                        <p:tav tm="100000">
                                          <p:val>
                                            <p:strVal val="#ppt_y"/>
                                          </p:val>
                                        </p:tav>
                                      </p:tavLst>
                                    </p:anim>
                                    <p:anim calcmode="lin" valueType="num">
                                      <p:cBhvr>
                                        <p:cTn id="47" dur="250" fill="hold"/>
                                        <p:tgtEl>
                                          <p:spTgt spid="24"/>
                                        </p:tgtEl>
                                        <p:attrNameLst>
                                          <p:attrName>ppt_w</p:attrName>
                                        </p:attrNameLst>
                                      </p:cBhvr>
                                      <p:tavLst>
                                        <p:tav tm="0">
                                          <p:val>
                                            <p:strVal val="#ppt_w"/>
                                          </p:val>
                                        </p:tav>
                                        <p:tav tm="100000">
                                          <p:val>
                                            <p:strVal val="#ppt_w"/>
                                          </p:val>
                                        </p:tav>
                                      </p:tavLst>
                                    </p:anim>
                                    <p:anim calcmode="lin" valueType="num">
                                      <p:cBhvr>
                                        <p:cTn id="48" dur="250" fill="hold"/>
                                        <p:tgtEl>
                                          <p:spTgt spid="24"/>
                                        </p:tgtEl>
                                        <p:attrNameLst>
                                          <p:attrName>ppt_h</p:attrName>
                                        </p:attrNameLst>
                                      </p:cBhvr>
                                      <p:tavLst>
                                        <p:tav tm="0">
                                          <p:val>
                                            <p:fltVal val="0"/>
                                          </p:val>
                                        </p:tav>
                                        <p:tav tm="100000">
                                          <p:val>
                                            <p:strVal val="#ppt_h"/>
                                          </p:val>
                                        </p:tav>
                                      </p:tavLst>
                                    </p:anim>
                                  </p:childTnLst>
                                </p:cTn>
                              </p:par>
                            </p:childTnLst>
                          </p:cTn>
                        </p:par>
                        <p:par>
                          <p:cTn id="49" fill="hold">
                            <p:stCondLst>
                              <p:cond delay="4550"/>
                            </p:stCondLst>
                            <p:childTnLst>
                              <p:par>
                                <p:cTn id="50" presetID="22" presetClass="entr" presetSubtype="8"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childTnLst>
                          </p:cTn>
                        </p:par>
                        <p:par>
                          <p:cTn id="53" fill="hold">
                            <p:stCondLst>
                              <p:cond delay="5050"/>
                            </p:stCondLst>
                            <p:childTnLst>
                              <p:par>
                                <p:cTn id="54" presetID="17" presetClass="entr" presetSubtype="1" fill="hold" grpId="0" nodeType="afterEffect">
                                  <p:stCondLst>
                                    <p:cond delay="0"/>
                                  </p:stCondLst>
                                  <p:iterate type="lt">
                                    <p:tmPct val="40000"/>
                                  </p:iterate>
                                  <p:childTnLst>
                                    <p:set>
                                      <p:cBhvr>
                                        <p:cTn id="55" dur="1" fill="hold">
                                          <p:stCondLst>
                                            <p:cond delay="0"/>
                                          </p:stCondLst>
                                        </p:cTn>
                                        <p:tgtEl>
                                          <p:spTgt spid="26"/>
                                        </p:tgtEl>
                                        <p:attrNameLst>
                                          <p:attrName>style.visibility</p:attrName>
                                        </p:attrNameLst>
                                      </p:cBhvr>
                                      <p:to>
                                        <p:strVal val="visible"/>
                                      </p:to>
                                    </p:set>
                                    <p:anim calcmode="lin" valueType="num">
                                      <p:cBhvr>
                                        <p:cTn id="56" dur="250" fill="hold"/>
                                        <p:tgtEl>
                                          <p:spTgt spid="26"/>
                                        </p:tgtEl>
                                        <p:attrNameLst>
                                          <p:attrName>ppt_x</p:attrName>
                                        </p:attrNameLst>
                                      </p:cBhvr>
                                      <p:tavLst>
                                        <p:tav tm="0">
                                          <p:val>
                                            <p:strVal val="#ppt_x"/>
                                          </p:val>
                                        </p:tav>
                                        <p:tav tm="100000">
                                          <p:val>
                                            <p:strVal val="#ppt_x"/>
                                          </p:val>
                                        </p:tav>
                                      </p:tavLst>
                                    </p:anim>
                                    <p:anim calcmode="lin" valueType="num">
                                      <p:cBhvr>
                                        <p:cTn id="57" dur="250" fill="hold"/>
                                        <p:tgtEl>
                                          <p:spTgt spid="26"/>
                                        </p:tgtEl>
                                        <p:attrNameLst>
                                          <p:attrName>ppt_y</p:attrName>
                                        </p:attrNameLst>
                                      </p:cBhvr>
                                      <p:tavLst>
                                        <p:tav tm="0">
                                          <p:val>
                                            <p:strVal val="#ppt_y-#ppt_h/2"/>
                                          </p:val>
                                        </p:tav>
                                        <p:tav tm="100000">
                                          <p:val>
                                            <p:strVal val="#ppt_y"/>
                                          </p:val>
                                        </p:tav>
                                      </p:tavLst>
                                    </p:anim>
                                    <p:anim calcmode="lin" valueType="num">
                                      <p:cBhvr>
                                        <p:cTn id="58" dur="250" fill="hold"/>
                                        <p:tgtEl>
                                          <p:spTgt spid="26"/>
                                        </p:tgtEl>
                                        <p:attrNameLst>
                                          <p:attrName>ppt_w</p:attrName>
                                        </p:attrNameLst>
                                      </p:cBhvr>
                                      <p:tavLst>
                                        <p:tav tm="0">
                                          <p:val>
                                            <p:strVal val="#ppt_w"/>
                                          </p:val>
                                        </p:tav>
                                        <p:tav tm="100000">
                                          <p:val>
                                            <p:strVal val="#ppt_w"/>
                                          </p:val>
                                        </p:tav>
                                      </p:tavLst>
                                    </p:anim>
                                    <p:anim calcmode="lin" valueType="num">
                                      <p:cBhvr>
                                        <p:cTn id="59" dur="250" fill="hold"/>
                                        <p:tgtEl>
                                          <p:spTgt spid="26"/>
                                        </p:tgtEl>
                                        <p:attrNameLst>
                                          <p:attrName>ppt_h</p:attrName>
                                        </p:attrNameLst>
                                      </p:cBhvr>
                                      <p:tavLst>
                                        <p:tav tm="0">
                                          <p:val>
                                            <p:fltVal val="0"/>
                                          </p:val>
                                        </p:tav>
                                        <p:tav tm="100000">
                                          <p:val>
                                            <p:strVal val="#ppt_h"/>
                                          </p:val>
                                        </p:tav>
                                      </p:tavLst>
                                    </p:anim>
                                  </p:childTnLst>
                                </p:cTn>
                              </p:par>
                            </p:childTnLst>
                          </p:cTn>
                        </p:par>
                        <p:par>
                          <p:cTn id="60" fill="hold">
                            <p:stCondLst>
                              <p:cond delay="5600"/>
                            </p:stCondLst>
                            <p:childTnLst>
                              <p:par>
                                <p:cTn id="61" presetID="22" presetClass="entr" presetSubtype="8"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childTnLst>
                          </p:cTn>
                        </p:par>
                        <p:par>
                          <p:cTn id="64" fill="hold">
                            <p:stCondLst>
                              <p:cond delay="6100"/>
                            </p:stCondLst>
                            <p:childTnLst>
                              <p:par>
                                <p:cTn id="65" presetID="17" presetClass="entr" presetSubtype="1" fill="hold" grpId="0" nodeType="afterEffect">
                                  <p:stCondLst>
                                    <p:cond delay="0"/>
                                  </p:stCondLst>
                                  <p:iterate type="lt">
                                    <p:tmPct val="40000"/>
                                  </p:iterate>
                                  <p:childTnLst>
                                    <p:set>
                                      <p:cBhvr>
                                        <p:cTn id="66" dur="1" fill="hold">
                                          <p:stCondLst>
                                            <p:cond delay="0"/>
                                          </p:stCondLst>
                                        </p:cTn>
                                        <p:tgtEl>
                                          <p:spTgt spid="28"/>
                                        </p:tgtEl>
                                        <p:attrNameLst>
                                          <p:attrName>style.visibility</p:attrName>
                                        </p:attrNameLst>
                                      </p:cBhvr>
                                      <p:to>
                                        <p:strVal val="visible"/>
                                      </p:to>
                                    </p:set>
                                    <p:anim calcmode="lin" valueType="num">
                                      <p:cBhvr>
                                        <p:cTn id="67" dur="250" fill="hold"/>
                                        <p:tgtEl>
                                          <p:spTgt spid="28"/>
                                        </p:tgtEl>
                                        <p:attrNameLst>
                                          <p:attrName>ppt_x</p:attrName>
                                        </p:attrNameLst>
                                      </p:cBhvr>
                                      <p:tavLst>
                                        <p:tav tm="0">
                                          <p:val>
                                            <p:strVal val="#ppt_x"/>
                                          </p:val>
                                        </p:tav>
                                        <p:tav tm="100000">
                                          <p:val>
                                            <p:strVal val="#ppt_x"/>
                                          </p:val>
                                        </p:tav>
                                      </p:tavLst>
                                    </p:anim>
                                    <p:anim calcmode="lin" valueType="num">
                                      <p:cBhvr>
                                        <p:cTn id="68" dur="250" fill="hold"/>
                                        <p:tgtEl>
                                          <p:spTgt spid="28"/>
                                        </p:tgtEl>
                                        <p:attrNameLst>
                                          <p:attrName>ppt_y</p:attrName>
                                        </p:attrNameLst>
                                      </p:cBhvr>
                                      <p:tavLst>
                                        <p:tav tm="0">
                                          <p:val>
                                            <p:strVal val="#ppt_y-#ppt_h/2"/>
                                          </p:val>
                                        </p:tav>
                                        <p:tav tm="100000">
                                          <p:val>
                                            <p:strVal val="#ppt_y"/>
                                          </p:val>
                                        </p:tav>
                                      </p:tavLst>
                                    </p:anim>
                                    <p:anim calcmode="lin" valueType="num">
                                      <p:cBhvr>
                                        <p:cTn id="69" dur="250" fill="hold"/>
                                        <p:tgtEl>
                                          <p:spTgt spid="28"/>
                                        </p:tgtEl>
                                        <p:attrNameLst>
                                          <p:attrName>ppt_w</p:attrName>
                                        </p:attrNameLst>
                                      </p:cBhvr>
                                      <p:tavLst>
                                        <p:tav tm="0">
                                          <p:val>
                                            <p:strVal val="#ppt_w"/>
                                          </p:val>
                                        </p:tav>
                                        <p:tav tm="100000">
                                          <p:val>
                                            <p:strVal val="#ppt_w"/>
                                          </p:val>
                                        </p:tav>
                                      </p:tavLst>
                                    </p:anim>
                                    <p:anim calcmode="lin" valueType="num">
                                      <p:cBhvr>
                                        <p:cTn id="70" dur="250" fill="hold"/>
                                        <p:tgtEl>
                                          <p:spTgt spid="28"/>
                                        </p:tgtEl>
                                        <p:attrNameLst>
                                          <p:attrName>ppt_h</p:attrName>
                                        </p:attrNameLst>
                                      </p:cBhvr>
                                      <p:tavLst>
                                        <p:tav tm="0">
                                          <p:val>
                                            <p:fltVal val="0"/>
                                          </p:val>
                                        </p:tav>
                                        <p:tav tm="100000">
                                          <p:val>
                                            <p:strVal val="#ppt_h"/>
                                          </p:val>
                                        </p:tav>
                                      </p:tavLst>
                                    </p:anim>
                                  </p:childTnLst>
                                </p:cTn>
                              </p:par>
                            </p:childTnLst>
                          </p:cTn>
                        </p:par>
                        <p:par>
                          <p:cTn id="71" fill="hold">
                            <p:stCondLst>
                              <p:cond delay="6650"/>
                            </p:stCondLst>
                            <p:childTnLst>
                              <p:par>
                                <p:cTn id="72" presetID="22" presetClass="entr" presetSubtype="8" fill="hold" grpId="0" nodeType="after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left)">
                                      <p:cBhvr>
                                        <p:cTn id="7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19" grpId="0" animBg="1"/>
      <p:bldP spid="23" grpId="0"/>
      <p:bldP spid="24" grpId="0"/>
      <p:bldP spid="25" grpId="0"/>
      <p:bldP spid="26" grpId="0"/>
      <p:bldP spid="2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sp>
        <p:nvSpPr>
          <p:cNvPr id="11" name="椭圆 10"/>
          <p:cNvSpPr/>
          <p:nvPr/>
        </p:nvSpPr>
        <p:spPr>
          <a:xfrm>
            <a:off x="6406185" y="1848988"/>
            <a:ext cx="775292" cy="723240"/>
          </a:xfrm>
          <a:prstGeom prst="ellipse">
            <a:avLst/>
          </a:prstGeom>
          <a:solidFill>
            <a:srgbClr val="DD1C3E"/>
          </a:soli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r>
              <a:rPr lang="en-US" altLang="zh-CN" sz="2400" b="1" kern="0" dirty="0">
                <a:solidFill>
                  <a:schemeClr val="bg1">
                    <a:lumMod val="85000"/>
                  </a:schemeClr>
                </a:solidFill>
                <a:latin typeface="微软雅黑" panose="020B0503020204020204" pitchFamily="34" charset="-122"/>
                <a:ea typeface="微软雅黑" panose="020B0503020204020204" pitchFamily="34" charset="-122"/>
              </a:rPr>
              <a:t>05</a:t>
            </a:r>
            <a:endParaRPr lang="zh-CN" altLang="en-US" sz="2400" b="1" kern="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2" name="椭圆 11"/>
          <p:cNvSpPr/>
          <p:nvPr/>
        </p:nvSpPr>
        <p:spPr>
          <a:xfrm>
            <a:off x="5303392" y="1921051"/>
            <a:ext cx="775292" cy="723240"/>
          </a:xfrm>
          <a:prstGeom prst="ellipse">
            <a:avLst/>
          </a:prstGeom>
          <a:solidFill>
            <a:srgbClr val="424A53"/>
          </a:soli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r>
              <a:rPr lang="en-US" altLang="zh-CN" sz="2400" b="1" kern="0" dirty="0">
                <a:solidFill>
                  <a:schemeClr val="bg1">
                    <a:lumMod val="85000"/>
                  </a:schemeClr>
                </a:solidFill>
                <a:latin typeface="微软雅黑" panose="020B0503020204020204" pitchFamily="34" charset="-122"/>
                <a:ea typeface="微软雅黑" panose="020B0503020204020204" pitchFamily="34" charset="-122"/>
              </a:rPr>
              <a:t>04</a:t>
            </a:r>
            <a:endParaRPr lang="zh-CN" altLang="en-US" sz="2400" b="1" kern="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3" name="椭圆 12"/>
          <p:cNvSpPr/>
          <p:nvPr/>
        </p:nvSpPr>
        <p:spPr>
          <a:xfrm>
            <a:off x="4200919" y="1848988"/>
            <a:ext cx="775292" cy="723240"/>
          </a:xfrm>
          <a:prstGeom prst="ellipse">
            <a:avLst/>
          </a:prstGeom>
          <a:solidFill>
            <a:srgbClr val="DD1C3E"/>
          </a:soli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r>
              <a:rPr lang="en-US" altLang="zh-CN" sz="2400" b="1" kern="0" dirty="0">
                <a:solidFill>
                  <a:schemeClr val="bg1">
                    <a:lumMod val="85000"/>
                  </a:schemeClr>
                </a:solidFill>
                <a:latin typeface="微软雅黑" panose="020B0503020204020204" pitchFamily="34" charset="-122"/>
                <a:ea typeface="微软雅黑" panose="020B0503020204020204" pitchFamily="34" charset="-122"/>
              </a:rPr>
              <a:t>03</a:t>
            </a:r>
            <a:endParaRPr lang="zh-CN" altLang="en-US" sz="2400" b="1" kern="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3083506" y="1921051"/>
            <a:ext cx="775292" cy="723240"/>
          </a:xfrm>
          <a:prstGeom prst="ellipse">
            <a:avLst/>
          </a:prstGeom>
          <a:solidFill>
            <a:srgbClr val="424A53"/>
          </a:soli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r>
              <a:rPr lang="en-US" altLang="zh-CN" sz="2400" b="1" kern="0" dirty="0">
                <a:solidFill>
                  <a:schemeClr val="bg1">
                    <a:lumMod val="85000"/>
                  </a:schemeClr>
                </a:solidFill>
                <a:latin typeface="微软雅黑" panose="020B0503020204020204" pitchFamily="34" charset="-122"/>
                <a:ea typeface="微软雅黑" panose="020B0503020204020204" pitchFamily="34" charset="-122"/>
              </a:rPr>
              <a:t>02</a:t>
            </a:r>
            <a:endParaRPr lang="zh-CN" altLang="en-US" sz="2400" b="1" kern="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5" name="椭圆 14"/>
          <p:cNvSpPr/>
          <p:nvPr/>
        </p:nvSpPr>
        <p:spPr>
          <a:xfrm>
            <a:off x="1971683" y="1848988"/>
            <a:ext cx="775292" cy="723240"/>
          </a:xfrm>
          <a:prstGeom prst="ellipse">
            <a:avLst/>
          </a:prstGeom>
          <a:solidFill>
            <a:srgbClr val="DD1C3E"/>
          </a:soli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r>
              <a:rPr lang="en-US" altLang="zh-CN" sz="2400" b="1" kern="0" dirty="0">
                <a:solidFill>
                  <a:schemeClr val="bg1">
                    <a:lumMod val="85000"/>
                  </a:schemeClr>
                </a:solidFill>
                <a:latin typeface="微软雅黑" panose="020B0503020204020204" pitchFamily="34" charset="-122"/>
                <a:ea typeface="微软雅黑" panose="020B0503020204020204" pitchFamily="34" charset="-122"/>
              </a:rPr>
              <a:t>01</a:t>
            </a:r>
            <a:endParaRPr lang="zh-CN" altLang="en-US" sz="2700" b="1" kern="0" dirty="0">
              <a:solidFill>
                <a:schemeClr val="bg1">
                  <a:lumMod val="8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816885" y="1659993"/>
            <a:ext cx="7499533" cy="1169274"/>
            <a:chOff x="816883" y="2006375"/>
            <a:chExt cx="7499533" cy="1169274"/>
          </a:xfrm>
          <a:solidFill>
            <a:srgbClr val="DD1C3E"/>
          </a:solidFill>
        </p:grpSpPr>
        <p:sp>
          <p:nvSpPr>
            <p:cNvPr id="17" name="燕尾形 16"/>
            <p:cNvSpPr/>
            <p:nvPr/>
          </p:nvSpPr>
          <p:spPr>
            <a:xfrm>
              <a:off x="1170998" y="2011281"/>
              <a:ext cx="171799" cy="160264"/>
            </a:xfrm>
            <a:prstGeom prst="chevron">
              <a:avLst/>
            </a:prstGeom>
            <a:grp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zh-CN" altLang="en-US" sz="1350" kern="0" dirty="0">
                <a:solidFill>
                  <a:sysClr val="windowText" lastClr="000000"/>
                </a:solidFill>
                <a:latin typeface="Calibri"/>
                <a:ea typeface="微软雅黑" panose="020B0503020204020204" pitchFamily="34" charset="-122"/>
              </a:endParaRPr>
            </a:p>
          </p:txBody>
        </p:sp>
        <p:sp>
          <p:nvSpPr>
            <p:cNvPr id="18" name="燕尾形 17"/>
            <p:cNvSpPr/>
            <p:nvPr/>
          </p:nvSpPr>
          <p:spPr>
            <a:xfrm>
              <a:off x="999200" y="2011281"/>
              <a:ext cx="171799" cy="160264"/>
            </a:xfrm>
            <a:prstGeom prst="chevron">
              <a:avLst/>
            </a:prstGeom>
            <a:grp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zh-CN" altLang="en-US" sz="1350" kern="0" dirty="0">
                <a:solidFill>
                  <a:sysClr val="windowText" lastClr="000000"/>
                </a:solidFill>
                <a:latin typeface="Calibri"/>
                <a:ea typeface="微软雅黑" panose="020B0503020204020204" pitchFamily="34" charset="-122"/>
              </a:endParaRPr>
            </a:p>
          </p:txBody>
        </p:sp>
        <p:sp>
          <p:nvSpPr>
            <p:cNvPr id="19" name="燕尾形 18"/>
            <p:cNvSpPr/>
            <p:nvPr/>
          </p:nvSpPr>
          <p:spPr>
            <a:xfrm>
              <a:off x="816883" y="2011281"/>
              <a:ext cx="171799" cy="160264"/>
            </a:xfrm>
            <a:prstGeom prst="chevron">
              <a:avLst/>
            </a:prstGeom>
            <a:grp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zh-CN" altLang="en-US" sz="1350" kern="0" dirty="0">
                <a:solidFill>
                  <a:sysClr val="windowText" lastClr="000000"/>
                </a:solidFill>
                <a:latin typeface="Calibri"/>
                <a:ea typeface="微软雅黑" panose="020B0503020204020204" pitchFamily="34" charset="-122"/>
              </a:endParaRPr>
            </a:p>
          </p:txBody>
        </p:sp>
        <p:sp>
          <p:nvSpPr>
            <p:cNvPr id="20" name="椭圆 1"/>
            <p:cNvSpPr/>
            <p:nvPr/>
          </p:nvSpPr>
          <p:spPr>
            <a:xfrm flipV="1">
              <a:off x="1341043" y="2008011"/>
              <a:ext cx="6489778" cy="1167638"/>
            </a:xfrm>
            <a:custGeom>
              <a:avLst/>
              <a:gdLst/>
              <a:ahLst/>
              <a:cxnLst/>
              <a:rect l="l" t="t" r="r" b="b"/>
              <a:pathLst>
                <a:path w="7835363" h="1509993">
                  <a:moveTo>
                    <a:pt x="0" y="1509993"/>
                  </a:moveTo>
                  <a:cubicBezTo>
                    <a:pt x="374580" y="1465544"/>
                    <a:pt x="665607" y="1149153"/>
                    <a:pt x="669884" y="763727"/>
                  </a:cubicBezTo>
                  <a:lnTo>
                    <a:pt x="671649" y="763727"/>
                  </a:lnTo>
                  <a:cubicBezTo>
                    <a:pt x="674225" y="450458"/>
                    <a:pt x="929142" y="197478"/>
                    <a:pt x="1243147" y="197478"/>
                  </a:cubicBezTo>
                  <a:cubicBezTo>
                    <a:pt x="1557152" y="197478"/>
                    <a:pt x="1812070" y="450458"/>
                    <a:pt x="1814645" y="763727"/>
                  </a:cubicBezTo>
                  <a:lnTo>
                    <a:pt x="1819709" y="763727"/>
                  </a:lnTo>
                  <a:cubicBezTo>
                    <a:pt x="1830248" y="1175133"/>
                    <a:pt x="2167291" y="1505145"/>
                    <a:pt x="2581412" y="1505145"/>
                  </a:cubicBezTo>
                  <a:cubicBezTo>
                    <a:pt x="2995850" y="1505145"/>
                    <a:pt x="3333092" y="1174627"/>
                    <a:pt x="3343163" y="762782"/>
                  </a:cubicBezTo>
                  <a:lnTo>
                    <a:pt x="3346747" y="762782"/>
                  </a:lnTo>
                  <a:cubicBezTo>
                    <a:pt x="3349323" y="449513"/>
                    <a:pt x="3604240" y="196533"/>
                    <a:pt x="3918245" y="196533"/>
                  </a:cubicBezTo>
                  <a:cubicBezTo>
                    <a:pt x="4232250" y="196533"/>
                    <a:pt x="4487168" y="449513"/>
                    <a:pt x="4489743" y="762782"/>
                  </a:cubicBezTo>
                  <a:lnTo>
                    <a:pt x="4492190" y="762782"/>
                  </a:lnTo>
                  <a:cubicBezTo>
                    <a:pt x="4502730" y="1174188"/>
                    <a:pt x="4839772" y="1504200"/>
                    <a:pt x="5253893" y="1504200"/>
                  </a:cubicBezTo>
                  <a:cubicBezTo>
                    <a:pt x="5668014" y="1504200"/>
                    <a:pt x="6005057" y="1174188"/>
                    <a:pt x="6015596" y="762782"/>
                  </a:cubicBezTo>
                  <a:lnTo>
                    <a:pt x="6018043" y="762782"/>
                  </a:lnTo>
                  <a:cubicBezTo>
                    <a:pt x="6020619" y="449513"/>
                    <a:pt x="6275536" y="196533"/>
                    <a:pt x="6589541" y="196533"/>
                  </a:cubicBezTo>
                  <a:cubicBezTo>
                    <a:pt x="6903546" y="196533"/>
                    <a:pt x="7158464" y="449513"/>
                    <a:pt x="7161039" y="762782"/>
                  </a:cubicBezTo>
                  <a:lnTo>
                    <a:pt x="7166200" y="762782"/>
                  </a:lnTo>
                  <a:cubicBezTo>
                    <a:pt x="7173663" y="1144717"/>
                    <a:pt x="7463295" y="1457174"/>
                    <a:pt x="7835363" y="1501325"/>
                  </a:cubicBezTo>
                  <a:cubicBezTo>
                    <a:pt x="7825227" y="1499858"/>
                    <a:pt x="7737557" y="1376550"/>
                    <a:pt x="7738498" y="1380622"/>
                  </a:cubicBezTo>
                  <a:cubicBezTo>
                    <a:pt x="7737557" y="1370912"/>
                    <a:pt x="7830766" y="1294742"/>
                    <a:pt x="7835363" y="1301647"/>
                  </a:cubicBezTo>
                  <a:cubicBezTo>
                    <a:pt x="7564830" y="1259668"/>
                    <a:pt x="7358105" y="1026556"/>
                    <a:pt x="7355787" y="744607"/>
                  </a:cubicBezTo>
                  <a:lnTo>
                    <a:pt x="7351406" y="744607"/>
                  </a:lnTo>
                  <a:cubicBezTo>
                    <a:pt x="7342448" y="331721"/>
                    <a:pt x="7004734" y="0"/>
                    <a:pt x="6589541" y="0"/>
                  </a:cubicBezTo>
                  <a:cubicBezTo>
                    <a:pt x="6175420" y="0"/>
                    <a:pt x="5838378" y="330012"/>
                    <a:pt x="5827838" y="741418"/>
                  </a:cubicBezTo>
                  <a:lnTo>
                    <a:pt x="5825391" y="741418"/>
                  </a:lnTo>
                  <a:cubicBezTo>
                    <a:pt x="5822816" y="1054687"/>
                    <a:pt x="5567898" y="1307667"/>
                    <a:pt x="5253893" y="1307667"/>
                  </a:cubicBezTo>
                  <a:cubicBezTo>
                    <a:pt x="4939888" y="1307667"/>
                    <a:pt x="4684971" y="1054687"/>
                    <a:pt x="4682395" y="741418"/>
                  </a:cubicBezTo>
                  <a:lnTo>
                    <a:pt x="4679948" y="741418"/>
                  </a:lnTo>
                  <a:cubicBezTo>
                    <a:pt x="4669409" y="330012"/>
                    <a:pt x="4332366" y="0"/>
                    <a:pt x="3918245" y="0"/>
                  </a:cubicBezTo>
                  <a:cubicBezTo>
                    <a:pt x="3503807" y="0"/>
                    <a:pt x="3166565" y="330518"/>
                    <a:pt x="3156494" y="742363"/>
                  </a:cubicBezTo>
                  <a:lnTo>
                    <a:pt x="3152910" y="742363"/>
                  </a:lnTo>
                  <a:cubicBezTo>
                    <a:pt x="3150335" y="1055632"/>
                    <a:pt x="2895417" y="1308612"/>
                    <a:pt x="2581412" y="1308612"/>
                  </a:cubicBezTo>
                  <a:cubicBezTo>
                    <a:pt x="2267407" y="1308612"/>
                    <a:pt x="2012490" y="1055632"/>
                    <a:pt x="2009914" y="742363"/>
                  </a:cubicBezTo>
                  <a:lnTo>
                    <a:pt x="2004850" y="742363"/>
                  </a:lnTo>
                  <a:cubicBezTo>
                    <a:pt x="1994310" y="330957"/>
                    <a:pt x="1657268" y="945"/>
                    <a:pt x="1243147" y="945"/>
                  </a:cubicBezTo>
                  <a:cubicBezTo>
                    <a:pt x="825366" y="945"/>
                    <a:pt x="486031" y="336817"/>
                    <a:pt x="480893" y="753275"/>
                  </a:cubicBezTo>
                  <a:lnTo>
                    <a:pt x="479576" y="753275"/>
                  </a:lnTo>
                  <a:cubicBezTo>
                    <a:pt x="477258" y="1035224"/>
                    <a:pt x="270533" y="1268336"/>
                    <a:pt x="0" y="1310315"/>
                  </a:cubicBezTo>
                  <a:cubicBezTo>
                    <a:pt x="4598" y="1303410"/>
                    <a:pt x="97806" y="1379580"/>
                    <a:pt x="96865" y="1389290"/>
                  </a:cubicBezTo>
                  <a:lnTo>
                    <a:pt x="93389" y="1393247"/>
                  </a:lnTo>
                  <a:cubicBezTo>
                    <a:pt x="77100" y="1414141"/>
                    <a:pt x="8869" y="1508710"/>
                    <a:pt x="0" y="1509993"/>
                  </a:cubicBezTo>
                  <a:close/>
                </a:path>
              </a:pathLst>
            </a:custGeom>
            <a:grp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sp>
          <p:nvSpPr>
            <p:cNvPr id="21" name="燕尾形 20"/>
            <p:cNvSpPr/>
            <p:nvPr/>
          </p:nvSpPr>
          <p:spPr>
            <a:xfrm flipH="1">
              <a:off x="7822056" y="2006375"/>
              <a:ext cx="173551" cy="160264"/>
            </a:xfrm>
            <a:prstGeom prst="chevron">
              <a:avLst/>
            </a:prstGeom>
            <a:grp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zh-CN" altLang="en-US" sz="1350" kern="0" dirty="0">
                <a:solidFill>
                  <a:sysClr val="windowText" lastClr="000000"/>
                </a:solidFill>
                <a:latin typeface="Calibri"/>
                <a:ea typeface="微软雅黑" panose="020B0503020204020204" pitchFamily="34" charset="-122"/>
              </a:endParaRPr>
            </a:p>
          </p:txBody>
        </p:sp>
        <p:sp>
          <p:nvSpPr>
            <p:cNvPr id="22" name="燕尾形 21"/>
            <p:cNvSpPr/>
            <p:nvPr/>
          </p:nvSpPr>
          <p:spPr>
            <a:xfrm flipH="1">
              <a:off x="7979830" y="2006375"/>
              <a:ext cx="173551" cy="160264"/>
            </a:xfrm>
            <a:prstGeom prst="chevron">
              <a:avLst/>
            </a:prstGeom>
            <a:grp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zh-CN" altLang="en-US" sz="1350" kern="0" dirty="0">
                <a:solidFill>
                  <a:sysClr val="windowText" lastClr="000000"/>
                </a:solidFill>
                <a:latin typeface="Calibri"/>
                <a:ea typeface="微软雅黑" panose="020B0503020204020204" pitchFamily="34" charset="-122"/>
              </a:endParaRPr>
            </a:p>
          </p:txBody>
        </p:sp>
        <p:sp>
          <p:nvSpPr>
            <p:cNvPr id="23" name="燕尾形 22"/>
            <p:cNvSpPr/>
            <p:nvPr/>
          </p:nvSpPr>
          <p:spPr>
            <a:xfrm flipH="1">
              <a:off x="8144617" y="2006375"/>
              <a:ext cx="171799" cy="160264"/>
            </a:xfrm>
            <a:prstGeom prst="chevron">
              <a:avLst/>
            </a:prstGeom>
            <a:grp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zh-CN" altLang="en-US" sz="1350" kern="0" dirty="0">
                <a:solidFill>
                  <a:sysClr val="windowText" lastClr="000000"/>
                </a:solidFill>
                <a:latin typeface="Calibri"/>
                <a:ea typeface="微软雅黑" panose="020B0503020204020204" pitchFamily="34" charset="-122"/>
              </a:endParaRPr>
            </a:p>
          </p:txBody>
        </p:sp>
      </p:grpSp>
      <p:sp>
        <p:nvSpPr>
          <p:cNvPr id="24" name="文本框 1"/>
          <p:cNvSpPr txBox="1"/>
          <p:nvPr/>
        </p:nvSpPr>
        <p:spPr>
          <a:xfrm>
            <a:off x="1824997" y="3301074"/>
            <a:ext cx="1087437" cy="652486"/>
          </a:xfrm>
          <a:prstGeom prst="rect">
            <a:avLst/>
          </a:prstGeom>
          <a:noFill/>
        </p:spPr>
        <p:txBody>
          <a:bodyPr wrap="square" anchor="ctr">
            <a:spAutoFit/>
          </a:bodyPr>
          <a:lstStyle/>
          <a:p>
            <a:pPr eaLnBrk="1" fontAlgn="auto" hangingPunct="1">
              <a:lnSpc>
                <a:spcPct val="130000"/>
              </a:lnSpc>
              <a:spcBef>
                <a:spcPts val="0"/>
              </a:spcBef>
              <a:spcAft>
                <a:spcPts val="0"/>
              </a:spcAft>
              <a:defRPr/>
            </a:pPr>
            <a:r>
              <a:rPr lang="zh-CN" altLang="en-US" sz="1400" dirty="0">
                <a:latin typeface="微软雅黑" pitchFamily="34" charset="-122"/>
                <a:ea typeface="微软雅黑" pitchFamily="34" charset="-122"/>
              </a:rPr>
              <a:t>请在此处输入您的文本</a:t>
            </a:r>
          </a:p>
        </p:txBody>
      </p:sp>
      <p:sp>
        <p:nvSpPr>
          <p:cNvPr id="25" name="文本框 33"/>
          <p:cNvSpPr txBox="1"/>
          <p:nvPr/>
        </p:nvSpPr>
        <p:spPr>
          <a:xfrm>
            <a:off x="2936428" y="3301074"/>
            <a:ext cx="1087437" cy="652486"/>
          </a:xfrm>
          <a:prstGeom prst="rect">
            <a:avLst/>
          </a:prstGeom>
          <a:noFill/>
        </p:spPr>
        <p:txBody>
          <a:bodyPr wrap="square" anchor="ctr">
            <a:spAutoFit/>
          </a:bodyPr>
          <a:lstStyle/>
          <a:p>
            <a:pPr eaLnBrk="1" fontAlgn="auto" hangingPunct="1">
              <a:lnSpc>
                <a:spcPct val="130000"/>
              </a:lnSpc>
              <a:spcBef>
                <a:spcPts val="0"/>
              </a:spcBef>
              <a:spcAft>
                <a:spcPts val="0"/>
              </a:spcAft>
              <a:defRPr/>
            </a:pPr>
            <a:r>
              <a:rPr lang="zh-CN" altLang="en-US" sz="1400" dirty="0">
                <a:latin typeface="微软雅黑" pitchFamily="34" charset="-122"/>
                <a:ea typeface="微软雅黑" pitchFamily="34" charset="-122"/>
              </a:rPr>
              <a:t>请在此处输入您的文本</a:t>
            </a:r>
          </a:p>
        </p:txBody>
      </p:sp>
      <p:sp>
        <p:nvSpPr>
          <p:cNvPr id="26" name="文本框 34"/>
          <p:cNvSpPr txBox="1"/>
          <p:nvPr/>
        </p:nvSpPr>
        <p:spPr>
          <a:xfrm>
            <a:off x="4053117" y="3301074"/>
            <a:ext cx="1090636" cy="652486"/>
          </a:xfrm>
          <a:prstGeom prst="rect">
            <a:avLst/>
          </a:prstGeom>
          <a:noFill/>
        </p:spPr>
        <p:txBody>
          <a:bodyPr wrap="square" anchor="ctr">
            <a:spAutoFit/>
          </a:bodyPr>
          <a:lstStyle/>
          <a:p>
            <a:pPr eaLnBrk="1" fontAlgn="auto" hangingPunct="1">
              <a:lnSpc>
                <a:spcPct val="130000"/>
              </a:lnSpc>
              <a:spcBef>
                <a:spcPts val="0"/>
              </a:spcBef>
              <a:spcAft>
                <a:spcPts val="0"/>
              </a:spcAft>
              <a:defRPr/>
            </a:pPr>
            <a:r>
              <a:rPr lang="zh-CN" altLang="en-US" sz="1400" dirty="0">
                <a:latin typeface="微软雅黑" pitchFamily="34" charset="-122"/>
                <a:ea typeface="微软雅黑" pitchFamily="34" charset="-122"/>
              </a:rPr>
              <a:t>请在此处输入您的文本</a:t>
            </a:r>
          </a:p>
        </p:txBody>
      </p:sp>
      <p:sp>
        <p:nvSpPr>
          <p:cNvPr id="27" name="文本框 35"/>
          <p:cNvSpPr txBox="1"/>
          <p:nvPr/>
        </p:nvSpPr>
        <p:spPr>
          <a:xfrm>
            <a:off x="5155785" y="3301074"/>
            <a:ext cx="1087437" cy="652486"/>
          </a:xfrm>
          <a:prstGeom prst="rect">
            <a:avLst/>
          </a:prstGeom>
          <a:noFill/>
        </p:spPr>
        <p:txBody>
          <a:bodyPr wrap="square" anchor="ctr">
            <a:spAutoFit/>
          </a:bodyPr>
          <a:lstStyle/>
          <a:p>
            <a:pPr eaLnBrk="1" fontAlgn="auto" hangingPunct="1">
              <a:lnSpc>
                <a:spcPct val="130000"/>
              </a:lnSpc>
              <a:spcBef>
                <a:spcPts val="0"/>
              </a:spcBef>
              <a:spcAft>
                <a:spcPts val="0"/>
              </a:spcAft>
              <a:defRPr/>
            </a:pPr>
            <a:r>
              <a:rPr lang="zh-CN" altLang="en-US" sz="1400" dirty="0">
                <a:latin typeface="微软雅黑" pitchFamily="34" charset="-122"/>
                <a:ea typeface="微软雅黑" pitchFamily="34" charset="-122"/>
              </a:rPr>
              <a:t>请在此处输入您的文本</a:t>
            </a:r>
          </a:p>
        </p:txBody>
      </p:sp>
      <p:sp>
        <p:nvSpPr>
          <p:cNvPr id="28" name="文本框 36"/>
          <p:cNvSpPr txBox="1"/>
          <p:nvPr/>
        </p:nvSpPr>
        <p:spPr>
          <a:xfrm>
            <a:off x="6258450" y="3301074"/>
            <a:ext cx="1090636" cy="652486"/>
          </a:xfrm>
          <a:prstGeom prst="rect">
            <a:avLst/>
          </a:prstGeom>
          <a:noFill/>
        </p:spPr>
        <p:txBody>
          <a:bodyPr wrap="square" anchor="ctr">
            <a:spAutoFit/>
          </a:bodyPr>
          <a:lstStyle/>
          <a:p>
            <a:pPr eaLnBrk="1" fontAlgn="auto" hangingPunct="1">
              <a:lnSpc>
                <a:spcPct val="130000"/>
              </a:lnSpc>
              <a:spcBef>
                <a:spcPts val="0"/>
              </a:spcBef>
              <a:spcAft>
                <a:spcPts val="0"/>
              </a:spcAft>
              <a:defRPr/>
            </a:pPr>
            <a:r>
              <a:rPr lang="zh-CN" altLang="en-US" sz="1400" dirty="0">
                <a:latin typeface="微软雅黑" pitchFamily="34" charset="-122"/>
                <a:ea typeface="微软雅黑" pitchFamily="34" charset="-122"/>
              </a:rPr>
              <a:t>请在此处输入您的文本</a:t>
            </a:r>
          </a:p>
        </p:txBody>
      </p:sp>
    </p:spTree>
    <p:extLst>
      <p:ext uri="{BB962C8B-B14F-4D97-AF65-F5344CB8AC3E}">
        <p14:creationId xmlns:p14="http://schemas.microsoft.com/office/powerpoint/2010/main" val="389987297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250"/>
                                        <p:tgtEl>
                                          <p:spTgt spid="16"/>
                                        </p:tgtEl>
                                      </p:cBhvr>
                                    </p:animEffect>
                                  </p:childTnLst>
                                </p:cTn>
                              </p:par>
                            </p:childTnLst>
                          </p:cTn>
                        </p:par>
                        <p:par>
                          <p:cTn id="22" fill="hold">
                            <p:stCondLst>
                              <p:cond delay="225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750"/>
                            </p:stCondLst>
                            <p:childTnLst>
                              <p:par>
                                <p:cTn id="29" presetID="53" presetClass="entr" presetSubtype="16"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Effect transition="in" filter="fade">
                                      <p:cBhvr>
                                        <p:cTn id="33" dur="500"/>
                                        <p:tgtEl>
                                          <p:spTgt spid="24"/>
                                        </p:tgtEl>
                                      </p:cBhvr>
                                    </p:animEffect>
                                  </p:childTnLst>
                                </p:cTn>
                              </p:par>
                            </p:childTnLst>
                          </p:cTn>
                        </p:par>
                        <p:par>
                          <p:cTn id="34" fill="hold">
                            <p:stCondLst>
                              <p:cond delay="3250"/>
                            </p:stCondLst>
                            <p:childTnLst>
                              <p:par>
                                <p:cTn id="35" presetID="53" presetClass="entr" presetSubtype="16"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par>
                          <p:cTn id="40" fill="hold">
                            <p:stCondLst>
                              <p:cond delay="3750"/>
                            </p:stCondLst>
                            <p:childTnLst>
                              <p:par>
                                <p:cTn id="41" presetID="53" presetClass="entr" presetSubtype="16"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par>
                          <p:cTn id="46" fill="hold">
                            <p:stCondLst>
                              <p:cond delay="4250"/>
                            </p:stCondLst>
                            <p:childTnLst>
                              <p:par>
                                <p:cTn id="47" presetID="53" presetClass="entr" presetSubtype="16"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par>
                          <p:cTn id="52" fill="hold">
                            <p:stCondLst>
                              <p:cond delay="4750"/>
                            </p:stCondLst>
                            <p:childTnLst>
                              <p:par>
                                <p:cTn id="53" presetID="53" presetClass="entr" presetSubtype="16"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childTnLst>
                          </p:cTn>
                        </p:par>
                        <p:par>
                          <p:cTn id="58" fill="hold">
                            <p:stCondLst>
                              <p:cond delay="5250"/>
                            </p:stCondLst>
                            <p:childTnLst>
                              <p:par>
                                <p:cTn id="59" presetID="53" presetClass="entr" presetSubtype="16"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500" fill="hold"/>
                                        <p:tgtEl>
                                          <p:spTgt spid="12"/>
                                        </p:tgtEl>
                                        <p:attrNameLst>
                                          <p:attrName>ppt_w</p:attrName>
                                        </p:attrNameLst>
                                      </p:cBhvr>
                                      <p:tavLst>
                                        <p:tav tm="0">
                                          <p:val>
                                            <p:fltVal val="0"/>
                                          </p:val>
                                        </p:tav>
                                        <p:tav tm="100000">
                                          <p:val>
                                            <p:strVal val="#ppt_w"/>
                                          </p:val>
                                        </p:tav>
                                      </p:tavLst>
                                    </p:anim>
                                    <p:anim calcmode="lin" valueType="num">
                                      <p:cBhvr>
                                        <p:cTn id="62" dur="500" fill="hold"/>
                                        <p:tgtEl>
                                          <p:spTgt spid="12"/>
                                        </p:tgtEl>
                                        <p:attrNameLst>
                                          <p:attrName>ppt_h</p:attrName>
                                        </p:attrNameLst>
                                      </p:cBhvr>
                                      <p:tavLst>
                                        <p:tav tm="0">
                                          <p:val>
                                            <p:fltVal val="0"/>
                                          </p:val>
                                        </p:tav>
                                        <p:tav tm="100000">
                                          <p:val>
                                            <p:strVal val="#ppt_h"/>
                                          </p:val>
                                        </p:tav>
                                      </p:tavLst>
                                    </p:anim>
                                    <p:animEffect transition="in" filter="fade">
                                      <p:cBhvr>
                                        <p:cTn id="63" dur="500"/>
                                        <p:tgtEl>
                                          <p:spTgt spid="12"/>
                                        </p:tgtEl>
                                      </p:cBhvr>
                                    </p:animEffect>
                                  </p:childTnLst>
                                </p:cTn>
                              </p:par>
                            </p:childTnLst>
                          </p:cTn>
                        </p:par>
                        <p:par>
                          <p:cTn id="64" fill="hold">
                            <p:stCondLst>
                              <p:cond delay="5750"/>
                            </p:stCondLst>
                            <p:childTnLst>
                              <p:par>
                                <p:cTn id="65" presetID="53" presetClass="entr" presetSubtype="16"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Effect transition="in" filter="fade">
                                      <p:cBhvr>
                                        <p:cTn id="69" dur="500"/>
                                        <p:tgtEl>
                                          <p:spTgt spid="27"/>
                                        </p:tgtEl>
                                      </p:cBhvr>
                                    </p:animEffect>
                                  </p:childTnLst>
                                </p:cTn>
                              </p:par>
                            </p:childTnLst>
                          </p:cTn>
                        </p:par>
                        <p:par>
                          <p:cTn id="70" fill="hold">
                            <p:stCondLst>
                              <p:cond delay="6250"/>
                            </p:stCondLst>
                            <p:childTnLst>
                              <p:par>
                                <p:cTn id="71" presetID="53" presetClass="entr" presetSubtype="16" fill="hold" grpId="0" nodeType="after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Effect transition="in" filter="fade">
                                      <p:cBhvr>
                                        <p:cTn id="75" dur="500"/>
                                        <p:tgtEl>
                                          <p:spTgt spid="11"/>
                                        </p:tgtEl>
                                      </p:cBhvr>
                                    </p:animEffect>
                                  </p:childTnLst>
                                </p:cTn>
                              </p:par>
                            </p:childTnLst>
                          </p:cTn>
                        </p:par>
                        <p:par>
                          <p:cTn id="76" fill="hold">
                            <p:stCondLst>
                              <p:cond delay="6750"/>
                            </p:stCondLst>
                            <p:childTnLst>
                              <p:par>
                                <p:cTn id="77" presetID="53" presetClass="entr" presetSubtype="16"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500" fill="hold"/>
                                        <p:tgtEl>
                                          <p:spTgt spid="28"/>
                                        </p:tgtEl>
                                        <p:attrNameLst>
                                          <p:attrName>ppt_w</p:attrName>
                                        </p:attrNameLst>
                                      </p:cBhvr>
                                      <p:tavLst>
                                        <p:tav tm="0">
                                          <p:val>
                                            <p:fltVal val="0"/>
                                          </p:val>
                                        </p:tav>
                                        <p:tav tm="100000">
                                          <p:val>
                                            <p:strVal val="#ppt_w"/>
                                          </p:val>
                                        </p:tav>
                                      </p:tavLst>
                                    </p:anim>
                                    <p:anim calcmode="lin" valueType="num">
                                      <p:cBhvr>
                                        <p:cTn id="80" dur="500" fill="hold"/>
                                        <p:tgtEl>
                                          <p:spTgt spid="28"/>
                                        </p:tgtEl>
                                        <p:attrNameLst>
                                          <p:attrName>ppt_h</p:attrName>
                                        </p:attrNameLst>
                                      </p:cBhvr>
                                      <p:tavLst>
                                        <p:tav tm="0">
                                          <p:val>
                                            <p:fltVal val="0"/>
                                          </p:val>
                                        </p:tav>
                                        <p:tav tm="100000">
                                          <p:val>
                                            <p:strVal val="#ppt_h"/>
                                          </p:val>
                                        </p:tav>
                                      </p:tavLst>
                                    </p:anim>
                                    <p:animEffect transition="in" filter="fade">
                                      <p:cBhvr>
                                        <p:cTn id="8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4" grpId="0" animBg="1"/>
      <p:bldP spid="15" grpId="0" animBg="1"/>
      <p:bldP spid="24" grpId="0"/>
      <p:bldP spid="25" grpId="0"/>
      <p:bldP spid="26" grpId="0"/>
      <p:bldP spid="27"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sp>
        <p:nvSpPr>
          <p:cNvPr id="11" name="任意多边形 35"/>
          <p:cNvSpPr>
            <a:spLocks noChangeArrowheads="1"/>
          </p:cNvSpPr>
          <p:nvPr/>
        </p:nvSpPr>
        <p:spPr bwMode="auto">
          <a:xfrm>
            <a:off x="1796655" y="2509837"/>
            <a:ext cx="1014413" cy="1309688"/>
          </a:xfrm>
          <a:custGeom>
            <a:avLst/>
            <a:gdLst>
              <a:gd name="T0" fmla="*/ 901473 w 1352638"/>
              <a:gd name="T1" fmla="*/ 16 h 1747217"/>
              <a:gd name="T2" fmla="*/ 974192 w 1352638"/>
              <a:gd name="T3" fmla="*/ 31619 h 1747217"/>
              <a:gd name="T4" fmla="*/ 1352550 w 1352638"/>
              <a:gd name="T5" fmla="*/ 423231 h 1747217"/>
              <a:gd name="T6" fmla="*/ 948292 w 1352638"/>
              <a:gd name="T7" fmla="*/ 813428 h 1747217"/>
              <a:gd name="T8" fmla="*/ 945734 w 1352638"/>
              <a:gd name="T9" fmla="*/ 959852 h 1747217"/>
              <a:gd name="T10" fmla="*/ 1312064 w 1352638"/>
              <a:gd name="T11" fmla="*/ 1339012 h 1747217"/>
              <a:gd name="T12" fmla="*/ 920260 w 1352638"/>
              <a:gd name="T13" fmla="*/ 1717186 h 1747217"/>
              <a:gd name="T14" fmla="*/ 773764 w 1352638"/>
              <a:gd name="T15" fmla="*/ 1714631 h 1747217"/>
              <a:gd name="T16" fmla="*/ 29077 w 1352638"/>
              <a:gd name="T17" fmla="*/ 943861 h 1747217"/>
              <a:gd name="T18" fmla="*/ 15 w 1352638"/>
              <a:gd name="T19" fmla="*/ 870119 h 1747217"/>
              <a:gd name="T20" fmla="*/ 31634 w 1352638"/>
              <a:gd name="T21" fmla="*/ 797436 h 1747217"/>
              <a:gd name="T22" fmla="*/ 827695 w 1352638"/>
              <a:gd name="T23" fmla="*/ 29064 h 1747217"/>
              <a:gd name="T24" fmla="*/ 901473 w 1352638"/>
              <a:gd name="T25" fmla="*/ 16 h 17472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52638"/>
              <a:gd name="T40" fmla="*/ 0 h 1747217"/>
              <a:gd name="T41" fmla="*/ 1352638 w 1352638"/>
              <a:gd name="T42" fmla="*/ 1747217 h 17472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52638" h="1747217">
                <a:moveTo>
                  <a:pt x="901532" y="16"/>
                </a:moveTo>
                <a:cubicBezTo>
                  <a:pt x="928044" y="479"/>
                  <a:pt x="954380" y="11056"/>
                  <a:pt x="974255" y="31637"/>
                </a:cubicBezTo>
                <a:lnTo>
                  <a:pt x="1352638" y="423465"/>
                </a:lnTo>
                <a:lnTo>
                  <a:pt x="948354" y="813878"/>
                </a:lnTo>
                <a:cubicBezTo>
                  <a:pt x="907190" y="853629"/>
                  <a:pt x="906046" y="919221"/>
                  <a:pt x="945796" y="960384"/>
                </a:cubicBezTo>
                <a:lnTo>
                  <a:pt x="1312149" y="1339753"/>
                </a:lnTo>
                <a:lnTo>
                  <a:pt x="920320" y="1718137"/>
                </a:lnTo>
                <a:cubicBezTo>
                  <a:pt x="879157" y="1757888"/>
                  <a:pt x="813565" y="1756743"/>
                  <a:pt x="773814" y="1715580"/>
                </a:cubicBezTo>
                <a:lnTo>
                  <a:pt x="29079" y="944384"/>
                </a:lnTo>
                <a:cubicBezTo>
                  <a:pt x="9203" y="923802"/>
                  <a:pt x="-448" y="897114"/>
                  <a:pt x="15" y="870601"/>
                </a:cubicBezTo>
                <a:cubicBezTo>
                  <a:pt x="478" y="844089"/>
                  <a:pt x="11055" y="817753"/>
                  <a:pt x="31636" y="797878"/>
                </a:cubicBezTo>
                <a:lnTo>
                  <a:pt x="827749" y="29080"/>
                </a:lnTo>
                <a:cubicBezTo>
                  <a:pt x="848331" y="9205"/>
                  <a:pt x="875020" y="-446"/>
                  <a:pt x="901532" y="16"/>
                </a:cubicBezTo>
                <a:close/>
              </a:path>
            </a:pathLst>
          </a:custGeom>
          <a:solidFill>
            <a:srgbClr val="424A53"/>
          </a:solidFill>
          <a:ln>
            <a:noFill/>
          </a:ln>
        </p:spPr>
        <p:txBody>
          <a:bodyPr lIns="162000" tIns="0" rIns="0" bIns="0" anchor="ctr"/>
          <a:lstStyle/>
          <a:p>
            <a:pPr>
              <a:defRPr/>
            </a:pPr>
            <a:r>
              <a:rPr lang="zh-CN" altLang="en-US" sz="1500" b="1" kern="0">
                <a:solidFill>
                  <a:schemeClr val="bg1"/>
                </a:solidFill>
                <a:latin typeface="微软雅黑" pitchFamily="34" charset="-122"/>
                <a:ea typeface="微软雅黑" pitchFamily="34" charset="-122"/>
              </a:rPr>
              <a:t>标题</a:t>
            </a:r>
          </a:p>
        </p:txBody>
      </p:sp>
      <p:sp>
        <p:nvSpPr>
          <p:cNvPr id="12" name="任意多边形 36"/>
          <p:cNvSpPr>
            <a:spLocks noChangeArrowheads="1"/>
          </p:cNvSpPr>
          <p:nvPr/>
        </p:nvSpPr>
        <p:spPr bwMode="auto">
          <a:xfrm>
            <a:off x="1820466" y="1789511"/>
            <a:ext cx="1312069" cy="1008459"/>
          </a:xfrm>
          <a:custGeom>
            <a:avLst/>
            <a:gdLst>
              <a:gd name="T0" fmla="*/ 861672 w 1747878"/>
              <a:gd name="T1" fmla="*/ 0 h 1344614"/>
              <a:gd name="T2" fmla="*/ 934935 w 1747878"/>
              <a:gd name="T3" fmla="*/ 30347 h 1344614"/>
              <a:gd name="T4" fmla="*/ 1717492 w 1747878"/>
              <a:gd name="T5" fmla="*/ 812921 h 1344614"/>
              <a:gd name="T6" fmla="*/ 1717492 w 1747878"/>
              <a:gd name="T7" fmla="*/ 959449 h 1344614"/>
              <a:gd name="T8" fmla="*/ 1332337 w 1747878"/>
              <a:gd name="T9" fmla="*/ 1344613 h 1344614"/>
              <a:gd name="T10" fmla="*/ 934936 w 1747878"/>
              <a:gd name="T11" fmla="*/ 947204 h 1344614"/>
              <a:gd name="T12" fmla="*/ 788411 w 1747878"/>
              <a:gd name="T13" fmla="*/ 947204 h 1344614"/>
              <a:gd name="T14" fmla="*/ 415502 w 1747878"/>
              <a:gd name="T15" fmla="*/ 1320121 h 1344614"/>
              <a:gd name="T16" fmla="*/ 30346 w 1747878"/>
              <a:gd name="T17" fmla="*/ 934956 h 1344614"/>
              <a:gd name="T18" fmla="*/ 30346 w 1747878"/>
              <a:gd name="T19" fmla="*/ 788428 h 1344614"/>
              <a:gd name="T20" fmla="*/ 788410 w 1747878"/>
              <a:gd name="T21" fmla="*/ 30347 h 1344614"/>
              <a:gd name="T22" fmla="*/ 861672 w 1747878"/>
              <a:gd name="T23" fmla="*/ 0 h 13446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47878"/>
              <a:gd name="T37" fmla="*/ 0 h 1344614"/>
              <a:gd name="T38" fmla="*/ 1747878 w 1747878"/>
              <a:gd name="T39" fmla="*/ 1344614 h 13446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47878" h="1344614">
                <a:moveTo>
                  <a:pt x="861692" y="0"/>
                </a:moveTo>
                <a:cubicBezTo>
                  <a:pt x="888209" y="0"/>
                  <a:pt x="914725" y="10116"/>
                  <a:pt x="934956" y="30347"/>
                </a:cubicBezTo>
                <a:lnTo>
                  <a:pt x="1717531" y="812922"/>
                </a:lnTo>
                <a:cubicBezTo>
                  <a:pt x="1757994" y="853385"/>
                  <a:pt x="1757994" y="918988"/>
                  <a:pt x="1717531" y="959450"/>
                </a:cubicBezTo>
                <a:lnTo>
                  <a:pt x="1332367" y="1344614"/>
                </a:lnTo>
                <a:lnTo>
                  <a:pt x="934957" y="947205"/>
                </a:lnTo>
                <a:cubicBezTo>
                  <a:pt x="894494" y="906741"/>
                  <a:pt x="828892" y="906742"/>
                  <a:pt x="788429" y="947205"/>
                </a:cubicBezTo>
                <a:lnTo>
                  <a:pt x="415512" y="1320122"/>
                </a:lnTo>
                <a:lnTo>
                  <a:pt x="30347" y="934957"/>
                </a:lnTo>
                <a:cubicBezTo>
                  <a:pt x="-10116" y="894494"/>
                  <a:pt x="-10116" y="828891"/>
                  <a:pt x="30347" y="788429"/>
                </a:cubicBezTo>
                <a:lnTo>
                  <a:pt x="788428" y="30347"/>
                </a:lnTo>
                <a:cubicBezTo>
                  <a:pt x="808660" y="10115"/>
                  <a:pt x="835176" y="0"/>
                  <a:pt x="861692" y="0"/>
                </a:cubicBezTo>
                <a:close/>
              </a:path>
            </a:pathLst>
          </a:custGeom>
          <a:solidFill>
            <a:srgbClr val="DD1C3E"/>
          </a:solidFill>
          <a:ln>
            <a:noFill/>
          </a:ln>
          <a:extLst/>
        </p:spPr>
        <p:txBody>
          <a:bodyPr lIns="0" tIns="0" rIns="0" bIns="162000" anchor="ctr"/>
          <a:lstStyle/>
          <a:p>
            <a:pPr algn="ctr">
              <a:defRPr/>
            </a:pPr>
            <a:r>
              <a:rPr lang="zh-CN" altLang="en-US" sz="1500" b="1" kern="0" dirty="0">
                <a:solidFill>
                  <a:schemeClr val="bg1"/>
                </a:solidFill>
                <a:latin typeface="微软雅黑" pitchFamily="34" charset="-122"/>
                <a:ea typeface="微软雅黑" pitchFamily="34" charset="-122"/>
              </a:rPr>
              <a:t>标题</a:t>
            </a:r>
          </a:p>
        </p:txBody>
      </p:sp>
      <p:sp>
        <p:nvSpPr>
          <p:cNvPr id="13" name="任意多边形 37"/>
          <p:cNvSpPr>
            <a:spLocks noChangeArrowheads="1"/>
          </p:cNvSpPr>
          <p:nvPr/>
        </p:nvSpPr>
        <p:spPr bwMode="auto">
          <a:xfrm>
            <a:off x="2844405" y="1813323"/>
            <a:ext cx="1014413" cy="1310878"/>
          </a:xfrm>
          <a:custGeom>
            <a:avLst/>
            <a:gdLst>
              <a:gd name="T0" fmla="*/ 506068 w 1352638"/>
              <a:gd name="T1" fmla="*/ 15 h 1747216"/>
              <a:gd name="T2" fmla="*/ 578786 w 1352638"/>
              <a:gd name="T3" fmla="*/ 31647 h 1747216"/>
              <a:gd name="T4" fmla="*/ 1323474 w 1352638"/>
              <a:gd name="T5" fmla="*/ 803119 h 1747216"/>
              <a:gd name="T6" fmla="*/ 1352535 w 1352638"/>
              <a:gd name="T7" fmla="*/ 876927 h 1747216"/>
              <a:gd name="T8" fmla="*/ 1320917 w 1352638"/>
              <a:gd name="T9" fmla="*/ 949676 h 1747216"/>
              <a:gd name="T10" fmla="*/ 524855 w 1352638"/>
              <a:gd name="T11" fmla="*/ 1718748 h 1747216"/>
              <a:gd name="T12" fmla="*/ 378358 w 1352638"/>
              <a:gd name="T13" fmla="*/ 1716190 h 1747216"/>
              <a:gd name="T14" fmla="*/ 0 w 1352638"/>
              <a:gd name="T15" fmla="*/ 1324223 h 1747216"/>
              <a:gd name="T16" fmla="*/ 404259 w 1352638"/>
              <a:gd name="T17" fmla="*/ 933670 h 1747216"/>
              <a:gd name="T18" fmla="*/ 406816 w 1352638"/>
              <a:gd name="T19" fmla="*/ 787113 h 1747216"/>
              <a:gd name="T20" fmla="*/ 40487 w 1352638"/>
              <a:gd name="T21" fmla="*/ 407608 h 1747216"/>
              <a:gd name="T22" fmla="*/ 432290 w 1352638"/>
              <a:gd name="T23" fmla="*/ 29089 h 1747216"/>
              <a:gd name="T24" fmla="*/ 506068 w 1352638"/>
              <a:gd name="T25" fmla="*/ 15 h 1747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52638"/>
              <a:gd name="T40" fmla="*/ 0 h 1747216"/>
              <a:gd name="T41" fmla="*/ 1352638 w 1352638"/>
              <a:gd name="T42" fmla="*/ 1747216 h 1747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52638" h="1747216">
                <a:moveTo>
                  <a:pt x="506101" y="15"/>
                </a:moveTo>
                <a:cubicBezTo>
                  <a:pt x="532613" y="478"/>
                  <a:pt x="558949" y="11055"/>
                  <a:pt x="578824" y="31636"/>
                </a:cubicBezTo>
                <a:lnTo>
                  <a:pt x="1323560" y="802833"/>
                </a:lnTo>
                <a:cubicBezTo>
                  <a:pt x="1343435" y="823414"/>
                  <a:pt x="1353086" y="850103"/>
                  <a:pt x="1352623" y="876615"/>
                </a:cubicBezTo>
                <a:cubicBezTo>
                  <a:pt x="1352161" y="903128"/>
                  <a:pt x="1341584" y="929463"/>
                  <a:pt x="1321003" y="949338"/>
                </a:cubicBezTo>
                <a:lnTo>
                  <a:pt x="524889" y="1718136"/>
                </a:lnTo>
                <a:cubicBezTo>
                  <a:pt x="483726" y="1757887"/>
                  <a:pt x="418134" y="1756742"/>
                  <a:pt x="378383" y="1715579"/>
                </a:cubicBezTo>
                <a:lnTo>
                  <a:pt x="0" y="1323752"/>
                </a:lnTo>
                <a:lnTo>
                  <a:pt x="404285" y="933338"/>
                </a:lnTo>
                <a:cubicBezTo>
                  <a:pt x="445448" y="893587"/>
                  <a:pt x="446593" y="827995"/>
                  <a:pt x="406842" y="786833"/>
                </a:cubicBezTo>
                <a:lnTo>
                  <a:pt x="40490" y="407463"/>
                </a:lnTo>
                <a:lnTo>
                  <a:pt x="432318" y="29079"/>
                </a:lnTo>
                <a:cubicBezTo>
                  <a:pt x="452900" y="9204"/>
                  <a:pt x="479589" y="-448"/>
                  <a:pt x="506101" y="15"/>
                </a:cubicBezTo>
                <a:close/>
              </a:path>
            </a:pathLst>
          </a:custGeom>
          <a:solidFill>
            <a:srgbClr val="424A53"/>
          </a:solidFill>
          <a:ln>
            <a:noFill/>
          </a:ln>
        </p:spPr>
        <p:txBody>
          <a:bodyPr lIns="0" tIns="0" rIns="162000" bIns="0" anchor="ctr"/>
          <a:lstStyle/>
          <a:p>
            <a:pPr algn="r">
              <a:defRPr/>
            </a:pPr>
            <a:r>
              <a:rPr lang="zh-CN" altLang="en-US" sz="1500" b="1" kern="0">
                <a:solidFill>
                  <a:schemeClr val="bg1"/>
                </a:solidFill>
                <a:latin typeface="微软雅黑" pitchFamily="34" charset="-122"/>
                <a:ea typeface="微软雅黑" pitchFamily="34" charset="-122"/>
              </a:rPr>
              <a:t>标题</a:t>
            </a:r>
          </a:p>
        </p:txBody>
      </p:sp>
      <p:sp>
        <p:nvSpPr>
          <p:cNvPr id="14" name="任意多边形 38"/>
          <p:cNvSpPr>
            <a:spLocks noChangeArrowheads="1"/>
          </p:cNvSpPr>
          <p:nvPr/>
        </p:nvSpPr>
        <p:spPr bwMode="auto">
          <a:xfrm>
            <a:off x="2518173" y="2838451"/>
            <a:ext cx="1312069" cy="1014413"/>
          </a:xfrm>
          <a:custGeom>
            <a:avLst/>
            <a:gdLst>
              <a:gd name="T0" fmla="*/ 423615 w 1747216"/>
              <a:gd name="T1" fmla="*/ 0 h 1352638"/>
              <a:gd name="T2" fmla="*/ 814167 w 1747216"/>
              <a:gd name="T3" fmla="*/ 404259 h 1352638"/>
              <a:gd name="T4" fmla="*/ 960725 w 1747216"/>
              <a:gd name="T5" fmla="*/ 406816 h 1352638"/>
              <a:gd name="T6" fmla="*/ 1340229 w 1747216"/>
              <a:gd name="T7" fmla="*/ 40487 h 1352638"/>
              <a:gd name="T8" fmla="*/ 1718748 w 1747216"/>
              <a:gd name="T9" fmla="*/ 432290 h 1352638"/>
              <a:gd name="T10" fmla="*/ 1716190 w 1747216"/>
              <a:gd name="T11" fmla="*/ 578786 h 1352638"/>
              <a:gd name="T12" fmla="*/ 944719 w 1747216"/>
              <a:gd name="T13" fmla="*/ 1323474 h 1352638"/>
              <a:gd name="T14" fmla="*/ 870910 w 1747216"/>
              <a:gd name="T15" fmla="*/ 1352535 h 1352638"/>
              <a:gd name="T16" fmla="*/ 798161 w 1747216"/>
              <a:gd name="T17" fmla="*/ 1320917 h 1352638"/>
              <a:gd name="T18" fmla="*/ 29089 w 1747216"/>
              <a:gd name="T19" fmla="*/ 524855 h 1352638"/>
              <a:gd name="T20" fmla="*/ 31647 w 1747216"/>
              <a:gd name="T21" fmla="*/ 378358 h 1352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47216"/>
              <a:gd name="T34" fmla="*/ 0 h 1352638"/>
              <a:gd name="T35" fmla="*/ 1747216 w 1747216"/>
              <a:gd name="T36" fmla="*/ 1352638 h 1352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47216" h="1352638">
                <a:moveTo>
                  <a:pt x="423464" y="0"/>
                </a:moveTo>
                <a:lnTo>
                  <a:pt x="813877" y="404285"/>
                </a:lnTo>
                <a:cubicBezTo>
                  <a:pt x="853628" y="445448"/>
                  <a:pt x="919220" y="446592"/>
                  <a:pt x="960383" y="406842"/>
                </a:cubicBezTo>
                <a:lnTo>
                  <a:pt x="1339752" y="40490"/>
                </a:lnTo>
                <a:lnTo>
                  <a:pt x="1718136" y="432318"/>
                </a:lnTo>
                <a:cubicBezTo>
                  <a:pt x="1757887" y="473481"/>
                  <a:pt x="1756742" y="539074"/>
                  <a:pt x="1715579" y="578824"/>
                </a:cubicBezTo>
                <a:lnTo>
                  <a:pt x="944383" y="1323560"/>
                </a:lnTo>
                <a:cubicBezTo>
                  <a:pt x="923801" y="1343435"/>
                  <a:pt x="897113" y="1353086"/>
                  <a:pt x="870600" y="1352623"/>
                </a:cubicBezTo>
                <a:cubicBezTo>
                  <a:pt x="844088" y="1352161"/>
                  <a:pt x="817752" y="1341584"/>
                  <a:pt x="797877" y="1321003"/>
                </a:cubicBezTo>
                <a:lnTo>
                  <a:pt x="29079" y="524889"/>
                </a:lnTo>
                <a:cubicBezTo>
                  <a:pt x="-10671" y="483726"/>
                  <a:pt x="-9526" y="418134"/>
                  <a:pt x="31636" y="378383"/>
                </a:cubicBezTo>
                <a:lnTo>
                  <a:pt x="423464" y="0"/>
                </a:lnTo>
                <a:close/>
              </a:path>
            </a:pathLst>
          </a:custGeom>
          <a:solidFill>
            <a:srgbClr val="DD1C3E"/>
          </a:solidFill>
          <a:ln>
            <a:noFill/>
          </a:ln>
          <a:extLst/>
        </p:spPr>
        <p:txBody>
          <a:bodyPr lIns="0" tIns="162000" rIns="0" bIns="0" anchor="ctr"/>
          <a:lstStyle/>
          <a:p>
            <a:pPr algn="ctr">
              <a:defRPr/>
            </a:pPr>
            <a:r>
              <a:rPr lang="zh-CN" altLang="en-US" sz="1500" b="1" kern="0">
                <a:solidFill>
                  <a:schemeClr val="bg1"/>
                </a:solidFill>
                <a:latin typeface="微软雅黑" pitchFamily="34" charset="-122"/>
                <a:ea typeface="微软雅黑" pitchFamily="34" charset="-122"/>
              </a:rPr>
              <a:t>标题</a:t>
            </a:r>
          </a:p>
        </p:txBody>
      </p:sp>
      <p:sp>
        <p:nvSpPr>
          <p:cNvPr id="15" name="矩形 39"/>
          <p:cNvSpPr>
            <a:spLocks noChangeArrowheads="1"/>
          </p:cNvSpPr>
          <p:nvPr/>
        </p:nvSpPr>
        <p:spPr bwMode="auto">
          <a:xfrm>
            <a:off x="3889774" y="2241948"/>
            <a:ext cx="1357313" cy="453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nSpc>
                <a:spcPct val="120000"/>
              </a:lnSpc>
              <a:defRPr/>
            </a:pPr>
            <a:r>
              <a:rPr lang="zh-CN" altLang="en-US" sz="1200" kern="0" dirty="0">
                <a:latin typeface="微软雅黑" pitchFamily="34" charset="-122"/>
                <a:ea typeface="微软雅黑" pitchFamily="34" charset="-122"/>
              </a:rPr>
              <a:t>此处输入文本</a:t>
            </a:r>
            <a:endParaRPr lang="en-US" sz="1200" kern="0" dirty="0">
              <a:latin typeface="微软雅黑" pitchFamily="34" charset="-122"/>
              <a:ea typeface="微软雅黑" pitchFamily="34" charset="-122"/>
            </a:endParaRPr>
          </a:p>
          <a:p>
            <a:pPr>
              <a:lnSpc>
                <a:spcPct val="120000"/>
              </a:lnSpc>
              <a:defRPr/>
            </a:pPr>
            <a:r>
              <a:rPr lang="zh-CN" altLang="en-US" sz="1200" kern="0" dirty="0">
                <a:latin typeface="微软雅黑" pitchFamily="34" charset="-122"/>
                <a:ea typeface="微软雅黑" pitchFamily="34" charset="-122"/>
              </a:rPr>
              <a:t>此处输入文本</a:t>
            </a:r>
            <a:endParaRPr lang="en-US" sz="1200" kern="0" dirty="0">
              <a:latin typeface="微软雅黑" pitchFamily="34" charset="-122"/>
              <a:ea typeface="微软雅黑" pitchFamily="34" charset="-122"/>
            </a:endParaRPr>
          </a:p>
        </p:txBody>
      </p:sp>
      <p:sp>
        <p:nvSpPr>
          <p:cNvPr id="16" name="矩形 40"/>
          <p:cNvSpPr>
            <a:spLocks noChangeArrowheads="1"/>
          </p:cNvSpPr>
          <p:nvPr/>
        </p:nvSpPr>
        <p:spPr bwMode="auto">
          <a:xfrm>
            <a:off x="2489599" y="3921920"/>
            <a:ext cx="1357313" cy="453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lnSpc>
                <a:spcPct val="120000"/>
              </a:lnSpc>
              <a:defRPr/>
            </a:pPr>
            <a:r>
              <a:rPr lang="zh-CN" altLang="en-US" sz="1200" kern="0" dirty="0">
                <a:latin typeface="微软雅黑" pitchFamily="34" charset="-122"/>
                <a:ea typeface="微软雅黑" pitchFamily="34" charset="-122"/>
              </a:rPr>
              <a:t>此处输入文本</a:t>
            </a:r>
            <a:endParaRPr lang="en-US" sz="1200" kern="0" dirty="0">
              <a:latin typeface="微软雅黑" pitchFamily="34" charset="-122"/>
              <a:ea typeface="微软雅黑" pitchFamily="34" charset="-122"/>
            </a:endParaRPr>
          </a:p>
          <a:p>
            <a:pPr algn="ctr">
              <a:lnSpc>
                <a:spcPct val="120000"/>
              </a:lnSpc>
              <a:defRPr/>
            </a:pPr>
            <a:r>
              <a:rPr lang="zh-CN" altLang="en-US" sz="1200" kern="0" dirty="0">
                <a:latin typeface="微软雅黑" pitchFamily="34" charset="-122"/>
                <a:ea typeface="微软雅黑" pitchFamily="34" charset="-122"/>
              </a:rPr>
              <a:t>此处输入文本</a:t>
            </a:r>
            <a:endParaRPr lang="en-US" sz="1200" kern="0" dirty="0">
              <a:latin typeface="微软雅黑" pitchFamily="34" charset="-122"/>
              <a:ea typeface="微软雅黑" pitchFamily="34" charset="-122"/>
            </a:endParaRPr>
          </a:p>
        </p:txBody>
      </p:sp>
      <p:sp>
        <p:nvSpPr>
          <p:cNvPr id="17" name="矩形 41"/>
          <p:cNvSpPr>
            <a:spLocks noChangeArrowheads="1"/>
          </p:cNvSpPr>
          <p:nvPr/>
        </p:nvSpPr>
        <p:spPr bwMode="auto">
          <a:xfrm>
            <a:off x="1784749" y="1291830"/>
            <a:ext cx="1357313" cy="453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lnSpc>
                <a:spcPct val="120000"/>
              </a:lnSpc>
              <a:defRPr/>
            </a:pPr>
            <a:r>
              <a:rPr lang="zh-CN" altLang="en-US" sz="1200" kern="0" dirty="0">
                <a:latin typeface="微软雅黑" pitchFamily="34" charset="-122"/>
                <a:ea typeface="微软雅黑" pitchFamily="34" charset="-122"/>
              </a:rPr>
              <a:t>此处输入文本</a:t>
            </a:r>
            <a:endParaRPr lang="en-US" sz="1200" kern="0" dirty="0">
              <a:latin typeface="微软雅黑" pitchFamily="34" charset="-122"/>
              <a:ea typeface="微软雅黑" pitchFamily="34" charset="-122"/>
            </a:endParaRPr>
          </a:p>
          <a:p>
            <a:pPr algn="ctr">
              <a:lnSpc>
                <a:spcPct val="120000"/>
              </a:lnSpc>
              <a:defRPr/>
            </a:pPr>
            <a:r>
              <a:rPr lang="zh-CN" altLang="en-US" sz="1200" kern="0" dirty="0">
                <a:latin typeface="微软雅黑" pitchFamily="34" charset="-122"/>
                <a:ea typeface="微软雅黑" pitchFamily="34" charset="-122"/>
              </a:rPr>
              <a:t>此处输入文本</a:t>
            </a:r>
            <a:endParaRPr lang="en-US" sz="1200" kern="0" dirty="0">
              <a:latin typeface="微软雅黑" pitchFamily="34" charset="-122"/>
              <a:ea typeface="微软雅黑" pitchFamily="34" charset="-122"/>
            </a:endParaRPr>
          </a:p>
        </p:txBody>
      </p:sp>
      <p:sp>
        <p:nvSpPr>
          <p:cNvPr id="18" name="矩形 42"/>
          <p:cNvSpPr>
            <a:spLocks noChangeArrowheads="1"/>
          </p:cNvSpPr>
          <p:nvPr/>
        </p:nvSpPr>
        <p:spPr bwMode="auto">
          <a:xfrm>
            <a:off x="394100" y="2934892"/>
            <a:ext cx="1354931" cy="4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r">
              <a:lnSpc>
                <a:spcPct val="120000"/>
              </a:lnSpc>
              <a:defRPr/>
            </a:pPr>
            <a:r>
              <a:rPr lang="zh-CN" altLang="en-US" sz="1200" kern="0" dirty="0">
                <a:latin typeface="微软雅黑" pitchFamily="34" charset="-122"/>
                <a:ea typeface="微软雅黑" pitchFamily="34" charset="-122"/>
              </a:rPr>
              <a:t>此处输入文本</a:t>
            </a:r>
            <a:endParaRPr lang="en-US" sz="1200" kern="0" dirty="0">
              <a:latin typeface="微软雅黑" pitchFamily="34" charset="-122"/>
              <a:ea typeface="微软雅黑" pitchFamily="34" charset="-122"/>
            </a:endParaRPr>
          </a:p>
          <a:p>
            <a:pPr algn="r">
              <a:lnSpc>
                <a:spcPct val="120000"/>
              </a:lnSpc>
              <a:defRPr/>
            </a:pPr>
            <a:r>
              <a:rPr lang="zh-CN" altLang="en-US" sz="1200" kern="0" dirty="0">
                <a:latin typeface="微软雅黑" pitchFamily="34" charset="-122"/>
                <a:ea typeface="微软雅黑" pitchFamily="34" charset="-122"/>
              </a:rPr>
              <a:t>此处输入文本</a:t>
            </a:r>
            <a:endParaRPr lang="en-US" sz="1200" kern="0" dirty="0">
              <a:latin typeface="微软雅黑" pitchFamily="34" charset="-122"/>
              <a:ea typeface="微软雅黑" pitchFamily="34" charset="-122"/>
            </a:endParaRPr>
          </a:p>
        </p:txBody>
      </p:sp>
      <p:grpSp>
        <p:nvGrpSpPr>
          <p:cNvPr id="19" name="Group 18"/>
          <p:cNvGrpSpPr>
            <a:grpSpLocks/>
          </p:cNvGrpSpPr>
          <p:nvPr/>
        </p:nvGrpSpPr>
        <p:grpSpPr bwMode="auto">
          <a:xfrm>
            <a:off x="5522119" y="1394223"/>
            <a:ext cx="2887266" cy="680016"/>
            <a:chOff x="0" y="0"/>
            <a:chExt cx="3850501" cy="907993"/>
          </a:xfrm>
        </p:grpSpPr>
        <p:sp>
          <p:nvSpPr>
            <p:cNvPr id="20" name="文本框 44"/>
            <p:cNvSpPr txBox="1">
              <a:spLocks noChangeArrowheads="1"/>
            </p:cNvSpPr>
            <p:nvPr/>
          </p:nvSpPr>
          <p:spPr bwMode="auto">
            <a:xfrm>
              <a:off x="0" y="0"/>
              <a:ext cx="2674843" cy="349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100" b="1" kern="0" dirty="0" smtClean="0">
                  <a:latin typeface="微软雅黑" pitchFamily="34" charset="-122"/>
                  <a:ea typeface="微软雅黑" pitchFamily="34" charset="-122"/>
                </a:rPr>
                <a:t>添加标题</a:t>
              </a:r>
              <a:endParaRPr lang="zh-CN" altLang="en-US" sz="1100" b="1" kern="0" dirty="0">
                <a:latin typeface="微软雅黑" pitchFamily="34" charset="-122"/>
                <a:ea typeface="微软雅黑" pitchFamily="34" charset="-122"/>
              </a:endParaRPr>
            </a:p>
          </p:txBody>
        </p:sp>
        <p:sp>
          <p:nvSpPr>
            <p:cNvPr id="21" name="文本框 20"/>
            <p:cNvSpPr txBox="1">
              <a:spLocks noChangeArrowheads="1"/>
            </p:cNvSpPr>
            <p:nvPr/>
          </p:nvSpPr>
          <p:spPr bwMode="auto">
            <a:xfrm>
              <a:off x="0" y="353199"/>
              <a:ext cx="3850501" cy="55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050" dirty="0">
                  <a:latin typeface="微软雅黑" panose="020B0503020204020204" pitchFamily="34" charset="-122"/>
                  <a:ea typeface="微软雅黑" panose="020B0503020204020204" pitchFamily="34" charset="-122"/>
                </a:rPr>
                <a:t>此处添加详细文本描述，建议与标题相关并符合整体语言风格，语言描述尽量。</a:t>
              </a:r>
            </a:p>
          </p:txBody>
        </p:sp>
      </p:grpSp>
      <p:grpSp>
        <p:nvGrpSpPr>
          <p:cNvPr id="22" name="Group 21"/>
          <p:cNvGrpSpPr>
            <a:grpSpLocks/>
          </p:cNvGrpSpPr>
          <p:nvPr/>
        </p:nvGrpSpPr>
        <p:grpSpPr bwMode="auto">
          <a:xfrm>
            <a:off x="5522119" y="2464595"/>
            <a:ext cx="2887266" cy="680464"/>
            <a:chOff x="0" y="0"/>
            <a:chExt cx="3850501" cy="907055"/>
          </a:xfrm>
        </p:grpSpPr>
        <p:sp>
          <p:nvSpPr>
            <p:cNvPr id="23" name="文本框 47"/>
            <p:cNvSpPr txBox="1">
              <a:spLocks noChangeArrowheads="1"/>
            </p:cNvSpPr>
            <p:nvPr/>
          </p:nvSpPr>
          <p:spPr bwMode="auto">
            <a:xfrm>
              <a:off x="0" y="0"/>
              <a:ext cx="2674843" cy="34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100" b="1" kern="0" dirty="0">
                  <a:latin typeface="微软雅黑" pitchFamily="34" charset="-122"/>
                  <a:ea typeface="微软雅黑" pitchFamily="34" charset="-122"/>
                </a:rPr>
                <a:t>添加标题</a:t>
              </a:r>
            </a:p>
          </p:txBody>
        </p:sp>
        <p:sp>
          <p:nvSpPr>
            <p:cNvPr id="24" name="文本框 14"/>
            <p:cNvSpPr txBox="1">
              <a:spLocks noChangeArrowheads="1"/>
            </p:cNvSpPr>
            <p:nvPr/>
          </p:nvSpPr>
          <p:spPr bwMode="auto">
            <a:xfrm>
              <a:off x="0" y="353199"/>
              <a:ext cx="3850501" cy="553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050" dirty="0">
                  <a:latin typeface="微软雅黑" panose="020B0503020204020204" pitchFamily="34" charset="-122"/>
                  <a:ea typeface="微软雅黑" panose="020B0503020204020204" pitchFamily="34" charset="-122"/>
                </a:rPr>
                <a:t>此处添加详细文本描述，建议与标题相关并符合整体语言风格，语言描述尽量。</a:t>
              </a:r>
            </a:p>
          </p:txBody>
        </p:sp>
      </p:grpSp>
      <p:grpSp>
        <p:nvGrpSpPr>
          <p:cNvPr id="25" name="Group 24"/>
          <p:cNvGrpSpPr>
            <a:grpSpLocks/>
          </p:cNvGrpSpPr>
          <p:nvPr/>
        </p:nvGrpSpPr>
        <p:grpSpPr bwMode="auto">
          <a:xfrm>
            <a:off x="5522119" y="3536158"/>
            <a:ext cx="2887266" cy="680464"/>
            <a:chOff x="0" y="0"/>
            <a:chExt cx="3850501" cy="907055"/>
          </a:xfrm>
        </p:grpSpPr>
        <p:sp>
          <p:nvSpPr>
            <p:cNvPr id="26" name="文本框 50"/>
            <p:cNvSpPr txBox="1">
              <a:spLocks noChangeArrowheads="1"/>
            </p:cNvSpPr>
            <p:nvPr/>
          </p:nvSpPr>
          <p:spPr bwMode="auto">
            <a:xfrm>
              <a:off x="0" y="0"/>
              <a:ext cx="2674843" cy="34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100" b="1" kern="0" dirty="0">
                  <a:latin typeface="微软雅黑" pitchFamily="34" charset="-122"/>
                  <a:ea typeface="微软雅黑" pitchFamily="34" charset="-122"/>
                </a:rPr>
                <a:t>添加标题</a:t>
              </a:r>
            </a:p>
          </p:txBody>
        </p:sp>
        <p:sp>
          <p:nvSpPr>
            <p:cNvPr id="27" name="文本框 14"/>
            <p:cNvSpPr txBox="1">
              <a:spLocks noChangeArrowheads="1"/>
            </p:cNvSpPr>
            <p:nvPr/>
          </p:nvSpPr>
          <p:spPr bwMode="auto">
            <a:xfrm>
              <a:off x="0" y="353199"/>
              <a:ext cx="3850501" cy="553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050" dirty="0">
                  <a:latin typeface="微软雅黑" panose="020B0503020204020204" pitchFamily="34" charset="-122"/>
                  <a:ea typeface="微软雅黑" panose="020B0503020204020204" pitchFamily="34" charset="-122"/>
                </a:rPr>
                <a:t>此处添加详细文本描述，建议与标题相关并符合整体语言风格，语言描述尽量。</a:t>
              </a:r>
            </a:p>
          </p:txBody>
        </p:sp>
      </p:grpSp>
    </p:spTree>
    <p:extLst>
      <p:ext uri="{BB962C8B-B14F-4D97-AF65-F5344CB8AC3E}">
        <p14:creationId xmlns:p14="http://schemas.microsoft.com/office/powerpoint/2010/main" val="1410310325"/>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Effect transition="in" filter="fade">
                                      <p:cBhvr>
                                        <p:cTn id="38" dur="500"/>
                                        <p:tgtEl>
                                          <p:spTgt spid="14"/>
                                        </p:tgtEl>
                                      </p:cBhvr>
                                    </p:animEffect>
                                  </p:childTnLst>
                                </p:cTn>
                              </p:par>
                            </p:childTnLst>
                          </p:cTn>
                        </p:par>
                        <p:par>
                          <p:cTn id="39" fill="hold">
                            <p:stCondLst>
                              <p:cond delay="1500"/>
                            </p:stCondLst>
                            <p:childTnLst>
                              <p:par>
                                <p:cTn id="40" presetID="12" presetClass="entr" presetSubtype="4"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p:tgtEl>
                                          <p:spTgt spid="17"/>
                                        </p:tgtEl>
                                        <p:attrNameLst>
                                          <p:attrName>ppt_y</p:attrName>
                                        </p:attrNameLst>
                                      </p:cBhvr>
                                      <p:tavLst>
                                        <p:tav tm="0">
                                          <p:val>
                                            <p:strVal val="#ppt_y+#ppt_h*1.125000"/>
                                          </p:val>
                                        </p:tav>
                                        <p:tav tm="100000">
                                          <p:val>
                                            <p:strVal val="#ppt_y"/>
                                          </p:val>
                                        </p:tav>
                                      </p:tavLst>
                                    </p:anim>
                                    <p:animEffect transition="in" filter="wipe(up)">
                                      <p:cBhvr>
                                        <p:cTn id="43" dur="500"/>
                                        <p:tgtEl>
                                          <p:spTgt spid="17"/>
                                        </p:tgtEl>
                                      </p:cBhvr>
                                    </p:animEffect>
                                  </p:childTnLst>
                                </p:cTn>
                              </p:par>
                              <p:par>
                                <p:cTn id="44" presetID="12" presetClass="entr" presetSubtype="2"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p:tgtEl>
                                          <p:spTgt spid="18"/>
                                        </p:tgtEl>
                                        <p:attrNameLst>
                                          <p:attrName>ppt_x</p:attrName>
                                        </p:attrNameLst>
                                      </p:cBhvr>
                                      <p:tavLst>
                                        <p:tav tm="0">
                                          <p:val>
                                            <p:strVal val="#ppt_x+#ppt_w*1.125000"/>
                                          </p:val>
                                        </p:tav>
                                        <p:tav tm="100000">
                                          <p:val>
                                            <p:strVal val="#ppt_x"/>
                                          </p:val>
                                        </p:tav>
                                      </p:tavLst>
                                    </p:anim>
                                    <p:animEffect transition="in" filter="wipe(left)">
                                      <p:cBhvr>
                                        <p:cTn id="47" dur="500"/>
                                        <p:tgtEl>
                                          <p:spTgt spid="18"/>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p:tgtEl>
                                          <p:spTgt spid="16"/>
                                        </p:tgtEl>
                                        <p:attrNameLst>
                                          <p:attrName>ppt_y</p:attrName>
                                        </p:attrNameLst>
                                      </p:cBhvr>
                                      <p:tavLst>
                                        <p:tav tm="0">
                                          <p:val>
                                            <p:strVal val="#ppt_y-#ppt_h*1.125000"/>
                                          </p:val>
                                        </p:tav>
                                        <p:tav tm="100000">
                                          <p:val>
                                            <p:strVal val="#ppt_y"/>
                                          </p:val>
                                        </p:tav>
                                      </p:tavLst>
                                    </p:anim>
                                    <p:animEffect transition="in" filter="wipe(down)">
                                      <p:cBhvr>
                                        <p:cTn id="51" dur="500"/>
                                        <p:tgtEl>
                                          <p:spTgt spid="16"/>
                                        </p:tgtEl>
                                      </p:cBhvr>
                                    </p:animEffect>
                                  </p:childTnLst>
                                </p:cTn>
                              </p:par>
                              <p:par>
                                <p:cTn id="52" presetID="12" presetClass="entr" presetSubtype="8"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p:tgtEl>
                                          <p:spTgt spid="15"/>
                                        </p:tgtEl>
                                        <p:attrNameLst>
                                          <p:attrName>ppt_x</p:attrName>
                                        </p:attrNameLst>
                                      </p:cBhvr>
                                      <p:tavLst>
                                        <p:tav tm="0">
                                          <p:val>
                                            <p:strVal val="#ppt_x-#ppt_w*1.125000"/>
                                          </p:val>
                                        </p:tav>
                                        <p:tav tm="100000">
                                          <p:val>
                                            <p:strVal val="#ppt_x"/>
                                          </p:val>
                                        </p:tav>
                                      </p:tavLst>
                                    </p:anim>
                                    <p:animEffect transition="in" filter="wipe(right)">
                                      <p:cBhvr>
                                        <p:cTn id="55" dur="500"/>
                                        <p:tgtEl>
                                          <p:spTgt spid="15"/>
                                        </p:tgtEl>
                                      </p:cBhvr>
                                    </p:animEffect>
                                  </p:childTnLst>
                                </p:cTn>
                              </p:par>
                            </p:childTnLst>
                          </p:cTn>
                        </p:par>
                        <p:par>
                          <p:cTn id="56" fill="hold">
                            <p:stCondLst>
                              <p:cond delay="2000"/>
                            </p:stCondLst>
                            <p:childTnLst>
                              <p:par>
                                <p:cTn id="57" presetID="22" presetClass="entr" presetSubtype="8"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par>
                          <p:cTn id="60" fill="hold">
                            <p:stCondLst>
                              <p:cond delay="2500"/>
                            </p:stCondLst>
                            <p:childTnLst>
                              <p:par>
                                <p:cTn id="61" presetID="22" presetClass="entr" presetSubtype="8"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left)">
                                      <p:cBhvr>
                                        <p:cTn id="63" dur="500"/>
                                        <p:tgtEl>
                                          <p:spTgt spid="22"/>
                                        </p:tgtEl>
                                      </p:cBhvr>
                                    </p:animEffect>
                                  </p:childTnLst>
                                </p:cTn>
                              </p:par>
                            </p:childTnLst>
                          </p:cTn>
                        </p:par>
                        <p:par>
                          <p:cTn id="64" fill="hold">
                            <p:stCondLst>
                              <p:cond delay="3000"/>
                            </p:stCondLst>
                            <p:childTnLst>
                              <p:par>
                                <p:cTn id="65" presetID="22" presetClass="entr" presetSubtype="8" fill="hold"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4" grpId="0" animBg="1"/>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sp>
        <p:nvSpPr>
          <p:cNvPr id="11" name="Freeform 6"/>
          <p:cNvSpPr>
            <a:spLocks/>
          </p:cNvSpPr>
          <p:nvPr/>
        </p:nvSpPr>
        <p:spPr bwMode="auto">
          <a:xfrm flipH="1">
            <a:off x="6153383" y="4159890"/>
            <a:ext cx="670226" cy="144190"/>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D20000"/>
          </a:solidFill>
          <a:ln>
            <a:noFill/>
          </a:ln>
        </p:spPr>
        <p:txBody>
          <a:bodyPr vert="horz" wrap="square" lIns="68562" tIns="34281" rIns="68562" bIns="34281" numCol="1" anchor="t" anchorCtr="0" compatLnSpc="1">
            <a:prstTxWarp prst="textNoShape">
              <a:avLst/>
            </a:prstTxWarp>
          </a:bodyPr>
          <a:lstStyle/>
          <a:p>
            <a:endParaRPr lang="id-ID" sz="1013"/>
          </a:p>
        </p:txBody>
      </p:sp>
      <p:sp>
        <p:nvSpPr>
          <p:cNvPr id="12" name="Freeform 24"/>
          <p:cNvSpPr/>
          <p:nvPr/>
        </p:nvSpPr>
        <p:spPr>
          <a:xfrm flipH="1">
            <a:off x="5977715" y="3862085"/>
            <a:ext cx="1021563" cy="297804"/>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2"/>
          </a:p>
        </p:txBody>
      </p:sp>
      <p:sp>
        <p:nvSpPr>
          <p:cNvPr id="13" name="Freeform 25"/>
          <p:cNvSpPr/>
          <p:nvPr/>
        </p:nvSpPr>
        <p:spPr>
          <a:xfrm flipH="1">
            <a:off x="6260643" y="4364188"/>
            <a:ext cx="455706" cy="97281"/>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2"/>
          </a:p>
        </p:txBody>
      </p:sp>
      <p:sp>
        <p:nvSpPr>
          <p:cNvPr id="14" name="Freeform 5"/>
          <p:cNvSpPr>
            <a:spLocks/>
          </p:cNvSpPr>
          <p:nvPr/>
        </p:nvSpPr>
        <p:spPr bwMode="auto">
          <a:xfrm>
            <a:off x="6406519" y="3286674"/>
            <a:ext cx="133315" cy="393995"/>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5" name="Freeform 6"/>
          <p:cNvSpPr>
            <a:spLocks/>
          </p:cNvSpPr>
          <p:nvPr/>
        </p:nvSpPr>
        <p:spPr bwMode="auto">
          <a:xfrm>
            <a:off x="6444606" y="3216445"/>
            <a:ext cx="104748" cy="121412"/>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6" name="Freeform 7"/>
          <p:cNvSpPr>
            <a:spLocks/>
          </p:cNvSpPr>
          <p:nvPr/>
        </p:nvSpPr>
        <p:spPr bwMode="auto">
          <a:xfrm>
            <a:off x="6432704" y="3260485"/>
            <a:ext cx="114270" cy="110700"/>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7" name="Freeform 8"/>
          <p:cNvSpPr>
            <a:spLocks/>
          </p:cNvSpPr>
          <p:nvPr/>
        </p:nvSpPr>
        <p:spPr bwMode="auto">
          <a:xfrm>
            <a:off x="6424371" y="3666383"/>
            <a:ext cx="34520" cy="57135"/>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8" name="Freeform 9"/>
          <p:cNvSpPr>
            <a:spLocks/>
          </p:cNvSpPr>
          <p:nvPr/>
        </p:nvSpPr>
        <p:spPr bwMode="auto">
          <a:xfrm>
            <a:off x="6544596" y="3285483"/>
            <a:ext cx="132125" cy="393995"/>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9" name="Freeform 10"/>
          <p:cNvSpPr>
            <a:spLocks/>
          </p:cNvSpPr>
          <p:nvPr/>
        </p:nvSpPr>
        <p:spPr bwMode="auto">
          <a:xfrm>
            <a:off x="6581493" y="3212874"/>
            <a:ext cx="104748" cy="121412"/>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20" name="Freeform 11"/>
          <p:cNvSpPr>
            <a:spLocks/>
          </p:cNvSpPr>
          <p:nvPr/>
        </p:nvSpPr>
        <p:spPr bwMode="auto">
          <a:xfrm>
            <a:off x="6570780" y="3259295"/>
            <a:ext cx="114270" cy="109509"/>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21" name="Freeform 12"/>
          <p:cNvSpPr>
            <a:spLocks/>
          </p:cNvSpPr>
          <p:nvPr/>
        </p:nvSpPr>
        <p:spPr bwMode="auto">
          <a:xfrm>
            <a:off x="6562448" y="3662813"/>
            <a:ext cx="34520" cy="57135"/>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22" name="Freeform 13"/>
          <p:cNvSpPr>
            <a:spLocks/>
          </p:cNvSpPr>
          <p:nvPr/>
        </p:nvSpPr>
        <p:spPr bwMode="auto">
          <a:xfrm>
            <a:off x="6664816" y="3287863"/>
            <a:ext cx="30948" cy="199973"/>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grpSp>
        <p:nvGrpSpPr>
          <p:cNvPr id="23" name="Group 123"/>
          <p:cNvGrpSpPr/>
          <p:nvPr/>
        </p:nvGrpSpPr>
        <p:grpSpPr>
          <a:xfrm>
            <a:off x="5738752" y="3195912"/>
            <a:ext cx="613013" cy="465414"/>
            <a:chOff x="7170738" y="4168775"/>
            <a:chExt cx="817563" cy="620713"/>
          </a:xfrm>
          <a:solidFill>
            <a:srgbClr val="D20000"/>
          </a:solidFill>
        </p:grpSpPr>
        <p:sp>
          <p:nvSpPr>
            <p:cNvPr id="24"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25"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26"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27"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28"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29"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grpSp>
      <p:sp>
        <p:nvSpPr>
          <p:cNvPr id="30" name="Freeform 20"/>
          <p:cNvSpPr>
            <a:spLocks noEditPoints="1"/>
          </p:cNvSpPr>
          <p:nvPr/>
        </p:nvSpPr>
        <p:spPr bwMode="auto">
          <a:xfrm>
            <a:off x="5240010" y="1607139"/>
            <a:ext cx="358285" cy="377330"/>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31" name="Oval 21"/>
          <p:cNvSpPr>
            <a:spLocks noChangeArrowheads="1"/>
          </p:cNvSpPr>
          <p:nvPr/>
        </p:nvSpPr>
        <p:spPr bwMode="auto">
          <a:xfrm>
            <a:off x="7526604" y="1519054"/>
            <a:ext cx="105938" cy="105938"/>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32" name="Freeform 22"/>
          <p:cNvSpPr>
            <a:spLocks/>
          </p:cNvSpPr>
          <p:nvPr/>
        </p:nvSpPr>
        <p:spPr bwMode="auto">
          <a:xfrm>
            <a:off x="7564693" y="1597616"/>
            <a:ext cx="166644" cy="347572"/>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33" name="Freeform 23"/>
          <p:cNvSpPr>
            <a:spLocks/>
          </p:cNvSpPr>
          <p:nvPr/>
        </p:nvSpPr>
        <p:spPr bwMode="auto">
          <a:xfrm>
            <a:off x="7418285" y="1597616"/>
            <a:ext cx="178547" cy="342811"/>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34" name="Freeform 24"/>
          <p:cNvSpPr>
            <a:spLocks/>
          </p:cNvSpPr>
          <p:nvPr/>
        </p:nvSpPr>
        <p:spPr bwMode="auto">
          <a:xfrm>
            <a:off x="7574218" y="1480965"/>
            <a:ext cx="19045" cy="59516"/>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35" name="Freeform 25"/>
          <p:cNvSpPr>
            <a:spLocks noEditPoints="1"/>
          </p:cNvSpPr>
          <p:nvPr/>
        </p:nvSpPr>
        <p:spPr bwMode="auto">
          <a:xfrm>
            <a:off x="6721953" y="1225048"/>
            <a:ext cx="169025" cy="457081"/>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36" name="Freeform 26"/>
          <p:cNvSpPr>
            <a:spLocks noEditPoints="1"/>
          </p:cNvSpPr>
          <p:nvPr/>
        </p:nvSpPr>
        <p:spPr bwMode="auto">
          <a:xfrm>
            <a:off x="6576732" y="1369075"/>
            <a:ext cx="458272" cy="167835"/>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37" name="Freeform 27"/>
          <p:cNvSpPr>
            <a:spLocks noEditPoints="1"/>
          </p:cNvSpPr>
          <p:nvPr/>
        </p:nvSpPr>
        <p:spPr bwMode="auto">
          <a:xfrm>
            <a:off x="6611253" y="1265519"/>
            <a:ext cx="389233" cy="373759"/>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38" name="Freeform 28"/>
          <p:cNvSpPr>
            <a:spLocks noEditPoints="1"/>
          </p:cNvSpPr>
          <p:nvPr/>
        </p:nvSpPr>
        <p:spPr bwMode="auto">
          <a:xfrm>
            <a:off x="6611253" y="1265519"/>
            <a:ext cx="389233" cy="373759"/>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39" name="Oval 29"/>
          <p:cNvSpPr>
            <a:spLocks noChangeArrowheads="1"/>
          </p:cNvSpPr>
          <p:nvPr/>
        </p:nvSpPr>
        <p:spPr bwMode="auto">
          <a:xfrm>
            <a:off x="6771946" y="1417879"/>
            <a:ext cx="70229" cy="70229"/>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40" name="Freeform 30"/>
          <p:cNvSpPr>
            <a:spLocks noEditPoints="1"/>
          </p:cNvSpPr>
          <p:nvPr/>
        </p:nvSpPr>
        <p:spPr bwMode="auto">
          <a:xfrm>
            <a:off x="7311158" y="1095302"/>
            <a:ext cx="192831" cy="365427"/>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41" name="Rectangle 31"/>
          <p:cNvSpPr>
            <a:spLocks noChangeArrowheads="1"/>
          </p:cNvSpPr>
          <p:nvPr/>
        </p:nvSpPr>
        <p:spPr bwMode="auto">
          <a:xfrm>
            <a:off x="7214743" y="1094113"/>
            <a:ext cx="48803" cy="35590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42" name="Freeform 32"/>
          <p:cNvSpPr>
            <a:spLocks noEditPoints="1"/>
          </p:cNvSpPr>
          <p:nvPr/>
        </p:nvSpPr>
        <p:spPr bwMode="auto">
          <a:xfrm>
            <a:off x="5634003" y="2886727"/>
            <a:ext cx="421372" cy="308292"/>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grpSp>
        <p:nvGrpSpPr>
          <p:cNvPr id="43" name="Group 127"/>
          <p:cNvGrpSpPr/>
          <p:nvPr/>
        </p:nvGrpSpPr>
        <p:grpSpPr>
          <a:xfrm>
            <a:off x="6818366" y="3195018"/>
            <a:ext cx="380902" cy="490410"/>
            <a:chOff x="8610600" y="4127500"/>
            <a:chExt cx="508001" cy="654050"/>
          </a:xfrm>
          <a:solidFill>
            <a:srgbClr val="D20000"/>
          </a:solidFill>
        </p:grpSpPr>
        <p:sp>
          <p:nvSpPr>
            <p:cNvPr id="44"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45"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46"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47"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48"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49"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50"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51"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grpSp>
      <p:sp>
        <p:nvSpPr>
          <p:cNvPr id="52" name="Freeform 41"/>
          <p:cNvSpPr>
            <a:spLocks noEditPoints="1"/>
          </p:cNvSpPr>
          <p:nvPr/>
        </p:nvSpPr>
        <p:spPr bwMode="auto">
          <a:xfrm>
            <a:off x="7133802" y="2699848"/>
            <a:ext cx="321385" cy="292817"/>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53" name="Freeform 42"/>
          <p:cNvSpPr>
            <a:spLocks/>
          </p:cNvSpPr>
          <p:nvPr/>
        </p:nvSpPr>
        <p:spPr bwMode="auto">
          <a:xfrm>
            <a:off x="7217122" y="2970049"/>
            <a:ext cx="69038" cy="148790"/>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54" name="Freeform 43"/>
          <p:cNvSpPr>
            <a:spLocks/>
          </p:cNvSpPr>
          <p:nvPr/>
        </p:nvSpPr>
        <p:spPr bwMode="auto">
          <a:xfrm>
            <a:off x="7188554" y="3015280"/>
            <a:ext cx="97606" cy="201164"/>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55" name="Freeform 44"/>
          <p:cNvSpPr>
            <a:spLocks/>
          </p:cNvSpPr>
          <p:nvPr/>
        </p:nvSpPr>
        <p:spPr bwMode="auto">
          <a:xfrm>
            <a:off x="6297008" y="762014"/>
            <a:ext cx="392804" cy="35947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D20000"/>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56" name="Freeform 45"/>
          <p:cNvSpPr>
            <a:spLocks noEditPoints="1"/>
          </p:cNvSpPr>
          <p:nvPr/>
        </p:nvSpPr>
        <p:spPr bwMode="auto">
          <a:xfrm>
            <a:off x="6180359" y="2756983"/>
            <a:ext cx="478507" cy="396375"/>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57" name="Freeform 46"/>
          <p:cNvSpPr>
            <a:spLocks noEditPoints="1"/>
          </p:cNvSpPr>
          <p:nvPr/>
        </p:nvSpPr>
        <p:spPr bwMode="auto">
          <a:xfrm>
            <a:off x="7026673" y="1967803"/>
            <a:ext cx="614203" cy="716570"/>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D20000"/>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58" name="Freeform 47"/>
          <p:cNvSpPr>
            <a:spLocks noEditPoints="1"/>
          </p:cNvSpPr>
          <p:nvPr/>
        </p:nvSpPr>
        <p:spPr bwMode="auto">
          <a:xfrm>
            <a:off x="7492086" y="2177299"/>
            <a:ext cx="265441" cy="521358"/>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D20000"/>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59" name="Freeform 48"/>
          <p:cNvSpPr>
            <a:spLocks noEditPoints="1"/>
          </p:cNvSpPr>
          <p:nvPr/>
        </p:nvSpPr>
        <p:spPr bwMode="auto">
          <a:xfrm>
            <a:off x="6566021" y="2243958"/>
            <a:ext cx="434465" cy="434465"/>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60" name="Freeform 49"/>
          <p:cNvSpPr>
            <a:spLocks/>
          </p:cNvSpPr>
          <p:nvPr/>
        </p:nvSpPr>
        <p:spPr bwMode="auto">
          <a:xfrm>
            <a:off x="6645773" y="2382033"/>
            <a:ext cx="216637" cy="11427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grpSp>
        <p:nvGrpSpPr>
          <p:cNvPr id="61" name="Group 126"/>
          <p:cNvGrpSpPr/>
          <p:nvPr/>
        </p:nvGrpSpPr>
        <p:grpSpPr>
          <a:xfrm>
            <a:off x="6739805" y="2803404"/>
            <a:ext cx="340430" cy="323766"/>
            <a:chOff x="8505825" y="3605213"/>
            <a:chExt cx="454025" cy="431800"/>
          </a:xfrm>
        </p:grpSpPr>
        <p:sp>
          <p:nvSpPr>
            <p:cNvPr id="62"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63"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grpSp>
      <p:sp>
        <p:nvSpPr>
          <p:cNvPr id="64" name="Freeform 52"/>
          <p:cNvSpPr>
            <a:spLocks/>
          </p:cNvSpPr>
          <p:nvPr/>
        </p:nvSpPr>
        <p:spPr bwMode="auto">
          <a:xfrm>
            <a:off x="5689949" y="876285"/>
            <a:ext cx="509455" cy="41423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65" name="Freeform 53"/>
          <p:cNvSpPr>
            <a:spLocks/>
          </p:cNvSpPr>
          <p:nvPr/>
        </p:nvSpPr>
        <p:spPr bwMode="auto">
          <a:xfrm>
            <a:off x="6076800" y="853670"/>
            <a:ext cx="140457" cy="192831"/>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66" name="Freeform 54"/>
          <p:cNvSpPr>
            <a:spLocks/>
          </p:cNvSpPr>
          <p:nvPr/>
        </p:nvSpPr>
        <p:spPr bwMode="auto">
          <a:xfrm>
            <a:off x="5756605" y="985794"/>
            <a:ext cx="385662" cy="252347"/>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67" name="Freeform 55"/>
          <p:cNvSpPr>
            <a:spLocks noEditPoints="1"/>
          </p:cNvSpPr>
          <p:nvPr/>
        </p:nvSpPr>
        <p:spPr bwMode="auto">
          <a:xfrm>
            <a:off x="5442364" y="1207193"/>
            <a:ext cx="222589" cy="390423"/>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D20000"/>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68" name="Freeform 56"/>
          <p:cNvSpPr>
            <a:spLocks noEditPoints="1"/>
          </p:cNvSpPr>
          <p:nvPr/>
        </p:nvSpPr>
        <p:spPr bwMode="auto">
          <a:xfrm>
            <a:off x="5240008" y="2024939"/>
            <a:ext cx="416610" cy="453510"/>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69" name="Freeform 57"/>
          <p:cNvSpPr>
            <a:spLocks noEditPoints="1"/>
          </p:cNvSpPr>
          <p:nvPr/>
        </p:nvSpPr>
        <p:spPr bwMode="auto">
          <a:xfrm>
            <a:off x="6776707" y="852479"/>
            <a:ext cx="396375" cy="38923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0" name="Freeform 58"/>
          <p:cNvSpPr>
            <a:spLocks noEditPoints="1"/>
          </p:cNvSpPr>
          <p:nvPr/>
        </p:nvSpPr>
        <p:spPr bwMode="auto">
          <a:xfrm>
            <a:off x="5376514" y="2476274"/>
            <a:ext cx="385662" cy="390423"/>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D20000"/>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71" name="Rectangle 59"/>
          <p:cNvSpPr>
            <a:spLocks noChangeArrowheads="1"/>
          </p:cNvSpPr>
          <p:nvPr/>
        </p:nvSpPr>
        <p:spPr bwMode="auto">
          <a:xfrm>
            <a:off x="6873122" y="2105880"/>
            <a:ext cx="47017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2" name="Rectangle 60"/>
          <p:cNvSpPr>
            <a:spLocks noChangeArrowheads="1"/>
          </p:cNvSpPr>
          <p:nvPr/>
        </p:nvSpPr>
        <p:spPr bwMode="auto">
          <a:xfrm>
            <a:off x="6892167" y="2058267"/>
            <a:ext cx="43208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3" name="Rectangle 61"/>
          <p:cNvSpPr>
            <a:spLocks noChangeArrowheads="1"/>
          </p:cNvSpPr>
          <p:nvPr/>
        </p:nvSpPr>
        <p:spPr bwMode="auto">
          <a:xfrm>
            <a:off x="7062382" y="2009465"/>
            <a:ext cx="9165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4" name="Rectangle 62"/>
          <p:cNvSpPr>
            <a:spLocks noChangeArrowheads="1"/>
          </p:cNvSpPr>
          <p:nvPr/>
        </p:nvSpPr>
        <p:spPr bwMode="auto">
          <a:xfrm>
            <a:off x="7079045" y="1834488"/>
            <a:ext cx="58326" cy="1904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5" name="Rectangle 63"/>
          <p:cNvSpPr>
            <a:spLocks noChangeArrowheads="1"/>
          </p:cNvSpPr>
          <p:nvPr/>
        </p:nvSpPr>
        <p:spPr bwMode="auto">
          <a:xfrm>
            <a:off x="7062382" y="1824966"/>
            <a:ext cx="9165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6" name="Rectangle 64"/>
          <p:cNvSpPr>
            <a:spLocks noChangeArrowheads="1"/>
          </p:cNvSpPr>
          <p:nvPr/>
        </p:nvSpPr>
        <p:spPr bwMode="auto">
          <a:xfrm>
            <a:off x="7201647" y="2009465"/>
            <a:ext cx="89274"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7" name="Rectangle 65"/>
          <p:cNvSpPr>
            <a:spLocks noChangeArrowheads="1"/>
          </p:cNvSpPr>
          <p:nvPr/>
        </p:nvSpPr>
        <p:spPr bwMode="auto">
          <a:xfrm>
            <a:off x="7217123" y="1834488"/>
            <a:ext cx="57135" cy="1904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8" name="Rectangle 66"/>
          <p:cNvSpPr>
            <a:spLocks noChangeArrowheads="1"/>
          </p:cNvSpPr>
          <p:nvPr/>
        </p:nvSpPr>
        <p:spPr bwMode="auto">
          <a:xfrm>
            <a:off x="7201647" y="1824966"/>
            <a:ext cx="89274"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9" name="Rectangle 67"/>
          <p:cNvSpPr>
            <a:spLocks noChangeArrowheads="1"/>
          </p:cNvSpPr>
          <p:nvPr/>
        </p:nvSpPr>
        <p:spPr bwMode="auto">
          <a:xfrm>
            <a:off x="6925496" y="2009465"/>
            <a:ext cx="9165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80" name="Rectangle 68"/>
          <p:cNvSpPr>
            <a:spLocks noChangeArrowheads="1"/>
          </p:cNvSpPr>
          <p:nvPr/>
        </p:nvSpPr>
        <p:spPr bwMode="auto">
          <a:xfrm>
            <a:off x="6940969" y="1834488"/>
            <a:ext cx="59516" cy="1904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81" name="Rectangle 69"/>
          <p:cNvSpPr>
            <a:spLocks noChangeArrowheads="1"/>
          </p:cNvSpPr>
          <p:nvPr/>
        </p:nvSpPr>
        <p:spPr bwMode="auto">
          <a:xfrm>
            <a:off x="6925496" y="1824966"/>
            <a:ext cx="9165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82" name="Rectangle 70"/>
          <p:cNvSpPr>
            <a:spLocks noChangeArrowheads="1"/>
          </p:cNvSpPr>
          <p:nvPr/>
        </p:nvSpPr>
        <p:spPr bwMode="auto">
          <a:xfrm>
            <a:off x="6892167" y="1772592"/>
            <a:ext cx="43208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83" name="Freeform 71"/>
          <p:cNvSpPr>
            <a:spLocks/>
          </p:cNvSpPr>
          <p:nvPr/>
        </p:nvSpPr>
        <p:spPr bwMode="auto">
          <a:xfrm>
            <a:off x="6892167" y="1634516"/>
            <a:ext cx="432085" cy="138077"/>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84" name="Freeform 72"/>
          <p:cNvSpPr>
            <a:spLocks noEditPoints="1"/>
          </p:cNvSpPr>
          <p:nvPr/>
        </p:nvSpPr>
        <p:spPr bwMode="auto">
          <a:xfrm>
            <a:off x="5704233" y="1759498"/>
            <a:ext cx="599919" cy="391614"/>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85" name="Freeform 73"/>
          <p:cNvSpPr>
            <a:spLocks noEditPoints="1"/>
          </p:cNvSpPr>
          <p:nvPr/>
        </p:nvSpPr>
        <p:spPr bwMode="auto">
          <a:xfrm>
            <a:off x="7027863" y="2189203"/>
            <a:ext cx="140457" cy="24520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86" name="Freeform 74"/>
          <p:cNvSpPr>
            <a:spLocks noEditPoints="1"/>
          </p:cNvSpPr>
          <p:nvPr/>
        </p:nvSpPr>
        <p:spPr bwMode="auto">
          <a:xfrm>
            <a:off x="5801838" y="1348841"/>
            <a:ext cx="282105" cy="345191"/>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D20000"/>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87" name="Freeform 75"/>
          <p:cNvSpPr>
            <a:spLocks noEditPoints="1"/>
          </p:cNvSpPr>
          <p:nvPr/>
        </p:nvSpPr>
        <p:spPr bwMode="auto">
          <a:xfrm>
            <a:off x="6344623" y="1711886"/>
            <a:ext cx="427323" cy="428513"/>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D20000"/>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88" name="Freeform 76"/>
          <p:cNvSpPr>
            <a:spLocks noEditPoints="1"/>
          </p:cNvSpPr>
          <p:nvPr/>
        </p:nvSpPr>
        <p:spPr bwMode="auto">
          <a:xfrm>
            <a:off x="5918487" y="2264192"/>
            <a:ext cx="482078" cy="365427"/>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D20000"/>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89" name="Freeform 77"/>
          <p:cNvSpPr>
            <a:spLocks/>
          </p:cNvSpPr>
          <p:nvPr/>
        </p:nvSpPr>
        <p:spPr bwMode="auto">
          <a:xfrm>
            <a:off x="6129176" y="1728550"/>
            <a:ext cx="160693" cy="120222"/>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90" name="Freeform 78"/>
          <p:cNvSpPr>
            <a:spLocks/>
          </p:cNvSpPr>
          <p:nvPr/>
        </p:nvSpPr>
        <p:spPr bwMode="auto">
          <a:xfrm>
            <a:off x="6200592" y="1697603"/>
            <a:ext cx="44042" cy="54754"/>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91" name="Freeform 79"/>
          <p:cNvSpPr>
            <a:spLocks noEditPoints="1"/>
          </p:cNvSpPr>
          <p:nvPr/>
        </p:nvSpPr>
        <p:spPr bwMode="auto">
          <a:xfrm>
            <a:off x="5950628" y="2699847"/>
            <a:ext cx="169025" cy="234492"/>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92" name="Freeform 80"/>
          <p:cNvSpPr>
            <a:spLocks noEditPoints="1"/>
          </p:cNvSpPr>
          <p:nvPr/>
        </p:nvSpPr>
        <p:spPr bwMode="auto">
          <a:xfrm>
            <a:off x="7249260" y="1497630"/>
            <a:ext cx="211876" cy="232112"/>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93" name="Freeform 81"/>
          <p:cNvSpPr>
            <a:spLocks noEditPoints="1"/>
          </p:cNvSpPr>
          <p:nvPr/>
        </p:nvSpPr>
        <p:spPr bwMode="auto">
          <a:xfrm>
            <a:off x="6189881" y="1185766"/>
            <a:ext cx="320195" cy="460652"/>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94" name="Freeform 82"/>
          <p:cNvSpPr>
            <a:spLocks noEditPoints="1"/>
          </p:cNvSpPr>
          <p:nvPr/>
        </p:nvSpPr>
        <p:spPr bwMode="auto">
          <a:xfrm>
            <a:off x="6075611" y="1120299"/>
            <a:ext cx="184499" cy="163074"/>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95" name="Freeform 83"/>
          <p:cNvSpPr>
            <a:spLocks/>
          </p:cNvSpPr>
          <p:nvPr/>
        </p:nvSpPr>
        <p:spPr bwMode="auto">
          <a:xfrm>
            <a:off x="6023237" y="1217906"/>
            <a:ext cx="80941" cy="51184"/>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96" name="Freeform 84"/>
          <p:cNvSpPr>
            <a:spLocks/>
          </p:cNvSpPr>
          <p:nvPr/>
        </p:nvSpPr>
        <p:spPr bwMode="auto">
          <a:xfrm>
            <a:off x="5972054" y="1225047"/>
            <a:ext cx="109509" cy="66658"/>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97" name="Freeform 85"/>
          <p:cNvSpPr>
            <a:spLocks noEditPoints="1"/>
          </p:cNvSpPr>
          <p:nvPr/>
        </p:nvSpPr>
        <p:spPr bwMode="auto">
          <a:xfrm>
            <a:off x="5908967" y="2093976"/>
            <a:ext cx="334479" cy="119032"/>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98" name="Freeform 86"/>
          <p:cNvSpPr>
            <a:spLocks/>
          </p:cNvSpPr>
          <p:nvPr/>
        </p:nvSpPr>
        <p:spPr bwMode="auto">
          <a:xfrm>
            <a:off x="7294494" y="2401079"/>
            <a:ext cx="184499" cy="23687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99" name="Freeform 87"/>
          <p:cNvSpPr>
            <a:spLocks/>
          </p:cNvSpPr>
          <p:nvPr/>
        </p:nvSpPr>
        <p:spPr bwMode="auto">
          <a:xfrm>
            <a:off x="7399240" y="2392746"/>
            <a:ext cx="89274" cy="61896"/>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0" name="Freeform 88"/>
          <p:cNvSpPr>
            <a:spLocks/>
          </p:cNvSpPr>
          <p:nvPr/>
        </p:nvSpPr>
        <p:spPr bwMode="auto">
          <a:xfrm>
            <a:off x="7330203" y="2441550"/>
            <a:ext cx="122603" cy="170215"/>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1" name="Freeform 89"/>
          <p:cNvSpPr>
            <a:spLocks noEditPoints="1"/>
          </p:cNvSpPr>
          <p:nvPr/>
        </p:nvSpPr>
        <p:spPr bwMode="auto">
          <a:xfrm>
            <a:off x="7044525" y="1472633"/>
            <a:ext cx="166644" cy="121412"/>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2" name="Freeform 90"/>
          <p:cNvSpPr>
            <a:spLocks/>
          </p:cNvSpPr>
          <p:nvPr/>
        </p:nvSpPr>
        <p:spPr bwMode="auto">
          <a:xfrm>
            <a:off x="5655430" y="2267764"/>
            <a:ext cx="154741" cy="199973"/>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3" name="Freeform 91"/>
          <p:cNvSpPr>
            <a:spLocks/>
          </p:cNvSpPr>
          <p:nvPr/>
        </p:nvSpPr>
        <p:spPr bwMode="auto">
          <a:xfrm>
            <a:off x="5645906" y="2260621"/>
            <a:ext cx="76180" cy="52374"/>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4" name="Freeform 92"/>
          <p:cNvSpPr>
            <a:spLocks/>
          </p:cNvSpPr>
          <p:nvPr/>
        </p:nvSpPr>
        <p:spPr bwMode="auto">
          <a:xfrm>
            <a:off x="5676854" y="2303472"/>
            <a:ext cx="104748" cy="14402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5" name="Freeform 93"/>
          <p:cNvSpPr>
            <a:spLocks noEditPoints="1"/>
          </p:cNvSpPr>
          <p:nvPr/>
        </p:nvSpPr>
        <p:spPr bwMode="auto">
          <a:xfrm>
            <a:off x="6675530" y="3505692"/>
            <a:ext cx="164263" cy="179738"/>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6" name="Freeform 94"/>
          <p:cNvSpPr>
            <a:spLocks/>
          </p:cNvSpPr>
          <p:nvPr/>
        </p:nvSpPr>
        <p:spPr bwMode="auto">
          <a:xfrm>
            <a:off x="6476746" y="2321328"/>
            <a:ext cx="47613" cy="45232"/>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7" name="Freeform 95"/>
          <p:cNvSpPr>
            <a:spLocks/>
          </p:cNvSpPr>
          <p:nvPr/>
        </p:nvSpPr>
        <p:spPr bwMode="auto">
          <a:xfrm>
            <a:off x="6466032" y="2184442"/>
            <a:ext cx="44042" cy="147599"/>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8" name="Freeform 96"/>
          <p:cNvSpPr>
            <a:spLocks/>
          </p:cNvSpPr>
          <p:nvPr/>
        </p:nvSpPr>
        <p:spPr bwMode="auto">
          <a:xfrm>
            <a:off x="6496983" y="2208247"/>
            <a:ext cx="95225" cy="127364"/>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9" name="Freeform 97"/>
          <p:cNvSpPr>
            <a:spLocks/>
          </p:cNvSpPr>
          <p:nvPr/>
        </p:nvSpPr>
        <p:spPr bwMode="auto">
          <a:xfrm>
            <a:off x="6488651" y="2355846"/>
            <a:ext cx="11903" cy="23806"/>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10" name="Freeform 98"/>
          <p:cNvSpPr>
            <a:spLocks noEditPoints="1"/>
          </p:cNvSpPr>
          <p:nvPr/>
        </p:nvSpPr>
        <p:spPr bwMode="auto">
          <a:xfrm>
            <a:off x="6450559" y="1150058"/>
            <a:ext cx="165454" cy="177357"/>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11" name="燕尾形 110"/>
          <p:cNvSpPr/>
          <p:nvPr/>
        </p:nvSpPr>
        <p:spPr>
          <a:xfrm rot="5400000">
            <a:off x="1899400" y="1517901"/>
            <a:ext cx="269960" cy="431936"/>
          </a:xfrm>
          <a:prstGeom prst="chevron">
            <a:avLst/>
          </a:prstGeom>
          <a:solidFill>
            <a:srgbClr val="4B52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solidFill>
                <a:schemeClr val="tx1"/>
              </a:solidFill>
            </a:endParaRPr>
          </a:p>
        </p:txBody>
      </p:sp>
      <p:cxnSp>
        <p:nvCxnSpPr>
          <p:cNvPr id="112" name="直接连接符 111"/>
          <p:cNvCxnSpPr/>
          <p:nvPr/>
        </p:nvCxnSpPr>
        <p:spPr>
          <a:xfrm>
            <a:off x="2034381" y="1949836"/>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2287064" y="1127950"/>
            <a:ext cx="984835" cy="323141"/>
          </a:xfrm>
          <a:prstGeom prst="rect">
            <a:avLst/>
          </a:prstGeom>
        </p:spPr>
        <p:txBody>
          <a:bodyPr wrap="none" lIns="68555" tIns="34278" rIns="68555" bIns="34278">
            <a:spAutoFit/>
          </a:bodyPr>
          <a:lstStyle/>
          <a:p>
            <a:r>
              <a:rPr lang="zh-CN" altLang="en-US" sz="1650" b="1" dirty="0">
                <a:solidFill>
                  <a:schemeClr val="tx1">
                    <a:lumMod val="75000"/>
                    <a:lumOff val="25000"/>
                  </a:schemeClr>
                </a:solidFill>
                <a:latin typeface="微软雅黑" pitchFamily="34" charset="-122"/>
                <a:ea typeface="微软雅黑" pitchFamily="34" charset="-122"/>
              </a:rPr>
              <a:t>添加标题</a:t>
            </a:r>
            <a:endParaRPr lang="en-US" altLang="zh-CN" sz="1650" b="1" dirty="0">
              <a:solidFill>
                <a:schemeClr val="tx1">
                  <a:lumMod val="75000"/>
                  <a:lumOff val="25000"/>
                </a:schemeClr>
              </a:solidFill>
              <a:latin typeface="微软雅黑" pitchFamily="34" charset="-122"/>
              <a:ea typeface="微软雅黑" pitchFamily="34" charset="-122"/>
            </a:endParaRPr>
          </a:p>
        </p:txBody>
      </p:sp>
      <p:sp>
        <p:nvSpPr>
          <p:cNvPr id="114" name="矩形 47"/>
          <p:cNvSpPr>
            <a:spLocks noChangeArrowheads="1"/>
          </p:cNvSpPr>
          <p:nvPr/>
        </p:nvSpPr>
        <p:spPr bwMode="auto">
          <a:xfrm>
            <a:off x="2277345" y="1438922"/>
            <a:ext cx="2483629" cy="45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50" dirty="0">
                <a:solidFill>
                  <a:srgbClr val="333333"/>
                </a:solidFill>
                <a:sym typeface="微软雅黑" pitchFamily="34" charset="-122"/>
              </a:rPr>
              <a:t>在此录入上述图表的综合描述说明，在此录入上述图表的综合描述说明。</a:t>
            </a:r>
          </a:p>
        </p:txBody>
      </p:sp>
      <p:sp>
        <p:nvSpPr>
          <p:cNvPr id="115" name="燕尾形 114"/>
          <p:cNvSpPr/>
          <p:nvPr/>
        </p:nvSpPr>
        <p:spPr>
          <a:xfrm rot="5400000">
            <a:off x="1899400" y="2543748"/>
            <a:ext cx="269960" cy="431936"/>
          </a:xfrm>
          <a:prstGeom prst="chevron">
            <a:avLst/>
          </a:prstGeom>
          <a:solidFill>
            <a:srgbClr val="4B52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solidFill>
                <a:schemeClr val="tx1"/>
              </a:solidFill>
            </a:endParaRPr>
          </a:p>
        </p:txBody>
      </p:sp>
      <p:cxnSp>
        <p:nvCxnSpPr>
          <p:cNvPr id="116" name="直接连接符 115"/>
          <p:cNvCxnSpPr/>
          <p:nvPr/>
        </p:nvCxnSpPr>
        <p:spPr>
          <a:xfrm>
            <a:off x="2034381" y="2975683"/>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2287064" y="2153797"/>
            <a:ext cx="984835" cy="323141"/>
          </a:xfrm>
          <a:prstGeom prst="rect">
            <a:avLst/>
          </a:prstGeom>
        </p:spPr>
        <p:txBody>
          <a:bodyPr wrap="none" lIns="68555" tIns="34278" rIns="68555" bIns="34278">
            <a:spAutoFit/>
          </a:bodyPr>
          <a:lstStyle/>
          <a:p>
            <a:r>
              <a:rPr lang="zh-CN" altLang="en-US" sz="1650" b="1" dirty="0">
                <a:solidFill>
                  <a:schemeClr val="tx1">
                    <a:lumMod val="75000"/>
                    <a:lumOff val="25000"/>
                  </a:schemeClr>
                </a:solidFill>
                <a:latin typeface="微软雅黑" pitchFamily="34" charset="-122"/>
                <a:ea typeface="微软雅黑" pitchFamily="34" charset="-122"/>
              </a:rPr>
              <a:t>添加标题</a:t>
            </a:r>
            <a:endParaRPr lang="en-US" altLang="zh-CN" sz="1650" b="1" dirty="0">
              <a:solidFill>
                <a:schemeClr val="tx1">
                  <a:lumMod val="75000"/>
                  <a:lumOff val="25000"/>
                </a:schemeClr>
              </a:solidFill>
              <a:latin typeface="微软雅黑" pitchFamily="34" charset="-122"/>
              <a:ea typeface="微软雅黑" pitchFamily="34" charset="-122"/>
            </a:endParaRPr>
          </a:p>
        </p:txBody>
      </p:sp>
      <p:sp>
        <p:nvSpPr>
          <p:cNvPr id="118" name="矩形 47"/>
          <p:cNvSpPr>
            <a:spLocks noChangeArrowheads="1"/>
          </p:cNvSpPr>
          <p:nvPr/>
        </p:nvSpPr>
        <p:spPr bwMode="auto">
          <a:xfrm>
            <a:off x="2277345" y="2464768"/>
            <a:ext cx="2483629" cy="45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50" dirty="0">
                <a:solidFill>
                  <a:srgbClr val="333333"/>
                </a:solidFill>
                <a:sym typeface="微软雅黑" pitchFamily="34" charset="-122"/>
              </a:rPr>
              <a:t>在此录入上述图表的综合描述说明，在此录入上述图表的综合描述说明。</a:t>
            </a:r>
          </a:p>
        </p:txBody>
      </p:sp>
      <p:sp>
        <p:nvSpPr>
          <p:cNvPr id="119" name="燕尾形 118"/>
          <p:cNvSpPr/>
          <p:nvPr/>
        </p:nvSpPr>
        <p:spPr>
          <a:xfrm rot="5400000">
            <a:off x="1899400" y="3623586"/>
            <a:ext cx="269960" cy="431936"/>
          </a:xfrm>
          <a:prstGeom prst="chevron">
            <a:avLst/>
          </a:prstGeom>
          <a:solidFill>
            <a:srgbClr val="4B52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solidFill>
                <a:schemeClr val="tx1"/>
              </a:solidFill>
            </a:endParaRPr>
          </a:p>
        </p:txBody>
      </p:sp>
      <p:cxnSp>
        <p:nvCxnSpPr>
          <p:cNvPr id="120" name="直接连接符 119"/>
          <p:cNvCxnSpPr/>
          <p:nvPr/>
        </p:nvCxnSpPr>
        <p:spPr>
          <a:xfrm>
            <a:off x="2034381" y="4055522"/>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1" name="矩形 120"/>
          <p:cNvSpPr/>
          <p:nvPr/>
        </p:nvSpPr>
        <p:spPr>
          <a:xfrm>
            <a:off x="2287064" y="3233636"/>
            <a:ext cx="984835" cy="323141"/>
          </a:xfrm>
          <a:prstGeom prst="rect">
            <a:avLst/>
          </a:prstGeom>
        </p:spPr>
        <p:txBody>
          <a:bodyPr wrap="none" lIns="68555" tIns="34278" rIns="68555" bIns="34278">
            <a:spAutoFit/>
          </a:bodyPr>
          <a:lstStyle/>
          <a:p>
            <a:r>
              <a:rPr lang="zh-CN" altLang="en-US" sz="1650" b="1" dirty="0">
                <a:solidFill>
                  <a:schemeClr val="tx1">
                    <a:lumMod val="75000"/>
                    <a:lumOff val="25000"/>
                  </a:schemeClr>
                </a:solidFill>
                <a:latin typeface="微软雅黑" pitchFamily="34" charset="-122"/>
                <a:ea typeface="微软雅黑" pitchFamily="34" charset="-122"/>
              </a:rPr>
              <a:t>添加标题</a:t>
            </a:r>
            <a:endParaRPr lang="en-US" altLang="zh-CN" sz="1650" b="1" dirty="0">
              <a:solidFill>
                <a:schemeClr val="tx1">
                  <a:lumMod val="75000"/>
                  <a:lumOff val="25000"/>
                </a:schemeClr>
              </a:solidFill>
              <a:latin typeface="微软雅黑" pitchFamily="34" charset="-122"/>
              <a:ea typeface="微软雅黑" pitchFamily="34" charset="-122"/>
            </a:endParaRPr>
          </a:p>
        </p:txBody>
      </p:sp>
      <p:sp>
        <p:nvSpPr>
          <p:cNvPr id="122" name="矩形 47"/>
          <p:cNvSpPr>
            <a:spLocks noChangeArrowheads="1"/>
          </p:cNvSpPr>
          <p:nvPr/>
        </p:nvSpPr>
        <p:spPr bwMode="auto">
          <a:xfrm>
            <a:off x="2277345" y="3544607"/>
            <a:ext cx="2483629" cy="45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50" dirty="0">
                <a:solidFill>
                  <a:srgbClr val="333333"/>
                </a:solidFill>
                <a:sym typeface="微软雅黑" pitchFamily="34" charset="-122"/>
              </a:rPr>
              <a:t>在此录入上述图表的综合描述说明，在此录入上述图表的综合描述说明。</a:t>
            </a:r>
          </a:p>
        </p:txBody>
      </p:sp>
    </p:spTree>
    <p:extLst>
      <p:ext uri="{BB962C8B-B14F-4D97-AF65-F5344CB8AC3E}">
        <p14:creationId xmlns:p14="http://schemas.microsoft.com/office/powerpoint/2010/main" val="1149167875"/>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ppt_x"/>
                                          </p:val>
                                        </p:tav>
                                        <p:tav tm="100000">
                                          <p:val>
                                            <p:strVal val="#ppt_x"/>
                                          </p:val>
                                        </p:tav>
                                      </p:tavLst>
                                    </p:anim>
                                    <p:anim calcmode="lin" valueType="num">
                                      <p:cBhvr additive="base">
                                        <p:cTn id="45" dur="500" fill="hold"/>
                                        <p:tgtEl>
                                          <p:spTgt spid="1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par>
                                <p:cTn id="50" presetID="2" presetClass="entr" presetSubtype="3"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1+#ppt_w/2"/>
                                          </p:val>
                                        </p:tav>
                                        <p:tav tm="100000">
                                          <p:val>
                                            <p:strVal val="#ppt_x"/>
                                          </p:val>
                                        </p:tav>
                                      </p:tavLst>
                                    </p:anim>
                                    <p:anim calcmode="lin" valueType="num">
                                      <p:cBhvr additive="base">
                                        <p:cTn id="53" dur="500" fill="hold"/>
                                        <p:tgtEl>
                                          <p:spTgt spid="18"/>
                                        </p:tgtEl>
                                        <p:attrNameLst>
                                          <p:attrName>ppt_y</p:attrName>
                                        </p:attrNameLst>
                                      </p:cBhvr>
                                      <p:tavLst>
                                        <p:tav tm="0">
                                          <p:val>
                                            <p:strVal val="0-#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ppt_x"/>
                                          </p:val>
                                        </p:tav>
                                        <p:tav tm="100000">
                                          <p:val>
                                            <p:strVal val="#ppt_x"/>
                                          </p:val>
                                        </p:tav>
                                      </p:tavLst>
                                    </p:anim>
                                    <p:anim calcmode="lin" valueType="num">
                                      <p:cBhvr additive="base">
                                        <p:cTn id="57" dur="500" fill="hold"/>
                                        <p:tgtEl>
                                          <p:spTgt spid="19"/>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 calcmode="lin" valueType="num">
                                      <p:cBhvr additive="base">
                                        <p:cTn id="60" dur="500" fill="hold"/>
                                        <p:tgtEl>
                                          <p:spTgt spid="20"/>
                                        </p:tgtEl>
                                        <p:attrNameLst>
                                          <p:attrName>ppt_x</p:attrName>
                                        </p:attrNameLst>
                                      </p:cBhvr>
                                      <p:tavLst>
                                        <p:tav tm="0">
                                          <p:val>
                                            <p:strVal val="#ppt_x"/>
                                          </p:val>
                                        </p:tav>
                                        <p:tav tm="100000">
                                          <p:val>
                                            <p:strVal val="#ppt_x"/>
                                          </p:val>
                                        </p:tav>
                                      </p:tavLst>
                                    </p:anim>
                                    <p:anim calcmode="lin" valueType="num">
                                      <p:cBhvr additive="base">
                                        <p:cTn id="61" dur="500" fill="hold"/>
                                        <p:tgtEl>
                                          <p:spTgt spid="20"/>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additive="base">
                                        <p:cTn id="64" dur="500" fill="hold"/>
                                        <p:tgtEl>
                                          <p:spTgt spid="21"/>
                                        </p:tgtEl>
                                        <p:attrNameLst>
                                          <p:attrName>ppt_x</p:attrName>
                                        </p:attrNameLst>
                                      </p:cBhvr>
                                      <p:tavLst>
                                        <p:tav tm="0">
                                          <p:val>
                                            <p:strVal val="#ppt_x"/>
                                          </p:val>
                                        </p:tav>
                                        <p:tav tm="100000">
                                          <p:val>
                                            <p:strVal val="#ppt_x"/>
                                          </p:val>
                                        </p:tav>
                                      </p:tavLst>
                                    </p:anim>
                                    <p:anim calcmode="lin" valueType="num">
                                      <p:cBhvr additive="base">
                                        <p:cTn id="65" dur="500" fill="hold"/>
                                        <p:tgtEl>
                                          <p:spTgt spid="21"/>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1+#ppt_h/2"/>
                                          </p:val>
                                        </p:tav>
                                        <p:tav tm="100000">
                                          <p:val>
                                            <p:strVal val="#ppt_y"/>
                                          </p:val>
                                        </p:tav>
                                      </p:tavLst>
                                    </p:anim>
                                  </p:childTnLst>
                                </p:cTn>
                              </p:par>
                              <p:par>
                                <p:cTn id="70" presetID="2" presetClass="entr" presetSubtype="6" fill="hold" nodeType="with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additive="base">
                                        <p:cTn id="72" dur="500" fill="hold"/>
                                        <p:tgtEl>
                                          <p:spTgt spid="23"/>
                                        </p:tgtEl>
                                        <p:attrNameLst>
                                          <p:attrName>ppt_x</p:attrName>
                                        </p:attrNameLst>
                                      </p:cBhvr>
                                      <p:tavLst>
                                        <p:tav tm="0">
                                          <p:val>
                                            <p:strVal val="1+#ppt_w/2"/>
                                          </p:val>
                                        </p:tav>
                                        <p:tav tm="100000">
                                          <p:val>
                                            <p:strVal val="#ppt_x"/>
                                          </p:val>
                                        </p:tav>
                                      </p:tavLst>
                                    </p:anim>
                                    <p:anim calcmode="lin" valueType="num">
                                      <p:cBhvr additive="base">
                                        <p:cTn id="73" dur="500" fill="hold"/>
                                        <p:tgtEl>
                                          <p:spTgt spid="23"/>
                                        </p:tgtEl>
                                        <p:attrNameLst>
                                          <p:attrName>ppt_y</p:attrName>
                                        </p:attrNameLst>
                                      </p:cBhvr>
                                      <p:tavLst>
                                        <p:tav tm="0">
                                          <p:val>
                                            <p:strVal val="1+#ppt_h/2"/>
                                          </p:val>
                                        </p:tav>
                                        <p:tav tm="100000">
                                          <p:val>
                                            <p:strVal val="#ppt_y"/>
                                          </p:val>
                                        </p:tav>
                                      </p:tavLst>
                                    </p:anim>
                                  </p:childTnLst>
                                </p:cTn>
                              </p:par>
                              <p:par>
                                <p:cTn id="74" presetID="2" presetClass="entr" presetSubtype="6"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additive="base">
                                        <p:cTn id="76" dur="500" fill="hold"/>
                                        <p:tgtEl>
                                          <p:spTgt spid="30"/>
                                        </p:tgtEl>
                                        <p:attrNameLst>
                                          <p:attrName>ppt_x</p:attrName>
                                        </p:attrNameLst>
                                      </p:cBhvr>
                                      <p:tavLst>
                                        <p:tav tm="0">
                                          <p:val>
                                            <p:strVal val="1+#ppt_w/2"/>
                                          </p:val>
                                        </p:tav>
                                        <p:tav tm="100000">
                                          <p:val>
                                            <p:strVal val="#ppt_x"/>
                                          </p:val>
                                        </p:tav>
                                      </p:tavLst>
                                    </p:anim>
                                    <p:anim calcmode="lin" valueType="num">
                                      <p:cBhvr additive="base">
                                        <p:cTn id="77" dur="500" fill="hold"/>
                                        <p:tgtEl>
                                          <p:spTgt spid="30"/>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 calcmode="lin" valueType="num">
                                      <p:cBhvr additive="base">
                                        <p:cTn id="80" dur="500" fill="hold"/>
                                        <p:tgtEl>
                                          <p:spTgt spid="31"/>
                                        </p:tgtEl>
                                        <p:attrNameLst>
                                          <p:attrName>ppt_x</p:attrName>
                                        </p:attrNameLst>
                                      </p:cBhvr>
                                      <p:tavLst>
                                        <p:tav tm="0">
                                          <p:val>
                                            <p:strVal val="#ppt_x"/>
                                          </p:val>
                                        </p:tav>
                                        <p:tav tm="100000">
                                          <p:val>
                                            <p:strVal val="#ppt_x"/>
                                          </p:val>
                                        </p:tav>
                                      </p:tavLst>
                                    </p:anim>
                                    <p:anim calcmode="lin" valueType="num">
                                      <p:cBhvr additive="base">
                                        <p:cTn id="81" dur="500" fill="hold"/>
                                        <p:tgtEl>
                                          <p:spTgt spid="31"/>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32"/>
                                        </p:tgtEl>
                                        <p:attrNameLst>
                                          <p:attrName>style.visibility</p:attrName>
                                        </p:attrNameLst>
                                      </p:cBhvr>
                                      <p:to>
                                        <p:strVal val="visible"/>
                                      </p:to>
                                    </p:set>
                                    <p:anim calcmode="lin" valueType="num">
                                      <p:cBhvr additive="base">
                                        <p:cTn id="84" dur="500" fill="hold"/>
                                        <p:tgtEl>
                                          <p:spTgt spid="32"/>
                                        </p:tgtEl>
                                        <p:attrNameLst>
                                          <p:attrName>ppt_x</p:attrName>
                                        </p:attrNameLst>
                                      </p:cBhvr>
                                      <p:tavLst>
                                        <p:tav tm="0">
                                          <p:val>
                                            <p:strVal val="#ppt_x"/>
                                          </p:val>
                                        </p:tav>
                                        <p:tav tm="100000">
                                          <p:val>
                                            <p:strVal val="#ppt_x"/>
                                          </p:val>
                                        </p:tav>
                                      </p:tavLst>
                                    </p:anim>
                                    <p:anim calcmode="lin" valueType="num">
                                      <p:cBhvr additive="base">
                                        <p:cTn id="85" dur="500" fill="hold"/>
                                        <p:tgtEl>
                                          <p:spTgt spid="32"/>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 calcmode="lin" valueType="num">
                                      <p:cBhvr additive="base">
                                        <p:cTn id="88" dur="500" fill="hold"/>
                                        <p:tgtEl>
                                          <p:spTgt spid="33"/>
                                        </p:tgtEl>
                                        <p:attrNameLst>
                                          <p:attrName>ppt_x</p:attrName>
                                        </p:attrNameLst>
                                      </p:cBhvr>
                                      <p:tavLst>
                                        <p:tav tm="0">
                                          <p:val>
                                            <p:strVal val="#ppt_x"/>
                                          </p:val>
                                        </p:tav>
                                        <p:tav tm="100000">
                                          <p:val>
                                            <p:strVal val="#ppt_x"/>
                                          </p:val>
                                        </p:tav>
                                      </p:tavLst>
                                    </p:anim>
                                    <p:anim calcmode="lin" valueType="num">
                                      <p:cBhvr additive="base">
                                        <p:cTn id="89" dur="500" fill="hold"/>
                                        <p:tgtEl>
                                          <p:spTgt spid="33"/>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 calcmode="lin" valueType="num">
                                      <p:cBhvr additive="base">
                                        <p:cTn id="92" dur="500" fill="hold"/>
                                        <p:tgtEl>
                                          <p:spTgt spid="34"/>
                                        </p:tgtEl>
                                        <p:attrNameLst>
                                          <p:attrName>ppt_x</p:attrName>
                                        </p:attrNameLst>
                                      </p:cBhvr>
                                      <p:tavLst>
                                        <p:tav tm="0">
                                          <p:val>
                                            <p:strVal val="#ppt_x"/>
                                          </p:val>
                                        </p:tav>
                                        <p:tav tm="100000">
                                          <p:val>
                                            <p:strVal val="#ppt_x"/>
                                          </p:val>
                                        </p:tav>
                                      </p:tavLst>
                                    </p:anim>
                                    <p:anim calcmode="lin" valueType="num">
                                      <p:cBhvr additive="base">
                                        <p:cTn id="93" dur="500" fill="hold"/>
                                        <p:tgtEl>
                                          <p:spTgt spid="34"/>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35"/>
                                        </p:tgtEl>
                                        <p:attrNameLst>
                                          <p:attrName>style.visibility</p:attrName>
                                        </p:attrNameLst>
                                      </p:cBhvr>
                                      <p:to>
                                        <p:strVal val="visible"/>
                                      </p:to>
                                    </p:set>
                                    <p:anim calcmode="lin" valueType="num">
                                      <p:cBhvr additive="base">
                                        <p:cTn id="96" dur="500" fill="hold"/>
                                        <p:tgtEl>
                                          <p:spTgt spid="35"/>
                                        </p:tgtEl>
                                        <p:attrNameLst>
                                          <p:attrName>ppt_x</p:attrName>
                                        </p:attrNameLst>
                                      </p:cBhvr>
                                      <p:tavLst>
                                        <p:tav tm="0">
                                          <p:val>
                                            <p:strVal val="#ppt_x"/>
                                          </p:val>
                                        </p:tav>
                                        <p:tav tm="100000">
                                          <p:val>
                                            <p:strVal val="#ppt_x"/>
                                          </p:val>
                                        </p:tav>
                                      </p:tavLst>
                                    </p:anim>
                                    <p:anim calcmode="lin" valueType="num">
                                      <p:cBhvr additive="base">
                                        <p:cTn id="97" dur="500" fill="hold"/>
                                        <p:tgtEl>
                                          <p:spTgt spid="35"/>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36"/>
                                        </p:tgtEl>
                                        <p:attrNameLst>
                                          <p:attrName>style.visibility</p:attrName>
                                        </p:attrNameLst>
                                      </p:cBhvr>
                                      <p:to>
                                        <p:strVal val="visible"/>
                                      </p:to>
                                    </p:set>
                                    <p:anim calcmode="lin" valueType="num">
                                      <p:cBhvr additive="base">
                                        <p:cTn id="100" dur="500" fill="hold"/>
                                        <p:tgtEl>
                                          <p:spTgt spid="36"/>
                                        </p:tgtEl>
                                        <p:attrNameLst>
                                          <p:attrName>ppt_x</p:attrName>
                                        </p:attrNameLst>
                                      </p:cBhvr>
                                      <p:tavLst>
                                        <p:tav tm="0">
                                          <p:val>
                                            <p:strVal val="#ppt_x"/>
                                          </p:val>
                                        </p:tav>
                                        <p:tav tm="100000">
                                          <p:val>
                                            <p:strVal val="#ppt_x"/>
                                          </p:val>
                                        </p:tav>
                                      </p:tavLst>
                                    </p:anim>
                                    <p:anim calcmode="lin" valueType="num">
                                      <p:cBhvr additive="base">
                                        <p:cTn id="101" dur="500" fill="hold"/>
                                        <p:tgtEl>
                                          <p:spTgt spid="36"/>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 calcmode="lin" valueType="num">
                                      <p:cBhvr additive="base">
                                        <p:cTn id="104" dur="500" fill="hold"/>
                                        <p:tgtEl>
                                          <p:spTgt spid="37"/>
                                        </p:tgtEl>
                                        <p:attrNameLst>
                                          <p:attrName>ppt_x</p:attrName>
                                        </p:attrNameLst>
                                      </p:cBhvr>
                                      <p:tavLst>
                                        <p:tav tm="0">
                                          <p:val>
                                            <p:strVal val="#ppt_x"/>
                                          </p:val>
                                        </p:tav>
                                        <p:tav tm="100000">
                                          <p:val>
                                            <p:strVal val="#ppt_x"/>
                                          </p:val>
                                        </p:tav>
                                      </p:tavLst>
                                    </p:anim>
                                    <p:anim calcmode="lin" valueType="num">
                                      <p:cBhvr additive="base">
                                        <p:cTn id="105" dur="500" fill="hold"/>
                                        <p:tgtEl>
                                          <p:spTgt spid="37"/>
                                        </p:tgtEl>
                                        <p:attrNameLst>
                                          <p:attrName>ppt_y</p:attrName>
                                        </p:attrNameLst>
                                      </p:cBhvr>
                                      <p:tavLst>
                                        <p:tav tm="0">
                                          <p:val>
                                            <p:strVal val="1+#ppt_h/2"/>
                                          </p:val>
                                        </p:tav>
                                        <p:tav tm="100000">
                                          <p:val>
                                            <p:strVal val="#ppt_y"/>
                                          </p:val>
                                        </p:tav>
                                      </p:tavLst>
                                    </p:anim>
                                  </p:childTnLst>
                                </p:cTn>
                              </p:par>
                              <p:par>
                                <p:cTn id="106" presetID="2" presetClass="entr" presetSubtype="1" fill="hold" grpId="0" nodeType="withEffect">
                                  <p:stCondLst>
                                    <p:cond delay="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0-#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 calcmode="lin" valueType="num">
                                      <p:cBhvr additive="base">
                                        <p:cTn id="112" dur="500" fill="hold"/>
                                        <p:tgtEl>
                                          <p:spTgt spid="39"/>
                                        </p:tgtEl>
                                        <p:attrNameLst>
                                          <p:attrName>ppt_x</p:attrName>
                                        </p:attrNameLst>
                                      </p:cBhvr>
                                      <p:tavLst>
                                        <p:tav tm="0">
                                          <p:val>
                                            <p:strVal val="#ppt_x"/>
                                          </p:val>
                                        </p:tav>
                                        <p:tav tm="100000">
                                          <p:val>
                                            <p:strVal val="#ppt_x"/>
                                          </p:val>
                                        </p:tav>
                                      </p:tavLst>
                                    </p:anim>
                                    <p:anim calcmode="lin" valueType="num">
                                      <p:cBhvr additive="base">
                                        <p:cTn id="113" dur="500" fill="hold"/>
                                        <p:tgtEl>
                                          <p:spTgt spid="39"/>
                                        </p:tgtEl>
                                        <p:attrNameLst>
                                          <p:attrName>ppt_y</p:attrName>
                                        </p:attrNameLst>
                                      </p:cBhvr>
                                      <p:tavLst>
                                        <p:tav tm="0">
                                          <p:val>
                                            <p:strVal val="1+#ppt_h/2"/>
                                          </p:val>
                                        </p:tav>
                                        <p:tav tm="100000">
                                          <p:val>
                                            <p:strVal val="#ppt_y"/>
                                          </p:val>
                                        </p:tav>
                                      </p:tavLst>
                                    </p:anim>
                                  </p:childTnLst>
                                </p:cTn>
                              </p:par>
                              <p:par>
                                <p:cTn id="114" presetID="2" presetClass="entr" presetSubtype="9" fill="hold" grpId="0" nodeType="withEffect">
                                  <p:stCondLst>
                                    <p:cond delay="0"/>
                                  </p:stCondLst>
                                  <p:childTnLst>
                                    <p:set>
                                      <p:cBhvr>
                                        <p:cTn id="115" dur="1" fill="hold">
                                          <p:stCondLst>
                                            <p:cond delay="0"/>
                                          </p:stCondLst>
                                        </p:cTn>
                                        <p:tgtEl>
                                          <p:spTgt spid="40"/>
                                        </p:tgtEl>
                                        <p:attrNameLst>
                                          <p:attrName>style.visibility</p:attrName>
                                        </p:attrNameLst>
                                      </p:cBhvr>
                                      <p:to>
                                        <p:strVal val="visible"/>
                                      </p:to>
                                    </p:set>
                                    <p:anim calcmode="lin" valueType="num">
                                      <p:cBhvr additive="base">
                                        <p:cTn id="116" dur="500" fill="hold"/>
                                        <p:tgtEl>
                                          <p:spTgt spid="40"/>
                                        </p:tgtEl>
                                        <p:attrNameLst>
                                          <p:attrName>ppt_x</p:attrName>
                                        </p:attrNameLst>
                                      </p:cBhvr>
                                      <p:tavLst>
                                        <p:tav tm="0">
                                          <p:val>
                                            <p:strVal val="0-#ppt_w/2"/>
                                          </p:val>
                                        </p:tav>
                                        <p:tav tm="100000">
                                          <p:val>
                                            <p:strVal val="#ppt_x"/>
                                          </p:val>
                                        </p:tav>
                                      </p:tavLst>
                                    </p:anim>
                                    <p:anim calcmode="lin" valueType="num">
                                      <p:cBhvr additive="base">
                                        <p:cTn id="117" dur="500" fill="hold"/>
                                        <p:tgtEl>
                                          <p:spTgt spid="40"/>
                                        </p:tgtEl>
                                        <p:attrNameLst>
                                          <p:attrName>ppt_y</p:attrName>
                                        </p:attrNameLst>
                                      </p:cBhvr>
                                      <p:tavLst>
                                        <p:tav tm="0">
                                          <p:val>
                                            <p:strVal val="0-#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41"/>
                                        </p:tgtEl>
                                        <p:attrNameLst>
                                          <p:attrName>style.visibility</p:attrName>
                                        </p:attrNameLst>
                                      </p:cBhvr>
                                      <p:to>
                                        <p:strVal val="visible"/>
                                      </p:to>
                                    </p:set>
                                    <p:anim calcmode="lin" valueType="num">
                                      <p:cBhvr additive="base">
                                        <p:cTn id="120" dur="500" fill="hold"/>
                                        <p:tgtEl>
                                          <p:spTgt spid="41"/>
                                        </p:tgtEl>
                                        <p:attrNameLst>
                                          <p:attrName>ppt_x</p:attrName>
                                        </p:attrNameLst>
                                      </p:cBhvr>
                                      <p:tavLst>
                                        <p:tav tm="0">
                                          <p:val>
                                            <p:strVal val="#ppt_x"/>
                                          </p:val>
                                        </p:tav>
                                        <p:tav tm="100000">
                                          <p:val>
                                            <p:strVal val="#ppt_x"/>
                                          </p:val>
                                        </p:tav>
                                      </p:tavLst>
                                    </p:anim>
                                    <p:anim calcmode="lin" valueType="num">
                                      <p:cBhvr additive="base">
                                        <p:cTn id="121" dur="500" fill="hold"/>
                                        <p:tgtEl>
                                          <p:spTgt spid="41"/>
                                        </p:tgtEl>
                                        <p:attrNameLst>
                                          <p:attrName>ppt_y</p:attrName>
                                        </p:attrNameLst>
                                      </p:cBhvr>
                                      <p:tavLst>
                                        <p:tav tm="0">
                                          <p:val>
                                            <p:strVal val="1+#ppt_h/2"/>
                                          </p:val>
                                        </p:tav>
                                        <p:tav tm="100000">
                                          <p:val>
                                            <p:strVal val="#ppt_y"/>
                                          </p:val>
                                        </p:tav>
                                      </p:tavLst>
                                    </p:anim>
                                  </p:childTnLst>
                                </p:cTn>
                              </p:par>
                              <p:par>
                                <p:cTn id="122" presetID="2" presetClass="entr" presetSubtype="9" fill="hold" grpId="0" nodeType="withEffect">
                                  <p:stCondLst>
                                    <p:cond delay="0"/>
                                  </p:stCondLst>
                                  <p:childTnLst>
                                    <p:set>
                                      <p:cBhvr>
                                        <p:cTn id="123" dur="1" fill="hold">
                                          <p:stCondLst>
                                            <p:cond delay="0"/>
                                          </p:stCondLst>
                                        </p:cTn>
                                        <p:tgtEl>
                                          <p:spTgt spid="42"/>
                                        </p:tgtEl>
                                        <p:attrNameLst>
                                          <p:attrName>style.visibility</p:attrName>
                                        </p:attrNameLst>
                                      </p:cBhvr>
                                      <p:to>
                                        <p:strVal val="visible"/>
                                      </p:to>
                                    </p:set>
                                    <p:anim calcmode="lin" valueType="num">
                                      <p:cBhvr additive="base">
                                        <p:cTn id="124" dur="500" fill="hold"/>
                                        <p:tgtEl>
                                          <p:spTgt spid="42"/>
                                        </p:tgtEl>
                                        <p:attrNameLst>
                                          <p:attrName>ppt_x</p:attrName>
                                        </p:attrNameLst>
                                      </p:cBhvr>
                                      <p:tavLst>
                                        <p:tav tm="0">
                                          <p:val>
                                            <p:strVal val="0-#ppt_w/2"/>
                                          </p:val>
                                        </p:tav>
                                        <p:tav tm="100000">
                                          <p:val>
                                            <p:strVal val="#ppt_x"/>
                                          </p:val>
                                        </p:tav>
                                      </p:tavLst>
                                    </p:anim>
                                    <p:anim calcmode="lin" valueType="num">
                                      <p:cBhvr additive="base">
                                        <p:cTn id="125" dur="500" fill="hold"/>
                                        <p:tgtEl>
                                          <p:spTgt spid="42"/>
                                        </p:tgtEl>
                                        <p:attrNameLst>
                                          <p:attrName>ppt_y</p:attrName>
                                        </p:attrNameLst>
                                      </p:cBhvr>
                                      <p:tavLst>
                                        <p:tav tm="0">
                                          <p:val>
                                            <p:strVal val="0-#ppt_h/2"/>
                                          </p:val>
                                        </p:tav>
                                        <p:tav tm="100000">
                                          <p:val>
                                            <p:strVal val="#ppt_y"/>
                                          </p:val>
                                        </p:tav>
                                      </p:tavLst>
                                    </p:anim>
                                  </p:childTnLst>
                                </p:cTn>
                              </p:par>
                              <p:par>
                                <p:cTn id="126" presetID="2" presetClass="entr" presetSubtype="12" fill="hold" nodeType="withEffect">
                                  <p:stCondLst>
                                    <p:cond delay="0"/>
                                  </p:stCondLst>
                                  <p:childTnLst>
                                    <p:set>
                                      <p:cBhvr>
                                        <p:cTn id="127" dur="1" fill="hold">
                                          <p:stCondLst>
                                            <p:cond delay="0"/>
                                          </p:stCondLst>
                                        </p:cTn>
                                        <p:tgtEl>
                                          <p:spTgt spid="43"/>
                                        </p:tgtEl>
                                        <p:attrNameLst>
                                          <p:attrName>style.visibility</p:attrName>
                                        </p:attrNameLst>
                                      </p:cBhvr>
                                      <p:to>
                                        <p:strVal val="visible"/>
                                      </p:to>
                                    </p:set>
                                    <p:anim calcmode="lin" valueType="num">
                                      <p:cBhvr additive="base">
                                        <p:cTn id="128" dur="500" fill="hold"/>
                                        <p:tgtEl>
                                          <p:spTgt spid="43"/>
                                        </p:tgtEl>
                                        <p:attrNameLst>
                                          <p:attrName>ppt_x</p:attrName>
                                        </p:attrNameLst>
                                      </p:cBhvr>
                                      <p:tavLst>
                                        <p:tav tm="0">
                                          <p:val>
                                            <p:strVal val="0-#ppt_w/2"/>
                                          </p:val>
                                        </p:tav>
                                        <p:tav tm="100000">
                                          <p:val>
                                            <p:strVal val="#ppt_x"/>
                                          </p:val>
                                        </p:tav>
                                      </p:tavLst>
                                    </p:anim>
                                    <p:anim calcmode="lin" valueType="num">
                                      <p:cBhvr additive="base">
                                        <p:cTn id="129" dur="500" fill="hold"/>
                                        <p:tgtEl>
                                          <p:spTgt spid="43"/>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52"/>
                                        </p:tgtEl>
                                        <p:attrNameLst>
                                          <p:attrName>style.visibility</p:attrName>
                                        </p:attrNameLst>
                                      </p:cBhvr>
                                      <p:to>
                                        <p:strVal val="visible"/>
                                      </p:to>
                                    </p:set>
                                    <p:anim calcmode="lin" valueType="num">
                                      <p:cBhvr additive="base">
                                        <p:cTn id="132" dur="500" fill="hold"/>
                                        <p:tgtEl>
                                          <p:spTgt spid="52"/>
                                        </p:tgtEl>
                                        <p:attrNameLst>
                                          <p:attrName>ppt_x</p:attrName>
                                        </p:attrNameLst>
                                      </p:cBhvr>
                                      <p:tavLst>
                                        <p:tav tm="0">
                                          <p:val>
                                            <p:strVal val="#ppt_x"/>
                                          </p:val>
                                        </p:tav>
                                        <p:tav tm="100000">
                                          <p:val>
                                            <p:strVal val="#ppt_x"/>
                                          </p:val>
                                        </p:tav>
                                      </p:tavLst>
                                    </p:anim>
                                    <p:anim calcmode="lin" valueType="num">
                                      <p:cBhvr additive="base">
                                        <p:cTn id="133" dur="500" fill="hold"/>
                                        <p:tgtEl>
                                          <p:spTgt spid="52"/>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53"/>
                                        </p:tgtEl>
                                        <p:attrNameLst>
                                          <p:attrName>style.visibility</p:attrName>
                                        </p:attrNameLst>
                                      </p:cBhvr>
                                      <p:to>
                                        <p:strVal val="visible"/>
                                      </p:to>
                                    </p:set>
                                    <p:anim calcmode="lin" valueType="num">
                                      <p:cBhvr additive="base">
                                        <p:cTn id="136" dur="500" fill="hold"/>
                                        <p:tgtEl>
                                          <p:spTgt spid="53"/>
                                        </p:tgtEl>
                                        <p:attrNameLst>
                                          <p:attrName>ppt_x</p:attrName>
                                        </p:attrNameLst>
                                      </p:cBhvr>
                                      <p:tavLst>
                                        <p:tav tm="0">
                                          <p:val>
                                            <p:strVal val="#ppt_x"/>
                                          </p:val>
                                        </p:tav>
                                        <p:tav tm="100000">
                                          <p:val>
                                            <p:strVal val="#ppt_x"/>
                                          </p:val>
                                        </p:tav>
                                      </p:tavLst>
                                    </p:anim>
                                    <p:anim calcmode="lin" valueType="num">
                                      <p:cBhvr additive="base">
                                        <p:cTn id="137" dur="500" fill="hold"/>
                                        <p:tgtEl>
                                          <p:spTgt spid="53"/>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54"/>
                                        </p:tgtEl>
                                        <p:attrNameLst>
                                          <p:attrName>style.visibility</p:attrName>
                                        </p:attrNameLst>
                                      </p:cBhvr>
                                      <p:to>
                                        <p:strVal val="visible"/>
                                      </p:to>
                                    </p:set>
                                    <p:anim calcmode="lin" valueType="num">
                                      <p:cBhvr additive="base">
                                        <p:cTn id="140" dur="500" fill="hold"/>
                                        <p:tgtEl>
                                          <p:spTgt spid="54"/>
                                        </p:tgtEl>
                                        <p:attrNameLst>
                                          <p:attrName>ppt_x</p:attrName>
                                        </p:attrNameLst>
                                      </p:cBhvr>
                                      <p:tavLst>
                                        <p:tav tm="0">
                                          <p:val>
                                            <p:strVal val="#ppt_x"/>
                                          </p:val>
                                        </p:tav>
                                        <p:tav tm="100000">
                                          <p:val>
                                            <p:strVal val="#ppt_x"/>
                                          </p:val>
                                        </p:tav>
                                      </p:tavLst>
                                    </p:anim>
                                    <p:anim calcmode="lin" valueType="num">
                                      <p:cBhvr additive="base">
                                        <p:cTn id="141" dur="500" fill="hold"/>
                                        <p:tgtEl>
                                          <p:spTgt spid="54"/>
                                        </p:tgtEl>
                                        <p:attrNameLst>
                                          <p:attrName>ppt_y</p:attrName>
                                        </p:attrNameLst>
                                      </p:cBhvr>
                                      <p:tavLst>
                                        <p:tav tm="0">
                                          <p:val>
                                            <p:strVal val="1+#ppt_h/2"/>
                                          </p:val>
                                        </p:tav>
                                        <p:tav tm="100000">
                                          <p:val>
                                            <p:strVal val="#ppt_y"/>
                                          </p:val>
                                        </p:tav>
                                      </p:tavLst>
                                    </p:anim>
                                  </p:childTnLst>
                                </p:cTn>
                              </p:par>
                              <p:par>
                                <p:cTn id="142" presetID="2" presetClass="entr" presetSubtype="12" fill="hold" grpId="0" nodeType="withEffect">
                                  <p:stCondLst>
                                    <p:cond delay="0"/>
                                  </p:stCondLst>
                                  <p:childTnLst>
                                    <p:set>
                                      <p:cBhvr>
                                        <p:cTn id="143" dur="1" fill="hold">
                                          <p:stCondLst>
                                            <p:cond delay="0"/>
                                          </p:stCondLst>
                                        </p:cTn>
                                        <p:tgtEl>
                                          <p:spTgt spid="55"/>
                                        </p:tgtEl>
                                        <p:attrNameLst>
                                          <p:attrName>style.visibility</p:attrName>
                                        </p:attrNameLst>
                                      </p:cBhvr>
                                      <p:to>
                                        <p:strVal val="visible"/>
                                      </p:to>
                                    </p:set>
                                    <p:anim calcmode="lin" valueType="num">
                                      <p:cBhvr additive="base">
                                        <p:cTn id="144" dur="500" fill="hold"/>
                                        <p:tgtEl>
                                          <p:spTgt spid="55"/>
                                        </p:tgtEl>
                                        <p:attrNameLst>
                                          <p:attrName>ppt_x</p:attrName>
                                        </p:attrNameLst>
                                      </p:cBhvr>
                                      <p:tavLst>
                                        <p:tav tm="0">
                                          <p:val>
                                            <p:strVal val="0-#ppt_w/2"/>
                                          </p:val>
                                        </p:tav>
                                        <p:tav tm="100000">
                                          <p:val>
                                            <p:strVal val="#ppt_x"/>
                                          </p:val>
                                        </p:tav>
                                      </p:tavLst>
                                    </p:anim>
                                    <p:anim calcmode="lin" valueType="num">
                                      <p:cBhvr additive="base">
                                        <p:cTn id="145" dur="500" fill="hold"/>
                                        <p:tgtEl>
                                          <p:spTgt spid="55"/>
                                        </p:tgtEl>
                                        <p:attrNameLst>
                                          <p:attrName>ppt_y</p:attrName>
                                        </p:attrNameLst>
                                      </p:cBhvr>
                                      <p:tavLst>
                                        <p:tav tm="0">
                                          <p:val>
                                            <p:strVal val="1+#ppt_h/2"/>
                                          </p:val>
                                        </p:tav>
                                        <p:tav tm="100000">
                                          <p:val>
                                            <p:strVal val="#ppt_y"/>
                                          </p:val>
                                        </p:tav>
                                      </p:tavLst>
                                    </p:anim>
                                  </p:childTnLst>
                                </p:cTn>
                              </p:par>
                              <p:par>
                                <p:cTn id="146" presetID="2" presetClass="entr" presetSubtype="4" fill="hold" grpId="0" nodeType="withEffect">
                                  <p:stCondLst>
                                    <p:cond delay="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par>
                                <p:cTn id="150" presetID="2" presetClass="entr" presetSubtype="12" fill="hold" grpId="0" nodeType="withEffect">
                                  <p:stCondLst>
                                    <p:cond delay="0"/>
                                  </p:stCondLst>
                                  <p:childTnLst>
                                    <p:set>
                                      <p:cBhvr>
                                        <p:cTn id="151" dur="1" fill="hold">
                                          <p:stCondLst>
                                            <p:cond delay="0"/>
                                          </p:stCondLst>
                                        </p:cTn>
                                        <p:tgtEl>
                                          <p:spTgt spid="57"/>
                                        </p:tgtEl>
                                        <p:attrNameLst>
                                          <p:attrName>style.visibility</p:attrName>
                                        </p:attrNameLst>
                                      </p:cBhvr>
                                      <p:to>
                                        <p:strVal val="visible"/>
                                      </p:to>
                                    </p:set>
                                    <p:anim calcmode="lin" valueType="num">
                                      <p:cBhvr additive="base">
                                        <p:cTn id="152" dur="500" fill="hold"/>
                                        <p:tgtEl>
                                          <p:spTgt spid="57"/>
                                        </p:tgtEl>
                                        <p:attrNameLst>
                                          <p:attrName>ppt_x</p:attrName>
                                        </p:attrNameLst>
                                      </p:cBhvr>
                                      <p:tavLst>
                                        <p:tav tm="0">
                                          <p:val>
                                            <p:strVal val="0-#ppt_w/2"/>
                                          </p:val>
                                        </p:tav>
                                        <p:tav tm="100000">
                                          <p:val>
                                            <p:strVal val="#ppt_x"/>
                                          </p:val>
                                        </p:tav>
                                      </p:tavLst>
                                    </p:anim>
                                    <p:anim calcmode="lin" valueType="num">
                                      <p:cBhvr additive="base">
                                        <p:cTn id="153" dur="500" fill="hold"/>
                                        <p:tgtEl>
                                          <p:spTgt spid="57"/>
                                        </p:tgtEl>
                                        <p:attrNameLst>
                                          <p:attrName>ppt_y</p:attrName>
                                        </p:attrNameLst>
                                      </p:cBhvr>
                                      <p:tavLst>
                                        <p:tav tm="0">
                                          <p:val>
                                            <p:strVal val="1+#ppt_h/2"/>
                                          </p:val>
                                        </p:tav>
                                        <p:tav tm="100000">
                                          <p:val>
                                            <p:strVal val="#ppt_y"/>
                                          </p:val>
                                        </p:tav>
                                      </p:tavLst>
                                    </p:anim>
                                  </p:childTnLst>
                                </p:cTn>
                              </p:par>
                              <p:par>
                                <p:cTn id="154" presetID="2" presetClass="entr" presetSubtype="4" fill="hold" grpId="0" nodeType="withEffect">
                                  <p:stCondLst>
                                    <p:cond delay="0"/>
                                  </p:stCondLst>
                                  <p:childTnLst>
                                    <p:set>
                                      <p:cBhvr>
                                        <p:cTn id="155" dur="1" fill="hold">
                                          <p:stCondLst>
                                            <p:cond delay="0"/>
                                          </p:stCondLst>
                                        </p:cTn>
                                        <p:tgtEl>
                                          <p:spTgt spid="58"/>
                                        </p:tgtEl>
                                        <p:attrNameLst>
                                          <p:attrName>style.visibility</p:attrName>
                                        </p:attrNameLst>
                                      </p:cBhvr>
                                      <p:to>
                                        <p:strVal val="visible"/>
                                      </p:to>
                                    </p:set>
                                    <p:anim calcmode="lin" valueType="num">
                                      <p:cBhvr additive="base">
                                        <p:cTn id="156" dur="500" fill="hold"/>
                                        <p:tgtEl>
                                          <p:spTgt spid="58"/>
                                        </p:tgtEl>
                                        <p:attrNameLst>
                                          <p:attrName>ppt_x</p:attrName>
                                        </p:attrNameLst>
                                      </p:cBhvr>
                                      <p:tavLst>
                                        <p:tav tm="0">
                                          <p:val>
                                            <p:strVal val="#ppt_x"/>
                                          </p:val>
                                        </p:tav>
                                        <p:tav tm="100000">
                                          <p:val>
                                            <p:strVal val="#ppt_x"/>
                                          </p:val>
                                        </p:tav>
                                      </p:tavLst>
                                    </p:anim>
                                    <p:anim calcmode="lin" valueType="num">
                                      <p:cBhvr additive="base">
                                        <p:cTn id="157" dur="500" fill="hold"/>
                                        <p:tgtEl>
                                          <p:spTgt spid="58"/>
                                        </p:tgtEl>
                                        <p:attrNameLst>
                                          <p:attrName>ppt_y</p:attrName>
                                        </p:attrNameLst>
                                      </p:cBhvr>
                                      <p:tavLst>
                                        <p:tav tm="0">
                                          <p:val>
                                            <p:strVal val="1+#ppt_h/2"/>
                                          </p:val>
                                        </p:tav>
                                        <p:tav tm="100000">
                                          <p:val>
                                            <p:strVal val="#ppt_y"/>
                                          </p:val>
                                        </p:tav>
                                      </p:tavLst>
                                    </p:anim>
                                  </p:childTnLst>
                                </p:cTn>
                              </p:par>
                              <p:par>
                                <p:cTn id="158" presetID="2" presetClass="entr" presetSubtype="4" fill="hold" grpId="0" nodeType="withEffect">
                                  <p:stCondLst>
                                    <p:cond delay="0"/>
                                  </p:stCondLst>
                                  <p:childTnLst>
                                    <p:set>
                                      <p:cBhvr>
                                        <p:cTn id="159" dur="1" fill="hold">
                                          <p:stCondLst>
                                            <p:cond delay="0"/>
                                          </p:stCondLst>
                                        </p:cTn>
                                        <p:tgtEl>
                                          <p:spTgt spid="59"/>
                                        </p:tgtEl>
                                        <p:attrNameLst>
                                          <p:attrName>style.visibility</p:attrName>
                                        </p:attrNameLst>
                                      </p:cBhvr>
                                      <p:to>
                                        <p:strVal val="visible"/>
                                      </p:to>
                                    </p:set>
                                    <p:anim calcmode="lin" valueType="num">
                                      <p:cBhvr additive="base">
                                        <p:cTn id="160" dur="500" fill="hold"/>
                                        <p:tgtEl>
                                          <p:spTgt spid="59"/>
                                        </p:tgtEl>
                                        <p:attrNameLst>
                                          <p:attrName>ppt_x</p:attrName>
                                        </p:attrNameLst>
                                      </p:cBhvr>
                                      <p:tavLst>
                                        <p:tav tm="0">
                                          <p:val>
                                            <p:strVal val="#ppt_x"/>
                                          </p:val>
                                        </p:tav>
                                        <p:tav tm="100000">
                                          <p:val>
                                            <p:strVal val="#ppt_x"/>
                                          </p:val>
                                        </p:tav>
                                      </p:tavLst>
                                    </p:anim>
                                    <p:anim calcmode="lin" valueType="num">
                                      <p:cBhvr additive="base">
                                        <p:cTn id="161" dur="500" fill="hold"/>
                                        <p:tgtEl>
                                          <p:spTgt spid="59"/>
                                        </p:tgtEl>
                                        <p:attrNameLst>
                                          <p:attrName>ppt_y</p:attrName>
                                        </p:attrNameLst>
                                      </p:cBhvr>
                                      <p:tavLst>
                                        <p:tav tm="0">
                                          <p:val>
                                            <p:strVal val="1+#ppt_h/2"/>
                                          </p:val>
                                        </p:tav>
                                        <p:tav tm="100000">
                                          <p:val>
                                            <p:strVal val="#ppt_y"/>
                                          </p:val>
                                        </p:tav>
                                      </p:tavLst>
                                    </p:anim>
                                  </p:childTnLst>
                                </p:cTn>
                              </p:par>
                              <p:par>
                                <p:cTn id="162" presetID="2" presetClass="entr" presetSubtype="4" fill="hold" grpId="0" nodeType="withEffect">
                                  <p:stCondLst>
                                    <p:cond delay="0"/>
                                  </p:stCondLst>
                                  <p:childTnLst>
                                    <p:set>
                                      <p:cBhvr>
                                        <p:cTn id="163" dur="1" fill="hold">
                                          <p:stCondLst>
                                            <p:cond delay="0"/>
                                          </p:stCondLst>
                                        </p:cTn>
                                        <p:tgtEl>
                                          <p:spTgt spid="60"/>
                                        </p:tgtEl>
                                        <p:attrNameLst>
                                          <p:attrName>style.visibility</p:attrName>
                                        </p:attrNameLst>
                                      </p:cBhvr>
                                      <p:to>
                                        <p:strVal val="visible"/>
                                      </p:to>
                                    </p:set>
                                    <p:anim calcmode="lin" valueType="num">
                                      <p:cBhvr additive="base">
                                        <p:cTn id="164" dur="500" fill="hold"/>
                                        <p:tgtEl>
                                          <p:spTgt spid="60"/>
                                        </p:tgtEl>
                                        <p:attrNameLst>
                                          <p:attrName>ppt_x</p:attrName>
                                        </p:attrNameLst>
                                      </p:cBhvr>
                                      <p:tavLst>
                                        <p:tav tm="0">
                                          <p:val>
                                            <p:strVal val="#ppt_x"/>
                                          </p:val>
                                        </p:tav>
                                        <p:tav tm="100000">
                                          <p:val>
                                            <p:strVal val="#ppt_x"/>
                                          </p:val>
                                        </p:tav>
                                      </p:tavLst>
                                    </p:anim>
                                    <p:anim calcmode="lin" valueType="num">
                                      <p:cBhvr additive="base">
                                        <p:cTn id="165" dur="500" fill="hold"/>
                                        <p:tgtEl>
                                          <p:spTgt spid="60"/>
                                        </p:tgtEl>
                                        <p:attrNameLst>
                                          <p:attrName>ppt_y</p:attrName>
                                        </p:attrNameLst>
                                      </p:cBhvr>
                                      <p:tavLst>
                                        <p:tav tm="0">
                                          <p:val>
                                            <p:strVal val="1+#ppt_h/2"/>
                                          </p:val>
                                        </p:tav>
                                        <p:tav tm="100000">
                                          <p:val>
                                            <p:strVal val="#ppt_y"/>
                                          </p:val>
                                        </p:tav>
                                      </p:tavLst>
                                    </p:anim>
                                  </p:childTnLst>
                                </p:cTn>
                              </p:par>
                              <p:par>
                                <p:cTn id="166" presetID="2" presetClass="entr" presetSubtype="8" fill="hold" nodeType="withEffect">
                                  <p:stCondLst>
                                    <p:cond delay="0"/>
                                  </p:stCondLst>
                                  <p:childTnLst>
                                    <p:set>
                                      <p:cBhvr>
                                        <p:cTn id="167" dur="1" fill="hold">
                                          <p:stCondLst>
                                            <p:cond delay="0"/>
                                          </p:stCondLst>
                                        </p:cTn>
                                        <p:tgtEl>
                                          <p:spTgt spid="61"/>
                                        </p:tgtEl>
                                        <p:attrNameLst>
                                          <p:attrName>style.visibility</p:attrName>
                                        </p:attrNameLst>
                                      </p:cBhvr>
                                      <p:to>
                                        <p:strVal val="visible"/>
                                      </p:to>
                                    </p:set>
                                    <p:anim calcmode="lin" valueType="num">
                                      <p:cBhvr additive="base">
                                        <p:cTn id="168" dur="500" fill="hold"/>
                                        <p:tgtEl>
                                          <p:spTgt spid="61"/>
                                        </p:tgtEl>
                                        <p:attrNameLst>
                                          <p:attrName>ppt_x</p:attrName>
                                        </p:attrNameLst>
                                      </p:cBhvr>
                                      <p:tavLst>
                                        <p:tav tm="0">
                                          <p:val>
                                            <p:strVal val="0-#ppt_w/2"/>
                                          </p:val>
                                        </p:tav>
                                        <p:tav tm="100000">
                                          <p:val>
                                            <p:strVal val="#ppt_x"/>
                                          </p:val>
                                        </p:tav>
                                      </p:tavLst>
                                    </p:anim>
                                    <p:anim calcmode="lin" valueType="num">
                                      <p:cBhvr additive="base">
                                        <p:cTn id="169" dur="500" fill="hold"/>
                                        <p:tgtEl>
                                          <p:spTgt spid="61"/>
                                        </p:tgtEl>
                                        <p:attrNameLst>
                                          <p:attrName>ppt_y</p:attrName>
                                        </p:attrNameLst>
                                      </p:cBhvr>
                                      <p:tavLst>
                                        <p:tav tm="0">
                                          <p:val>
                                            <p:strVal val="#ppt_y"/>
                                          </p:val>
                                        </p:tav>
                                        <p:tav tm="100000">
                                          <p:val>
                                            <p:strVal val="#ppt_y"/>
                                          </p:val>
                                        </p:tav>
                                      </p:tavLst>
                                    </p:anim>
                                  </p:childTnLst>
                                </p:cTn>
                              </p:par>
                              <p:par>
                                <p:cTn id="170" presetID="2" presetClass="entr" presetSubtype="4" fill="hold" grpId="0" nodeType="withEffect">
                                  <p:stCondLst>
                                    <p:cond delay="0"/>
                                  </p:stCondLst>
                                  <p:childTnLst>
                                    <p:set>
                                      <p:cBhvr>
                                        <p:cTn id="171" dur="1" fill="hold">
                                          <p:stCondLst>
                                            <p:cond delay="0"/>
                                          </p:stCondLst>
                                        </p:cTn>
                                        <p:tgtEl>
                                          <p:spTgt spid="64"/>
                                        </p:tgtEl>
                                        <p:attrNameLst>
                                          <p:attrName>style.visibility</p:attrName>
                                        </p:attrNameLst>
                                      </p:cBhvr>
                                      <p:to>
                                        <p:strVal val="visible"/>
                                      </p:to>
                                    </p:set>
                                    <p:anim calcmode="lin" valueType="num">
                                      <p:cBhvr additive="base">
                                        <p:cTn id="172" dur="500" fill="hold"/>
                                        <p:tgtEl>
                                          <p:spTgt spid="64"/>
                                        </p:tgtEl>
                                        <p:attrNameLst>
                                          <p:attrName>ppt_x</p:attrName>
                                        </p:attrNameLst>
                                      </p:cBhvr>
                                      <p:tavLst>
                                        <p:tav tm="0">
                                          <p:val>
                                            <p:strVal val="#ppt_x"/>
                                          </p:val>
                                        </p:tav>
                                        <p:tav tm="100000">
                                          <p:val>
                                            <p:strVal val="#ppt_x"/>
                                          </p:val>
                                        </p:tav>
                                      </p:tavLst>
                                    </p:anim>
                                    <p:anim calcmode="lin" valueType="num">
                                      <p:cBhvr additive="base">
                                        <p:cTn id="173" dur="500" fill="hold"/>
                                        <p:tgtEl>
                                          <p:spTgt spid="64"/>
                                        </p:tgtEl>
                                        <p:attrNameLst>
                                          <p:attrName>ppt_y</p:attrName>
                                        </p:attrNameLst>
                                      </p:cBhvr>
                                      <p:tavLst>
                                        <p:tav tm="0">
                                          <p:val>
                                            <p:strVal val="1+#ppt_h/2"/>
                                          </p:val>
                                        </p:tav>
                                        <p:tav tm="100000">
                                          <p:val>
                                            <p:strVal val="#ppt_y"/>
                                          </p:val>
                                        </p:tav>
                                      </p:tavLst>
                                    </p:anim>
                                  </p:childTnLst>
                                </p:cTn>
                              </p:par>
                              <p:par>
                                <p:cTn id="174" presetID="2" presetClass="entr" presetSubtype="4" fill="hold" grpId="0" nodeType="withEffect">
                                  <p:stCondLst>
                                    <p:cond delay="0"/>
                                  </p:stCondLst>
                                  <p:childTnLst>
                                    <p:set>
                                      <p:cBhvr>
                                        <p:cTn id="175" dur="1" fill="hold">
                                          <p:stCondLst>
                                            <p:cond delay="0"/>
                                          </p:stCondLst>
                                        </p:cTn>
                                        <p:tgtEl>
                                          <p:spTgt spid="65"/>
                                        </p:tgtEl>
                                        <p:attrNameLst>
                                          <p:attrName>style.visibility</p:attrName>
                                        </p:attrNameLst>
                                      </p:cBhvr>
                                      <p:to>
                                        <p:strVal val="visible"/>
                                      </p:to>
                                    </p:set>
                                    <p:anim calcmode="lin" valueType="num">
                                      <p:cBhvr additive="base">
                                        <p:cTn id="176" dur="500" fill="hold"/>
                                        <p:tgtEl>
                                          <p:spTgt spid="65"/>
                                        </p:tgtEl>
                                        <p:attrNameLst>
                                          <p:attrName>ppt_x</p:attrName>
                                        </p:attrNameLst>
                                      </p:cBhvr>
                                      <p:tavLst>
                                        <p:tav tm="0">
                                          <p:val>
                                            <p:strVal val="#ppt_x"/>
                                          </p:val>
                                        </p:tav>
                                        <p:tav tm="100000">
                                          <p:val>
                                            <p:strVal val="#ppt_x"/>
                                          </p:val>
                                        </p:tav>
                                      </p:tavLst>
                                    </p:anim>
                                    <p:anim calcmode="lin" valueType="num">
                                      <p:cBhvr additive="base">
                                        <p:cTn id="177" dur="500" fill="hold"/>
                                        <p:tgtEl>
                                          <p:spTgt spid="65"/>
                                        </p:tgtEl>
                                        <p:attrNameLst>
                                          <p:attrName>ppt_y</p:attrName>
                                        </p:attrNameLst>
                                      </p:cBhvr>
                                      <p:tavLst>
                                        <p:tav tm="0">
                                          <p:val>
                                            <p:strVal val="1+#ppt_h/2"/>
                                          </p:val>
                                        </p:tav>
                                        <p:tav tm="100000">
                                          <p:val>
                                            <p:strVal val="#ppt_y"/>
                                          </p:val>
                                        </p:tav>
                                      </p:tavLst>
                                    </p:anim>
                                  </p:childTnLst>
                                </p:cTn>
                              </p:par>
                              <p:par>
                                <p:cTn id="178" presetID="2" presetClass="entr" presetSubtype="4" fill="hold" grpId="0" nodeType="withEffect">
                                  <p:stCondLst>
                                    <p:cond delay="0"/>
                                  </p:stCondLst>
                                  <p:childTnLst>
                                    <p:set>
                                      <p:cBhvr>
                                        <p:cTn id="179" dur="1" fill="hold">
                                          <p:stCondLst>
                                            <p:cond delay="0"/>
                                          </p:stCondLst>
                                        </p:cTn>
                                        <p:tgtEl>
                                          <p:spTgt spid="66"/>
                                        </p:tgtEl>
                                        <p:attrNameLst>
                                          <p:attrName>style.visibility</p:attrName>
                                        </p:attrNameLst>
                                      </p:cBhvr>
                                      <p:to>
                                        <p:strVal val="visible"/>
                                      </p:to>
                                    </p:set>
                                    <p:anim calcmode="lin" valueType="num">
                                      <p:cBhvr additive="base">
                                        <p:cTn id="180" dur="500" fill="hold"/>
                                        <p:tgtEl>
                                          <p:spTgt spid="66"/>
                                        </p:tgtEl>
                                        <p:attrNameLst>
                                          <p:attrName>ppt_x</p:attrName>
                                        </p:attrNameLst>
                                      </p:cBhvr>
                                      <p:tavLst>
                                        <p:tav tm="0">
                                          <p:val>
                                            <p:strVal val="#ppt_x"/>
                                          </p:val>
                                        </p:tav>
                                        <p:tav tm="100000">
                                          <p:val>
                                            <p:strVal val="#ppt_x"/>
                                          </p:val>
                                        </p:tav>
                                      </p:tavLst>
                                    </p:anim>
                                    <p:anim calcmode="lin" valueType="num">
                                      <p:cBhvr additive="base">
                                        <p:cTn id="181" dur="500" fill="hold"/>
                                        <p:tgtEl>
                                          <p:spTgt spid="66"/>
                                        </p:tgtEl>
                                        <p:attrNameLst>
                                          <p:attrName>ppt_y</p:attrName>
                                        </p:attrNameLst>
                                      </p:cBhvr>
                                      <p:tavLst>
                                        <p:tav tm="0">
                                          <p:val>
                                            <p:strVal val="1+#ppt_h/2"/>
                                          </p:val>
                                        </p:tav>
                                        <p:tav tm="100000">
                                          <p:val>
                                            <p:strVal val="#ppt_y"/>
                                          </p:val>
                                        </p:tav>
                                      </p:tavLst>
                                    </p:anim>
                                  </p:childTnLst>
                                </p:cTn>
                              </p:par>
                              <p:par>
                                <p:cTn id="182" presetID="2" presetClass="entr" presetSubtype="4" fill="hold" grpId="0" nodeType="withEffect">
                                  <p:stCondLst>
                                    <p:cond delay="0"/>
                                  </p:stCondLst>
                                  <p:childTnLst>
                                    <p:set>
                                      <p:cBhvr>
                                        <p:cTn id="183" dur="1" fill="hold">
                                          <p:stCondLst>
                                            <p:cond delay="0"/>
                                          </p:stCondLst>
                                        </p:cTn>
                                        <p:tgtEl>
                                          <p:spTgt spid="67"/>
                                        </p:tgtEl>
                                        <p:attrNameLst>
                                          <p:attrName>style.visibility</p:attrName>
                                        </p:attrNameLst>
                                      </p:cBhvr>
                                      <p:to>
                                        <p:strVal val="visible"/>
                                      </p:to>
                                    </p:set>
                                    <p:anim calcmode="lin" valueType="num">
                                      <p:cBhvr additive="base">
                                        <p:cTn id="184" dur="500" fill="hold"/>
                                        <p:tgtEl>
                                          <p:spTgt spid="67"/>
                                        </p:tgtEl>
                                        <p:attrNameLst>
                                          <p:attrName>ppt_x</p:attrName>
                                        </p:attrNameLst>
                                      </p:cBhvr>
                                      <p:tavLst>
                                        <p:tav tm="0">
                                          <p:val>
                                            <p:strVal val="#ppt_x"/>
                                          </p:val>
                                        </p:tav>
                                        <p:tav tm="100000">
                                          <p:val>
                                            <p:strVal val="#ppt_x"/>
                                          </p:val>
                                        </p:tav>
                                      </p:tavLst>
                                    </p:anim>
                                    <p:anim calcmode="lin" valueType="num">
                                      <p:cBhvr additive="base">
                                        <p:cTn id="185" dur="500" fill="hold"/>
                                        <p:tgtEl>
                                          <p:spTgt spid="67"/>
                                        </p:tgtEl>
                                        <p:attrNameLst>
                                          <p:attrName>ppt_y</p:attrName>
                                        </p:attrNameLst>
                                      </p:cBhvr>
                                      <p:tavLst>
                                        <p:tav tm="0">
                                          <p:val>
                                            <p:strVal val="1+#ppt_h/2"/>
                                          </p:val>
                                        </p:tav>
                                        <p:tav tm="100000">
                                          <p:val>
                                            <p:strVal val="#ppt_y"/>
                                          </p:val>
                                        </p:tav>
                                      </p:tavLst>
                                    </p:anim>
                                  </p:childTnLst>
                                </p:cTn>
                              </p:par>
                              <p:par>
                                <p:cTn id="186" presetID="2" presetClass="entr" presetSubtype="4" fill="hold" grpId="0" nodeType="withEffect">
                                  <p:stCondLst>
                                    <p:cond delay="0"/>
                                  </p:stCondLst>
                                  <p:childTnLst>
                                    <p:set>
                                      <p:cBhvr>
                                        <p:cTn id="187" dur="1" fill="hold">
                                          <p:stCondLst>
                                            <p:cond delay="0"/>
                                          </p:stCondLst>
                                        </p:cTn>
                                        <p:tgtEl>
                                          <p:spTgt spid="68"/>
                                        </p:tgtEl>
                                        <p:attrNameLst>
                                          <p:attrName>style.visibility</p:attrName>
                                        </p:attrNameLst>
                                      </p:cBhvr>
                                      <p:to>
                                        <p:strVal val="visible"/>
                                      </p:to>
                                    </p:set>
                                    <p:anim calcmode="lin" valueType="num">
                                      <p:cBhvr additive="base">
                                        <p:cTn id="188" dur="500" fill="hold"/>
                                        <p:tgtEl>
                                          <p:spTgt spid="68"/>
                                        </p:tgtEl>
                                        <p:attrNameLst>
                                          <p:attrName>ppt_x</p:attrName>
                                        </p:attrNameLst>
                                      </p:cBhvr>
                                      <p:tavLst>
                                        <p:tav tm="0">
                                          <p:val>
                                            <p:strVal val="#ppt_x"/>
                                          </p:val>
                                        </p:tav>
                                        <p:tav tm="100000">
                                          <p:val>
                                            <p:strVal val="#ppt_x"/>
                                          </p:val>
                                        </p:tav>
                                      </p:tavLst>
                                    </p:anim>
                                    <p:anim calcmode="lin" valueType="num">
                                      <p:cBhvr additive="base">
                                        <p:cTn id="189" dur="500" fill="hold"/>
                                        <p:tgtEl>
                                          <p:spTgt spid="68"/>
                                        </p:tgtEl>
                                        <p:attrNameLst>
                                          <p:attrName>ppt_y</p:attrName>
                                        </p:attrNameLst>
                                      </p:cBhvr>
                                      <p:tavLst>
                                        <p:tav tm="0">
                                          <p:val>
                                            <p:strVal val="1+#ppt_h/2"/>
                                          </p:val>
                                        </p:tav>
                                        <p:tav tm="100000">
                                          <p:val>
                                            <p:strVal val="#ppt_y"/>
                                          </p:val>
                                        </p:tav>
                                      </p:tavLst>
                                    </p:anim>
                                  </p:childTnLst>
                                </p:cTn>
                              </p:par>
                              <p:par>
                                <p:cTn id="190" presetID="2" presetClass="entr" presetSubtype="8" fill="hold" grpId="0" nodeType="withEffect">
                                  <p:stCondLst>
                                    <p:cond delay="0"/>
                                  </p:stCondLst>
                                  <p:childTnLst>
                                    <p:set>
                                      <p:cBhvr>
                                        <p:cTn id="191" dur="1" fill="hold">
                                          <p:stCondLst>
                                            <p:cond delay="0"/>
                                          </p:stCondLst>
                                        </p:cTn>
                                        <p:tgtEl>
                                          <p:spTgt spid="69"/>
                                        </p:tgtEl>
                                        <p:attrNameLst>
                                          <p:attrName>style.visibility</p:attrName>
                                        </p:attrNameLst>
                                      </p:cBhvr>
                                      <p:to>
                                        <p:strVal val="visible"/>
                                      </p:to>
                                    </p:set>
                                    <p:anim calcmode="lin" valueType="num">
                                      <p:cBhvr additive="base">
                                        <p:cTn id="192" dur="500" fill="hold"/>
                                        <p:tgtEl>
                                          <p:spTgt spid="69"/>
                                        </p:tgtEl>
                                        <p:attrNameLst>
                                          <p:attrName>ppt_x</p:attrName>
                                        </p:attrNameLst>
                                      </p:cBhvr>
                                      <p:tavLst>
                                        <p:tav tm="0">
                                          <p:val>
                                            <p:strVal val="0-#ppt_w/2"/>
                                          </p:val>
                                        </p:tav>
                                        <p:tav tm="100000">
                                          <p:val>
                                            <p:strVal val="#ppt_x"/>
                                          </p:val>
                                        </p:tav>
                                      </p:tavLst>
                                    </p:anim>
                                    <p:anim calcmode="lin" valueType="num">
                                      <p:cBhvr additive="base">
                                        <p:cTn id="193" dur="500" fill="hold"/>
                                        <p:tgtEl>
                                          <p:spTgt spid="69"/>
                                        </p:tgtEl>
                                        <p:attrNameLst>
                                          <p:attrName>ppt_y</p:attrName>
                                        </p:attrNameLst>
                                      </p:cBhvr>
                                      <p:tavLst>
                                        <p:tav tm="0">
                                          <p:val>
                                            <p:strVal val="#ppt_y"/>
                                          </p:val>
                                        </p:tav>
                                        <p:tav tm="100000">
                                          <p:val>
                                            <p:strVal val="#ppt_y"/>
                                          </p:val>
                                        </p:tav>
                                      </p:tavLst>
                                    </p:anim>
                                  </p:childTnLst>
                                </p:cTn>
                              </p:par>
                              <p:par>
                                <p:cTn id="194" presetID="2" presetClass="entr" presetSubtype="4" fill="hold" grpId="0" nodeType="withEffect">
                                  <p:stCondLst>
                                    <p:cond delay="0"/>
                                  </p:stCondLst>
                                  <p:childTnLst>
                                    <p:set>
                                      <p:cBhvr>
                                        <p:cTn id="195" dur="1" fill="hold">
                                          <p:stCondLst>
                                            <p:cond delay="0"/>
                                          </p:stCondLst>
                                        </p:cTn>
                                        <p:tgtEl>
                                          <p:spTgt spid="70"/>
                                        </p:tgtEl>
                                        <p:attrNameLst>
                                          <p:attrName>style.visibility</p:attrName>
                                        </p:attrNameLst>
                                      </p:cBhvr>
                                      <p:to>
                                        <p:strVal val="visible"/>
                                      </p:to>
                                    </p:set>
                                    <p:anim calcmode="lin" valueType="num">
                                      <p:cBhvr additive="base">
                                        <p:cTn id="196" dur="500" fill="hold"/>
                                        <p:tgtEl>
                                          <p:spTgt spid="70"/>
                                        </p:tgtEl>
                                        <p:attrNameLst>
                                          <p:attrName>ppt_x</p:attrName>
                                        </p:attrNameLst>
                                      </p:cBhvr>
                                      <p:tavLst>
                                        <p:tav tm="0">
                                          <p:val>
                                            <p:strVal val="#ppt_x"/>
                                          </p:val>
                                        </p:tav>
                                        <p:tav tm="100000">
                                          <p:val>
                                            <p:strVal val="#ppt_x"/>
                                          </p:val>
                                        </p:tav>
                                      </p:tavLst>
                                    </p:anim>
                                    <p:anim calcmode="lin" valueType="num">
                                      <p:cBhvr additive="base">
                                        <p:cTn id="197" dur="500" fill="hold"/>
                                        <p:tgtEl>
                                          <p:spTgt spid="70"/>
                                        </p:tgtEl>
                                        <p:attrNameLst>
                                          <p:attrName>ppt_y</p:attrName>
                                        </p:attrNameLst>
                                      </p:cBhvr>
                                      <p:tavLst>
                                        <p:tav tm="0">
                                          <p:val>
                                            <p:strVal val="1+#ppt_h/2"/>
                                          </p:val>
                                        </p:tav>
                                        <p:tav tm="100000">
                                          <p:val>
                                            <p:strVal val="#ppt_y"/>
                                          </p:val>
                                        </p:tav>
                                      </p:tavLst>
                                    </p:anim>
                                  </p:childTnLst>
                                </p:cTn>
                              </p:par>
                              <p:par>
                                <p:cTn id="198" presetID="2" presetClass="entr" presetSubtype="4" fill="hold" grpId="0" nodeType="withEffect">
                                  <p:stCondLst>
                                    <p:cond delay="0"/>
                                  </p:stCondLst>
                                  <p:childTnLst>
                                    <p:set>
                                      <p:cBhvr>
                                        <p:cTn id="199" dur="1" fill="hold">
                                          <p:stCondLst>
                                            <p:cond delay="0"/>
                                          </p:stCondLst>
                                        </p:cTn>
                                        <p:tgtEl>
                                          <p:spTgt spid="71"/>
                                        </p:tgtEl>
                                        <p:attrNameLst>
                                          <p:attrName>style.visibility</p:attrName>
                                        </p:attrNameLst>
                                      </p:cBhvr>
                                      <p:to>
                                        <p:strVal val="visible"/>
                                      </p:to>
                                    </p:set>
                                    <p:anim calcmode="lin" valueType="num">
                                      <p:cBhvr additive="base">
                                        <p:cTn id="200" dur="500" fill="hold"/>
                                        <p:tgtEl>
                                          <p:spTgt spid="71"/>
                                        </p:tgtEl>
                                        <p:attrNameLst>
                                          <p:attrName>ppt_x</p:attrName>
                                        </p:attrNameLst>
                                      </p:cBhvr>
                                      <p:tavLst>
                                        <p:tav tm="0">
                                          <p:val>
                                            <p:strVal val="#ppt_x"/>
                                          </p:val>
                                        </p:tav>
                                        <p:tav tm="100000">
                                          <p:val>
                                            <p:strVal val="#ppt_x"/>
                                          </p:val>
                                        </p:tav>
                                      </p:tavLst>
                                    </p:anim>
                                    <p:anim calcmode="lin" valueType="num">
                                      <p:cBhvr additive="base">
                                        <p:cTn id="201" dur="500" fill="hold"/>
                                        <p:tgtEl>
                                          <p:spTgt spid="71"/>
                                        </p:tgtEl>
                                        <p:attrNameLst>
                                          <p:attrName>ppt_y</p:attrName>
                                        </p:attrNameLst>
                                      </p:cBhvr>
                                      <p:tavLst>
                                        <p:tav tm="0">
                                          <p:val>
                                            <p:strVal val="1+#ppt_h/2"/>
                                          </p:val>
                                        </p:tav>
                                        <p:tav tm="100000">
                                          <p:val>
                                            <p:strVal val="#ppt_y"/>
                                          </p:val>
                                        </p:tav>
                                      </p:tavLst>
                                    </p:anim>
                                  </p:childTnLst>
                                </p:cTn>
                              </p:par>
                              <p:par>
                                <p:cTn id="202" presetID="2" presetClass="entr" presetSubtype="4" fill="hold" grpId="0" nodeType="withEffect">
                                  <p:stCondLst>
                                    <p:cond delay="0"/>
                                  </p:stCondLst>
                                  <p:childTnLst>
                                    <p:set>
                                      <p:cBhvr>
                                        <p:cTn id="203" dur="1" fill="hold">
                                          <p:stCondLst>
                                            <p:cond delay="0"/>
                                          </p:stCondLst>
                                        </p:cTn>
                                        <p:tgtEl>
                                          <p:spTgt spid="72"/>
                                        </p:tgtEl>
                                        <p:attrNameLst>
                                          <p:attrName>style.visibility</p:attrName>
                                        </p:attrNameLst>
                                      </p:cBhvr>
                                      <p:to>
                                        <p:strVal val="visible"/>
                                      </p:to>
                                    </p:set>
                                    <p:anim calcmode="lin" valueType="num">
                                      <p:cBhvr additive="base">
                                        <p:cTn id="204" dur="500" fill="hold"/>
                                        <p:tgtEl>
                                          <p:spTgt spid="72"/>
                                        </p:tgtEl>
                                        <p:attrNameLst>
                                          <p:attrName>ppt_x</p:attrName>
                                        </p:attrNameLst>
                                      </p:cBhvr>
                                      <p:tavLst>
                                        <p:tav tm="0">
                                          <p:val>
                                            <p:strVal val="#ppt_x"/>
                                          </p:val>
                                        </p:tav>
                                        <p:tav tm="100000">
                                          <p:val>
                                            <p:strVal val="#ppt_x"/>
                                          </p:val>
                                        </p:tav>
                                      </p:tavLst>
                                    </p:anim>
                                    <p:anim calcmode="lin" valueType="num">
                                      <p:cBhvr additive="base">
                                        <p:cTn id="205" dur="500" fill="hold"/>
                                        <p:tgtEl>
                                          <p:spTgt spid="72"/>
                                        </p:tgtEl>
                                        <p:attrNameLst>
                                          <p:attrName>ppt_y</p:attrName>
                                        </p:attrNameLst>
                                      </p:cBhvr>
                                      <p:tavLst>
                                        <p:tav tm="0">
                                          <p:val>
                                            <p:strVal val="1+#ppt_h/2"/>
                                          </p:val>
                                        </p:tav>
                                        <p:tav tm="100000">
                                          <p:val>
                                            <p:strVal val="#ppt_y"/>
                                          </p:val>
                                        </p:tav>
                                      </p:tavLst>
                                    </p:anim>
                                  </p:childTnLst>
                                </p:cTn>
                              </p:par>
                              <p:par>
                                <p:cTn id="206" presetID="2" presetClass="entr" presetSubtype="4" fill="hold" grpId="0" nodeType="withEffect">
                                  <p:stCondLst>
                                    <p:cond delay="0"/>
                                  </p:stCondLst>
                                  <p:childTnLst>
                                    <p:set>
                                      <p:cBhvr>
                                        <p:cTn id="207" dur="1" fill="hold">
                                          <p:stCondLst>
                                            <p:cond delay="0"/>
                                          </p:stCondLst>
                                        </p:cTn>
                                        <p:tgtEl>
                                          <p:spTgt spid="73"/>
                                        </p:tgtEl>
                                        <p:attrNameLst>
                                          <p:attrName>style.visibility</p:attrName>
                                        </p:attrNameLst>
                                      </p:cBhvr>
                                      <p:to>
                                        <p:strVal val="visible"/>
                                      </p:to>
                                    </p:set>
                                    <p:anim calcmode="lin" valueType="num">
                                      <p:cBhvr additive="base">
                                        <p:cTn id="208" dur="500" fill="hold"/>
                                        <p:tgtEl>
                                          <p:spTgt spid="73"/>
                                        </p:tgtEl>
                                        <p:attrNameLst>
                                          <p:attrName>ppt_x</p:attrName>
                                        </p:attrNameLst>
                                      </p:cBhvr>
                                      <p:tavLst>
                                        <p:tav tm="0">
                                          <p:val>
                                            <p:strVal val="#ppt_x"/>
                                          </p:val>
                                        </p:tav>
                                        <p:tav tm="100000">
                                          <p:val>
                                            <p:strVal val="#ppt_x"/>
                                          </p:val>
                                        </p:tav>
                                      </p:tavLst>
                                    </p:anim>
                                    <p:anim calcmode="lin" valueType="num">
                                      <p:cBhvr additive="base">
                                        <p:cTn id="209" dur="500" fill="hold"/>
                                        <p:tgtEl>
                                          <p:spTgt spid="73"/>
                                        </p:tgtEl>
                                        <p:attrNameLst>
                                          <p:attrName>ppt_y</p:attrName>
                                        </p:attrNameLst>
                                      </p:cBhvr>
                                      <p:tavLst>
                                        <p:tav tm="0">
                                          <p:val>
                                            <p:strVal val="1+#ppt_h/2"/>
                                          </p:val>
                                        </p:tav>
                                        <p:tav tm="100000">
                                          <p:val>
                                            <p:strVal val="#ppt_y"/>
                                          </p:val>
                                        </p:tav>
                                      </p:tavLst>
                                    </p:anim>
                                  </p:childTnLst>
                                </p:cTn>
                              </p:par>
                              <p:par>
                                <p:cTn id="210" presetID="2" presetClass="entr" presetSubtype="4" fill="hold" grpId="0" nodeType="withEffect">
                                  <p:stCondLst>
                                    <p:cond delay="0"/>
                                  </p:stCondLst>
                                  <p:childTnLst>
                                    <p:set>
                                      <p:cBhvr>
                                        <p:cTn id="211" dur="1" fill="hold">
                                          <p:stCondLst>
                                            <p:cond delay="0"/>
                                          </p:stCondLst>
                                        </p:cTn>
                                        <p:tgtEl>
                                          <p:spTgt spid="74"/>
                                        </p:tgtEl>
                                        <p:attrNameLst>
                                          <p:attrName>style.visibility</p:attrName>
                                        </p:attrNameLst>
                                      </p:cBhvr>
                                      <p:to>
                                        <p:strVal val="visible"/>
                                      </p:to>
                                    </p:set>
                                    <p:anim calcmode="lin" valueType="num">
                                      <p:cBhvr additive="base">
                                        <p:cTn id="212" dur="500" fill="hold"/>
                                        <p:tgtEl>
                                          <p:spTgt spid="74"/>
                                        </p:tgtEl>
                                        <p:attrNameLst>
                                          <p:attrName>ppt_x</p:attrName>
                                        </p:attrNameLst>
                                      </p:cBhvr>
                                      <p:tavLst>
                                        <p:tav tm="0">
                                          <p:val>
                                            <p:strVal val="#ppt_x"/>
                                          </p:val>
                                        </p:tav>
                                        <p:tav tm="100000">
                                          <p:val>
                                            <p:strVal val="#ppt_x"/>
                                          </p:val>
                                        </p:tav>
                                      </p:tavLst>
                                    </p:anim>
                                    <p:anim calcmode="lin" valueType="num">
                                      <p:cBhvr additive="base">
                                        <p:cTn id="213" dur="500" fill="hold"/>
                                        <p:tgtEl>
                                          <p:spTgt spid="74"/>
                                        </p:tgtEl>
                                        <p:attrNameLst>
                                          <p:attrName>ppt_y</p:attrName>
                                        </p:attrNameLst>
                                      </p:cBhvr>
                                      <p:tavLst>
                                        <p:tav tm="0">
                                          <p:val>
                                            <p:strVal val="1+#ppt_h/2"/>
                                          </p:val>
                                        </p:tav>
                                        <p:tav tm="100000">
                                          <p:val>
                                            <p:strVal val="#ppt_y"/>
                                          </p:val>
                                        </p:tav>
                                      </p:tavLst>
                                    </p:anim>
                                  </p:childTnLst>
                                </p:cTn>
                              </p:par>
                              <p:par>
                                <p:cTn id="214" presetID="2" presetClass="entr" presetSubtype="4" fill="hold" grpId="0" nodeType="withEffect">
                                  <p:stCondLst>
                                    <p:cond delay="0"/>
                                  </p:stCondLst>
                                  <p:childTnLst>
                                    <p:set>
                                      <p:cBhvr>
                                        <p:cTn id="215" dur="1" fill="hold">
                                          <p:stCondLst>
                                            <p:cond delay="0"/>
                                          </p:stCondLst>
                                        </p:cTn>
                                        <p:tgtEl>
                                          <p:spTgt spid="75"/>
                                        </p:tgtEl>
                                        <p:attrNameLst>
                                          <p:attrName>style.visibility</p:attrName>
                                        </p:attrNameLst>
                                      </p:cBhvr>
                                      <p:to>
                                        <p:strVal val="visible"/>
                                      </p:to>
                                    </p:set>
                                    <p:anim calcmode="lin" valueType="num">
                                      <p:cBhvr additive="base">
                                        <p:cTn id="216" dur="500" fill="hold"/>
                                        <p:tgtEl>
                                          <p:spTgt spid="75"/>
                                        </p:tgtEl>
                                        <p:attrNameLst>
                                          <p:attrName>ppt_x</p:attrName>
                                        </p:attrNameLst>
                                      </p:cBhvr>
                                      <p:tavLst>
                                        <p:tav tm="0">
                                          <p:val>
                                            <p:strVal val="#ppt_x"/>
                                          </p:val>
                                        </p:tav>
                                        <p:tav tm="100000">
                                          <p:val>
                                            <p:strVal val="#ppt_x"/>
                                          </p:val>
                                        </p:tav>
                                      </p:tavLst>
                                    </p:anim>
                                    <p:anim calcmode="lin" valueType="num">
                                      <p:cBhvr additive="base">
                                        <p:cTn id="217" dur="500" fill="hold"/>
                                        <p:tgtEl>
                                          <p:spTgt spid="75"/>
                                        </p:tgtEl>
                                        <p:attrNameLst>
                                          <p:attrName>ppt_y</p:attrName>
                                        </p:attrNameLst>
                                      </p:cBhvr>
                                      <p:tavLst>
                                        <p:tav tm="0">
                                          <p:val>
                                            <p:strVal val="1+#ppt_h/2"/>
                                          </p:val>
                                        </p:tav>
                                        <p:tav tm="100000">
                                          <p:val>
                                            <p:strVal val="#ppt_y"/>
                                          </p:val>
                                        </p:tav>
                                      </p:tavLst>
                                    </p:anim>
                                  </p:childTnLst>
                                </p:cTn>
                              </p:par>
                              <p:par>
                                <p:cTn id="218" presetID="2" presetClass="entr" presetSubtype="4" fill="hold" grpId="0" nodeType="withEffect">
                                  <p:stCondLst>
                                    <p:cond delay="0"/>
                                  </p:stCondLst>
                                  <p:childTnLst>
                                    <p:set>
                                      <p:cBhvr>
                                        <p:cTn id="219" dur="1" fill="hold">
                                          <p:stCondLst>
                                            <p:cond delay="0"/>
                                          </p:stCondLst>
                                        </p:cTn>
                                        <p:tgtEl>
                                          <p:spTgt spid="76"/>
                                        </p:tgtEl>
                                        <p:attrNameLst>
                                          <p:attrName>style.visibility</p:attrName>
                                        </p:attrNameLst>
                                      </p:cBhvr>
                                      <p:to>
                                        <p:strVal val="visible"/>
                                      </p:to>
                                    </p:set>
                                    <p:anim calcmode="lin" valueType="num">
                                      <p:cBhvr additive="base">
                                        <p:cTn id="220" dur="500" fill="hold"/>
                                        <p:tgtEl>
                                          <p:spTgt spid="76"/>
                                        </p:tgtEl>
                                        <p:attrNameLst>
                                          <p:attrName>ppt_x</p:attrName>
                                        </p:attrNameLst>
                                      </p:cBhvr>
                                      <p:tavLst>
                                        <p:tav tm="0">
                                          <p:val>
                                            <p:strVal val="#ppt_x"/>
                                          </p:val>
                                        </p:tav>
                                        <p:tav tm="100000">
                                          <p:val>
                                            <p:strVal val="#ppt_x"/>
                                          </p:val>
                                        </p:tav>
                                      </p:tavLst>
                                    </p:anim>
                                    <p:anim calcmode="lin" valueType="num">
                                      <p:cBhvr additive="base">
                                        <p:cTn id="221" dur="500" fill="hold"/>
                                        <p:tgtEl>
                                          <p:spTgt spid="76"/>
                                        </p:tgtEl>
                                        <p:attrNameLst>
                                          <p:attrName>ppt_y</p:attrName>
                                        </p:attrNameLst>
                                      </p:cBhvr>
                                      <p:tavLst>
                                        <p:tav tm="0">
                                          <p:val>
                                            <p:strVal val="1+#ppt_h/2"/>
                                          </p:val>
                                        </p:tav>
                                        <p:tav tm="100000">
                                          <p:val>
                                            <p:strVal val="#ppt_y"/>
                                          </p:val>
                                        </p:tav>
                                      </p:tavLst>
                                    </p:anim>
                                  </p:childTnLst>
                                </p:cTn>
                              </p:par>
                              <p:par>
                                <p:cTn id="222" presetID="2" presetClass="entr" presetSubtype="4" fill="hold" grpId="0" nodeType="withEffect">
                                  <p:stCondLst>
                                    <p:cond delay="0"/>
                                  </p:stCondLst>
                                  <p:childTnLst>
                                    <p:set>
                                      <p:cBhvr>
                                        <p:cTn id="223" dur="1" fill="hold">
                                          <p:stCondLst>
                                            <p:cond delay="0"/>
                                          </p:stCondLst>
                                        </p:cTn>
                                        <p:tgtEl>
                                          <p:spTgt spid="77"/>
                                        </p:tgtEl>
                                        <p:attrNameLst>
                                          <p:attrName>style.visibility</p:attrName>
                                        </p:attrNameLst>
                                      </p:cBhvr>
                                      <p:to>
                                        <p:strVal val="visible"/>
                                      </p:to>
                                    </p:set>
                                    <p:anim calcmode="lin" valueType="num">
                                      <p:cBhvr additive="base">
                                        <p:cTn id="224" dur="500" fill="hold"/>
                                        <p:tgtEl>
                                          <p:spTgt spid="77"/>
                                        </p:tgtEl>
                                        <p:attrNameLst>
                                          <p:attrName>ppt_x</p:attrName>
                                        </p:attrNameLst>
                                      </p:cBhvr>
                                      <p:tavLst>
                                        <p:tav tm="0">
                                          <p:val>
                                            <p:strVal val="#ppt_x"/>
                                          </p:val>
                                        </p:tav>
                                        <p:tav tm="100000">
                                          <p:val>
                                            <p:strVal val="#ppt_x"/>
                                          </p:val>
                                        </p:tav>
                                      </p:tavLst>
                                    </p:anim>
                                    <p:anim calcmode="lin" valueType="num">
                                      <p:cBhvr additive="base">
                                        <p:cTn id="225" dur="500" fill="hold"/>
                                        <p:tgtEl>
                                          <p:spTgt spid="77"/>
                                        </p:tgtEl>
                                        <p:attrNameLst>
                                          <p:attrName>ppt_y</p:attrName>
                                        </p:attrNameLst>
                                      </p:cBhvr>
                                      <p:tavLst>
                                        <p:tav tm="0">
                                          <p:val>
                                            <p:strVal val="1+#ppt_h/2"/>
                                          </p:val>
                                        </p:tav>
                                        <p:tav tm="100000">
                                          <p:val>
                                            <p:strVal val="#ppt_y"/>
                                          </p:val>
                                        </p:tav>
                                      </p:tavLst>
                                    </p:anim>
                                  </p:childTnLst>
                                </p:cTn>
                              </p:par>
                              <p:par>
                                <p:cTn id="226" presetID="2" presetClass="entr" presetSubtype="4" fill="hold" grpId="0" nodeType="withEffect">
                                  <p:stCondLst>
                                    <p:cond delay="0"/>
                                  </p:stCondLst>
                                  <p:childTnLst>
                                    <p:set>
                                      <p:cBhvr>
                                        <p:cTn id="227" dur="1" fill="hold">
                                          <p:stCondLst>
                                            <p:cond delay="0"/>
                                          </p:stCondLst>
                                        </p:cTn>
                                        <p:tgtEl>
                                          <p:spTgt spid="78"/>
                                        </p:tgtEl>
                                        <p:attrNameLst>
                                          <p:attrName>style.visibility</p:attrName>
                                        </p:attrNameLst>
                                      </p:cBhvr>
                                      <p:to>
                                        <p:strVal val="visible"/>
                                      </p:to>
                                    </p:set>
                                    <p:anim calcmode="lin" valueType="num">
                                      <p:cBhvr additive="base">
                                        <p:cTn id="228" dur="500" fill="hold"/>
                                        <p:tgtEl>
                                          <p:spTgt spid="78"/>
                                        </p:tgtEl>
                                        <p:attrNameLst>
                                          <p:attrName>ppt_x</p:attrName>
                                        </p:attrNameLst>
                                      </p:cBhvr>
                                      <p:tavLst>
                                        <p:tav tm="0">
                                          <p:val>
                                            <p:strVal val="#ppt_x"/>
                                          </p:val>
                                        </p:tav>
                                        <p:tav tm="100000">
                                          <p:val>
                                            <p:strVal val="#ppt_x"/>
                                          </p:val>
                                        </p:tav>
                                      </p:tavLst>
                                    </p:anim>
                                    <p:anim calcmode="lin" valueType="num">
                                      <p:cBhvr additive="base">
                                        <p:cTn id="229" dur="500" fill="hold"/>
                                        <p:tgtEl>
                                          <p:spTgt spid="78"/>
                                        </p:tgtEl>
                                        <p:attrNameLst>
                                          <p:attrName>ppt_y</p:attrName>
                                        </p:attrNameLst>
                                      </p:cBhvr>
                                      <p:tavLst>
                                        <p:tav tm="0">
                                          <p:val>
                                            <p:strVal val="1+#ppt_h/2"/>
                                          </p:val>
                                        </p:tav>
                                        <p:tav tm="100000">
                                          <p:val>
                                            <p:strVal val="#ppt_y"/>
                                          </p:val>
                                        </p:tav>
                                      </p:tavLst>
                                    </p:anim>
                                  </p:childTnLst>
                                </p:cTn>
                              </p:par>
                              <p:par>
                                <p:cTn id="230" presetID="2" presetClass="entr" presetSubtype="4" fill="hold" grpId="0" nodeType="withEffect">
                                  <p:stCondLst>
                                    <p:cond delay="0"/>
                                  </p:stCondLst>
                                  <p:childTnLst>
                                    <p:set>
                                      <p:cBhvr>
                                        <p:cTn id="231" dur="1" fill="hold">
                                          <p:stCondLst>
                                            <p:cond delay="0"/>
                                          </p:stCondLst>
                                        </p:cTn>
                                        <p:tgtEl>
                                          <p:spTgt spid="79"/>
                                        </p:tgtEl>
                                        <p:attrNameLst>
                                          <p:attrName>style.visibility</p:attrName>
                                        </p:attrNameLst>
                                      </p:cBhvr>
                                      <p:to>
                                        <p:strVal val="visible"/>
                                      </p:to>
                                    </p:set>
                                    <p:anim calcmode="lin" valueType="num">
                                      <p:cBhvr additive="base">
                                        <p:cTn id="232" dur="500" fill="hold"/>
                                        <p:tgtEl>
                                          <p:spTgt spid="79"/>
                                        </p:tgtEl>
                                        <p:attrNameLst>
                                          <p:attrName>ppt_x</p:attrName>
                                        </p:attrNameLst>
                                      </p:cBhvr>
                                      <p:tavLst>
                                        <p:tav tm="0">
                                          <p:val>
                                            <p:strVal val="#ppt_x"/>
                                          </p:val>
                                        </p:tav>
                                        <p:tav tm="100000">
                                          <p:val>
                                            <p:strVal val="#ppt_x"/>
                                          </p:val>
                                        </p:tav>
                                      </p:tavLst>
                                    </p:anim>
                                    <p:anim calcmode="lin" valueType="num">
                                      <p:cBhvr additive="base">
                                        <p:cTn id="233" dur="500" fill="hold"/>
                                        <p:tgtEl>
                                          <p:spTgt spid="79"/>
                                        </p:tgtEl>
                                        <p:attrNameLst>
                                          <p:attrName>ppt_y</p:attrName>
                                        </p:attrNameLst>
                                      </p:cBhvr>
                                      <p:tavLst>
                                        <p:tav tm="0">
                                          <p:val>
                                            <p:strVal val="1+#ppt_h/2"/>
                                          </p:val>
                                        </p:tav>
                                        <p:tav tm="100000">
                                          <p:val>
                                            <p:strVal val="#ppt_y"/>
                                          </p:val>
                                        </p:tav>
                                      </p:tavLst>
                                    </p:anim>
                                  </p:childTnLst>
                                </p:cTn>
                              </p:par>
                              <p:par>
                                <p:cTn id="234" presetID="2" presetClass="entr" presetSubtype="4" fill="hold" grpId="0" nodeType="withEffect">
                                  <p:stCondLst>
                                    <p:cond delay="0"/>
                                  </p:stCondLst>
                                  <p:childTnLst>
                                    <p:set>
                                      <p:cBhvr>
                                        <p:cTn id="235" dur="1" fill="hold">
                                          <p:stCondLst>
                                            <p:cond delay="0"/>
                                          </p:stCondLst>
                                        </p:cTn>
                                        <p:tgtEl>
                                          <p:spTgt spid="80"/>
                                        </p:tgtEl>
                                        <p:attrNameLst>
                                          <p:attrName>style.visibility</p:attrName>
                                        </p:attrNameLst>
                                      </p:cBhvr>
                                      <p:to>
                                        <p:strVal val="visible"/>
                                      </p:to>
                                    </p:set>
                                    <p:anim calcmode="lin" valueType="num">
                                      <p:cBhvr additive="base">
                                        <p:cTn id="236" dur="500" fill="hold"/>
                                        <p:tgtEl>
                                          <p:spTgt spid="80"/>
                                        </p:tgtEl>
                                        <p:attrNameLst>
                                          <p:attrName>ppt_x</p:attrName>
                                        </p:attrNameLst>
                                      </p:cBhvr>
                                      <p:tavLst>
                                        <p:tav tm="0">
                                          <p:val>
                                            <p:strVal val="#ppt_x"/>
                                          </p:val>
                                        </p:tav>
                                        <p:tav tm="100000">
                                          <p:val>
                                            <p:strVal val="#ppt_x"/>
                                          </p:val>
                                        </p:tav>
                                      </p:tavLst>
                                    </p:anim>
                                    <p:anim calcmode="lin" valueType="num">
                                      <p:cBhvr additive="base">
                                        <p:cTn id="237" dur="500" fill="hold"/>
                                        <p:tgtEl>
                                          <p:spTgt spid="80"/>
                                        </p:tgtEl>
                                        <p:attrNameLst>
                                          <p:attrName>ppt_y</p:attrName>
                                        </p:attrNameLst>
                                      </p:cBhvr>
                                      <p:tavLst>
                                        <p:tav tm="0">
                                          <p:val>
                                            <p:strVal val="1+#ppt_h/2"/>
                                          </p:val>
                                        </p:tav>
                                        <p:tav tm="100000">
                                          <p:val>
                                            <p:strVal val="#ppt_y"/>
                                          </p:val>
                                        </p:tav>
                                      </p:tavLst>
                                    </p:anim>
                                  </p:childTnLst>
                                </p:cTn>
                              </p:par>
                              <p:par>
                                <p:cTn id="238" presetID="2" presetClass="entr" presetSubtype="4" fill="hold" grpId="0" nodeType="withEffect">
                                  <p:stCondLst>
                                    <p:cond delay="0"/>
                                  </p:stCondLst>
                                  <p:childTnLst>
                                    <p:set>
                                      <p:cBhvr>
                                        <p:cTn id="239" dur="1" fill="hold">
                                          <p:stCondLst>
                                            <p:cond delay="0"/>
                                          </p:stCondLst>
                                        </p:cTn>
                                        <p:tgtEl>
                                          <p:spTgt spid="81"/>
                                        </p:tgtEl>
                                        <p:attrNameLst>
                                          <p:attrName>style.visibility</p:attrName>
                                        </p:attrNameLst>
                                      </p:cBhvr>
                                      <p:to>
                                        <p:strVal val="visible"/>
                                      </p:to>
                                    </p:set>
                                    <p:anim calcmode="lin" valueType="num">
                                      <p:cBhvr additive="base">
                                        <p:cTn id="240" dur="500" fill="hold"/>
                                        <p:tgtEl>
                                          <p:spTgt spid="81"/>
                                        </p:tgtEl>
                                        <p:attrNameLst>
                                          <p:attrName>ppt_x</p:attrName>
                                        </p:attrNameLst>
                                      </p:cBhvr>
                                      <p:tavLst>
                                        <p:tav tm="0">
                                          <p:val>
                                            <p:strVal val="#ppt_x"/>
                                          </p:val>
                                        </p:tav>
                                        <p:tav tm="100000">
                                          <p:val>
                                            <p:strVal val="#ppt_x"/>
                                          </p:val>
                                        </p:tav>
                                      </p:tavLst>
                                    </p:anim>
                                    <p:anim calcmode="lin" valueType="num">
                                      <p:cBhvr additive="base">
                                        <p:cTn id="241" dur="500" fill="hold"/>
                                        <p:tgtEl>
                                          <p:spTgt spid="81"/>
                                        </p:tgtEl>
                                        <p:attrNameLst>
                                          <p:attrName>ppt_y</p:attrName>
                                        </p:attrNameLst>
                                      </p:cBhvr>
                                      <p:tavLst>
                                        <p:tav tm="0">
                                          <p:val>
                                            <p:strVal val="1+#ppt_h/2"/>
                                          </p:val>
                                        </p:tav>
                                        <p:tav tm="100000">
                                          <p:val>
                                            <p:strVal val="#ppt_y"/>
                                          </p:val>
                                        </p:tav>
                                      </p:tavLst>
                                    </p:anim>
                                  </p:childTnLst>
                                </p:cTn>
                              </p:par>
                              <p:par>
                                <p:cTn id="242" presetID="2" presetClass="entr" presetSubtype="4" fill="hold" grpId="0" nodeType="withEffect">
                                  <p:stCondLst>
                                    <p:cond delay="0"/>
                                  </p:stCondLst>
                                  <p:childTnLst>
                                    <p:set>
                                      <p:cBhvr>
                                        <p:cTn id="243" dur="1" fill="hold">
                                          <p:stCondLst>
                                            <p:cond delay="0"/>
                                          </p:stCondLst>
                                        </p:cTn>
                                        <p:tgtEl>
                                          <p:spTgt spid="82"/>
                                        </p:tgtEl>
                                        <p:attrNameLst>
                                          <p:attrName>style.visibility</p:attrName>
                                        </p:attrNameLst>
                                      </p:cBhvr>
                                      <p:to>
                                        <p:strVal val="visible"/>
                                      </p:to>
                                    </p:set>
                                    <p:anim calcmode="lin" valueType="num">
                                      <p:cBhvr additive="base">
                                        <p:cTn id="244" dur="500" fill="hold"/>
                                        <p:tgtEl>
                                          <p:spTgt spid="82"/>
                                        </p:tgtEl>
                                        <p:attrNameLst>
                                          <p:attrName>ppt_x</p:attrName>
                                        </p:attrNameLst>
                                      </p:cBhvr>
                                      <p:tavLst>
                                        <p:tav tm="0">
                                          <p:val>
                                            <p:strVal val="#ppt_x"/>
                                          </p:val>
                                        </p:tav>
                                        <p:tav tm="100000">
                                          <p:val>
                                            <p:strVal val="#ppt_x"/>
                                          </p:val>
                                        </p:tav>
                                      </p:tavLst>
                                    </p:anim>
                                    <p:anim calcmode="lin" valueType="num">
                                      <p:cBhvr additive="base">
                                        <p:cTn id="245" dur="500" fill="hold"/>
                                        <p:tgtEl>
                                          <p:spTgt spid="82"/>
                                        </p:tgtEl>
                                        <p:attrNameLst>
                                          <p:attrName>ppt_y</p:attrName>
                                        </p:attrNameLst>
                                      </p:cBhvr>
                                      <p:tavLst>
                                        <p:tav tm="0">
                                          <p:val>
                                            <p:strVal val="1+#ppt_h/2"/>
                                          </p:val>
                                        </p:tav>
                                        <p:tav tm="100000">
                                          <p:val>
                                            <p:strVal val="#ppt_y"/>
                                          </p:val>
                                        </p:tav>
                                      </p:tavLst>
                                    </p:anim>
                                  </p:childTnLst>
                                </p:cTn>
                              </p:par>
                              <p:par>
                                <p:cTn id="246" presetID="2" presetClass="entr" presetSubtype="4" fill="hold" grpId="0" nodeType="withEffect">
                                  <p:stCondLst>
                                    <p:cond delay="0"/>
                                  </p:stCondLst>
                                  <p:childTnLst>
                                    <p:set>
                                      <p:cBhvr>
                                        <p:cTn id="247" dur="1" fill="hold">
                                          <p:stCondLst>
                                            <p:cond delay="0"/>
                                          </p:stCondLst>
                                        </p:cTn>
                                        <p:tgtEl>
                                          <p:spTgt spid="83"/>
                                        </p:tgtEl>
                                        <p:attrNameLst>
                                          <p:attrName>style.visibility</p:attrName>
                                        </p:attrNameLst>
                                      </p:cBhvr>
                                      <p:to>
                                        <p:strVal val="visible"/>
                                      </p:to>
                                    </p:set>
                                    <p:anim calcmode="lin" valueType="num">
                                      <p:cBhvr additive="base">
                                        <p:cTn id="248" dur="500" fill="hold"/>
                                        <p:tgtEl>
                                          <p:spTgt spid="83"/>
                                        </p:tgtEl>
                                        <p:attrNameLst>
                                          <p:attrName>ppt_x</p:attrName>
                                        </p:attrNameLst>
                                      </p:cBhvr>
                                      <p:tavLst>
                                        <p:tav tm="0">
                                          <p:val>
                                            <p:strVal val="#ppt_x"/>
                                          </p:val>
                                        </p:tav>
                                        <p:tav tm="100000">
                                          <p:val>
                                            <p:strVal val="#ppt_x"/>
                                          </p:val>
                                        </p:tav>
                                      </p:tavLst>
                                    </p:anim>
                                    <p:anim calcmode="lin" valueType="num">
                                      <p:cBhvr additive="base">
                                        <p:cTn id="249" dur="500" fill="hold"/>
                                        <p:tgtEl>
                                          <p:spTgt spid="83"/>
                                        </p:tgtEl>
                                        <p:attrNameLst>
                                          <p:attrName>ppt_y</p:attrName>
                                        </p:attrNameLst>
                                      </p:cBhvr>
                                      <p:tavLst>
                                        <p:tav tm="0">
                                          <p:val>
                                            <p:strVal val="1+#ppt_h/2"/>
                                          </p:val>
                                        </p:tav>
                                        <p:tav tm="100000">
                                          <p:val>
                                            <p:strVal val="#ppt_y"/>
                                          </p:val>
                                        </p:tav>
                                      </p:tavLst>
                                    </p:anim>
                                  </p:childTnLst>
                                </p:cTn>
                              </p:par>
                              <p:par>
                                <p:cTn id="250" presetID="2" presetClass="entr" presetSubtype="1" fill="hold" grpId="0" nodeType="withEffect">
                                  <p:stCondLst>
                                    <p:cond delay="0"/>
                                  </p:stCondLst>
                                  <p:childTnLst>
                                    <p:set>
                                      <p:cBhvr>
                                        <p:cTn id="251" dur="1" fill="hold">
                                          <p:stCondLst>
                                            <p:cond delay="0"/>
                                          </p:stCondLst>
                                        </p:cTn>
                                        <p:tgtEl>
                                          <p:spTgt spid="84"/>
                                        </p:tgtEl>
                                        <p:attrNameLst>
                                          <p:attrName>style.visibility</p:attrName>
                                        </p:attrNameLst>
                                      </p:cBhvr>
                                      <p:to>
                                        <p:strVal val="visible"/>
                                      </p:to>
                                    </p:set>
                                    <p:anim calcmode="lin" valueType="num">
                                      <p:cBhvr additive="base">
                                        <p:cTn id="252" dur="500" fill="hold"/>
                                        <p:tgtEl>
                                          <p:spTgt spid="84"/>
                                        </p:tgtEl>
                                        <p:attrNameLst>
                                          <p:attrName>ppt_x</p:attrName>
                                        </p:attrNameLst>
                                      </p:cBhvr>
                                      <p:tavLst>
                                        <p:tav tm="0">
                                          <p:val>
                                            <p:strVal val="#ppt_x"/>
                                          </p:val>
                                        </p:tav>
                                        <p:tav tm="100000">
                                          <p:val>
                                            <p:strVal val="#ppt_x"/>
                                          </p:val>
                                        </p:tav>
                                      </p:tavLst>
                                    </p:anim>
                                    <p:anim calcmode="lin" valueType="num">
                                      <p:cBhvr additive="base">
                                        <p:cTn id="253" dur="500" fill="hold"/>
                                        <p:tgtEl>
                                          <p:spTgt spid="84"/>
                                        </p:tgtEl>
                                        <p:attrNameLst>
                                          <p:attrName>ppt_y</p:attrName>
                                        </p:attrNameLst>
                                      </p:cBhvr>
                                      <p:tavLst>
                                        <p:tav tm="0">
                                          <p:val>
                                            <p:strVal val="0-#ppt_h/2"/>
                                          </p:val>
                                        </p:tav>
                                        <p:tav tm="100000">
                                          <p:val>
                                            <p:strVal val="#ppt_y"/>
                                          </p:val>
                                        </p:tav>
                                      </p:tavLst>
                                    </p:anim>
                                  </p:childTnLst>
                                </p:cTn>
                              </p:par>
                              <p:par>
                                <p:cTn id="254" presetID="2" presetClass="entr" presetSubtype="4" fill="hold" grpId="0" nodeType="withEffect">
                                  <p:stCondLst>
                                    <p:cond delay="0"/>
                                  </p:stCondLst>
                                  <p:childTnLst>
                                    <p:set>
                                      <p:cBhvr>
                                        <p:cTn id="255" dur="1" fill="hold">
                                          <p:stCondLst>
                                            <p:cond delay="0"/>
                                          </p:stCondLst>
                                        </p:cTn>
                                        <p:tgtEl>
                                          <p:spTgt spid="85"/>
                                        </p:tgtEl>
                                        <p:attrNameLst>
                                          <p:attrName>style.visibility</p:attrName>
                                        </p:attrNameLst>
                                      </p:cBhvr>
                                      <p:to>
                                        <p:strVal val="visible"/>
                                      </p:to>
                                    </p:set>
                                    <p:anim calcmode="lin" valueType="num">
                                      <p:cBhvr additive="base">
                                        <p:cTn id="256" dur="500" fill="hold"/>
                                        <p:tgtEl>
                                          <p:spTgt spid="85"/>
                                        </p:tgtEl>
                                        <p:attrNameLst>
                                          <p:attrName>ppt_x</p:attrName>
                                        </p:attrNameLst>
                                      </p:cBhvr>
                                      <p:tavLst>
                                        <p:tav tm="0">
                                          <p:val>
                                            <p:strVal val="#ppt_x"/>
                                          </p:val>
                                        </p:tav>
                                        <p:tav tm="100000">
                                          <p:val>
                                            <p:strVal val="#ppt_x"/>
                                          </p:val>
                                        </p:tav>
                                      </p:tavLst>
                                    </p:anim>
                                    <p:anim calcmode="lin" valueType="num">
                                      <p:cBhvr additive="base">
                                        <p:cTn id="257" dur="500" fill="hold"/>
                                        <p:tgtEl>
                                          <p:spTgt spid="85"/>
                                        </p:tgtEl>
                                        <p:attrNameLst>
                                          <p:attrName>ppt_y</p:attrName>
                                        </p:attrNameLst>
                                      </p:cBhvr>
                                      <p:tavLst>
                                        <p:tav tm="0">
                                          <p:val>
                                            <p:strVal val="1+#ppt_h/2"/>
                                          </p:val>
                                        </p:tav>
                                        <p:tav tm="100000">
                                          <p:val>
                                            <p:strVal val="#ppt_y"/>
                                          </p:val>
                                        </p:tav>
                                      </p:tavLst>
                                    </p:anim>
                                  </p:childTnLst>
                                </p:cTn>
                              </p:par>
                              <p:par>
                                <p:cTn id="258" presetID="2" presetClass="entr" presetSubtype="4" fill="hold" grpId="0" nodeType="withEffect">
                                  <p:stCondLst>
                                    <p:cond delay="0"/>
                                  </p:stCondLst>
                                  <p:childTnLst>
                                    <p:set>
                                      <p:cBhvr>
                                        <p:cTn id="259" dur="1" fill="hold">
                                          <p:stCondLst>
                                            <p:cond delay="0"/>
                                          </p:stCondLst>
                                        </p:cTn>
                                        <p:tgtEl>
                                          <p:spTgt spid="86"/>
                                        </p:tgtEl>
                                        <p:attrNameLst>
                                          <p:attrName>style.visibility</p:attrName>
                                        </p:attrNameLst>
                                      </p:cBhvr>
                                      <p:to>
                                        <p:strVal val="visible"/>
                                      </p:to>
                                    </p:set>
                                    <p:anim calcmode="lin" valueType="num">
                                      <p:cBhvr additive="base">
                                        <p:cTn id="260" dur="500" fill="hold"/>
                                        <p:tgtEl>
                                          <p:spTgt spid="86"/>
                                        </p:tgtEl>
                                        <p:attrNameLst>
                                          <p:attrName>ppt_x</p:attrName>
                                        </p:attrNameLst>
                                      </p:cBhvr>
                                      <p:tavLst>
                                        <p:tav tm="0">
                                          <p:val>
                                            <p:strVal val="#ppt_x"/>
                                          </p:val>
                                        </p:tav>
                                        <p:tav tm="100000">
                                          <p:val>
                                            <p:strVal val="#ppt_x"/>
                                          </p:val>
                                        </p:tav>
                                      </p:tavLst>
                                    </p:anim>
                                    <p:anim calcmode="lin" valueType="num">
                                      <p:cBhvr additive="base">
                                        <p:cTn id="261" dur="500" fill="hold"/>
                                        <p:tgtEl>
                                          <p:spTgt spid="86"/>
                                        </p:tgtEl>
                                        <p:attrNameLst>
                                          <p:attrName>ppt_y</p:attrName>
                                        </p:attrNameLst>
                                      </p:cBhvr>
                                      <p:tavLst>
                                        <p:tav tm="0">
                                          <p:val>
                                            <p:strVal val="1+#ppt_h/2"/>
                                          </p:val>
                                        </p:tav>
                                        <p:tav tm="100000">
                                          <p:val>
                                            <p:strVal val="#ppt_y"/>
                                          </p:val>
                                        </p:tav>
                                      </p:tavLst>
                                    </p:anim>
                                  </p:childTnLst>
                                </p:cTn>
                              </p:par>
                              <p:par>
                                <p:cTn id="262" presetID="2" presetClass="entr" presetSubtype="3" fill="hold" grpId="0" nodeType="withEffect">
                                  <p:stCondLst>
                                    <p:cond delay="0"/>
                                  </p:stCondLst>
                                  <p:childTnLst>
                                    <p:set>
                                      <p:cBhvr>
                                        <p:cTn id="263" dur="1" fill="hold">
                                          <p:stCondLst>
                                            <p:cond delay="0"/>
                                          </p:stCondLst>
                                        </p:cTn>
                                        <p:tgtEl>
                                          <p:spTgt spid="87"/>
                                        </p:tgtEl>
                                        <p:attrNameLst>
                                          <p:attrName>style.visibility</p:attrName>
                                        </p:attrNameLst>
                                      </p:cBhvr>
                                      <p:to>
                                        <p:strVal val="visible"/>
                                      </p:to>
                                    </p:set>
                                    <p:anim calcmode="lin" valueType="num">
                                      <p:cBhvr additive="base">
                                        <p:cTn id="264" dur="500" fill="hold"/>
                                        <p:tgtEl>
                                          <p:spTgt spid="87"/>
                                        </p:tgtEl>
                                        <p:attrNameLst>
                                          <p:attrName>ppt_x</p:attrName>
                                        </p:attrNameLst>
                                      </p:cBhvr>
                                      <p:tavLst>
                                        <p:tav tm="0">
                                          <p:val>
                                            <p:strVal val="1+#ppt_w/2"/>
                                          </p:val>
                                        </p:tav>
                                        <p:tav tm="100000">
                                          <p:val>
                                            <p:strVal val="#ppt_x"/>
                                          </p:val>
                                        </p:tav>
                                      </p:tavLst>
                                    </p:anim>
                                    <p:anim calcmode="lin" valueType="num">
                                      <p:cBhvr additive="base">
                                        <p:cTn id="265" dur="500" fill="hold"/>
                                        <p:tgtEl>
                                          <p:spTgt spid="87"/>
                                        </p:tgtEl>
                                        <p:attrNameLst>
                                          <p:attrName>ppt_y</p:attrName>
                                        </p:attrNameLst>
                                      </p:cBhvr>
                                      <p:tavLst>
                                        <p:tav tm="0">
                                          <p:val>
                                            <p:strVal val="0-#ppt_h/2"/>
                                          </p:val>
                                        </p:tav>
                                        <p:tav tm="100000">
                                          <p:val>
                                            <p:strVal val="#ppt_y"/>
                                          </p:val>
                                        </p:tav>
                                      </p:tavLst>
                                    </p:anim>
                                  </p:childTnLst>
                                </p:cTn>
                              </p:par>
                              <p:par>
                                <p:cTn id="266" presetID="2" presetClass="entr" presetSubtype="2" fill="hold" grpId="0" nodeType="withEffect">
                                  <p:stCondLst>
                                    <p:cond delay="0"/>
                                  </p:stCondLst>
                                  <p:childTnLst>
                                    <p:set>
                                      <p:cBhvr>
                                        <p:cTn id="267" dur="1" fill="hold">
                                          <p:stCondLst>
                                            <p:cond delay="0"/>
                                          </p:stCondLst>
                                        </p:cTn>
                                        <p:tgtEl>
                                          <p:spTgt spid="88"/>
                                        </p:tgtEl>
                                        <p:attrNameLst>
                                          <p:attrName>style.visibility</p:attrName>
                                        </p:attrNameLst>
                                      </p:cBhvr>
                                      <p:to>
                                        <p:strVal val="visible"/>
                                      </p:to>
                                    </p:set>
                                    <p:anim calcmode="lin" valueType="num">
                                      <p:cBhvr additive="base">
                                        <p:cTn id="268" dur="500" fill="hold"/>
                                        <p:tgtEl>
                                          <p:spTgt spid="88"/>
                                        </p:tgtEl>
                                        <p:attrNameLst>
                                          <p:attrName>ppt_x</p:attrName>
                                        </p:attrNameLst>
                                      </p:cBhvr>
                                      <p:tavLst>
                                        <p:tav tm="0">
                                          <p:val>
                                            <p:strVal val="1+#ppt_w/2"/>
                                          </p:val>
                                        </p:tav>
                                        <p:tav tm="100000">
                                          <p:val>
                                            <p:strVal val="#ppt_x"/>
                                          </p:val>
                                        </p:tav>
                                      </p:tavLst>
                                    </p:anim>
                                    <p:anim calcmode="lin" valueType="num">
                                      <p:cBhvr additive="base">
                                        <p:cTn id="269" dur="500" fill="hold"/>
                                        <p:tgtEl>
                                          <p:spTgt spid="88"/>
                                        </p:tgtEl>
                                        <p:attrNameLst>
                                          <p:attrName>ppt_y</p:attrName>
                                        </p:attrNameLst>
                                      </p:cBhvr>
                                      <p:tavLst>
                                        <p:tav tm="0">
                                          <p:val>
                                            <p:strVal val="#ppt_y"/>
                                          </p:val>
                                        </p:tav>
                                        <p:tav tm="100000">
                                          <p:val>
                                            <p:strVal val="#ppt_y"/>
                                          </p:val>
                                        </p:tav>
                                      </p:tavLst>
                                    </p:anim>
                                  </p:childTnLst>
                                </p:cTn>
                              </p:par>
                              <p:par>
                                <p:cTn id="270" presetID="2" presetClass="entr" presetSubtype="12" fill="hold" grpId="0" nodeType="withEffect">
                                  <p:stCondLst>
                                    <p:cond delay="0"/>
                                  </p:stCondLst>
                                  <p:childTnLst>
                                    <p:set>
                                      <p:cBhvr>
                                        <p:cTn id="271" dur="1" fill="hold">
                                          <p:stCondLst>
                                            <p:cond delay="0"/>
                                          </p:stCondLst>
                                        </p:cTn>
                                        <p:tgtEl>
                                          <p:spTgt spid="89"/>
                                        </p:tgtEl>
                                        <p:attrNameLst>
                                          <p:attrName>style.visibility</p:attrName>
                                        </p:attrNameLst>
                                      </p:cBhvr>
                                      <p:to>
                                        <p:strVal val="visible"/>
                                      </p:to>
                                    </p:set>
                                    <p:anim calcmode="lin" valueType="num">
                                      <p:cBhvr additive="base">
                                        <p:cTn id="272" dur="500" fill="hold"/>
                                        <p:tgtEl>
                                          <p:spTgt spid="89"/>
                                        </p:tgtEl>
                                        <p:attrNameLst>
                                          <p:attrName>ppt_x</p:attrName>
                                        </p:attrNameLst>
                                      </p:cBhvr>
                                      <p:tavLst>
                                        <p:tav tm="0">
                                          <p:val>
                                            <p:strVal val="0-#ppt_w/2"/>
                                          </p:val>
                                        </p:tav>
                                        <p:tav tm="100000">
                                          <p:val>
                                            <p:strVal val="#ppt_x"/>
                                          </p:val>
                                        </p:tav>
                                      </p:tavLst>
                                    </p:anim>
                                    <p:anim calcmode="lin" valueType="num">
                                      <p:cBhvr additive="base">
                                        <p:cTn id="273" dur="500" fill="hold"/>
                                        <p:tgtEl>
                                          <p:spTgt spid="89"/>
                                        </p:tgtEl>
                                        <p:attrNameLst>
                                          <p:attrName>ppt_y</p:attrName>
                                        </p:attrNameLst>
                                      </p:cBhvr>
                                      <p:tavLst>
                                        <p:tav tm="0">
                                          <p:val>
                                            <p:strVal val="1+#ppt_h/2"/>
                                          </p:val>
                                        </p:tav>
                                        <p:tav tm="100000">
                                          <p:val>
                                            <p:strVal val="#ppt_y"/>
                                          </p:val>
                                        </p:tav>
                                      </p:tavLst>
                                    </p:anim>
                                  </p:childTnLst>
                                </p:cTn>
                              </p:par>
                              <p:par>
                                <p:cTn id="274" presetID="2" presetClass="entr" presetSubtype="4" fill="hold" grpId="0" nodeType="withEffect">
                                  <p:stCondLst>
                                    <p:cond delay="0"/>
                                  </p:stCondLst>
                                  <p:childTnLst>
                                    <p:set>
                                      <p:cBhvr>
                                        <p:cTn id="275" dur="1" fill="hold">
                                          <p:stCondLst>
                                            <p:cond delay="0"/>
                                          </p:stCondLst>
                                        </p:cTn>
                                        <p:tgtEl>
                                          <p:spTgt spid="90"/>
                                        </p:tgtEl>
                                        <p:attrNameLst>
                                          <p:attrName>style.visibility</p:attrName>
                                        </p:attrNameLst>
                                      </p:cBhvr>
                                      <p:to>
                                        <p:strVal val="visible"/>
                                      </p:to>
                                    </p:set>
                                    <p:anim calcmode="lin" valueType="num">
                                      <p:cBhvr additive="base">
                                        <p:cTn id="276" dur="500" fill="hold"/>
                                        <p:tgtEl>
                                          <p:spTgt spid="90"/>
                                        </p:tgtEl>
                                        <p:attrNameLst>
                                          <p:attrName>ppt_x</p:attrName>
                                        </p:attrNameLst>
                                      </p:cBhvr>
                                      <p:tavLst>
                                        <p:tav tm="0">
                                          <p:val>
                                            <p:strVal val="#ppt_x"/>
                                          </p:val>
                                        </p:tav>
                                        <p:tav tm="100000">
                                          <p:val>
                                            <p:strVal val="#ppt_x"/>
                                          </p:val>
                                        </p:tav>
                                      </p:tavLst>
                                    </p:anim>
                                    <p:anim calcmode="lin" valueType="num">
                                      <p:cBhvr additive="base">
                                        <p:cTn id="277" dur="500" fill="hold"/>
                                        <p:tgtEl>
                                          <p:spTgt spid="90"/>
                                        </p:tgtEl>
                                        <p:attrNameLst>
                                          <p:attrName>ppt_y</p:attrName>
                                        </p:attrNameLst>
                                      </p:cBhvr>
                                      <p:tavLst>
                                        <p:tav tm="0">
                                          <p:val>
                                            <p:strVal val="1+#ppt_h/2"/>
                                          </p:val>
                                        </p:tav>
                                        <p:tav tm="100000">
                                          <p:val>
                                            <p:strVal val="#ppt_y"/>
                                          </p:val>
                                        </p:tav>
                                      </p:tavLst>
                                    </p:anim>
                                  </p:childTnLst>
                                </p:cTn>
                              </p:par>
                              <p:par>
                                <p:cTn id="278" presetID="2" presetClass="entr" presetSubtype="4" fill="hold" grpId="0" nodeType="withEffect">
                                  <p:stCondLst>
                                    <p:cond delay="0"/>
                                  </p:stCondLst>
                                  <p:childTnLst>
                                    <p:set>
                                      <p:cBhvr>
                                        <p:cTn id="279" dur="1" fill="hold">
                                          <p:stCondLst>
                                            <p:cond delay="0"/>
                                          </p:stCondLst>
                                        </p:cTn>
                                        <p:tgtEl>
                                          <p:spTgt spid="91"/>
                                        </p:tgtEl>
                                        <p:attrNameLst>
                                          <p:attrName>style.visibility</p:attrName>
                                        </p:attrNameLst>
                                      </p:cBhvr>
                                      <p:to>
                                        <p:strVal val="visible"/>
                                      </p:to>
                                    </p:set>
                                    <p:anim calcmode="lin" valueType="num">
                                      <p:cBhvr additive="base">
                                        <p:cTn id="280" dur="500" fill="hold"/>
                                        <p:tgtEl>
                                          <p:spTgt spid="91"/>
                                        </p:tgtEl>
                                        <p:attrNameLst>
                                          <p:attrName>ppt_x</p:attrName>
                                        </p:attrNameLst>
                                      </p:cBhvr>
                                      <p:tavLst>
                                        <p:tav tm="0">
                                          <p:val>
                                            <p:strVal val="#ppt_x"/>
                                          </p:val>
                                        </p:tav>
                                        <p:tav tm="100000">
                                          <p:val>
                                            <p:strVal val="#ppt_x"/>
                                          </p:val>
                                        </p:tav>
                                      </p:tavLst>
                                    </p:anim>
                                    <p:anim calcmode="lin" valueType="num">
                                      <p:cBhvr additive="base">
                                        <p:cTn id="281" dur="500" fill="hold"/>
                                        <p:tgtEl>
                                          <p:spTgt spid="91"/>
                                        </p:tgtEl>
                                        <p:attrNameLst>
                                          <p:attrName>ppt_y</p:attrName>
                                        </p:attrNameLst>
                                      </p:cBhvr>
                                      <p:tavLst>
                                        <p:tav tm="0">
                                          <p:val>
                                            <p:strVal val="1+#ppt_h/2"/>
                                          </p:val>
                                        </p:tav>
                                        <p:tav tm="100000">
                                          <p:val>
                                            <p:strVal val="#ppt_y"/>
                                          </p:val>
                                        </p:tav>
                                      </p:tavLst>
                                    </p:anim>
                                  </p:childTnLst>
                                </p:cTn>
                              </p:par>
                              <p:par>
                                <p:cTn id="282" presetID="2" presetClass="entr" presetSubtype="4" fill="hold" grpId="0" nodeType="withEffect">
                                  <p:stCondLst>
                                    <p:cond delay="0"/>
                                  </p:stCondLst>
                                  <p:childTnLst>
                                    <p:set>
                                      <p:cBhvr>
                                        <p:cTn id="283" dur="1" fill="hold">
                                          <p:stCondLst>
                                            <p:cond delay="0"/>
                                          </p:stCondLst>
                                        </p:cTn>
                                        <p:tgtEl>
                                          <p:spTgt spid="92"/>
                                        </p:tgtEl>
                                        <p:attrNameLst>
                                          <p:attrName>style.visibility</p:attrName>
                                        </p:attrNameLst>
                                      </p:cBhvr>
                                      <p:to>
                                        <p:strVal val="visible"/>
                                      </p:to>
                                    </p:set>
                                    <p:anim calcmode="lin" valueType="num">
                                      <p:cBhvr additive="base">
                                        <p:cTn id="284" dur="500" fill="hold"/>
                                        <p:tgtEl>
                                          <p:spTgt spid="92"/>
                                        </p:tgtEl>
                                        <p:attrNameLst>
                                          <p:attrName>ppt_x</p:attrName>
                                        </p:attrNameLst>
                                      </p:cBhvr>
                                      <p:tavLst>
                                        <p:tav tm="0">
                                          <p:val>
                                            <p:strVal val="#ppt_x"/>
                                          </p:val>
                                        </p:tav>
                                        <p:tav tm="100000">
                                          <p:val>
                                            <p:strVal val="#ppt_x"/>
                                          </p:val>
                                        </p:tav>
                                      </p:tavLst>
                                    </p:anim>
                                    <p:anim calcmode="lin" valueType="num">
                                      <p:cBhvr additive="base">
                                        <p:cTn id="285" dur="500" fill="hold"/>
                                        <p:tgtEl>
                                          <p:spTgt spid="92"/>
                                        </p:tgtEl>
                                        <p:attrNameLst>
                                          <p:attrName>ppt_y</p:attrName>
                                        </p:attrNameLst>
                                      </p:cBhvr>
                                      <p:tavLst>
                                        <p:tav tm="0">
                                          <p:val>
                                            <p:strVal val="1+#ppt_h/2"/>
                                          </p:val>
                                        </p:tav>
                                        <p:tav tm="100000">
                                          <p:val>
                                            <p:strVal val="#ppt_y"/>
                                          </p:val>
                                        </p:tav>
                                      </p:tavLst>
                                    </p:anim>
                                  </p:childTnLst>
                                </p:cTn>
                              </p:par>
                              <p:par>
                                <p:cTn id="286" presetID="2" presetClass="entr" presetSubtype="8" fill="hold" grpId="0" nodeType="withEffect">
                                  <p:stCondLst>
                                    <p:cond delay="0"/>
                                  </p:stCondLst>
                                  <p:childTnLst>
                                    <p:set>
                                      <p:cBhvr>
                                        <p:cTn id="287" dur="1" fill="hold">
                                          <p:stCondLst>
                                            <p:cond delay="0"/>
                                          </p:stCondLst>
                                        </p:cTn>
                                        <p:tgtEl>
                                          <p:spTgt spid="93"/>
                                        </p:tgtEl>
                                        <p:attrNameLst>
                                          <p:attrName>style.visibility</p:attrName>
                                        </p:attrNameLst>
                                      </p:cBhvr>
                                      <p:to>
                                        <p:strVal val="visible"/>
                                      </p:to>
                                    </p:set>
                                    <p:anim calcmode="lin" valueType="num">
                                      <p:cBhvr additive="base">
                                        <p:cTn id="288" dur="500" fill="hold"/>
                                        <p:tgtEl>
                                          <p:spTgt spid="93"/>
                                        </p:tgtEl>
                                        <p:attrNameLst>
                                          <p:attrName>ppt_x</p:attrName>
                                        </p:attrNameLst>
                                      </p:cBhvr>
                                      <p:tavLst>
                                        <p:tav tm="0">
                                          <p:val>
                                            <p:strVal val="0-#ppt_w/2"/>
                                          </p:val>
                                        </p:tav>
                                        <p:tav tm="100000">
                                          <p:val>
                                            <p:strVal val="#ppt_x"/>
                                          </p:val>
                                        </p:tav>
                                      </p:tavLst>
                                    </p:anim>
                                    <p:anim calcmode="lin" valueType="num">
                                      <p:cBhvr additive="base">
                                        <p:cTn id="289" dur="500" fill="hold"/>
                                        <p:tgtEl>
                                          <p:spTgt spid="93"/>
                                        </p:tgtEl>
                                        <p:attrNameLst>
                                          <p:attrName>ppt_y</p:attrName>
                                        </p:attrNameLst>
                                      </p:cBhvr>
                                      <p:tavLst>
                                        <p:tav tm="0">
                                          <p:val>
                                            <p:strVal val="#ppt_y"/>
                                          </p:val>
                                        </p:tav>
                                        <p:tav tm="100000">
                                          <p:val>
                                            <p:strVal val="#ppt_y"/>
                                          </p:val>
                                        </p:tav>
                                      </p:tavLst>
                                    </p:anim>
                                  </p:childTnLst>
                                </p:cTn>
                              </p:par>
                              <p:par>
                                <p:cTn id="290" presetID="2" presetClass="entr" presetSubtype="4" fill="hold" grpId="0" nodeType="withEffect">
                                  <p:stCondLst>
                                    <p:cond delay="0"/>
                                  </p:stCondLst>
                                  <p:childTnLst>
                                    <p:set>
                                      <p:cBhvr>
                                        <p:cTn id="291" dur="1" fill="hold">
                                          <p:stCondLst>
                                            <p:cond delay="0"/>
                                          </p:stCondLst>
                                        </p:cTn>
                                        <p:tgtEl>
                                          <p:spTgt spid="94"/>
                                        </p:tgtEl>
                                        <p:attrNameLst>
                                          <p:attrName>style.visibility</p:attrName>
                                        </p:attrNameLst>
                                      </p:cBhvr>
                                      <p:to>
                                        <p:strVal val="visible"/>
                                      </p:to>
                                    </p:set>
                                    <p:anim calcmode="lin" valueType="num">
                                      <p:cBhvr additive="base">
                                        <p:cTn id="292" dur="500" fill="hold"/>
                                        <p:tgtEl>
                                          <p:spTgt spid="94"/>
                                        </p:tgtEl>
                                        <p:attrNameLst>
                                          <p:attrName>ppt_x</p:attrName>
                                        </p:attrNameLst>
                                      </p:cBhvr>
                                      <p:tavLst>
                                        <p:tav tm="0">
                                          <p:val>
                                            <p:strVal val="#ppt_x"/>
                                          </p:val>
                                        </p:tav>
                                        <p:tav tm="100000">
                                          <p:val>
                                            <p:strVal val="#ppt_x"/>
                                          </p:val>
                                        </p:tav>
                                      </p:tavLst>
                                    </p:anim>
                                    <p:anim calcmode="lin" valueType="num">
                                      <p:cBhvr additive="base">
                                        <p:cTn id="293" dur="500" fill="hold"/>
                                        <p:tgtEl>
                                          <p:spTgt spid="94"/>
                                        </p:tgtEl>
                                        <p:attrNameLst>
                                          <p:attrName>ppt_y</p:attrName>
                                        </p:attrNameLst>
                                      </p:cBhvr>
                                      <p:tavLst>
                                        <p:tav tm="0">
                                          <p:val>
                                            <p:strVal val="1+#ppt_h/2"/>
                                          </p:val>
                                        </p:tav>
                                        <p:tav tm="100000">
                                          <p:val>
                                            <p:strVal val="#ppt_y"/>
                                          </p:val>
                                        </p:tav>
                                      </p:tavLst>
                                    </p:anim>
                                  </p:childTnLst>
                                </p:cTn>
                              </p:par>
                              <p:par>
                                <p:cTn id="294" presetID="2" presetClass="entr" presetSubtype="4" fill="hold" grpId="0" nodeType="withEffect">
                                  <p:stCondLst>
                                    <p:cond delay="0"/>
                                  </p:stCondLst>
                                  <p:childTnLst>
                                    <p:set>
                                      <p:cBhvr>
                                        <p:cTn id="295" dur="1" fill="hold">
                                          <p:stCondLst>
                                            <p:cond delay="0"/>
                                          </p:stCondLst>
                                        </p:cTn>
                                        <p:tgtEl>
                                          <p:spTgt spid="95"/>
                                        </p:tgtEl>
                                        <p:attrNameLst>
                                          <p:attrName>style.visibility</p:attrName>
                                        </p:attrNameLst>
                                      </p:cBhvr>
                                      <p:to>
                                        <p:strVal val="visible"/>
                                      </p:to>
                                    </p:set>
                                    <p:anim calcmode="lin" valueType="num">
                                      <p:cBhvr additive="base">
                                        <p:cTn id="296" dur="500" fill="hold"/>
                                        <p:tgtEl>
                                          <p:spTgt spid="95"/>
                                        </p:tgtEl>
                                        <p:attrNameLst>
                                          <p:attrName>ppt_x</p:attrName>
                                        </p:attrNameLst>
                                      </p:cBhvr>
                                      <p:tavLst>
                                        <p:tav tm="0">
                                          <p:val>
                                            <p:strVal val="#ppt_x"/>
                                          </p:val>
                                        </p:tav>
                                        <p:tav tm="100000">
                                          <p:val>
                                            <p:strVal val="#ppt_x"/>
                                          </p:val>
                                        </p:tav>
                                      </p:tavLst>
                                    </p:anim>
                                    <p:anim calcmode="lin" valueType="num">
                                      <p:cBhvr additive="base">
                                        <p:cTn id="297" dur="500" fill="hold"/>
                                        <p:tgtEl>
                                          <p:spTgt spid="95"/>
                                        </p:tgtEl>
                                        <p:attrNameLst>
                                          <p:attrName>ppt_y</p:attrName>
                                        </p:attrNameLst>
                                      </p:cBhvr>
                                      <p:tavLst>
                                        <p:tav tm="0">
                                          <p:val>
                                            <p:strVal val="1+#ppt_h/2"/>
                                          </p:val>
                                        </p:tav>
                                        <p:tav tm="100000">
                                          <p:val>
                                            <p:strVal val="#ppt_y"/>
                                          </p:val>
                                        </p:tav>
                                      </p:tavLst>
                                    </p:anim>
                                  </p:childTnLst>
                                </p:cTn>
                              </p:par>
                              <p:par>
                                <p:cTn id="298" presetID="2" presetClass="entr" presetSubtype="4" fill="hold" grpId="0" nodeType="withEffect">
                                  <p:stCondLst>
                                    <p:cond delay="0"/>
                                  </p:stCondLst>
                                  <p:childTnLst>
                                    <p:set>
                                      <p:cBhvr>
                                        <p:cTn id="299" dur="1" fill="hold">
                                          <p:stCondLst>
                                            <p:cond delay="0"/>
                                          </p:stCondLst>
                                        </p:cTn>
                                        <p:tgtEl>
                                          <p:spTgt spid="96"/>
                                        </p:tgtEl>
                                        <p:attrNameLst>
                                          <p:attrName>style.visibility</p:attrName>
                                        </p:attrNameLst>
                                      </p:cBhvr>
                                      <p:to>
                                        <p:strVal val="visible"/>
                                      </p:to>
                                    </p:set>
                                    <p:anim calcmode="lin" valueType="num">
                                      <p:cBhvr additive="base">
                                        <p:cTn id="300" dur="500" fill="hold"/>
                                        <p:tgtEl>
                                          <p:spTgt spid="96"/>
                                        </p:tgtEl>
                                        <p:attrNameLst>
                                          <p:attrName>ppt_x</p:attrName>
                                        </p:attrNameLst>
                                      </p:cBhvr>
                                      <p:tavLst>
                                        <p:tav tm="0">
                                          <p:val>
                                            <p:strVal val="#ppt_x"/>
                                          </p:val>
                                        </p:tav>
                                        <p:tav tm="100000">
                                          <p:val>
                                            <p:strVal val="#ppt_x"/>
                                          </p:val>
                                        </p:tav>
                                      </p:tavLst>
                                    </p:anim>
                                    <p:anim calcmode="lin" valueType="num">
                                      <p:cBhvr additive="base">
                                        <p:cTn id="301" dur="500" fill="hold"/>
                                        <p:tgtEl>
                                          <p:spTgt spid="96"/>
                                        </p:tgtEl>
                                        <p:attrNameLst>
                                          <p:attrName>ppt_y</p:attrName>
                                        </p:attrNameLst>
                                      </p:cBhvr>
                                      <p:tavLst>
                                        <p:tav tm="0">
                                          <p:val>
                                            <p:strVal val="1+#ppt_h/2"/>
                                          </p:val>
                                        </p:tav>
                                        <p:tav tm="100000">
                                          <p:val>
                                            <p:strVal val="#ppt_y"/>
                                          </p:val>
                                        </p:tav>
                                      </p:tavLst>
                                    </p:anim>
                                  </p:childTnLst>
                                </p:cTn>
                              </p:par>
                              <p:par>
                                <p:cTn id="302" presetID="2" presetClass="entr" presetSubtype="4" fill="hold" grpId="0" nodeType="withEffect">
                                  <p:stCondLst>
                                    <p:cond delay="0"/>
                                  </p:stCondLst>
                                  <p:childTnLst>
                                    <p:set>
                                      <p:cBhvr>
                                        <p:cTn id="303" dur="1" fill="hold">
                                          <p:stCondLst>
                                            <p:cond delay="0"/>
                                          </p:stCondLst>
                                        </p:cTn>
                                        <p:tgtEl>
                                          <p:spTgt spid="97"/>
                                        </p:tgtEl>
                                        <p:attrNameLst>
                                          <p:attrName>style.visibility</p:attrName>
                                        </p:attrNameLst>
                                      </p:cBhvr>
                                      <p:to>
                                        <p:strVal val="visible"/>
                                      </p:to>
                                    </p:set>
                                    <p:anim calcmode="lin" valueType="num">
                                      <p:cBhvr additive="base">
                                        <p:cTn id="304" dur="500" fill="hold"/>
                                        <p:tgtEl>
                                          <p:spTgt spid="97"/>
                                        </p:tgtEl>
                                        <p:attrNameLst>
                                          <p:attrName>ppt_x</p:attrName>
                                        </p:attrNameLst>
                                      </p:cBhvr>
                                      <p:tavLst>
                                        <p:tav tm="0">
                                          <p:val>
                                            <p:strVal val="#ppt_x"/>
                                          </p:val>
                                        </p:tav>
                                        <p:tav tm="100000">
                                          <p:val>
                                            <p:strVal val="#ppt_x"/>
                                          </p:val>
                                        </p:tav>
                                      </p:tavLst>
                                    </p:anim>
                                    <p:anim calcmode="lin" valueType="num">
                                      <p:cBhvr additive="base">
                                        <p:cTn id="305" dur="500" fill="hold"/>
                                        <p:tgtEl>
                                          <p:spTgt spid="97"/>
                                        </p:tgtEl>
                                        <p:attrNameLst>
                                          <p:attrName>ppt_y</p:attrName>
                                        </p:attrNameLst>
                                      </p:cBhvr>
                                      <p:tavLst>
                                        <p:tav tm="0">
                                          <p:val>
                                            <p:strVal val="1+#ppt_h/2"/>
                                          </p:val>
                                        </p:tav>
                                        <p:tav tm="100000">
                                          <p:val>
                                            <p:strVal val="#ppt_y"/>
                                          </p:val>
                                        </p:tav>
                                      </p:tavLst>
                                    </p:anim>
                                  </p:childTnLst>
                                </p:cTn>
                              </p:par>
                              <p:par>
                                <p:cTn id="306" presetID="2" presetClass="entr" presetSubtype="4" fill="hold" grpId="0" nodeType="withEffect">
                                  <p:stCondLst>
                                    <p:cond delay="0"/>
                                  </p:stCondLst>
                                  <p:childTnLst>
                                    <p:set>
                                      <p:cBhvr>
                                        <p:cTn id="307" dur="1" fill="hold">
                                          <p:stCondLst>
                                            <p:cond delay="0"/>
                                          </p:stCondLst>
                                        </p:cTn>
                                        <p:tgtEl>
                                          <p:spTgt spid="98"/>
                                        </p:tgtEl>
                                        <p:attrNameLst>
                                          <p:attrName>style.visibility</p:attrName>
                                        </p:attrNameLst>
                                      </p:cBhvr>
                                      <p:to>
                                        <p:strVal val="visible"/>
                                      </p:to>
                                    </p:set>
                                    <p:anim calcmode="lin" valueType="num">
                                      <p:cBhvr additive="base">
                                        <p:cTn id="308" dur="500" fill="hold"/>
                                        <p:tgtEl>
                                          <p:spTgt spid="98"/>
                                        </p:tgtEl>
                                        <p:attrNameLst>
                                          <p:attrName>ppt_x</p:attrName>
                                        </p:attrNameLst>
                                      </p:cBhvr>
                                      <p:tavLst>
                                        <p:tav tm="0">
                                          <p:val>
                                            <p:strVal val="#ppt_x"/>
                                          </p:val>
                                        </p:tav>
                                        <p:tav tm="100000">
                                          <p:val>
                                            <p:strVal val="#ppt_x"/>
                                          </p:val>
                                        </p:tav>
                                      </p:tavLst>
                                    </p:anim>
                                    <p:anim calcmode="lin" valueType="num">
                                      <p:cBhvr additive="base">
                                        <p:cTn id="309" dur="500" fill="hold"/>
                                        <p:tgtEl>
                                          <p:spTgt spid="98"/>
                                        </p:tgtEl>
                                        <p:attrNameLst>
                                          <p:attrName>ppt_y</p:attrName>
                                        </p:attrNameLst>
                                      </p:cBhvr>
                                      <p:tavLst>
                                        <p:tav tm="0">
                                          <p:val>
                                            <p:strVal val="1+#ppt_h/2"/>
                                          </p:val>
                                        </p:tav>
                                        <p:tav tm="100000">
                                          <p:val>
                                            <p:strVal val="#ppt_y"/>
                                          </p:val>
                                        </p:tav>
                                      </p:tavLst>
                                    </p:anim>
                                  </p:childTnLst>
                                </p:cTn>
                              </p:par>
                              <p:par>
                                <p:cTn id="310" presetID="2" presetClass="entr" presetSubtype="4" fill="hold" grpId="0" nodeType="withEffect">
                                  <p:stCondLst>
                                    <p:cond delay="0"/>
                                  </p:stCondLst>
                                  <p:childTnLst>
                                    <p:set>
                                      <p:cBhvr>
                                        <p:cTn id="311" dur="1" fill="hold">
                                          <p:stCondLst>
                                            <p:cond delay="0"/>
                                          </p:stCondLst>
                                        </p:cTn>
                                        <p:tgtEl>
                                          <p:spTgt spid="99"/>
                                        </p:tgtEl>
                                        <p:attrNameLst>
                                          <p:attrName>style.visibility</p:attrName>
                                        </p:attrNameLst>
                                      </p:cBhvr>
                                      <p:to>
                                        <p:strVal val="visible"/>
                                      </p:to>
                                    </p:set>
                                    <p:anim calcmode="lin" valueType="num">
                                      <p:cBhvr additive="base">
                                        <p:cTn id="312" dur="500" fill="hold"/>
                                        <p:tgtEl>
                                          <p:spTgt spid="99"/>
                                        </p:tgtEl>
                                        <p:attrNameLst>
                                          <p:attrName>ppt_x</p:attrName>
                                        </p:attrNameLst>
                                      </p:cBhvr>
                                      <p:tavLst>
                                        <p:tav tm="0">
                                          <p:val>
                                            <p:strVal val="#ppt_x"/>
                                          </p:val>
                                        </p:tav>
                                        <p:tav tm="100000">
                                          <p:val>
                                            <p:strVal val="#ppt_x"/>
                                          </p:val>
                                        </p:tav>
                                      </p:tavLst>
                                    </p:anim>
                                    <p:anim calcmode="lin" valueType="num">
                                      <p:cBhvr additive="base">
                                        <p:cTn id="313" dur="500" fill="hold"/>
                                        <p:tgtEl>
                                          <p:spTgt spid="99"/>
                                        </p:tgtEl>
                                        <p:attrNameLst>
                                          <p:attrName>ppt_y</p:attrName>
                                        </p:attrNameLst>
                                      </p:cBhvr>
                                      <p:tavLst>
                                        <p:tav tm="0">
                                          <p:val>
                                            <p:strVal val="1+#ppt_h/2"/>
                                          </p:val>
                                        </p:tav>
                                        <p:tav tm="100000">
                                          <p:val>
                                            <p:strVal val="#ppt_y"/>
                                          </p:val>
                                        </p:tav>
                                      </p:tavLst>
                                    </p:anim>
                                  </p:childTnLst>
                                </p:cTn>
                              </p:par>
                              <p:par>
                                <p:cTn id="314" presetID="2" presetClass="entr" presetSubtype="4" fill="hold" grpId="0" nodeType="withEffect">
                                  <p:stCondLst>
                                    <p:cond delay="0"/>
                                  </p:stCondLst>
                                  <p:childTnLst>
                                    <p:set>
                                      <p:cBhvr>
                                        <p:cTn id="315" dur="1" fill="hold">
                                          <p:stCondLst>
                                            <p:cond delay="0"/>
                                          </p:stCondLst>
                                        </p:cTn>
                                        <p:tgtEl>
                                          <p:spTgt spid="100"/>
                                        </p:tgtEl>
                                        <p:attrNameLst>
                                          <p:attrName>style.visibility</p:attrName>
                                        </p:attrNameLst>
                                      </p:cBhvr>
                                      <p:to>
                                        <p:strVal val="visible"/>
                                      </p:to>
                                    </p:set>
                                    <p:anim calcmode="lin" valueType="num">
                                      <p:cBhvr additive="base">
                                        <p:cTn id="316" dur="500" fill="hold"/>
                                        <p:tgtEl>
                                          <p:spTgt spid="100"/>
                                        </p:tgtEl>
                                        <p:attrNameLst>
                                          <p:attrName>ppt_x</p:attrName>
                                        </p:attrNameLst>
                                      </p:cBhvr>
                                      <p:tavLst>
                                        <p:tav tm="0">
                                          <p:val>
                                            <p:strVal val="#ppt_x"/>
                                          </p:val>
                                        </p:tav>
                                        <p:tav tm="100000">
                                          <p:val>
                                            <p:strVal val="#ppt_x"/>
                                          </p:val>
                                        </p:tav>
                                      </p:tavLst>
                                    </p:anim>
                                    <p:anim calcmode="lin" valueType="num">
                                      <p:cBhvr additive="base">
                                        <p:cTn id="317" dur="500" fill="hold"/>
                                        <p:tgtEl>
                                          <p:spTgt spid="100"/>
                                        </p:tgtEl>
                                        <p:attrNameLst>
                                          <p:attrName>ppt_y</p:attrName>
                                        </p:attrNameLst>
                                      </p:cBhvr>
                                      <p:tavLst>
                                        <p:tav tm="0">
                                          <p:val>
                                            <p:strVal val="1+#ppt_h/2"/>
                                          </p:val>
                                        </p:tav>
                                        <p:tav tm="100000">
                                          <p:val>
                                            <p:strVal val="#ppt_y"/>
                                          </p:val>
                                        </p:tav>
                                      </p:tavLst>
                                    </p:anim>
                                  </p:childTnLst>
                                </p:cTn>
                              </p:par>
                              <p:par>
                                <p:cTn id="318" presetID="2" presetClass="entr" presetSubtype="4" fill="hold" grpId="0" nodeType="withEffect">
                                  <p:stCondLst>
                                    <p:cond delay="0"/>
                                  </p:stCondLst>
                                  <p:childTnLst>
                                    <p:set>
                                      <p:cBhvr>
                                        <p:cTn id="319" dur="1" fill="hold">
                                          <p:stCondLst>
                                            <p:cond delay="0"/>
                                          </p:stCondLst>
                                        </p:cTn>
                                        <p:tgtEl>
                                          <p:spTgt spid="101"/>
                                        </p:tgtEl>
                                        <p:attrNameLst>
                                          <p:attrName>style.visibility</p:attrName>
                                        </p:attrNameLst>
                                      </p:cBhvr>
                                      <p:to>
                                        <p:strVal val="visible"/>
                                      </p:to>
                                    </p:set>
                                    <p:anim calcmode="lin" valueType="num">
                                      <p:cBhvr additive="base">
                                        <p:cTn id="320" dur="500" fill="hold"/>
                                        <p:tgtEl>
                                          <p:spTgt spid="101"/>
                                        </p:tgtEl>
                                        <p:attrNameLst>
                                          <p:attrName>ppt_x</p:attrName>
                                        </p:attrNameLst>
                                      </p:cBhvr>
                                      <p:tavLst>
                                        <p:tav tm="0">
                                          <p:val>
                                            <p:strVal val="#ppt_x"/>
                                          </p:val>
                                        </p:tav>
                                        <p:tav tm="100000">
                                          <p:val>
                                            <p:strVal val="#ppt_x"/>
                                          </p:val>
                                        </p:tav>
                                      </p:tavLst>
                                    </p:anim>
                                    <p:anim calcmode="lin" valueType="num">
                                      <p:cBhvr additive="base">
                                        <p:cTn id="321" dur="500" fill="hold"/>
                                        <p:tgtEl>
                                          <p:spTgt spid="101"/>
                                        </p:tgtEl>
                                        <p:attrNameLst>
                                          <p:attrName>ppt_y</p:attrName>
                                        </p:attrNameLst>
                                      </p:cBhvr>
                                      <p:tavLst>
                                        <p:tav tm="0">
                                          <p:val>
                                            <p:strVal val="1+#ppt_h/2"/>
                                          </p:val>
                                        </p:tav>
                                        <p:tav tm="100000">
                                          <p:val>
                                            <p:strVal val="#ppt_y"/>
                                          </p:val>
                                        </p:tav>
                                      </p:tavLst>
                                    </p:anim>
                                  </p:childTnLst>
                                </p:cTn>
                              </p:par>
                              <p:par>
                                <p:cTn id="322" presetID="2" presetClass="entr" presetSubtype="4" fill="hold" grpId="0" nodeType="withEffect">
                                  <p:stCondLst>
                                    <p:cond delay="0"/>
                                  </p:stCondLst>
                                  <p:childTnLst>
                                    <p:set>
                                      <p:cBhvr>
                                        <p:cTn id="323" dur="1" fill="hold">
                                          <p:stCondLst>
                                            <p:cond delay="0"/>
                                          </p:stCondLst>
                                        </p:cTn>
                                        <p:tgtEl>
                                          <p:spTgt spid="102"/>
                                        </p:tgtEl>
                                        <p:attrNameLst>
                                          <p:attrName>style.visibility</p:attrName>
                                        </p:attrNameLst>
                                      </p:cBhvr>
                                      <p:to>
                                        <p:strVal val="visible"/>
                                      </p:to>
                                    </p:set>
                                    <p:anim calcmode="lin" valueType="num">
                                      <p:cBhvr additive="base">
                                        <p:cTn id="324" dur="500" fill="hold"/>
                                        <p:tgtEl>
                                          <p:spTgt spid="102"/>
                                        </p:tgtEl>
                                        <p:attrNameLst>
                                          <p:attrName>ppt_x</p:attrName>
                                        </p:attrNameLst>
                                      </p:cBhvr>
                                      <p:tavLst>
                                        <p:tav tm="0">
                                          <p:val>
                                            <p:strVal val="#ppt_x"/>
                                          </p:val>
                                        </p:tav>
                                        <p:tav tm="100000">
                                          <p:val>
                                            <p:strVal val="#ppt_x"/>
                                          </p:val>
                                        </p:tav>
                                      </p:tavLst>
                                    </p:anim>
                                    <p:anim calcmode="lin" valueType="num">
                                      <p:cBhvr additive="base">
                                        <p:cTn id="325" dur="500" fill="hold"/>
                                        <p:tgtEl>
                                          <p:spTgt spid="102"/>
                                        </p:tgtEl>
                                        <p:attrNameLst>
                                          <p:attrName>ppt_y</p:attrName>
                                        </p:attrNameLst>
                                      </p:cBhvr>
                                      <p:tavLst>
                                        <p:tav tm="0">
                                          <p:val>
                                            <p:strVal val="1+#ppt_h/2"/>
                                          </p:val>
                                        </p:tav>
                                        <p:tav tm="100000">
                                          <p:val>
                                            <p:strVal val="#ppt_y"/>
                                          </p:val>
                                        </p:tav>
                                      </p:tavLst>
                                    </p:anim>
                                  </p:childTnLst>
                                </p:cTn>
                              </p:par>
                              <p:par>
                                <p:cTn id="326" presetID="2" presetClass="entr" presetSubtype="4" fill="hold" grpId="0" nodeType="withEffect">
                                  <p:stCondLst>
                                    <p:cond delay="0"/>
                                  </p:stCondLst>
                                  <p:childTnLst>
                                    <p:set>
                                      <p:cBhvr>
                                        <p:cTn id="327" dur="1" fill="hold">
                                          <p:stCondLst>
                                            <p:cond delay="0"/>
                                          </p:stCondLst>
                                        </p:cTn>
                                        <p:tgtEl>
                                          <p:spTgt spid="103"/>
                                        </p:tgtEl>
                                        <p:attrNameLst>
                                          <p:attrName>style.visibility</p:attrName>
                                        </p:attrNameLst>
                                      </p:cBhvr>
                                      <p:to>
                                        <p:strVal val="visible"/>
                                      </p:to>
                                    </p:set>
                                    <p:anim calcmode="lin" valueType="num">
                                      <p:cBhvr additive="base">
                                        <p:cTn id="328" dur="500" fill="hold"/>
                                        <p:tgtEl>
                                          <p:spTgt spid="103"/>
                                        </p:tgtEl>
                                        <p:attrNameLst>
                                          <p:attrName>ppt_x</p:attrName>
                                        </p:attrNameLst>
                                      </p:cBhvr>
                                      <p:tavLst>
                                        <p:tav tm="0">
                                          <p:val>
                                            <p:strVal val="#ppt_x"/>
                                          </p:val>
                                        </p:tav>
                                        <p:tav tm="100000">
                                          <p:val>
                                            <p:strVal val="#ppt_x"/>
                                          </p:val>
                                        </p:tav>
                                      </p:tavLst>
                                    </p:anim>
                                    <p:anim calcmode="lin" valueType="num">
                                      <p:cBhvr additive="base">
                                        <p:cTn id="329" dur="500" fill="hold"/>
                                        <p:tgtEl>
                                          <p:spTgt spid="103"/>
                                        </p:tgtEl>
                                        <p:attrNameLst>
                                          <p:attrName>ppt_y</p:attrName>
                                        </p:attrNameLst>
                                      </p:cBhvr>
                                      <p:tavLst>
                                        <p:tav tm="0">
                                          <p:val>
                                            <p:strVal val="1+#ppt_h/2"/>
                                          </p:val>
                                        </p:tav>
                                        <p:tav tm="100000">
                                          <p:val>
                                            <p:strVal val="#ppt_y"/>
                                          </p:val>
                                        </p:tav>
                                      </p:tavLst>
                                    </p:anim>
                                  </p:childTnLst>
                                </p:cTn>
                              </p:par>
                              <p:par>
                                <p:cTn id="330" presetID="2" presetClass="entr" presetSubtype="4" fill="hold" grpId="0" nodeType="withEffect">
                                  <p:stCondLst>
                                    <p:cond delay="0"/>
                                  </p:stCondLst>
                                  <p:childTnLst>
                                    <p:set>
                                      <p:cBhvr>
                                        <p:cTn id="331" dur="1" fill="hold">
                                          <p:stCondLst>
                                            <p:cond delay="0"/>
                                          </p:stCondLst>
                                        </p:cTn>
                                        <p:tgtEl>
                                          <p:spTgt spid="104"/>
                                        </p:tgtEl>
                                        <p:attrNameLst>
                                          <p:attrName>style.visibility</p:attrName>
                                        </p:attrNameLst>
                                      </p:cBhvr>
                                      <p:to>
                                        <p:strVal val="visible"/>
                                      </p:to>
                                    </p:set>
                                    <p:anim calcmode="lin" valueType="num">
                                      <p:cBhvr additive="base">
                                        <p:cTn id="332" dur="500" fill="hold"/>
                                        <p:tgtEl>
                                          <p:spTgt spid="104"/>
                                        </p:tgtEl>
                                        <p:attrNameLst>
                                          <p:attrName>ppt_x</p:attrName>
                                        </p:attrNameLst>
                                      </p:cBhvr>
                                      <p:tavLst>
                                        <p:tav tm="0">
                                          <p:val>
                                            <p:strVal val="#ppt_x"/>
                                          </p:val>
                                        </p:tav>
                                        <p:tav tm="100000">
                                          <p:val>
                                            <p:strVal val="#ppt_x"/>
                                          </p:val>
                                        </p:tav>
                                      </p:tavLst>
                                    </p:anim>
                                    <p:anim calcmode="lin" valueType="num">
                                      <p:cBhvr additive="base">
                                        <p:cTn id="333" dur="500" fill="hold"/>
                                        <p:tgtEl>
                                          <p:spTgt spid="104"/>
                                        </p:tgtEl>
                                        <p:attrNameLst>
                                          <p:attrName>ppt_y</p:attrName>
                                        </p:attrNameLst>
                                      </p:cBhvr>
                                      <p:tavLst>
                                        <p:tav tm="0">
                                          <p:val>
                                            <p:strVal val="1+#ppt_h/2"/>
                                          </p:val>
                                        </p:tav>
                                        <p:tav tm="100000">
                                          <p:val>
                                            <p:strVal val="#ppt_y"/>
                                          </p:val>
                                        </p:tav>
                                      </p:tavLst>
                                    </p:anim>
                                  </p:childTnLst>
                                </p:cTn>
                              </p:par>
                              <p:par>
                                <p:cTn id="334" presetID="2" presetClass="entr" presetSubtype="4" fill="hold" grpId="0" nodeType="withEffect">
                                  <p:stCondLst>
                                    <p:cond delay="0"/>
                                  </p:stCondLst>
                                  <p:childTnLst>
                                    <p:set>
                                      <p:cBhvr>
                                        <p:cTn id="335" dur="1" fill="hold">
                                          <p:stCondLst>
                                            <p:cond delay="0"/>
                                          </p:stCondLst>
                                        </p:cTn>
                                        <p:tgtEl>
                                          <p:spTgt spid="105"/>
                                        </p:tgtEl>
                                        <p:attrNameLst>
                                          <p:attrName>style.visibility</p:attrName>
                                        </p:attrNameLst>
                                      </p:cBhvr>
                                      <p:to>
                                        <p:strVal val="visible"/>
                                      </p:to>
                                    </p:set>
                                    <p:anim calcmode="lin" valueType="num">
                                      <p:cBhvr additive="base">
                                        <p:cTn id="336" dur="500" fill="hold"/>
                                        <p:tgtEl>
                                          <p:spTgt spid="105"/>
                                        </p:tgtEl>
                                        <p:attrNameLst>
                                          <p:attrName>ppt_x</p:attrName>
                                        </p:attrNameLst>
                                      </p:cBhvr>
                                      <p:tavLst>
                                        <p:tav tm="0">
                                          <p:val>
                                            <p:strVal val="#ppt_x"/>
                                          </p:val>
                                        </p:tav>
                                        <p:tav tm="100000">
                                          <p:val>
                                            <p:strVal val="#ppt_x"/>
                                          </p:val>
                                        </p:tav>
                                      </p:tavLst>
                                    </p:anim>
                                    <p:anim calcmode="lin" valueType="num">
                                      <p:cBhvr additive="base">
                                        <p:cTn id="337" dur="500" fill="hold"/>
                                        <p:tgtEl>
                                          <p:spTgt spid="105"/>
                                        </p:tgtEl>
                                        <p:attrNameLst>
                                          <p:attrName>ppt_y</p:attrName>
                                        </p:attrNameLst>
                                      </p:cBhvr>
                                      <p:tavLst>
                                        <p:tav tm="0">
                                          <p:val>
                                            <p:strVal val="1+#ppt_h/2"/>
                                          </p:val>
                                        </p:tav>
                                        <p:tav tm="100000">
                                          <p:val>
                                            <p:strVal val="#ppt_y"/>
                                          </p:val>
                                        </p:tav>
                                      </p:tavLst>
                                    </p:anim>
                                  </p:childTnLst>
                                </p:cTn>
                              </p:par>
                              <p:par>
                                <p:cTn id="338" presetID="2" presetClass="entr" presetSubtype="4" fill="hold" grpId="0" nodeType="withEffect">
                                  <p:stCondLst>
                                    <p:cond delay="0"/>
                                  </p:stCondLst>
                                  <p:childTnLst>
                                    <p:set>
                                      <p:cBhvr>
                                        <p:cTn id="339" dur="1" fill="hold">
                                          <p:stCondLst>
                                            <p:cond delay="0"/>
                                          </p:stCondLst>
                                        </p:cTn>
                                        <p:tgtEl>
                                          <p:spTgt spid="106"/>
                                        </p:tgtEl>
                                        <p:attrNameLst>
                                          <p:attrName>style.visibility</p:attrName>
                                        </p:attrNameLst>
                                      </p:cBhvr>
                                      <p:to>
                                        <p:strVal val="visible"/>
                                      </p:to>
                                    </p:set>
                                    <p:anim calcmode="lin" valueType="num">
                                      <p:cBhvr additive="base">
                                        <p:cTn id="340" dur="500" fill="hold"/>
                                        <p:tgtEl>
                                          <p:spTgt spid="106"/>
                                        </p:tgtEl>
                                        <p:attrNameLst>
                                          <p:attrName>ppt_x</p:attrName>
                                        </p:attrNameLst>
                                      </p:cBhvr>
                                      <p:tavLst>
                                        <p:tav tm="0">
                                          <p:val>
                                            <p:strVal val="#ppt_x"/>
                                          </p:val>
                                        </p:tav>
                                        <p:tav tm="100000">
                                          <p:val>
                                            <p:strVal val="#ppt_x"/>
                                          </p:val>
                                        </p:tav>
                                      </p:tavLst>
                                    </p:anim>
                                    <p:anim calcmode="lin" valueType="num">
                                      <p:cBhvr additive="base">
                                        <p:cTn id="341" dur="500" fill="hold"/>
                                        <p:tgtEl>
                                          <p:spTgt spid="106"/>
                                        </p:tgtEl>
                                        <p:attrNameLst>
                                          <p:attrName>ppt_y</p:attrName>
                                        </p:attrNameLst>
                                      </p:cBhvr>
                                      <p:tavLst>
                                        <p:tav tm="0">
                                          <p:val>
                                            <p:strVal val="1+#ppt_h/2"/>
                                          </p:val>
                                        </p:tav>
                                        <p:tav tm="100000">
                                          <p:val>
                                            <p:strVal val="#ppt_y"/>
                                          </p:val>
                                        </p:tav>
                                      </p:tavLst>
                                    </p:anim>
                                  </p:childTnLst>
                                </p:cTn>
                              </p:par>
                              <p:par>
                                <p:cTn id="342" presetID="2" presetClass="entr" presetSubtype="4" fill="hold" grpId="0" nodeType="withEffect">
                                  <p:stCondLst>
                                    <p:cond delay="0"/>
                                  </p:stCondLst>
                                  <p:childTnLst>
                                    <p:set>
                                      <p:cBhvr>
                                        <p:cTn id="343" dur="1" fill="hold">
                                          <p:stCondLst>
                                            <p:cond delay="0"/>
                                          </p:stCondLst>
                                        </p:cTn>
                                        <p:tgtEl>
                                          <p:spTgt spid="107"/>
                                        </p:tgtEl>
                                        <p:attrNameLst>
                                          <p:attrName>style.visibility</p:attrName>
                                        </p:attrNameLst>
                                      </p:cBhvr>
                                      <p:to>
                                        <p:strVal val="visible"/>
                                      </p:to>
                                    </p:set>
                                    <p:anim calcmode="lin" valueType="num">
                                      <p:cBhvr additive="base">
                                        <p:cTn id="344" dur="500" fill="hold"/>
                                        <p:tgtEl>
                                          <p:spTgt spid="107"/>
                                        </p:tgtEl>
                                        <p:attrNameLst>
                                          <p:attrName>ppt_x</p:attrName>
                                        </p:attrNameLst>
                                      </p:cBhvr>
                                      <p:tavLst>
                                        <p:tav tm="0">
                                          <p:val>
                                            <p:strVal val="#ppt_x"/>
                                          </p:val>
                                        </p:tav>
                                        <p:tav tm="100000">
                                          <p:val>
                                            <p:strVal val="#ppt_x"/>
                                          </p:val>
                                        </p:tav>
                                      </p:tavLst>
                                    </p:anim>
                                    <p:anim calcmode="lin" valueType="num">
                                      <p:cBhvr additive="base">
                                        <p:cTn id="345" dur="500" fill="hold"/>
                                        <p:tgtEl>
                                          <p:spTgt spid="107"/>
                                        </p:tgtEl>
                                        <p:attrNameLst>
                                          <p:attrName>ppt_y</p:attrName>
                                        </p:attrNameLst>
                                      </p:cBhvr>
                                      <p:tavLst>
                                        <p:tav tm="0">
                                          <p:val>
                                            <p:strVal val="1+#ppt_h/2"/>
                                          </p:val>
                                        </p:tav>
                                        <p:tav tm="100000">
                                          <p:val>
                                            <p:strVal val="#ppt_y"/>
                                          </p:val>
                                        </p:tav>
                                      </p:tavLst>
                                    </p:anim>
                                  </p:childTnLst>
                                </p:cTn>
                              </p:par>
                              <p:par>
                                <p:cTn id="346" presetID="2" presetClass="entr" presetSubtype="4" fill="hold" grpId="0" nodeType="withEffect">
                                  <p:stCondLst>
                                    <p:cond delay="0"/>
                                  </p:stCondLst>
                                  <p:childTnLst>
                                    <p:set>
                                      <p:cBhvr>
                                        <p:cTn id="347" dur="1" fill="hold">
                                          <p:stCondLst>
                                            <p:cond delay="0"/>
                                          </p:stCondLst>
                                        </p:cTn>
                                        <p:tgtEl>
                                          <p:spTgt spid="108"/>
                                        </p:tgtEl>
                                        <p:attrNameLst>
                                          <p:attrName>style.visibility</p:attrName>
                                        </p:attrNameLst>
                                      </p:cBhvr>
                                      <p:to>
                                        <p:strVal val="visible"/>
                                      </p:to>
                                    </p:set>
                                    <p:anim calcmode="lin" valueType="num">
                                      <p:cBhvr additive="base">
                                        <p:cTn id="348" dur="500" fill="hold"/>
                                        <p:tgtEl>
                                          <p:spTgt spid="108"/>
                                        </p:tgtEl>
                                        <p:attrNameLst>
                                          <p:attrName>ppt_x</p:attrName>
                                        </p:attrNameLst>
                                      </p:cBhvr>
                                      <p:tavLst>
                                        <p:tav tm="0">
                                          <p:val>
                                            <p:strVal val="#ppt_x"/>
                                          </p:val>
                                        </p:tav>
                                        <p:tav tm="100000">
                                          <p:val>
                                            <p:strVal val="#ppt_x"/>
                                          </p:val>
                                        </p:tav>
                                      </p:tavLst>
                                    </p:anim>
                                    <p:anim calcmode="lin" valueType="num">
                                      <p:cBhvr additive="base">
                                        <p:cTn id="349" dur="500" fill="hold"/>
                                        <p:tgtEl>
                                          <p:spTgt spid="108"/>
                                        </p:tgtEl>
                                        <p:attrNameLst>
                                          <p:attrName>ppt_y</p:attrName>
                                        </p:attrNameLst>
                                      </p:cBhvr>
                                      <p:tavLst>
                                        <p:tav tm="0">
                                          <p:val>
                                            <p:strVal val="1+#ppt_h/2"/>
                                          </p:val>
                                        </p:tav>
                                        <p:tav tm="100000">
                                          <p:val>
                                            <p:strVal val="#ppt_y"/>
                                          </p:val>
                                        </p:tav>
                                      </p:tavLst>
                                    </p:anim>
                                  </p:childTnLst>
                                </p:cTn>
                              </p:par>
                              <p:par>
                                <p:cTn id="350" presetID="2" presetClass="entr" presetSubtype="4" fill="hold" grpId="0" nodeType="withEffect">
                                  <p:stCondLst>
                                    <p:cond delay="0"/>
                                  </p:stCondLst>
                                  <p:childTnLst>
                                    <p:set>
                                      <p:cBhvr>
                                        <p:cTn id="351" dur="1" fill="hold">
                                          <p:stCondLst>
                                            <p:cond delay="0"/>
                                          </p:stCondLst>
                                        </p:cTn>
                                        <p:tgtEl>
                                          <p:spTgt spid="109"/>
                                        </p:tgtEl>
                                        <p:attrNameLst>
                                          <p:attrName>style.visibility</p:attrName>
                                        </p:attrNameLst>
                                      </p:cBhvr>
                                      <p:to>
                                        <p:strVal val="visible"/>
                                      </p:to>
                                    </p:set>
                                    <p:anim calcmode="lin" valueType="num">
                                      <p:cBhvr additive="base">
                                        <p:cTn id="352" dur="500" fill="hold"/>
                                        <p:tgtEl>
                                          <p:spTgt spid="109"/>
                                        </p:tgtEl>
                                        <p:attrNameLst>
                                          <p:attrName>ppt_x</p:attrName>
                                        </p:attrNameLst>
                                      </p:cBhvr>
                                      <p:tavLst>
                                        <p:tav tm="0">
                                          <p:val>
                                            <p:strVal val="#ppt_x"/>
                                          </p:val>
                                        </p:tav>
                                        <p:tav tm="100000">
                                          <p:val>
                                            <p:strVal val="#ppt_x"/>
                                          </p:val>
                                        </p:tav>
                                      </p:tavLst>
                                    </p:anim>
                                    <p:anim calcmode="lin" valueType="num">
                                      <p:cBhvr additive="base">
                                        <p:cTn id="353" dur="500" fill="hold"/>
                                        <p:tgtEl>
                                          <p:spTgt spid="109"/>
                                        </p:tgtEl>
                                        <p:attrNameLst>
                                          <p:attrName>ppt_y</p:attrName>
                                        </p:attrNameLst>
                                      </p:cBhvr>
                                      <p:tavLst>
                                        <p:tav tm="0">
                                          <p:val>
                                            <p:strVal val="1+#ppt_h/2"/>
                                          </p:val>
                                        </p:tav>
                                        <p:tav tm="100000">
                                          <p:val>
                                            <p:strVal val="#ppt_y"/>
                                          </p:val>
                                        </p:tav>
                                      </p:tavLst>
                                    </p:anim>
                                  </p:childTnLst>
                                </p:cTn>
                              </p:par>
                              <p:par>
                                <p:cTn id="354" presetID="2" presetClass="entr" presetSubtype="4" fill="hold" grpId="0" nodeType="withEffect">
                                  <p:stCondLst>
                                    <p:cond delay="0"/>
                                  </p:stCondLst>
                                  <p:childTnLst>
                                    <p:set>
                                      <p:cBhvr>
                                        <p:cTn id="355" dur="1" fill="hold">
                                          <p:stCondLst>
                                            <p:cond delay="0"/>
                                          </p:stCondLst>
                                        </p:cTn>
                                        <p:tgtEl>
                                          <p:spTgt spid="110"/>
                                        </p:tgtEl>
                                        <p:attrNameLst>
                                          <p:attrName>style.visibility</p:attrName>
                                        </p:attrNameLst>
                                      </p:cBhvr>
                                      <p:to>
                                        <p:strVal val="visible"/>
                                      </p:to>
                                    </p:set>
                                    <p:anim calcmode="lin" valueType="num">
                                      <p:cBhvr additive="base">
                                        <p:cTn id="356" dur="500" fill="hold"/>
                                        <p:tgtEl>
                                          <p:spTgt spid="110"/>
                                        </p:tgtEl>
                                        <p:attrNameLst>
                                          <p:attrName>ppt_x</p:attrName>
                                        </p:attrNameLst>
                                      </p:cBhvr>
                                      <p:tavLst>
                                        <p:tav tm="0">
                                          <p:val>
                                            <p:strVal val="#ppt_x"/>
                                          </p:val>
                                        </p:tav>
                                        <p:tav tm="100000">
                                          <p:val>
                                            <p:strVal val="#ppt_x"/>
                                          </p:val>
                                        </p:tav>
                                      </p:tavLst>
                                    </p:anim>
                                    <p:anim calcmode="lin" valueType="num">
                                      <p:cBhvr additive="base">
                                        <p:cTn id="357" dur="500" fill="hold"/>
                                        <p:tgtEl>
                                          <p:spTgt spid="110"/>
                                        </p:tgtEl>
                                        <p:attrNameLst>
                                          <p:attrName>ppt_y</p:attrName>
                                        </p:attrNameLst>
                                      </p:cBhvr>
                                      <p:tavLst>
                                        <p:tav tm="0">
                                          <p:val>
                                            <p:strVal val="1+#ppt_h/2"/>
                                          </p:val>
                                        </p:tav>
                                        <p:tav tm="100000">
                                          <p:val>
                                            <p:strVal val="#ppt_y"/>
                                          </p:val>
                                        </p:tav>
                                      </p:tavLst>
                                    </p:anim>
                                  </p:childTnLst>
                                </p:cTn>
                              </p:par>
                            </p:childTnLst>
                          </p:cTn>
                        </p:par>
                        <p:par>
                          <p:cTn id="358" fill="hold">
                            <p:stCondLst>
                              <p:cond delay="3000"/>
                            </p:stCondLst>
                            <p:childTnLst>
                              <p:par>
                                <p:cTn id="359" presetID="47" presetClass="entr" presetSubtype="0" fill="hold" grpId="0" nodeType="afterEffect">
                                  <p:stCondLst>
                                    <p:cond delay="0"/>
                                  </p:stCondLst>
                                  <p:childTnLst>
                                    <p:set>
                                      <p:cBhvr>
                                        <p:cTn id="360" dur="1" fill="hold">
                                          <p:stCondLst>
                                            <p:cond delay="0"/>
                                          </p:stCondLst>
                                        </p:cTn>
                                        <p:tgtEl>
                                          <p:spTgt spid="111"/>
                                        </p:tgtEl>
                                        <p:attrNameLst>
                                          <p:attrName>style.visibility</p:attrName>
                                        </p:attrNameLst>
                                      </p:cBhvr>
                                      <p:to>
                                        <p:strVal val="visible"/>
                                      </p:to>
                                    </p:set>
                                    <p:animEffect transition="in" filter="fade">
                                      <p:cBhvr>
                                        <p:cTn id="361" dur="1000"/>
                                        <p:tgtEl>
                                          <p:spTgt spid="111"/>
                                        </p:tgtEl>
                                      </p:cBhvr>
                                    </p:animEffect>
                                    <p:anim calcmode="lin" valueType="num">
                                      <p:cBhvr>
                                        <p:cTn id="362" dur="1000" fill="hold"/>
                                        <p:tgtEl>
                                          <p:spTgt spid="111"/>
                                        </p:tgtEl>
                                        <p:attrNameLst>
                                          <p:attrName>ppt_x</p:attrName>
                                        </p:attrNameLst>
                                      </p:cBhvr>
                                      <p:tavLst>
                                        <p:tav tm="0">
                                          <p:val>
                                            <p:strVal val="#ppt_x"/>
                                          </p:val>
                                        </p:tav>
                                        <p:tav tm="100000">
                                          <p:val>
                                            <p:strVal val="#ppt_x"/>
                                          </p:val>
                                        </p:tav>
                                      </p:tavLst>
                                    </p:anim>
                                    <p:anim calcmode="lin" valueType="num">
                                      <p:cBhvr>
                                        <p:cTn id="363" dur="1000" fill="hold"/>
                                        <p:tgtEl>
                                          <p:spTgt spid="111"/>
                                        </p:tgtEl>
                                        <p:attrNameLst>
                                          <p:attrName>ppt_y</p:attrName>
                                        </p:attrNameLst>
                                      </p:cBhvr>
                                      <p:tavLst>
                                        <p:tav tm="0">
                                          <p:val>
                                            <p:strVal val="#ppt_y-.1"/>
                                          </p:val>
                                        </p:tav>
                                        <p:tav tm="100000">
                                          <p:val>
                                            <p:strVal val="#ppt_y"/>
                                          </p:val>
                                        </p:tav>
                                      </p:tavLst>
                                    </p:anim>
                                  </p:childTnLst>
                                </p:cTn>
                              </p:par>
                            </p:childTnLst>
                          </p:cTn>
                        </p:par>
                        <p:par>
                          <p:cTn id="364" fill="hold">
                            <p:stCondLst>
                              <p:cond delay="4000"/>
                            </p:stCondLst>
                            <p:childTnLst>
                              <p:par>
                                <p:cTn id="365" presetID="22" presetClass="entr" presetSubtype="8" fill="hold" nodeType="afterEffect">
                                  <p:stCondLst>
                                    <p:cond delay="0"/>
                                  </p:stCondLst>
                                  <p:childTnLst>
                                    <p:set>
                                      <p:cBhvr>
                                        <p:cTn id="366" dur="1" fill="hold">
                                          <p:stCondLst>
                                            <p:cond delay="0"/>
                                          </p:stCondLst>
                                        </p:cTn>
                                        <p:tgtEl>
                                          <p:spTgt spid="112"/>
                                        </p:tgtEl>
                                        <p:attrNameLst>
                                          <p:attrName>style.visibility</p:attrName>
                                        </p:attrNameLst>
                                      </p:cBhvr>
                                      <p:to>
                                        <p:strVal val="visible"/>
                                      </p:to>
                                    </p:set>
                                    <p:animEffect transition="in" filter="wipe(left)">
                                      <p:cBhvr>
                                        <p:cTn id="367" dur="500"/>
                                        <p:tgtEl>
                                          <p:spTgt spid="112"/>
                                        </p:tgtEl>
                                      </p:cBhvr>
                                    </p:animEffect>
                                  </p:childTnLst>
                                </p:cTn>
                              </p:par>
                            </p:childTnLst>
                          </p:cTn>
                        </p:par>
                        <p:par>
                          <p:cTn id="368" fill="hold">
                            <p:stCondLst>
                              <p:cond delay="4500"/>
                            </p:stCondLst>
                            <p:childTnLst>
                              <p:par>
                                <p:cTn id="369" presetID="22" presetClass="entr" presetSubtype="8" fill="hold" grpId="0" nodeType="afterEffect">
                                  <p:stCondLst>
                                    <p:cond delay="0"/>
                                  </p:stCondLst>
                                  <p:childTnLst>
                                    <p:set>
                                      <p:cBhvr>
                                        <p:cTn id="370" dur="1" fill="hold">
                                          <p:stCondLst>
                                            <p:cond delay="0"/>
                                          </p:stCondLst>
                                        </p:cTn>
                                        <p:tgtEl>
                                          <p:spTgt spid="113"/>
                                        </p:tgtEl>
                                        <p:attrNameLst>
                                          <p:attrName>style.visibility</p:attrName>
                                        </p:attrNameLst>
                                      </p:cBhvr>
                                      <p:to>
                                        <p:strVal val="visible"/>
                                      </p:to>
                                    </p:set>
                                    <p:animEffect transition="in" filter="wipe(left)">
                                      <p:cBhvr>
                                        <p:cTn id="371" dur="500"/>
                                        <p:tgtEl>
                                          <p:spTgt spid="113"/>
                                        </p:tgtEl>
                                      </p:cBhvr>
                                    </p:animEffect>
                                  </p:childTnLst>
                                </p:cTn>
                              </p:par>
                              <p:par>
                                <p:cTn id="372" presetID="22" presetClass="entr" presetSubtype="8" fill="hold" grpId="0" nodeType="withEffect">
                                  <p:stCondLst>
                                    <p:cond delay="0"/>
                                  </p:stCondLst>
                                  <p:childTnLst>
                                    <p:set>
                                      <p:cBhvr>
                                        <p:cTn id="373" dur="1" fill="hold">
                                          <p:stCondLst>
                                            <p:cond delay="0"/>
                                          </p:stCondLst>
                                        </p:cTn>
                                        <p:tgtEl>
                                          <p:spTgt spid="114"/>
                                        </p:tgtEl>
                                        <p:attrNameLst>
                                          <p:attrName>style.visibility</p:attrName>
                                        </p:attrNameLst>
                                      </p:cBhvr>
                                      <p:to>
                                        <p:strVal val="visible"/>
                                      </p:to>
                                    </p:set>
                                    <p:animEffect transition="in" filter="wipe(left)">
                                      <p:cBhvr>
                                        <p:cTn id="374" dur="500"/>
                                        <p:tgtEl>
                                          <p:spTgt spid="114"/>
                                        </p:tgtEl>
                                      </p:cBhvr>
                                    </p:animEffect>
                                  </p:childTnLst>
                                </p:cTn>
                              </p:par>
                            </p:childTnLst>
                          </p:cTn>
                        </p:par>
                        <p:par>
                          <p:cTn id="375" fill="hold">
                            <p:stCondLst>
                              <p:cond delay="5000"/>
                            </p:stCondLst>
                            <p:childTnLst>
                              <p:par>
                                <p:cTn id="376" presetID="47" presetClass="entr" presetSubtype="0" fill="hold" grpId="0" nodeType="afterEffect">
                                  <p:stCondLst>
                                    <p:cond delay="0"/>
                                  </p:stCondLst>
                                  <p:childTnLst>
                                    <p:set>
                                      <p:cBhvr>
                                        <p:cTn id="377" dur="1" fill="hold">
                                          <p:stCondLst>
                                            <p:cond delay="0"/>
                                          </p:stCondLst>
                                        </p:cTn>
                                        <p:tgtEl>
                                          <p:spTgt spid="115"/>
                                        </p:tgtEl>
                                        <p:attrNameLst>
                                          <p:attrName>style.visibility</p:attrName>
                                        </p:attrNameLst>
                                      </p:cBhvr>
                                      <p:to>
                                        <p:strVal val="visible"/>
                                      </p:to>
                                    </p:set>
                                    <p:animEffect transition="in" filter="fade">
                                      <p:cBhvr>
                                        <p:cTn id="378" dur="1000"/>
                                        <p:tgtEl>
                                          <p:spTgt spid="115"/>
                                        </p:tgtEl>
                                      </p:cBhvr>
                                    </p:animEffect>
                                    <p:anim calcmode="lin" valueType="num">
                                      <p:cBhvr>
                                        <p:cTn id="379" dur="1000" fill="hold"/>
                                        <p:tgtEl>
                                          <p:spTgt spid="115"/>
                                        </p:tgtEl>
                                        <p:attrNameLst>
                                          <p:attrName>ppt_x</p:attrName>
                                        </p:attrNameLst>
                                      </p:cBhvr>
                                      <p:tavLst>
                                        <p:tav tm="0">
                                          <p:val>
                                            <p:strVal val="#ppt_x"/>
                                          </p:val>
                                        </p:tav>
                                        <p:tav tm="100000">
                                          <p:val>
                                            <p:strVal val="#ppt_x"/>
                                          </p:val>
                                        </p:tav>
                                      </p:tavLst>
                                    </p:anim>
                                    <p:anim calcmode="lin" valueType="num">
                                      <p:cBhvr>
                                        <p:cTn id="380" dur="1000" fill="hold"/>
                                        <p:tgtEl>
                                          <p:spTgt spid="115"/>
                                        </p:tgtEl>
                                        <p:attrNameLst>
                                          <p:attrName>ppt_y</p:attrName>
                                        </p:attrNameLst>
                                      </p:cBhvr>
                                      <p:tavLst>
                                        <p:tav tm="0">
                                          <p:val>
                                            <p:strVal val="#ppt_y-.1"/>
                                          </p:val>
                                        </p:tav>
                                        <p:tav tm="100000">
                                          <p:val>
                                            <p:strVal val="#ppt_y"/>
                                          </p:val>
                                        </p:tav>
                                      </p:tavLst>
                                    </p:anim>
                                  </p:childTnLst>
                                </p:cTn>
                              </p:par>
                            </p:childTnLst>
                          </p:cTn>
                        </p:par>
                        <p:par>
                          <p:cTn id="381" fill="hold">
                            <p:stCondLst>
                              <p:cond delay="6000"/>
                            </p:stCondLst>
                            <p:childTnLst>
                              <p:par>
                                <p:cTn id="382" presetID="22" presetClass="entr" presetSubtype="8" fill="hold" nodeType="afterEffect">
                                  <p:stCondLst>
                                    <p:cond delay="0"/>
                                  </p:stCondLst>
                                  <p:childTnLst>
                                    <p:set>
                                      <p:cBhvr>
                                        <p:cTn id="383" dur="1" fill="hold">
                                          <p:stCondLst>
                                            <p:cond delay="0"/>
                                          </p:stCondLst>
                                        </p:cTn>
                                        <p:tgtEl>
                                          <p:spTgt spid="116"/>
                                        </p:tgtEl>
                                        <p:attrNameLst>
                                          <p:attrName>style.visibility</p:attrName>
                                        </p:attrNameLst>
                                      </p:cBhvr>
                                      <p:to>
                                        <p:strVal val="visible"/>
                                      </p:to>
                                    </p:set>
                                    <p:animEffect transition="in" filter="wipe(left)">
                                      <p:cBhvr>
                                        <p:cTn id="384" dur="500"/>
                                        <p:tgtEl>
                                          <p:spTgt spid="116"/>
                                        </p:tgtEl>
                                      </p:cBhvr>
                                    </p:animEffect>
                                  </p:childTnLst>
                                </p:cTn>
                              </p:par>
                            </p:childTnLst>
                          </p:cTn>
                        </p:par>
                        <p:par>
                          <p:cTn id="385" fill="hold">
                            <p:stCondLst>
                              <p:cond delay="6500"/>
                            </p:stCondLst>
                            <p:childTnLst>
                              <p:par>
                                <p:cTn id="386" presetID="22" presetClass="entr" presetSubtype="8" fill="hold" grpId="0" nodeType="afterEffect">
                                  <p:stCondLst>
                                    <p:cond delay="0"/>
                                  </p:stCondLst>
                                  <p:childTnLst>
                                    <p:set>
                                      <p:cBhvr>
                                        <p:cTn id="387" dur="1" fill="hold">
                                          <p:stCondLst>
                                            <p:cond delay="0"/>
                                          </p:stCondLst>
                                        </p:cTn>
                                        <p:tgtEl>
                                          <p:spTgt spid="117"/>
                                        </p:tgtEl>
                                        <p:attrNameLst>
                                          <p:attrName>style.visibility</p:attrName>
                                        </p:attrNameLst>
                                      </p:cBhvr>
                                      <p:to>
                                        <p:strVal val="visible"/>
                                      </p:to>
                                    </p:set>
                                    <p:animEffect transition="in" filter="wipe(left)">
                                      <p:cBhvr>
                                        <p:cTn id="388" dur="500"/>
                                        <p:tgtEl>
                                          <p:spTgt spid="117"/>
                                        </p:tgtEl>
                                      </p:cBhvr>
                                    </p:animEffect>
                                  </p:childTnLst>
                                </p:cTn>
                              </p:par>
                              <p:par>
                                <p:cTn id="389" presetID="22" presetClass="entr" presetSubtype="8" fill="hold" grpId="0" nodeType="withEffect">
                                  <p:stCondLst>
                                    <p:cond delay="0"/>
                                  </p:stCondLst>
                                  <p:childTnLst>
                                    <p:set>
                                      <p:cBhvr>
                                        <p:cTn id="390" dur="1" fill="hold">
                                          <p:stCondLst>
                                            <p:cond delay="0"/>
                                          </p:stCondLst>
                                        </p:cTn>
                                        <p:tgtEl>
                                          <p:spTgt spid="118"/>
                                        </p:tgtEl>
                                        <p:attrNameLst>
                                          <p:attrName>style.visibility</p:attrName>
                                        </p:attrNameLst>
                                      </p:cBhvr>
                                      <p:to>
                                        <p:strVal val="visible"/>
                                      </p:to>
                                    </p:set>
                                    <p:animEffect transition="in" filter="wipe(left)">
                                      <p:cBhvr>
                                        <p:cTn id="391" dur="500"/>
                                        <p:tgtEl>
                                          <p:spTgt spid="118"/>
                                        </p:tgtEl>
                                      </p:cBhvr>
                                    </p:animEffect>
                                  </p:childTnLst>
                                </p:cTn>
                              </p:par>
                            </p:childTnLst>
                          </p:cTn>
                        </p:par>
                        <p:par>
                          <p:cTn id="392" fill="hold">
                            <p:stCondLst>
                              <p:cond delay="7000"/>
                            </p:stCondLst>
                            <p:childTnLst>
                              <p:par>
                                <p:cTn id="393" presetID="47" presetClass="entr" presetSubtype="0" fill="hold" grpId="0" nodeType="afterEffect">
                                  <p:stCondLst>
                                    <p:cond delay="0"/>
                                  </p:stCondLst>
                                  <p:childTnLst>
                                    <p:set>
                                      <p:cBhvr>
                                        <p:cTn id="394" dur="1" fill="hold">
                                          <p:stCondLst>
                                            <p:cond delay="0"/>
                                          </p:stCondLst>
                                        </p:cTn>
                                        <p:tgtEl>
                                          <p:spTgt spid="119"/>
                                        </p:tgtEl>
                                        <p:attrNameLst>
                                          <p:attrName>style.visibility</p:attrName>
                                        </p:attrNameLst>
                                      </p:cBhvr>
                                      <p:to>
                                        <p:strVal val="visible"/>
                                      </p:to>
                                    </p:set>
                                    <p:animEffect transition="in" filter="fade">
                                      <p:cBhvr>
                                        <p:cTn id="395" dur="1000"/>
                                        <p:tgtEl>
                                          <p:spTgt spid="119"/>
                                        </p:tgtEl>
                                      </p:cBhvr>
                                    </p:animEffect>
                                    <p:anim calcmode="lin" valueType="num">
                                      <p:cBhvr>
                                        <p:cTn id="396" dur="1000" fill="hold"/>
                                        <p:tgtEl>
                                          <p:spTgt spid="119"/>
                                        </p:tgtEl>
                                        <p:attrNameLst>
                                          <p:attrName>ppt_x</p:attrName>
                                        </p:attrNameLst>
                                      </p:cBhvr>
                                      <p:tavLst>
                                        <p:tav tm="0">
                                          <p:val>
                                            <p:strVal val="#ppt_x"/>
                                          </p:val>
                                        </p:tav>
                                        <p:tav tm="100000">
                                          <p:val>
                                            <p:strVal val="#ppt_x"/>
                                          </p:val>
                                        </p:tav>
                                      </p:tavLst>
                                    </p:anim>
                                    <p:anim calcmode="lin" valueType="num">
                                      <p:cBhvr>
                                        <p:cTn id="397" dur="1000" fill="hold"/>
                                        <p:tgtEl>
                                          <p:spTgt spid="119"/>
                                        </p:tgtEl>
                                        <p:attrNameLst>
                                          <p:attrName>ppt_y</p:attrName>
                                        </p:attrNameLst>
                                      </p:cBhvr>
                                      <p:tavLst>
                                        <p:tav tm="0">
                                          <p:val>
                                            <p:strVal val="#ppt_y-.1"/>
                                          </p:val>
                                        </p:tav>
                                        <p:tav tm="100000">
                                          <p:val>
                                            <p:strVal val="#ppt_y"/>
                                          </p:val>
                                        </p:tav>
                                      </p:tavLst>
                                    </p:anim>
                                  </p:childTnLst>
                                </p:cTn>
                              </p:par>
                            </p:childTnLst>
                          </p:cTn>
                        </p:par>
                        <p:par>
                          <p:cTn id="398" fill="hold">
                            <p:stCondLst>
                              <p:cond delay="8000"/>
                            </p:stCondLst>
                            <p:childTnLst>
                              <p:par>
                                <p:cTn id="399" presetID="22" presetClass="entr" presetSubtype="8" fill="hold" nodeType="afterEffect">
                                  <p:stCondLst>
                                    <p:cond delay="0"/>
                                  </p:stCondLst>
                                  <p:childTnLst>
                                    <p:set>
                                      <p:cBhvr>
                                        <p:cTn id="400" dur="1" fill="hold">
                                          <p:stCondLst>
                                            <p:cond delay="0"/>
                                          </p:stCondLst>
                                        </p:cTn>
                                        <p:tgtEl>
                                          <p:spTgt spid="120"/>
                                        </p:tgtEl>
                                        <p:attrNameLst>
                                          <p:attrName>style.visibility</p:attrName>
                                        </p:attrNameLst>
                                      </p:cBhvr>
                                      <p:to>
                                        <p:strVal val="visible"/>
                                      </p:to>
                                    </p:set>
                                    <p:animEffect transition="in" filter="wipe(left)">
                                      <p:cBhvr>
                                        <p:cTn id="401" dur="500"/>
                                        <p:tgtEl>
                                          <p:spTgt spid="120"/>
                                        </p:tgtEl>
                                      </p:cBhvr>
                                    </p:animEffect>
                                  </p:childTnLst>
                                </p:cTn>
                              </p:par>
                            </p:childTnLst>
                          </p:cTn>
                        </p:par>
                        <p:par>
                          <p:cTn id="402" fill="hold">
                            <p:stCondLst>
                              <p:cond delay="8500"/>
                            </p:stCondLst>
                            <p:childTnLst>
                              <p:par>
                                <p:cTn id="403" presetID="22" presetClass="entr" presetSubtype="8" fill="hold" grpId="0" nodeType="afterEffect">
                                  <p:stCondLst>
                                    <p:cond delay="0"/>
                                  </p:stCondLst>
                                  <p:childTnLst>
                                    <p:set>
                                      <p:cBhvr>
                                        <p:cTn id="404" dur="1" fill="hold">
                                          <p:stCondLst>
                                            <p:cond delay="0"/>
                                          </p:stCondLst>
                                        </p:cTn>
                                        <p:tgtEl>
                                          <p:spTgt spid="121"/>
                                        </p:tgtEl>
                                        <p:attrNameLst>
                                          <p:attrName>style.visibility</p:attrName>
                                        </p:attrNameLst>
                                      </p:cBhvr>
                                      <p:to>
                                        <p:strVal val="visible"/>
                                      </p:to>
                                    </p:set>
                                    <p:animEffect transition="in" filter="wipe(left)">
                                      <p:cBhvr>
                                        <p:cTn id="405" dur="500"/>
                                        <p:tgtEl>
                                          <p:spTgt spid="121"/>
                                        </p:tgtEl>
                                      </p:cBhvr>
                                    </p:animEffect>
                                  </p:childTnLst>
                                </p:cTn>
                              </p:par>
                              <p:par>
                                <p:cTn id="406" presetID="22" presetClass="entr" presetSubtype="8" fill="hold" grpId="0" nodeType="withEffect">
                                  <p:stCondLst>
                                    <p:cond delay="0"/>
                                  </p:stCondLst>
                                  <p:childTnLst>
                                    <p:set>
                                      <p:cBhvr>
                                        <p:cTn id="407" dur="1" fill="hold">
                                          <p:stCondLst>
                                            <p:cond delay="0"/>
                                          </p:stCondLst>
                                        </p:cTn>
                                        <p:tgtEl>
                                          <p:spTgt spid="122"/>
                                        </p:tgtEl>
                                        <p:attrNameLst>
                                          <p:attrName>style.visibility</p:attrName>
                                        </p:attrNameLst>
                                      </p:cBhvr>
                                      <p:to>
                                        <p:strVal val="visible"/>
                                      </p:to>
                                    </p:set>
                                    <p:animEffect transition="in" filter="wipe(left)">
                                      <p:cBhvr>
                                        <p:cTn id="408"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52" grpId="0" animBg="1"/>
      <p:bldP spid="53" grpId="0" animBg="1"/>
      <p:bldP spid="54" grpId="0" animBg="1"/>
      <p:bldP spid="55" grpId="0" animBg="1"/>
      <p:bldP spid="56" grpId="0" animBg="1"/>
      <p:bldP spid="57" grpId="0" animBg="1"/>
      <p:bldP spid="58" grpId="0" animBg="1"/>
      <p:bldP spid="59" grpId="0" animBg="1"/>
      <p:bldP spid="60"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3" grpId="0"/>
      <p:bldP spid="114" grpId="0"/>
      <p:bldP spid="115" grpId="0" animBg="1"/>
      <p:bldP spid="117" grpId="0"/>
      <p:bldP spid="118" grpId="0"/>
      <p:bldP spid="119" grpId="0" animBg="1"/>
      <p:bldP spid="121" grpId="0"/>
      <p:bldP spid="1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6"/>
          <p:cNvSpPr>
            <a:spLocks/>
          </p:cNvSpPr>
          <p:nvPr/>
        </p:nvSpPr>
        <p:spPr bwMode="auto">
          <a:xfrm>
            <a:off x="4276726" y="0"/>
            <a:ext cx="594122" cy="5143500"/>
          </a:xfrm>
          <a:custGeom>
            <a:avLst/>
            <a:gdLst>
              <a:gd name="T0" fmla="*/ 2147483647 w 84"/>
              <a:gd name="T1" fmla="*/ 2147483647 h 740"/>
              <a:gd name="T2" fmla="*/ 2147483647 w 84"/>
              <a:gd name="T3" fmla="*/ 2147483647 h 740"/>
              <a:gd name="T4" fmla="*/ 2147483647 w 84"/>
              <a:gd name="T5" fmla="*/ 2147483647 h 740"/>
              <a:gd name="T6" fmla="*/ 0 w 84"/>
              <a:gd name="T7" fmla="*/ 2147483647 h 740"/>
              <a:gd name="T8" fmla="*/ 0 w 84"/>
              <a:gd name="T9" fmla="*/ 2147483647 h 740"/>
              <a:gd name="T10" fmla="*/ 0 w 84"/>
              <a:gd name="T11" fmla="*/ 2147483647 h 740"/>
              <a:gd name="T12" fmla="*/ 2147483647 w 84"/>
              <a:gd name="T13" fmla="*/ 2147483647 h 740"/>
              <a:gd name="T14" fmla="*/ 2147483647 w 84"/>
              <a:gd name="T15" fmla="*/ 0 h 740"/>
              <a:gd name="T16" fmla="*/ 2147483647 w 84"/>
              <a:gd name="T17" fmla="*/ 2147483647 h 7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
              <a:gd name="T28" fmla="*/ 0 h 740"/>
              <a:gd name="T29" fmla="*/ 84 w 84"/>
              <a:gd name="T30" fmla="*/ 740 h 7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 h="740">
                <a:moveTo>
                  <a:pt x="84" y="370"/>
                </a:moveTo>
                <a:cubicBezTo>
                  <a:pt x="84" y="740"/>
                  <a:pt x="84" y="740"/>
                  <a:pt x="84" y="740"/>
                </a:cubicBezTo>
                <a:cubicBezTo>
                  <a:pt x="13" y="630"/>
                  <a:pt x="13" y="630"/>
                  <a:pt x="13" y="630"/>
                </a:cubicBezTo>
                <a:cubicBezTo>
                  <a:pt x="4" y="617"/>
                  <a:pt x="0" y="602"/>
                  <a:pt x="0" y="587"/>
                </a:cubicBezTo>
                <a:cubicBezTo>
                  <a:pt x="0" y="370"/>
                  <a:pt x="0" y="370"/>
                  <a:pt x="0" y="370"/>
                </a:cubicBezTo>
                <a:cubicBezTo>
                  <a:pt x="0" y="154"/>
                  <a:pt x="0" y="154"/>
                  <a:pt x="0" y="154"/>
                </a:cubicBezTo>
                <a:cubicBezTo>
                  <a:pt x="0" y="138"/>
                  <a:pt x="4" y="123"/>
                  <a:pt x="13" y="110"/>
                </a:cubicBezTo>
                <a:cubicBezTo>
                  <a:pt x="84" y="0"/>
                  <a:pt x="84" y="0"/>
                  <a:pt x="84" y="0"/>
                </a:cubicBezTo>
                <a:lnTo>
                  <a:pt x="84" y="370"/>
                </a:lnTo>
                <a:close/>
              </a:path>
            </a:pathLst>
          </a:custGeom>
          <a:solidFill>
            <a:srgbClr val="C92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Rectangle 7"/>
          <p:cNvSpPr>
            <a:spLocks noChangeArrowheads="1"/>
          </p:cNvSpPr>
          <p:nvPr/>
        </p:nvSpPr>
        <p:spPr bwMode="auto">
          <a:xfrm>
            <a:off x="4861323" y="0"/>
            <a:ext cx="4282678" cy="5143500"/>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28" name="Freeform 8"/>
          <p:cNvSpPr>
            <a:spLocks/>
          </p:cNvSpPr>
          <p:nvPr/>
        </p:nvSpPr>
        <p:spPr bwMode="auto">
          <a:xfrm>
            <a:off x="2" y="0"/>
            <a:ext cx="636985" cy="5143500"/>
          </a:xfrm>
          <a:custGeom>
            <a:avLst/>
            <a:gdLst>
              <a:gd name="T0" fmla="*/ 0 w 90"/>
              <a:gd name="T1" fmla="*/ 2147483647 h 684"/>
              <a:gd name="T2" fmla="*/ 0 w 90"/>
              <a:gd name="T3" fmla="*/ 0 h 684"/>
              <a:gd name="T4" fmla="*/ 2147483647 w 90"/>
              <a:gd name="T5" fmla="*/ 2147483647 h 684"/>
              <a:gd name="T6" fmla="*/ 2147483647 w 90"/>
              <a:gd name="T7" fmla="*/ 2147483647 h 684"/>
              <a:gd name="T8" fmla="*/ 2147483647 w 90"/>
              <a:gd name="T9" fmla="*/ 2147483647 h 684"/>
              <a:gd name="T10" fmla="*/ 2147483647 w 90"/>
              <a:gd name="T11" fmla="*/ 2147483647 h 684"/>
              <a:gd name="T12" fmla="*/ 2147483647 w 90"/>
              <a:gd name="T13" fmla="*/ 2147483647 h 684"/>
              <a:gd name="T14" fmla="*/ 0 w 90"/>
              <a:gd name="T15" fmla="*/ 2147483647 h 684"/>
              <a:gd name="T16" fmla="*/ 0 w 90"/>
              <a:gd name="T17" fmla="*/ 2147483647 h 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684"/>
              <a:gd name="T29" fmla="*/ 90 w 90"/>
              <a:gd name="T30" fmla="*/ 684 h 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684">
                <a:moveTo>
                  <a:pt x="0" y="342"/>
                </a:moveTo>
                <a:cubicBezTo>
                  <a:pt x="0" y="0"/>
                  <a:pt x="0" y="0"/>
                  <a:pt x="0" y="0"/>
                </a:cubicBezTo>
                <a:cubicBezTo>
                  <a:pt x="78" y="101"/>
                  <a:pt x="78" y="101"/>
                  <a:pt x="78" y="101"/>
                </a:cubicBezTo>
                <a:cubicBezTo>
                  <a:pt x="86" y="113"/>
                  <a:pt x="90" y="127"/>
                  <a:pt x="90" y="142"/>
                </a:cubicBezTo>
                <a:cubicBezTo>
                  <a:pt x="90" y="342"/>
                  <a:pt x="90" y="342"/>
                  <a:pt x="90" y="342"/>
                </a:cubicBezTo>
                <a:cubicBezTo>
                  <a:pt x="90" y="543"/>
                  <a:pt x="90" y="543"/>
                  <a:pt x="90" y="543"/>
                </a:cubicBezTo>
                <a:cubicBezTo>
                  <a:pt x="90" y="557"/>
                  <a:pt x="86" y="571"/>
                  <a:pt x="78" y="583"/>
                </a:cubicBezTo>
                <a:cubicBezTo>
                  <a:pt x="0" y="684"/>
                  <a:pt x="0" y="684"/>
                  <a:pt x="0" y="684"/>
                </a:cubicBezTo>
                <a:lnTo>
                  <a:pt x="0" y="342"/>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9" name="组合 26"/>
          <p:cNvGrpSpPr>
            <a:grpSpLocks/>
          </p:cNvGrpSpPr>
          <p:nvPr/>
        </p:nvGrpSpPr>
        <p:grpSpPr bwMode="auto">
          <a:xfrm>
            <a:off x="410000" y="2232656"/>
            <a:ext cx="453970" cy="439300"/>
            <a:chOff x="0" y="0"/>
            <a:chExt cx="605367" cy="585665"/>
          </a:xfrm>
        </p:grpSpPr>
        <p:sp>
          <p:nvSpPr>
            <p:cNvPr id="30" name="Freeform 9"/>
            <p:cNvSpPr>
              <a:spLocks/>
            </p:cNvSpPr>
            <p:nvPr/>
          </p:nvSpPr>
          <p:spPr bwMode="auto">
            <a:xfrm>
              <a:off x="15562" y="0"/>
              <a:ext cx="566738" cy="566738"/>
            </a:xfrm>
            <a:custGeom>
              <a:avLst/>
              <a:gdLst>
                <a:gd name="T0" fmla="*/ 2147483647 w 60"/>
                <a:gd name="T1" fmla="*/ 2147483647 h 60"/>
                <a:gd name="T2" fmla="*/ 2147483647 w 60"/>
                <a:gd name="T3" fmla="*/ 2147483647 h 60"/>
                <a:gd name="T4" fmla="*/ 0 w 60"/>
                <a:gd name="T5" fmla="*/ 2147483647 h 60"/>
                <a:gd name="T6" fmla="*/ 0 w 60"/>
                <a:gd name="T7" fmla="*/ 2147483647 h 60"/>
                <a:gd name="T8" fmla="*/ 2147483647 w 60"/>
                <a:gd name="T9" fmla="*/ 0 h 60"/>
                <a:gd name="T10" fmla="*/ 2147483647 w 60"/>
                <a:gd name="T11" fmla="*/ 0 h 60"/>
                <a:gd name="T12" fmla="*/ 2147483647 w 60"/>
                <a:gd name="T13" fmla="*/ 2147483647 h 60"/>
                <a:gd name="T14" fmla="*/ 2147483647 w 60"/>
                <a:gd name="T15" fmla="*/ 2147483647 h 60"/>
                <a:gd name="T16" fmla="*/ 2147483647 w 60"/>
                <a:gd name="T17" fmla="*/ 2147483647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0"/>
                <a:gd name="T29" fmla="*/ 60 w 6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0">
                  <a:moveTo>
                    <a:pt x="30" y="60"/>
                  </a:moveTo>
                  <a:cubicBezTo>
                    <a:pt x="30" y="60"/>
                    <a:pt x="30" y="60"/>
                    <a:pt x="30" y="60"/>
                  </a:cubicBezTo>
                  <a:cubicBezTo>
                    <a:pt x="14" y="60"/>
                    <a:pt x="0" y="46"/>
                    <a:pt x="0" y="30"/>
                  </a:cubicBezTo>
                  <a:cubicBezTo>
                    <a:pt x="0" y="30"/>
                    <a:pt x="0" y="30"/>
                    <a:pt x="0" y="30"/>
                  </a:cubicBezTo>
                  <a:cubicBezTo>
                    <a:pt x="0" y="14"/>
                    <a:pt x="14" y="0"/>
                    <a:pt x="30" y="0"/>
                  </a:cubicBezTo>
                  <a:cubicBezTo>
                    <a:pt x="30" y="0"/>
                    <a:pt x="30" y="0"/>
                    <a:pt x="30" y="0"/>
                  </a:cubicBezTo>
                  <a:cubicBezTo>
                    <a:pt x="46" y="0"/>
                    <a:pt x="60" y="14"/>
                    <a:pt x="60" y="30"/>
                  </a:cubicBezTo>
                  <a:cubicBezTo>
                    <a:pt x="60" y="30"/>
                    <a:pt x="60" y="30"/>
                    <a:pt x="60" y="30"/>
                  </a:cubicBezTo>
                  <a:cubicBezTo>
                    <a:pt x="60" y="46"/>
                    <a:pt x="46" y="60"/>
                    <a:pt x="30" y="60"/>
                  </a:cubicBez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文本框 3"/>
            <p:cNvSpPr txBox="1">
              <a:spLocks noChangeArrowheads="1"/>
            </p:cNvSpPr>
            <p:nvPr/>
          </p:nvSpPr>
          <p:spPr bwMode="auto">
            <a:xfrm>
              <a:off x="0" y="31732"/>
              <a:ext cx="605367" cy="553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100" b="1" dirty="0" smtClean="0">
                  <a:solidFill>
                    <a:schemeClr val="bg1"/>
                  </a:solidFill>
                  <a:latin typeface="微软雅黑" panose="020B0503020204020204" pitchFamily="34" charset="-122"/>
                  <a:ea typeface="微软雅黑" panose="020B0503020204020204" pitchFamily="34" charset="-122"/>
                </a:rPr>
                <a:t>四</a:t>
              </a:r>
              <a:endParaRPr lang="zh-CN" altLang="zh-CN" sz="2100" b="1" dirty="0">
                <a:solidFill>
                  <a:schemeClr val="bg1"/>
                </a:solidFill>
                <a:latin typeface="微软雅黑" panose="020B0503020204020204" pitchFamily="34" charset="-122"/>
                <a:ea typeface="微软雅黑" panose="020B0503020204020204" pitchFamily="34" charset="-122"/>
              </a:endParaRPr>
            </a:p>
          </p:txBody>
        </p:sp>
      </p:grpSp>
      <p:sp>
        <p:nvSpPr>
          <p:cNvPr id="32" name="矩形 4"/>
          <p:cNvSpPr>
            <a:spLocks noChangeArrowheads="1"/>
          </p:cNvSpPr>
          <p:nvPr/>
        </p:nvSpPr>
        <p:spPr bwMode="auto">
          <a:xfrm>
            <a:off x="875640" y="2242261"/>
            <a:ext cx="23391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100" b="1" dirty="0" smtClean="0">
                <a:latin typeface="微软雅黑" panose="020B0503020204020204" pitchFamily="34" charset="-122"/>
                <a:ea typeface="微软雅黑" panose="020B0503020204020204" pitchFamily="34" charset="-122"/>
              </a:rPr>
              <a:t>单击此处添加标题</a:t>
            </a:r>
            <a:endParaRPr lang="zh-CN" altLang="en-US" sz="2100" b="1" dirty="0">
              <a:latin typeface="微软雅黑" panose="020B0503020204020204" pitchFamily="34" charset="-122"/>
              <a:ea typeface="微软雅黑" panose="020B0503020204020204" pitchFamily="34" charset="-122"/>
            </a:endParaRPr>
          </a:p>
        </p:txBody>
      </p:sp>
      <p:sp>
        <p:nvSpPr>
          <p:cNvPr id="49" name="文本框 1"/>
          <p:cNvSpPr txBox="1">
            <a:spLocks noChangeArrowheads="1"/>
          </p:cNvSpPr>
          <p:nvPr/>
        </p:nvSpPr>
        <p:spPr bwMode="auto">
          <a:xfrm>
            <a:off x="6357314" y="1909491"/>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dirty="0" smtClean="0">
                <a:solidFill>
                  <a:schemeClr val="bg1"/>
                </a:solidFill>
                <a:latin typeface="微软雅黑" panose="020B0503020204020204" pitchFamily="34" charset="-122"/>
                <a:ea typeface="微软雅黑" panose="020B0503020204020204" pitchFamily="34" charset="-122"/>
              </a:rPr>
              <a:t>过渡页</a:t>
            </a:r>
            <a:endParaRPr lang="zh-CN" altLang="zh-CN" sz="3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40435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righ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p:cTn id="21" dur="500" fill="hold"/>
                                        <p:tgtEl>
                                          <p:spTgt spid="49"/>
                                        </p:tgtEl>
                                        <p:attrNameLst>
                                          <p:attrName>ppt_w</p:attrName>
                                        </p:attrNameLst>
                                      </p:cBhvr>
                                      <p:tavLst>
                                        <p:tav tm="0">
                                          <p:val>
                                            <p:fltVal val="0"/>
                                          </p:val>
                                        </p:tav>
                                        <p:tav tm="100000">
                                          <p:val>
                                            <p:strVal val="#ppt_w"/>
                                          </p:val>
                                        </p:tav>
                                      </p:tavLst>
                                    </p:anim>
                                    <p:anim calcmode="lin" valueType="num">
                                      <p:cBhvr>
                                        <p:cTn id="22" dur="500" fill="hold"/>
                                        <p:tgtEl>
                                          <p:spTgt spid="49"/>
                                        </p:tgtEl>
                                        <p:attrNameLst>
                                          <p:attrName>ppt_h</p:attrName>
                                        </p:attrNameLst>
                                      </p:cBhvr>
                                      <p:tavLst>
                                        <p:tav tm="0">
                                          <p:val>
                                            <p:fltVal val="0"/>
                                          </p:val>
                                        </p:tav>
                                        <p:tav tm="100000">
                                          <p:val>
                                            <p:strVal val="#ppt_h"/>
                                          </p:val>
                                        </p:tav>
                                      </p:tavLst>
                                    </p:anim>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2"/>
                                        </p:tgtEl>
                                        <p:attrNameLst>
                                          <p:attrName>ppt_y</p:attrName>
                                        </p:attrNameLst>
                                      </p:cBhvr>
                                      <p:tavLst>
                                        <p:tav tm="0">
                                          <p:val>
                                            <p:strVal val="#ppt_y"/>
                                          </p:val>
                                        </p:tav>
                                        <p:tav tm="100000">
                                          <p:val>
                                            <p:strVal val="#ppt_y"/>
                                          </p:val>
                                        </p:tav>
                                      </p:tavLst>
                                    </p:anim>
                                    <p:anim calcmode="lin" valueType="num">
                                      <p:cBhvr>
                                        <p:cTn id="36"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2" grpId="0"/>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sp>
        <p:nvSpPr>
          <p:cNvPr id="11" name="圆角矩形 10"/>
          <p:cNvSpPr/>
          <p:nvPr/>
        </p:nvSpPr>
        <p:spPr>
          <a:xfrm>
            <a:off x="2923287" y="1240994"/>
            <a:ext cx="1583687" cy="1583687"/>
          </a:xfrm>
          <a:prstGeom prst="roundRect">
            <a:avLst>
              <a:gd name="adj" fmla="val 9051"/>
            </a:avLst>
          </a:prstGeom>
          <a:blipFill>
            <a:blip r:embed="rId2" cstate="screen">
              <a:extLst>
                <a:ext uri="{28A0092B-C50C-407E-A947-70E740481C1C}">
                  <a14:useLocalDpi xmlns:a14="http://schemas.microsoft.com/office/drawing/2010/main"/>
                </a:ext>
              </a:extLst>
            </a:blip>
            <a:stretch>
              <a:fillRect/>
            </a:stretch>
          </a:blipFill>
          <a:ln w="25400" cap="flat" cmpd="sng" algn="ctr">
            <a:noFill/>
            <a:prstDash val="solid"/>
          </a:ln>
          <a:effectLst/>
        </p:spPr>
        <p:txBody>
          <a:bodyPr rtlCol="0" anchor="ctr"/>
          <a:lstStyle/>
          <a:p>
            <a:pPr defTabSz="914126" fontAlgn="auto">
              <a:spcBef>
                <a:spcPts val="0"/>
              </a:spcBef>
              <a:spcAft>
                <a:spcPts val="0"/>
              </a:spcAft>
              <a:defRPr/>
            </a:pPr>
            <a:endParaRPr lang="zh-CN" altLang="en-US" sz="1799" b="0" kern="0">
              <a:solidFill>
                <a:sysClr val="window" lastClr="FFFFFF"/>
              </a:solidFill>
              <a:latin typeface="Calibri"/>
              <a:ea typeface="宋体"/>
            </a:endParaRPr>
          </a:p>
        </p:txBody>
      </p:sp>
      <p:sp>
        <p:nvSpPr>
          <p:cNvPr id="12" name="圆角矩形 11"/>
          <p:cNvSpPr/>
          <p:nvPr/>
        </p:nvSpPr>
        <p:spPr>
          <a:xfrm>
            <a:off x="4650945" y="1240994"/>
            <a:ext cx="1583687" cy="1583687"/>
          </a:xfrm>
          <a:prstGeom prst="roundRect">
            <a:avLst>
              <a:gd name="adj" fmla="val 9051"/>
            </a:avLst>
          </a:prstGeom>
          <a:blipFill>
            <a:blip r:embed="rId3" cstate="screen">
              <a:extLst>
                <a:ext uri="{28A0092B-C50C-407E-A947-70E740481C1C}">
                  <a14:useLocalDpi xmlns:a14="http://schemas.microsoft.com/office/drawing/2010/main"/>
                </a:ext>
              </a:extLst>
            </a:blip>
            <a:stretch>
              <a:fillRect/>
            </a:stretch>
          </a:blipFill>
          <a:ln w="25400" cap="flat" cmpd="sng" algn="ctr">
            <a:noFill/>
            <a:prstDash val="solid"/>
          </a:ln>
          <a:effectLst/>
        </p:spPr>
        <p:txBody>
          <a:bodyPr rtlCol="0" anchor="ctr"/>
          <a:lstStyle/>
          <a:p>
            <a:pPr defTabSz="914126" fontAlgn="auto">
              <a:spcBef>
                <a:spcPts val="0"/>
              </a:spcBef>
              <a:spcAft>
                <a:spcPts val="0"/>
              </a:spcAft>
              <a:defRPr/>
            </a:pPr>
            <a:endParaRPr lang="zh-CN" altLang="en-US" sz="1799" b="0" kern="0">
              <a:solidFill>
                <a:sysClr val="window" lastClr="FFFFFF"/>
              </a:solidFill>
              <a:latin typeface="Calibri"/>
              <a:ea typeface="宋体"/>
            </a:endParaRPr>
          </a:p>
        </p:txBody>
      </p:sp>
      <p:sp>
        <p:nvSpPr>
          <p:cNvPr id="13" name="圆角矩形 12"/>
          <p:cNvSpPr/>
          <p:nvPr/>
        </p:nvSpPr>
        <p:spPr>
          <a:xfrm>
            <a:off x="2923287" y="2968653"/>
            <a:ext cx="1583687" cy="1583687"/>
          </a:xfrm>
          <a:prstGeom prst="roundRect">
            <a:avLst>
              <a:gd name="adj" fmla="val 9051"/>
            </a:avLst>
          </a:prstGeom>
          <a:blipFill>
            <a:blip r:embed="rId4" cstate="screen">
              <a:extLst>
                <a:ext uri="{28A0092B-C50C-407E-A947-70E740481C1C}">
                  <a14:useLocalDpi xmlns:a14="http://schemas.microsoft.com/office/drawing/2010/main"/>
                </a:ext>
              </a:extLst>
            </a:blip>
            <a:stretch>
              <a:fillRect/>
            </a:stretch>
          </a:blipFill>
          <a:ln w="25400" cap="flat" cmpd="sng" algn="ctr">
            <a:noFill/>
            <a:prstDash val="solid"/>
          </a:ln>
          <a:effectLst/>
        </p:spPr>
        <p:txBody>
          <a:bodyPr rtlCol="0" anchor="ctr"/>
          <a:lstStyle/>
          <a:p>
            <a:pPr defTabSz="914126" fontAlgn="auto">
              <a:spcBef>
                <a:spcPts val="0"/>
              </a:spcBef>
              <a:spcAft>
                <a:spcPts val="0"/>
              </a:spcAft>
              <a:defRPr/>
            </a:pPr>
            <a:endParaRPr lang="zh-CN" altLang="en-US" sz="1799" b="0" kern="0">
              <a:solidFill>
                <a:sysClr val="window" lastClr="FFFFFF"/>
              </a:solidFill>
              <a:latin typeface="Calibri"/>
              <a:ea typeface="宋体"/>
            </a:endParaRPr>
          </a:p>
        </p:txBody>
      </p:sp>
      <p:sp>
        <p:nvSpPr>
          <p:cNvPr id="14" name="圆角矩形 13"/>
          <p:cNvSpPr/>
          <p:nvPr/>
        </p:nvSpPr>
        <p:spPr>
          <a:xfrm>
            <a:off x="4650945" y="2968653"/>
            <a:ext cx="1583687" cy="1583687"/>
          </a:xfrm>
          <a:prstGeom prst="roundRect">
            <a:avLst>
              <a:gd name="adj" fmla="val 9051"/>
            </a:avLst>
          </a:prstGeom>
          <a:blipFill>
            <a:blip r:embed="rId5" cstate="screen">
              <a:extLst>
                <a:ext uri="{28A0092B-C50C-407E-A947-70E740481C1C}">
                  <a14:useLocalDpi xmlns:a14="http://schemas.microsoft.com/office/drawing/2010/main"/>
                </a:ext>
              </a:extLst>
            </a:blip>
            <a:stretch>
              <a:fillRect/>
            </a:stretch>
          </a:blipFill>
          <a:ln w="25400" cap="flat" cmpd="sng" algn="ctr">
            <a:noFill/>
            <a:prstDash val="solid"/>
          </a:ln>
          <a:effectLst/>
        </p:spPr>
        <p:txBody>
          <a:bodyPr rtlCol="0" anchor="ctr"/>
          <a:lstStyle/>
          <a:p>
            <a:pPr defTabSz="914126" fontAlgn="auto">
              <a:spcBef>
                <a:spcPts val="0"/>
              </a:spcBef>
              <a:spcAft>
                <a:spcPts val="0"/>
              </a:spcAft>
              <a:defRPr/>
            </a:pPr>
            <a:endParaRPr lang="zh-CN" altLang="en-US" sz="1799" b="0" kern="0">
              <a:solidFill>
                <a:sysClr val="window" lastClr="FFFFFF"/>
              </a:solidFill>
              <a:latin typeface="Calibri"/>
              <a:ea typeface="宋体"/>
            </a:endParaRPr>
          </a:p>
        </p:txBody>
      </p:sp>
      <p:sp>
        <p:nvSpPr>
          <p:cNvPr id="15" name="圆角矩形 14"/>
          <p:cNvSpPr/>
          <p:nvPr/>
        </p:nvSpPr>
        <p:spPr>
          <a:xfrm>
            <a:off x="4075059" y="2392766"/>
            <a:ext cx="431915" cy="431915"/>
          </a:xfrm>
          <a:prstGeom prst="roundRect">
            <a:avLst/>
          </a:prstGeom>
          <a:solidFill>
            <a:srgbClr val="161D25"/>
          </a:solidFill>
          <a:ln w="25400" cap="flat" cmpd="sng" algn="ctr">
            <a:noFill/>
            <a:prstDash val="solid"/>
          </a:ln>
          <a:effectLst/>
        </p:spPr>
        <p:txBody>
          <a:bodyPr rtlCol="0" anchor="ctr"/>
          <a:lstStyle/>
          <a:p>
            <a:pPr defTabSz="914126" fontAlgn="auto">
              <a:spcBef>
                <a:spcPts val="0"/>
              </a:spcBef>
              <a:spcAft>
                <a:spcPts val="0"/>
              </a:spcAft>
              <a:defRPr/>
            </a:pPr>
            <a:r>
              <a:rPr lang="en-US" altLang="zh-CN" sz="1799" b="0" kern="0">
                <a:solidFill>
                  <a:sysClr val="window" lastClr="FFFFFF"/>
                </a:solidFill>
                <a:latin typeface="Calibri"/>
                <a:ea typeface="宋体"/>
              </a:rPr>
              <a:t>1</a:t>
            </a:r>
            <a:endParaRPr lang="zh-CN" altLang="en-US" sz="1799" b="0" kern="0">
              <a:solidFill>
                <a:sysClr val="window" lastClr="FFFFFF"/>
              </a:solidFill>
              <a:latin typeface="Calibri"/>
              <a:ea typeface="宋体"/>
            </a:endParaRPr>
          </a:p>
        </p:txBody>
      </p:sp>
      <p:sp>
        <p:nvSpPr>
          <p:cNvPr id="16" name="圆角矩形 15"/>
          <p:cNvSpPr/>
          <p:nvPr/>
        </p:nvSpPr>
        <p:spPr>
          <a:xfrm>
            <a:off x="4650945" y="2392766"/>
            <a:ext cx="431915" cy="431915"/>
          </a:xfrm>
          <a:prstGeom prst="roundRect">
            <a:avLst/>
          </a:prstGeom>
          <a:solidFill>
            <a:srgbClr val="161D25"/>
          </a:solidFill>
          <a:ln w="25400" cap="flat" cmpd="sng" algn="ctr">
            <a:noFill/>
            <a:prstDash val="solid"/>
          </a:ln>
          <a:effectLst/>
        </p:spPr>
        <p:txBody>
          <a:bodyPr rtlCol="0" anchor="ctr"/>
          <a:lstStyle/>
          <a:p>
            <a:pPr defTabSz="914126" fontAlgn="auto">
              <a:spcBef>
                <a:spcPts val="0"/>
              </a:spcBef>
              <a:spcAft>
                <a:spcPts val="0"/>
              </a:spcAft>
              <a:defRPr/>
            </a:pPr>
            <a:r>
              <a:rPr lang="en-US" altLang="zh-CN" sz="1799" b="0" kern="0">
                <a:solidFill>
                  <a:sysClr val="window" lastClr="FFFFFF"/>
                </a:solidFill>
                <a:latin typeface="Calibri"/>
                <a:ea typeface="宋体"/>
              </a:rPr>
              <a:t>2</a:t>
            </a:r>
            <a:endParaRPr lang="zh-CN" altLang="en-US" sz="1799" b="0" kern="0">
              <a:solidFill>
                <a:sysClr val="window" lastClr="FFFFFF"/>
              </a:solidFill>
              <a:latin typeface="Calibri"/>
              <a:ea typeface="宋体"/>
            </a:endParaRPr>
          </a:p>
        </p:txBody>
      </p:sp>
      <p:sp>
        <p:nvSpPr>
          <p:cNvPr id="17" name="圆角矩形 16"/>
          <p:cNvSpPr/>
          <p:nvPr/>
        </p:nvSpPr>
        <p:spPr>
          <a:xfrm>
            <a:off x="4075059" y="2968652"/>
            <a:ext cx="431915" cy="431915"/>
          </a:xfrm>
          <a:prstGeom prst="roundRect">
            <a:avLst/>
          </a:prstGeom>
          <a:solidFill>
            <a:srgbClr val="161D25"/>
          </a:solidFill>
          <a:ln w="25400" cap="flat" cmpd="sng" algn="ctr">
            <a:noFill/>
            <a:prstDash val="solid"/>
          </a:ln>
          <a:effectLst/>
        </p:spPr>
        <p:txBody>
          <a:bodyPr rtlCol="0" anchor="ctr"/>
          <a:lstStyle/>
          <a:p>
            <a:pPr defTabSz="914126" fontAlgn="auto">
              <a:spcBef>
                <a:spcPts val="0"/>
              </a:spcBef>
              <a:spcAft>
                <a:spcPts val="0"/>
              </a:spcAft>
              <a:defRPr/>
            </a:pPr>
            <a:r>
              <a:rPr lang="en-US" altLang="zh-CN" sz="1799" b="0" kern="0">
                <a:solidFill>
                  <a:sysClr val="window" lastClr="FFFFFF"/>
                </a:solidFill>
                <a:latin typeface="Calibri"/>
                <a:ea typeface="宋体"/>
              </a:rPr>
              <a:t>3</a:t>
            </a:r>
            <a:endParaRPr lang="zh-CN" altLang="en-US" sz="1799" b="0" kern="0">
              <a:solidFill>
                <a:sysClr val="window" lastClr="FFFFFF"/>
              </a:solidFill>
              <a:latin typeface="Calibri"/>
              <a:ea typeface="宋体"/>
            </a:endParaRPr>
          </a:p>
        </p:txBody>
      </p:sp>
      <p:sp>
        <p:nvSpPr>
          <p:cNvPr id="18" name="圆角矩形 17"/>
          <p:cNvSpPr/>
          <p:nvPr/>
        </p:nvSpPr>
        <p:spPr>
          <a:xfrm>
            <a:off x="4650945" y="2968652"/>
            <a:ext cx="431915" cy="431915"/>
          </a:xfrm>
          <a:prstGeom prst="roundRect">
            <a:avLst/>
          </a:prstGeom>
          <a:solidFill>
            <a:srgbClr val="161D25"/>
          </a:solidFill>
          <a:ln w="25400" cap="flat" cmpd="sng" algn="ctr">
            <a:noFill/>
            <a:prstDash val="solid"/>
          </a:ln>
          <a:effectLst/>
        </p:spPr>
        <p:txBody>
          <a:bodyPr rtlCol="0" anchor="ctr"/>
          <a:lstStyle/>
          <a:p>
            <a:pPr defTabSz="914126" fontAlgn="auto">
              <a:spcBef>
                <a:spcPts val="0"/>
              </a:spcBef>
              <a:spcAft>
                <a:spcPts val="0"/>
              </a:spcAft>
              <a:defRPr/>
            </a:pPr>
            <a:r>
              <a:rPr lang="en-US" altLang="zh-CN" sz="1799" b="0" kern="0">
                <a:solidFill>
                  <a:sysClr val="window" lastClr="FFFFFF"/>
                </a:solidFill>
                <a:latin typeface="Calibri"/>
                <a:ea typeface="宋体"/>
              </a:rPr>
              <a:t>4</a:t>
            </a:r>
            <a:endParaRPr lang="zh-CN" altLang="en-US" sz="1799" b="0" kern="0">
              <a:solidFill>
                <a:sysClr val="window" lastClr="FFFFFF"/>
              </a:solidFill>
              <a:latin typeface="Calibri"/>
              <a:ea typeface="宋体"/>
            </a:endParaRPr>
          </a:p>
        </p:txBody>
      </p:sp>
      <p:sp>
        <p:nvSpPr>
          <p:cNvPr id="19" name="TextBox 37"/>
          <p:cNvSpPr txBox="1"/>
          <p:nvPr/>
        </p:nvSpPr>
        <p:spPr>
          <a:xfrm>
            <a:off x="458472" y="1774502"/>
            <a:ext cx="2231559" cy="812530"/>
          </a:xfrm>
          <a:prstGeom prst="rect">
            <a:avLst/>
          </a:prstGeom>
          <a:noFill/>
        </p:spPr>
        <p:txBody>
          <a:bodyPr wrap="square" rtlCol="0">
            <a:spAutoFit/>
          </a:bodyPr>
          <a:lstStyle/>
          <a:p>
            <a:pPr algn="just" defTabSz="914126" fontAlgn="auto">
              <a:lnSpc>
                <a:spcPct val="130000"/>
              </a:lnSpc>
              <a:spcBef>
                <a:spcPts val="0"/>
              </a:spcBef>
              <a:spcAft>
                <a:spcPts val="0"/>
              </a:spcAft>
              <a:defRPr/>
            </a:pPr>
            <a:r>
              <a:rPr lang="zh-CN" altLang="en-US" sz="1200" b="0" kern="0" dirty="0">
                <a:solidFill>
                  <a:sysClr val="windowText" lastClr="000000">
                    <a:lumMod val="75000"/>
                    <a:lumOff val="25000"/>
                  </a:sysClr>
                </a:solidFill>
                <a:latin typeface="微软雅黑" pitchFamily="34" charset="-122"/>
                <a:ea typeface="微软雅黑" pitchFamily="34" charset="-122"/>
              </a:rPr>
              <a:t>您的内容打在这里，或者通过复制您的文本后，在此框中选择粘贴，并选择只保留</a:t>
            </a:r>
            <a:r>
              <a:rPr lang="zh-CN" altLang="en-US" sz="1200" b="0" kern="0">
                <a:solidFill>
                  <a:sysClr val="windowText" lastClr="000000">
                    <a:lumMod val="75000"/>
                    <a:lumOff val="25000"/>
                  </a:sysClr>
                </a:solidFill>
                <a:latin typeface="微软雅黑" pitchFamily="34" charset="-122"/>
                <a:ea typeface="微软雅黑" pitchFamily="34" charset="-122"/>
              </a:rPr>
              <a:t>文字。</a:t>
            </a:r>
          </a:p>
        </p:txBody>
      </p:sp>
      <p:sp>
        <p:nvSpPr>
          <p:cNvPr id="20" name="TextBox 38"/>
          <p:cNvSpPr txBox="1"/>
          <p:nvPr/>
        </p:nvSpPr>
        <p:spPr>
          <a:xfrm>
            <a:off x="947986" y="1312981"/>
            <a:ext cx="1773729" cy="461473"/>
          </a:xfrm>
          <a:prstGeom prst="rect">
            <a:avLst/>
          </a:prstGeom>
          <a:noFill/>
        </p:spPr>
        <p:txBody>
          <a:bodyPr wrap="square" tIns="0" bIns="0" rtlCol="0" anchor="t">
            <a:spAutoFit/>
          </a:bodyPr>
          <a:lstStyle/>
          <a:p>
            <a:pPr defTabSz="914126" fontAlgn="auto">
              <a:lnSpc>
                <a:spcPct val="150000"/>
              </a:lnSpc>
              <a:spcBef>
                <a:spcPts val="0"/>
              </a:spcBef>
              <a:spcAft>
                <a:spcPts val="0"/>
              </a:spcAft>
              <a:defRPr/>
            </a:pPr>
            <a:r>
              <a:rPr lang="zh-CN" altLang="en-US" sz="1999" kern="0" dirty="0">
                <a:solidFill>
                  <a:srgbClr val="4B525A"/>
                </a:solidFill>
                <a:latin typeface="微软雅黑" pitchFamily="34" charset="-122"/>
                <a:ea typeface="微软雅黑" pitchFamily="34" charset="-122"/>
                <a:cs typeface="华文黑体" pitchFamily="2" charset="-122"/>
              </a:rPr>
              <a:t>点击添加标题</a:t>
            </a:r>
          </a:p>
        </p:txBody>
      </p:sp>
      <p:sp>
        <p:nvSpPr>
          <p:cNvPr id="21" name="TextBox 39"/>
          <p:cNvSpPr txBox="1"/>
          <p:nvPr/>
        </p:nvSpPr>
        <p:spPr>
          <a:xfrm>
            <a:off x="6433292" y="1774502"/>
            <a:ext cx="2231559" cy="812530"/>
          </a:xfrm>
          <a:prstGeom prst="rect">
            <a:avLst/>
          </a:prstGeom>
          <a:noFill/>
        </p:spPr>
        <p:txBody>
          <a:bodyPr wrap="square" rtlCol="0">
            <a:spAutoFit/>
          </a:bodyPr>
          <a:lstStyle/>
          <a:p>
            <a:pPr algn="just" defTabSz="914126" fontAlgn="auto">
              <a:lnSpc>
                <a:spcPct val="130000"/>
              </a:lnSpc>
              <a:spcBef>
                <a:spcPts val="0"/>
              </a:spcBef>
              <a:spcAft>
                <a:spcPts val="0"/>
              </a:spcAft>
              <a:defRPr/>
            </a:pPr>
            <a:r>
              <a:rPr lang="zh-CN" altLang="en-US" sz="1200" b="0" kern="0" dirty="0">
                <a:solidFill>
                  <a:sysClr val="windowText" lastClr="000000">
                    <a:lumMod val="75000"/>
                    <a:lumOff val="25000"/>
                  </a:sysClr>
                </a:solidFill>
                <a:latin typeface="微软雅黑" pitchFamily="34" charset="-122"/>
                <a:ea typeface="微软雅黑" pitchFamily="34" charset="-122"/>
              </a:rPr>
              <a:t>您的内容打在这里，或者通过复制您的文本后，在此框中选择粘贴，并选择只保留</a:t>
            </a:r>
            <a:r>
              <a:rPr lang="zh-CN" altLang="en-US" sz="1200" b="0" kern="0">
                <a:solidFill>
                  <a:sysClr val="windowText" lastClr="000000">
                    <a:lumMod val="75000"/>
                    <a:lumOff val="25000"/>
                  </a:sysClr>
                </a:solidFill>
                <a:latin typeface="微软雅黑" pitchFamily="34" charset="-122"/>
                <a:ea typeface="微软雅黑" pitchFamily="34" charset="-122"/>
              </a:rPr>
              <a:t>文字。</a:t>
            </a:r>
          </a:p>
        </p:txBody>
      </p:sp>
      <p:sp>
        <p:nvSpPr>
          <p:cNvPr id="22" name="TextBox 40"/>
          <p:cNvSpPr txBox="1"/>
          <p:nvPr/>
        </p:nvSpPr>
        <p:spPr>
          <a:xfrm>
            <a:off x="6433291" y="1312981"/>
            <a:ext cx="1773729" cy="461473"/>
          </a:xfrm>
          <a:prstGeom prst="rect">
            <a:avLst/>
          </a:prstGeom>
          <a:noFill/>
        </p:spPr>
        <p:txBody>
          <a:bodyPr wrap="square" tIns="0" bIns="0" rtlCol="0" anchor="t">
            <a:spAutoFit/>
          </a:bodyPr>
          <a:lstStyle/>
          <a:p>
            <a:pPr defTabSz="914126" fontAlgn="auto">
              <a:lnSpc>
                <a:spcPct val="150000"/>
              </a:lnSpc>
              <a:spcBef>
                <a:spcPts val="0"/>
              </a:spcBef>
              <a:spcAft>
                <a:spcPts val="0"/>
              </a:spcAft>
              <a:defRPr/>
            </a:pPr>
            <a:r>
              <a:rPr lang="zh-CN" altLang="en-US" sz="1999" kern="0" dirty="0">
                <a:solidFill>
                  <a:srgbClr val="D20000"/>
                </a:solidFill>
                <a:latin typeface="微软雅黑" pitchFamily="34" charset="-122"/>
                <a:ea typeface="微软雅黑" pitchFamily="34" charset="-122"/>
                <a:cs typeface="华文黑体" pitchFamily="2" charset="-122"/>
              </a:rPr>
              <a:t>点击添加标题</a:t>
            </a:r>
          </a:p>
        </p:txBody>
      </p:sp>
      <p:sp>
        <p:nvSpPr>
          <p:cNvPr id="23" name="TextBox 41"/>
          <p:cNvSpPr txBox="1"/>
          <p:nvPr/>
        </p:nvSpPr>
        <p:spPr>
          <a:xfrm>
            <a:off x="458472" y="3630879"/>
            <a:ext cx="2231559" cy="812530"/>
          </a:xfrm>
          <a:prstGeom prst="rect">
            <a:avLst/>
          </a:prstGeom>
          <a:noFill/>
        </p:spPr>
        <p:txBody>
          <a:bodyPr wrap="square" rtlCol="0">
            <a:spAutoFit/>
          </a:bodyPr>
          <a:lstStyle/>
          <a:p>
            <a:pPr algn="just" defTabSz="914126" fontAlgn="auto">
              <a:lnSpc>
                <a:spcPct val="130000"/>
              </a:lnSpc>
              <a:spcBef>
                <a:spcPts val="0"/>
              </a:spcBef>
              <a:spcAft>
                <a:spcPts val="0"/>
              </a:spcAft>
              <a:defRPr/>
            </a:pPr>
            <a:r>
              <a:rPr lang="zh-CN" altLang="en-US" sz="1200" b="0" kern="0" dirty="0">
                <a:solidFill>
                  <a:sysClr val="windowText" lastClr="000000">
                    <a:lumMod val="75000"/>
                    <a:lumOff val="25000"/>
                  </a:sysClr>
                </a:solidFill>
                <a:latin typeface="微软雅黑" pitchFamily="34" charset="-122"/>
                <a:ea typeface="微软雅黑" pitchFamily="34" charset="-122"/>
              </a:rPr>
              <a:t>您的内容打在这里，或者通过复制您的文本后，在此框中选择粘贴，并选择只保留</a:t>
            </a:r>
            <a:r>
              <a:rPr lang="zh-CN" altLang="en-US" sz="1200" b="0" kern="0">
                <a:solidFill>
                  <a:sysClr val="windowText" lastClr="000000">
                    <a:lumMod val="75000"/>
                    <a:lumOff val="25000"/>
                  </a:sysClr>
                </a:solidFill>
                <a:latin typeface="微软雅黑" pitchFamily="34" charset="-122"/>
                <a:ea typeface="微软雅黑" pitchFamily="34" charset="-122"/>
              </a:rPr>
              <a:t>文字。</a:t>
            </a:r>
          </a:p>
        </p:txBody>
      </p:sp>
      <p:sp>
        <p:nvSpPr>
          <p:cNvPr id="24" name="TextBox 42"/>
          <p:cNvSpPr txBox="1"/>
          <p:nvPr/>
        </p:nvSpPr>
        <p:spPr>
          <a:xfrm>
            <a:off x="947986" y="3169358"/>
            <a:ext cx="1773729" cy="461473"/>
          </a:xfrm>
          <a:prstGeom prst="rect">
            <a:avLst/>
          </a:prstGeom>
          <a:noFill/>
        </p:spPr>
        <p:txBody>
          <a:bodyPr wrap="square" tIns="0" bIns="0" rtlCol="0" anchor="t">
            <a:spAutoFit/>
          </a:bodyPr>
          <a:lstStyle/>
          <a:p>
            <a:pPr defTabSz="914126" fontAlgn="auto">
              <a:lnSpc>
                <a:spcPct val="150000"/>
              </a:lnSpc>
              <a:spcBef>
                <a:spcPts val="0"/>
              </a:spcBef>
              <a:spcAft>
                <a:spcPts val="0"/>
              </a:spcAft>
              <a:defRPr/>
            </a:pPr>
            <a:r>
              <a:rPr lang="zh-CN" altLang="en-US" sz="1999" kern="0">
                <a:solidFill>
                  <a:srgbClr val="4B525A"/>
                </a:solidFill>
                <a:latin typeface="微软雅黑" pitchFamily="34" charset="-122"/>
                <a:ea typeface="微软雅黑" pitchFamily="34" charset="-122"/>
                <a:cs typeface="华文黑体" pitchFamily="2" charset="-122"/>
              </a:rPr>
              <a:t>点击添加标题</a:t>
            </a:r>
          </a:p>
        </p:txBody>
      </p:sp>
      <p:sp>
        <p:nvSpPr>
          <p:cNvPr id="25" name="TextBox 43"/>
          <p:cNvSpPr txBox="1"/>
          <p:nvPr/>
        </p:nvSpPr>
        <p:spPr>
          <a:xfrm>
            <a:off x="6433292" y="3630879"/>
            <a:ext cx="2231559" cy="812530"/>
          </a:xfrm>
          <a:prstGeom prst="rect">
            <a:avLst/>
          </a:prstGeom>
          <a:noFill/>
        </p:spPr>
        <p:txBody>
          <a:bodyPr wrap="square" rtlCol="0">
            <a:spAutoFit/>
          </a:bodyPr>
          <a:lstStyle/>
          <a:p>
            <a:pPr algn="just" defTabSz="914126" fontAlgn="auto">
              <a:lnSpc>
                <a:spcPct val="130000"/>
              </a:lnSpc>
              <a:spcBef>
                <a:spcPts val="0"/>
              </a:spcBef>
              <a:spcAft>
                <a:spcPts val="0"/>
              </a:spcAft>
              <a:defRPr/>
            </a:pPr>
            <a:r>
              <a:rPr lang="zh-CN" altLang="en-US" sz="1200" b="0" kern="0" dirty="0">
                <a:solidFill>
                  <a:sysClr val="windowText" lastClr="000000">
                    <a:lumMod val="75000"/>
                    <a:lumOff val="25000"/>
                  </a:sysClr>
                </a:solidFill>
                <a:latin typeface="微软雅黑" pitchFamily="34" charset="-122"/>
                <a:ea typeface="微软雅黑" pitchFamily="34" charset="-122"/>
              </a:rPr>
              <a:t>您的内容打在这里，或者通过复制您的文本后，在此框中选择粘贴，并选择只保留</a:t>
            </a:r>
            <a:r>
              <a:rPr lang="zh-CN" altLang="en-US" sz="1200" b="0" kern="0">
                <a:solidFill>
                  <a:sysClr val="windowText" lastClr="000000">
                    <a:lumMod val="75000"/>
                    <a:lumOff val="25000"/>
                  </a:sysClr>
                </a:solidFill>
                <a:latin typeface="微软雅黑" pitchFamily="34" charset="-122"/>
                <a:ea typeface="微软雅黑" pitchFamily="34" charset="-122"/>
              </a:rPr>
              <a:t>文字。</a:t>
            </a:r>
          </a:p>
        </p:txBody>
      </p:sp>
      <p:sp>
        <p:nvSpPr>
          <p:cNvPr id="26" name="TextBox 44"/>
          <p:cNvSpPr txBox="1"/>
          <p:nvPr/>
        </p:nvSpPr>
        <p:spPr>
          <a:xfrm>
            <a:off x="6433291" y="3169358"/>
            <a:ext cx="1773729" cy="461473"/>
          </a:xfrm>
          <a:prstGeom prst="rect">
            <a:avLst/>
          </a:prstGeom>
          <a:noFill/>
        </p:spPr>
        <p:txBody>
          <a:bodyPr wrap="square" tIns="0" bIns="0" rtlCol="0" anchor="t">
            <a:spAutoFit/>
          </a:bodyPr>
          <a:lstStyle/>
          <a:p>
            <a:pPr defTabSz="914126" fontAlgn="auto">
              <a:lnSpc>
                <a:spcPct val="150000"/>
              </a:lnSpc>
              <a:spcBef>
                <a:spcPts val="0"/>
              </a:spcBef>
              <a:spcAft>
                <a:spcPts val="0"/>
              </a:spcAft>
              <a:defRPr/>
            </a:pPr>
            <a:r>
              <a:rPr lang="zh-CN" altLang="en-US" sz="1999" kern="0">
                <a:solidFill>
                  <a:srgbClr val="D20000"/>
                </a:solidFill>
                <a:latin typeface="微软雅黑" pitchFamily="34" charset="-122"/>
                <a:ea typeface="微软雅黑" pitchFamily="34" charset="-122"/>
                <a:cs typeface="华文黑体" pitchFamily="2" charset="-122"/>
              </a:rPr>
              <a:t>点击添加标题</a:t>
            </a:r>
          </a:p>
        </p:txBody>
      </p:sp>
    </p:spTree>
    <p:extLst>
      <p:ext uri="{BB962C8B-B14F-4D97-AF65-F5344CB8AC3E}">
        <p14:creationId xmlns:p14="http://schemas.microsoft.com/office/powerpoint/2010/main" val="88275655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 calcmode="lin" valueType="num">
                                      <p:cBhvr>
                                        <p:cTn id="23" dur="500" fill="hold"/>
                                        <p:tgtEl>
                                          <p:spTgt spid="11"/>
                                        </p:tgtEl>
                                        <p:attrNameLst>
                                          <p:attrName>style.rotation</p:attrName>
                                        </p:attrNameLst>
                                      </p:cBhvr>
                                      <p:tavLst>
                                        <p:tav tm="0">
                                          <p:val>
                                            <p:fltVal val="360"/>
                                          </p:val>
                                        </p:tav>
                                        <p:tav tm="100000">
                                          <p:val>
                                            <p:fltVal val="0"/>
                                          </p:val>
                                        </p:tav>
                                      </p:tavLst>
                                    </p:anim>
                                    <p:animEffect transition="in" filter="fade">
                                      <p:cBhvr>
                                        <p:cTn id="24" dur="500"/>
                                        <p:tgtEl>
                                          <p:spTgt spid="11"/>
                                        </p:tgtEl>
                                      </p:cBhvr>
                                    </p:animEffect>
                                  </p:childTnLst>
                                </p:cTn>
                              </p:par>
                              <p:par>
                                <p:cTn id="25" presetID="49" presetClass="entr" presetSubtype="0" decel="100000" fill="hold" grpId="0" nodeType="withEffect">
                                  <p:stCondLst>
                                    <p:cond delay="20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 calcmode="lin" valueType="num">
                                      <p:cBhvr>
                                        <p:cTn id="29" dur="500" fill="hold"/>
                                        <p:tgtEl>
                                          <p:spTgt spid="12"/>
                                        </p:tgtEl>
                                        <p:attrNameLst>
                                          <p:attrName>style.rotation</p:attrName>
                                        </p:attrNameLst>
                                      </p:cBhvr>
                                      <p:tavLst>
                                        <p:tav tm="0">
                                          <p:val>
                                            <p:fltVal val="360"/>
                                          </p:val>
                                        </p:tav>
                                        <p:tav tm="100000">
                                          <p:val>
                                            <p:fltVal val="0"/>
                                          </p:val>
                                        </p:tav>
                                      </p:tavLst>
                                    </p:anim>
                                    <p:animEffect transition="in" filter="fade">
                                      <p:cBhvr>
                                        <p:cTn id="30" dur="500"/>
                                        <p:tgtEl>
                                          <p:spTgt spid="12"/>
                                        </p:tgtEl>
                                      </p:cBhvr>
                                    </p:animEffect>
                                  </p:childTnLst>
                                </p:cTn>
                              </p:par>
                              <p:par>
                                <p:cTn id="31" presetID="49" presetClass="entr" presetSubtype="0" decel="100000" fill="hold" grpId="0" nodeType="withEffect">
                                  <p:stCondLst>
                                    <p:cond delay="40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 calcmode="lin" valueType="num">
                                      <p:cBhvr>
                                        <p:cTn id="35" dur="500" fill="hold"/>
                                        <p:tgtEl>
                                          <p:spTgt spid="13"/>
                                        </p:tgtEl>
                                        <p:attrNameLst>
                                          <p:attrName>style.rotation</p:attrName>
                                        </p:attrNameLst>
                                      </p:cBhvr>
                                      <p:tavLst>
                                        <p:tav tm="0">
                                          <p:val>
                                            <p:fltVal val="360"/>
                                          </p:val>
                                        </p:tav>
                                        <p:tav tm="100000">
                                          <p:val>
                                            <p:fltVal val="0"/>
                                          </p:val>
                                        </p:tav>
                                      </p:tavLst>
                                    </p:anim>
                                    <p:animEffect transition="in" filter="fade">
                                      <p:cBhvr>
                                        <p:cTn id="36" dur="500"/>
                                        <p:tgtEl>
                                          <p:spTgt spid="13"/>
                                        </p:tgtEl>
                                      </p:cBhvr>
                                    </p:animEffect>
                                  </p:childTnLst>
                                </p:cTn>
                              </p:par>
                              <p:par>
                                <p:cTn id="37" presetID="49" presetClass="entr" presetSubtype="0" decel="100000" fill="hold" grpId="0" nodeType="withEffect">
                                  <p:stCondLst>
                                    <p:cond delay="6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 calcmode="lin" valueType="num">
                                      <p:cBhvr>
                                        <p:cTn id="41" dur="500" fill="hold"/>
                                        <p:tgtEl>
                                          <p:spTgt spid="14"/>
                                        </p:tgtEl>
                                        <p:attrNameLst>
                                          <p:attrName>style.rotation</p:attrName>
                                        </p:attrNameLst>
                                      </p:cBhvr>
                                      <p:tavLst>
                                        <p:tav tm="0">
                                          <p:val>
                                            <p:fltVal val="360"/>
                                          </p:val>
                                        </p:tav>
                                        <p:tav tm="100000">
                                          <p:val>
                                            <p:fltVal val="0"/>
                                          </p:val>
                                        </p:tav>
                                      </p:tavLst>
                                    </p:anim>
                                    <p:animEffect transition="in" filter="fade">
                                      <p:cBhvr>
                                        <p:cTn id="42" dur="500"/>
                                        <p:tgtEl>
                                          <p:spTgt spid="14"/>
                                        </p:tgtEl>
                                      </p:cBhvr>
                                    </p:animEffect>
                                  </p:childTnLst>
                                </p:cTn>
                              </p:par>
                            </p:childTnLst>
                          </p:cTn>
                        </p:par>
                        <p:par>
                          <p:cTn id="43" fill="hold">
                            <p:stCondLst>
                              <p:cond delay="2100"/>
                            </p:stCondLst>
                            <p:childTnLst>
                              <p:par>
                                <p:cTn id="44" presetID="23" presetClass="entr" presetSubtype="16"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500" fill="hold"/>
                                        <p:tgtEl>
                                          <p:spTgt spid="15"/>
                                        </p:tgtEl>
                                        <p:attrNameLst>
                                          <p:attrName>ppt_w</p:attrName>
                                        </p:attrNameLst>
                                      </p:cBhvr>
                                      <p:tavLst>
                                        <p:tav tm="0">
                                          <p:val>
                                            <p:fltVal val="0"/>
                                          </p:val>
                                        </p:tav>
                                        <p:tav tm="100000">
                                          <p:val>
                                            <p:strVal val="#ppt_w"/>
                                          </p:val>
                                        </p:tav>
                                      </p:tavLst>
                                    </p:anim>
                                    <p:anim calcmode="lin" valueType="num">
                                      <p:cBhvr>
                                        <p:cTn id="47" dur="500" fill="hold"/>
                                        <p:tgtEl>
                                          <p:spTgt spid="15"/>
                                        </p:tgtEl>
                                        <p:attrNameLst>
                                          <p:attrName>ppt_h</p:attrName>
                                        </p:attrNameLst>
                                      </p:cBhvr>
                                      <p:tavLst>
                                        <p:tav tm="0">
                                          <p:val>
                                            <p:fltVal val="0"/>
                                          </p:val>
                                        </p:tav>
                                        <p:tav tm="100000">
                                          <p:val>
                                            <p:strVal val="#ppt_h"/>
                                          </p:val>
                                        </p:tav>
                                      </p:tavLst>
                                    </p:anim>
                                  </p:childTnLst>
                                </p:cTn>
                              </p:par>
                              <p:par>
                                <p:cTn id="48" presetID="23" presetClass="entr" presetSubtype="16"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500" fill="hold"/>
                                        <p:tgtEl>
                                          <p:spTgt spid="16"/>
                                        </p:tgtEl>
                                        <p:attrNameLst>
                                          <p:attrName>ppt_w</p:attrName>
                                        </p:attrNameLst>
                                      </p:cBhvr>
                                      <p:tavLst>
                                        <p:tav tm="0">
                                          <p:val>
                                            <p:fltVal val="0"/>
                                          </p:val>
                                        </p:tav>
                                        <p:tav tm="100000">
                                          <p:val>
                                            <p:strVal val="#ppt_w"/>
                                          </p:val>
                                        </p:tav>
                                      </p:tavLst>
                                    </p:anim>
                                    <p:anim calcmode="lin" valueType="num">
                                      <p:cBhvr>
                                        <p:cTn id="51" dur="500" fill="hold"/>
                                        <p:tgtEl>
                                          <p:spTgt spid="16"/>
                                        </p:tgtEl>
                                        <p:attrNameLst>
                                          <p:attrName>ppt_h</p:attrName>
                                        </p:attrNameLst>
                                      </p:cBhvr>
                                      <p:tavLst>
                                        <p:tav tm="0">
                                          <p:val>
                                            <p:fltVal val="0"/>
                                          </p:val>
                                        </p:tav>
                                        <p:tav tm="100000">
                                          <p:val>
                                            <p:strVal val="#ppt_h"/>
                                          </p:val>
                                        </p:tav>
                                      </p:tavLst>
                                    </p:anim>
                                  </p:childTnLst>
                                </p:cTn>
                              </p:par>
                              <p:par>
                                <p:cTn id="52" presetID="23" presetClass="entr" presetSubtype="16"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p:cTn id="54" dur="500" fill="hold"/>
                                        <p:tgtEl>
                                          <p:spTgt spid="17"/>
                                        </p:tgtEl>
                                        <p:attrNameLst>
                                          <p:attrName>ppt_w</p:attrName>
                                        </p:attrNameLst>
                                      </p:cBhvr>
                                      <p:tavLst>
                                        <p:tav tm="0">
                                          <p:val>
                                            <p:fltVal val="0"/>
                                          </p:val>
                                        </p:tav>
                                        <p:tav tm="100000">
                                          <p:val>
                                            <p:strVal val="#ppt_w"/>
                                          </p:val>
                                        </p:tav>
                                      </p:tavLst>
                                    </p:anim>
                                    <p:anim calcmode="lin" valueType="num">
                                      <p:cBhvr>
                                        <p:cTn id="55" dur="500" fill="hold"/>
                                        <p:tgtEl>
                                          <p:spTgt spid="17"/>
                                        </p:tgtEl>
                                        <p:attrNameLst>
                                          <p:attrName>ppt_h</p:attrName>
                                        </p:attrNameLst>
                                      </p:cBhvr>
                                      <p:tavLst>
                                        <p:tav tm="0">
                                          <p:val>
                                            <p:fltVal val="0"/>
                                          </p:val>
                                        </p:tav>
                                        <p:tav tm="100000">
                                          <p:val>
                                            <p:strVal val="#ppt_h"/>
                                          </p:val>
                                        </p:tav>
                                      </p:tavLst>
                                    </p:anim>
                                  </p:childTnLst>
                                </p:cTn>
                              </p:par>
                              <p:par>
                                <p:cTn id="56" presetID="23" presetClass="entr" presetSubtype="16"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p:cTn id="58" dur="500" fill="hold"/>
                                        <p:tgtEl>
                                          <p:spTgt spid="18"/>
                                        </p:tgtEl>
                                        <p:attrNameLst>
                                          <p:attrName>ppt_w</p:attrName>
                                        </p:attrNameLst>
                                      </p:cBhvr>
                                      <p:tavLst>
                                        <p:tav tm="0">
                                          <p:val>
                                            <p:fltVal val="0"/>
                                          </p:val>
                                        </p:tav>
                                        <p:tav tm="100000">
                                          <p:val>
                                            <p:strVal val="#ppt_w"/>
                                          </p:val>
                                        </p:tav>
                                      </p:tavLst>
                                    </p:anim>
                                    <p:anim calcmode="lin" valueType="num">
                                      <p:cBhvr>
                                        <p:cTn id="59" dur="500" fill="hold"/>
                                        <p:tgtEl>
                                          <p:spTgt spid="18"/>
                                        </p:tgtEl>
                                        <p:attrNameLst>
                                          <p:attrName>ppt_h</p:attrName>
                                        </p:attrNameLst>
                                      </p:cBhvr>
                                      <p:tavLst>
                                        <p:tav tm="0">
                                          <p:val>
                                            <p:fltVal val="0"/>
                                          </p:val>
                                        </p:tav>
                                        <p:tav tm="100000">
                                          <p:val>
                                            <p:strVal val="#ppt_h"/>
                                          </p:val>
                                        </p:tav>
                                      </p:tavLst>
                                    </p:anim>
                                  </p:childTnLst>
                                </p:cTn>
                              </p:par>
                            </p:childTnLst>
                          </p:cTn>
                        </p:par>
                        <p:par>
                          <p:cTn id="60" fill="hold">
                            <p:stCondLst>
                              <p:cond delay="2600"/>
                            </p:stCondLst>
                            <p:childTnLst>
                              <p:par>
                                <p:cTn id="61" presetID="12" presetClass="entr" presetSubtype="2"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p:tgtEl>
                                          <p:spTgt spid="20"/>
                                        </p:tgtEl>
                                        <p:attrNameLst>
                                          <p:attrName>ppt_x</p:attrName>
                                        </p:attrNameLst>
                                      </p:cBhvr>
                                      <p:tavLst>
                                        <p:tav tm="0">
                                          <p:val>
                                            <p:strVal val="#ppt_x+#ppt_w*1.125000"/>
                                          </p:val>
                                        </p:tav>
                                        <p:tav tm="100000">
                                          <p:val>
                                            <p:strVal val="#ppt_x"/>
                                          </p:val>
                                        </p:tav>
                                      </p:tavLst>
                                    </p:anim>
                                    <p:animEffect transition="in" filter="wipe(left)">
                                      <p:cBhvr>
                                        <p:cTn id="64" dur="500"/>
                                        <p:tgtEl>
                                          <p:spTgt spid="20"/>
                                        </p:tgtEl>
                                      </p:cBhvr>
                                    </p:animEffect>
                                  </p:childTnLst>
                                </p:cTn>
                              </p:par>
                              <p:par>
                                <p:cTn id="65" presetID="12" presetClass="entr" presetSubtype="2"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p:tgtEl>
                                          <p:spTgt spid="19"/>
                                        </p:tgtEl>
                                        <p:attrNameLst>
                                          <p:attrName>ppt_x</p:attrName>
                                        </p:attrNameLst>
                                      </p:cBhvr>
                                      <p:tavLst>
                                        <p:tav tm="0">
                                          <p:val>
                                            <p:strVal val="#ppt_x+#ppt_w*1.125000"/>
                                          </p:val>
                                        </p:tav>
                                        <p:tav tm="100000">
                                          <p:val>
                                            <p:strVal val="#ppt_x"/>
                                          </p:val>
                                        </p:tav>
                                      </p:tavLst>
                                    </p:anim>
                                    <p:animEffect transition="in" filter="wipe(left)">
                                      <p:cBhvr>
                                        <p:cTn id="68" dur="500"/>
                                        <p:tgtEl>
                                          <p:spTgt spid="19"/>
                                        </p:tgtEl>
                                      </p:cBhvr>
                                    </p:animEffect>
                                  </p:childTnLst>
                                </p:cTn>
                              </p:par>
                              <p:par>
                                <p:cTn id="69" presetID="12" presetClass="entr" presetSubtype="8"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p:tgtEl>
                                          <p:spTgt spid="22"/>
                                        </p:tgtEl>
                                        <p:attrNameLst>
                                          <p:attrName>ppt_x</p:attrName>
                                        </p:attrNameLst>
                                      </p:cBhvr>
                                      <p:tavLst>
                                        <p:tav tm="0">
                                          <p:val>
                                            <p:strVal val="#ppt_x-#ppt_w*1.125000"/>
                                          </p:val>
                                        </p:tav>
                                        <p:tav tm="100000">
                                          <p:val>
                                            <p:strVal val="#ppt_x"/>
                                          </p:val>
                                        </p:tav>
                                      </p:tavLst>
                                    </p:anim>
                                    <p:animEffect transition="in" filter="wipe(right)">
                                      <p:cBhvr>
                                        <p:cTn id="72" dur="500"/>
                                        <p:tgtEl>
                                          <p:spTgt spid="22"/>
                                        </p:tgtEl>
                                      </p:cBhvr>
                                    </p:animEffect>
                                  </p:childTnLst>
                                </p:cTn>
                              </p:par>
                              <p:par>
                                <p:cTn id="73" presetID="12" presetClass="entr" presetSubtype="8"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p:tgtEl>
                                          <p:spTgt spid="21"/>
                                        </p:tgtEl>
                                        <p:attrNameLst>
                                          <p:attrName>ppt_x</p:attrName>
                                        </p:attrNameLst>
                                      </p:cBhvr>
                                      <p:tavLst>
                                        <p:tav tm="0">
                                          <p:val>
                                            <p:strVal val="#ppt_x-#ppt_w*1.125000"/>
                                          </p:val>
                                        </p:tav>
                                        <p:tav tm="100000">
                                          <p:val>
                                            <p:strVal val="#ppt_x"/>
                                          </p:val>
                                        </p:tav>
                                      </p:tavLst>
                                    </p:anim>
                                    <p:animEffect transition="in" filter="wipe(right)">
                                      <p:cBhvr>
                                        <p:cTn id="76" dur="500"/>
                                        <p:tgtEl>
                                          <p:spTgt spid="21"/>
                                        </p:tgtEl>
                                      </p:cBhvr>
                                    </p:animEffect>
                                  </p:childTnLst>
                                </p:cTn>
                              </p:par>
                              <p:par>
                                <p:cTn id="77" presetID="12" presetClass="entr" presetSubtype="2"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p:tgtEl>
                                          <p:spTgt spid="24"/>
                                        </p:tgtEl>
                                        <p:attrNameLst>
                                          <p:attrName>ppt_x</p:attrName>
                                        </p:attrNameLst>
                                      </p:cBhvr>
                                      <p:tavLst>
                                        <p:tav tm="0">
                                          <p:val>
                                            <p:strVal val="#ppt_x+#ppt_w*1.125000"/>
                                          </p:val>
                                        </p:tav>
                                        <p:tav tm="100000">
                                          <p:val>
                                            <p:strVal val="#ppt_x"/>
                                          </p:val>
                                        </p:tav>
                                      </p:tavLst>
                                    </p:anim>
                                    <p:animEffect transition="in" filter="wipe(left)">
                                      <p:cBhvr>
                                        <p:cTn id="80" dur="500"/>
                                        <p:tgtEl>
                                          <p:spTgt spid="24"/>
                                        </p:tgtEl>
                                      </p:cBhvr>
                                    </p:animEffect>
                                  </p:childTnLst>
                                </p:cTn>
                              </p:par>
                              <p:par>
                                <p:cTn id="81" presetID="12" presetClass="entr" presetSubtype="2"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p:tgtEl>
                                          <p:spTgt spid="23"/>
                                        </p:tgtEl>
                                        <p:attrNameLst>
                                          <p:attrName>ppt_x</p:attrName>
                                        </p:attrNameLst>
                                      </p:cBhvr>
                                      <p:tavLst>
                                        <p:tav tm="0">
                                          <p:val>
                                            <p:strVal val="#ppt_x+#ppt_w*1.125000"/>
                                          </p:val>
                                        </p:tav>
                                        <p:tav tm="100000">
                                          <p:val>
                                            <p:strVal val="#ppt_x"/>
                                          </p:val>
                                        </p:tav>
                                      </p:tavLst>
                                    </p:anim>
                                    <p:animEffect transition="in" filter="wipe(left)">
                                      <p:cBhvr>
                                        <p:cTn id="84" dur="500"/>
                                        <p:tgtEl>
                                          <p:spTgt spid="23"/>
                                        </p:tgtEl>
                                      </p:cBhvr>
                                    </p:animEffect>
                                  </p:childTnLst>
                                </p:cTn>
                              </p:par>
                              <p:par>
                                <p:cTn id="85" presetID="12" presetClass="entr" presetSubtype="8"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p:tgtEl>
                                          <p:spTgt spid="26"/>
                                        </p:tgtEl>
                                        <p:attrNameLst>
                                          <p:attrName>ppt_x</p:attrName>
                                        </p:attrNameLst>
                                      </p:cBhvr>
                                      <p:tavLst>
                                        <p:tav tm="0">
                                          <p:val>
                                            <p:strVal val="#ppt_x-#ppt_w*1.125000"/>
                                          </p:val>
                                        </p:tav>
                                        <p:tav tm="100000">
                                          <p:val>
                                            <p:strVal val="#ppt_x"/>
                                          </p:val>
                                        </p:tav>
                                      </p:tavLst>
                                    </p:anim>
                                    <p:animEffect transition="in" filter="wipe(right)">
                                      <p:cBhvr>
                                        <p:cTn id="88" dur="500"/>
                                        <p:tgtEl>
                                          <p:spTgt spid="26"/>
                                        </p:tgtEl>
                                      </p:cBhvr>
                                    </p:animEffect>
                                  </p:childTnLst>
                                </p:cTn>
                              </p:par>
                              <p:par>
                                <p:cTn id="89" presetID="12" presetClass="entr" presetSubtype="8"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additive="base">
                                        <p:cTn id="91" dur="500"/>
                                        <p:tgtEl>
                                          <p:spTgt spid="25"/>
                                        </p:tgtEl>
                                        <p:attrNameLst>
                                          <p:attrName>ppt_x</p:attrName>
                                        </p:attrNameLst>
                                      </p:cBhvr>
                                      <p:tavLst>
                                        <p:tav tm="0">
                                          <p:val>
                                            <p:strVal val="#ppt_x-#ppt_w*1.125000"/>
                                          </p:val>
                                        </p:tav>
                                        <p:tav tm="100000">
                                          <p:val>
                                            <p:strVal val="#ppt_x"/>
                                          </p:val>
                                        </p:tav>
                                      </p:tavLst>
                                    </p:anim>
                                    <p:animEffect transition="in" filter="wipe(right)">
                                      <p:cBhvr>
                                        <p:cTn id="9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a:spLocks/>
          </p:cNvSpPr>
          <p:nvPr/>
        </p:nvSpPr>
        <p:spPr bwMode="auto">
          <a:xfrm>
            <a:off x="4276726" y="0"/>
            <a:ext cx="594122" cy="5143500"/>
          </a:xfrm>
          <a:custGeom>
            <a:avLst/>
            <a:gdLst>
              <a:gd name="T0" fmla="*/ 2147483647 w 84"/>
              <a:gd name="T1" fmla="*/ 2147483647 h 740"/>
              <a:gd name="T2" fmla="*/ 2147483647 w 84"/>
              <a:gd name="T3" fmla="*/ 2147483647 h 740"/>
              <a:gd name="T4" fmla="*/ 2147483647 w 84"/>
              <a:gd name="T5" fmla="*/ 2147483647 h 740"/>
              <a:gd name="T6" fmla="*/ 0 w 84"/>
              <a:gd name="T7" fmla="*/ 2147483647 h 740"/>
              <a:gd name="T8" fmla="*/ 0 w 84"/>
              <a:gd name="T9" fmla="*/ 2147483647 h 740"/>
              <a:gd name="T10" fmla="*/ 0 w 84"/>
              <a:gd name="T11" fmla="*/ 2147483647 h 740"/>
              <a:gd name="T12" fmla="*/ 2147483647 w 84"/>
              <a:gd name="T13" fmla="*/ 2147483647 h 740"/>
              <a:gd name="T14" fmla="*/ 2147483647 w 84"/>
              <a:gd name="T15" fmla="*/ 0 h 740"/>
              <a:gd name="T16" fmla="*/ 2147483647 w 84"/>
              <a:gd name="T17" fmla="*/ 2147483647 h 7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
              <a:gd name="T28" fmla="*/ 0 h 740"/>
              <a:gd name="T29" fmla="*/ 84 w 84"/>
              <a:gd name="T30" fmla="*/ 740 h 7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 h="740">
                <a:moveTo>
                  <a:pt x="84" y="370"/>
                </a:moveTo>
                <a:cubicBezTo>
                  <a:pt x="84" y="740"/>
                  <a:pt x="84" y="740"/>
                  <a:pt x="84" y="740"/>
                </a:cubicBezTo>
                <a:cubicBezTo>
                  <a:pt x="13" y="630"/>
                  <a:pt x="13" y="630"/>
                  <a:pt x="13" y="630"/>
                </a:cubicBezTo>
                <a:cubicBezTo>
                  <a:pt x="4" y="617"/>
                  <a:pt x="0" y="602"/>
                  <a:pt x="0" y="587"/>
                </a:cubicBezTo>
                <a:cubicBezTo>
                  <a:pt x="0" y="370"/>
                  <a:pt x="0" y="370"/>
                  <a:pt x="0" y="370"/>
                </a:cubicBezTo>
                <a:cubicBezTo>
                  <a:pt x="0" y="154"/>
                  <a:pt x="0" y="154"/>
                  <a:pt x="0" y="154"/>
                </a:cubicBezTo>
                <a:cubicBezTo>
                  <a:pt x="0" y="138"/>
                  <a:pt x="4" y="123"/>
                  <a:pt x="13" y="110"/>
                </a:cubicBezTo>
                <a:cubicBezTo>
                  <a:pt x="84" y="0"/>
                  <a:pt x="84" y="0"/>
                  <a:pt x="84" y="0"/>
                </a:cubicBezTo>
                <a:lnTo>
                  <a:pt x="84" y="370"/>
                </a:lnTo>
                <a:close/>
              </a:path>
            </a:pathLst>
          </a:custGeom>
          <a:solidFill>
            <a:srgbClr val="C92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Rectangle 7"/>
          <p:cNvSpPr>
            <a:spLocks noChangeArrowheads="1"/>
          </p:cNvSpPr>
          <p:nvPr/>
        </p:nvSpPr>
        <p:spPr bwMode="auto">
          <a:xfrm>
            <a:off x="4861323" y="0"/>
            <a:ext cx="4282678" cy="5143500"/>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2" y="0"/>
            <a:ext cx="636985" cy="5143500"/>
          </a:xfrm>
          <a:custGeom>
            <a:avLst/>
            <a:gdLst>
              <a:gd name="T0" fmla="*/ 0 w 90"/>
              <a:gd name="T1" fmla="*/ 2147483647 h 684"/>
              <a:gd name="T2" fmla="*/ 0 w 90"/>
              <a:gd name="T3" fmla="*/ 0 h 684"/>
              <a:gd name="T4" fmla="*/ 2147483647 w 90"/>
              <a:gd name="T5" fmla="*/ 2147483647 h 684"/>
              <a:gd name="T6" fmla="*/ 2147483647 w 90"/>
              <a:gd name="T7" fmla="*/ 2147483647 h 684"/>
              <a:gd name="T8" fmla="*/ 2147483647 w 90"/>
              <a:gd name="T9" fmla="*/ 2147483647 h 684"/>
              <a:gd name="T10" fmla="*/ 2147483647 w 90"/>
              <a:gd name="T11" fmla="*/ 2147483647 h 684"/>
              <a:gd name="T12" fmla="*/ 2147483647 w 90"/>
              <a:gd name="T13" fmla="*/ 2147483647 h 684"/>
              <a:gd name="T14" fmla="*/ 0 w 90"/>
              <a:gd name="T15" fmla="*/ 2147483647 h 684"/>
              <a:gd name="T16" fmla="*/ 0 w 90"/>
              <a:gd name="T17" fmla="*/ 2147483647 h 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684"/>
              <a:gd name="T29" fmla="*/ 90 w 90"/>
              <a:gd name="T30" fmla="*/ 684 h 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684">
                <a:moveTo>
                  <a:pt x="0" y="342"/>
                </a:moveTo>
                <a:cubicBezTo>
                  <a:pt x="0" y="0"/>
                  <a:pt x="0" y="0"/>
                  <a:pt x="0" y="0"/>
                </a:cubicBezTo>
                <a:cubicBezTo>
                  <a:pt x="78" y="101"/>
                  <a:pt x="78" y="101"/>
                  <a:pt x="78" y="101"/>
                </a:cubicBezTo>
                <a:cubicBezTo>
                  <a:pt x="86" y="113"/>
                  <a:pt x="90" y="127"/>
                  <a:pt x="90" y="142"/>
                </a:cubicBezTo>
                <a:cubicBezTo>
                  <a:pt x="90" y="342"/>
                  <a:pt x="90" y="342"/>
                  <a:pt x="90" y="342"/>
                </a:cubicBezTo>
                <a:cubicBezTo>
                  <a:pt x="90" y="543"/>
                  <a:pt x="90" y="543"/>
                  <a:pt x="90" y="543"/>
                </a:cubicBezTo>
                <a:cubicBezTo>
                  <a:pt x="90" y="557"/>
                  <a:pt x="86" y="571"/>
                  <a:pt x="78" y="583"/>
                </a:cubicBezTo>
                <a:cubicBezTo>
                  <a:pt x="0" y="684"/>
                  <a:pt x="0" y="684"/>
                  <a:pt x="0" y="684"/>
                </a:cubicBezTo>
                <a:lnTo>
                  <a:pt x="0" y="342"/>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文本框 1"/>
          <p:cNvSpPr txBox="1">
            <a:spLocks noChangeArrowheads="1"/>
          </p:cNvSpPr>
          <p:nvPr/>
        </p:nvSpPr>
        <p:spPr bwMode="auto">
          <a:xfrm>
            <a:off x="6504385" y="1846661"/>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600" b="1" dirty="0">
                <a:solidFill>
                  <a:schemeClr val="bg1"/>
                </a:solidFill>
                <a:latin typeface="微软雅黑" panose="020B0503020204020204" pitchFamily="34" charset="-122"/>
                <a:ea typeface="微软雅黑" panose="020B0503020204020204" pitchFamily="34" charset="-122"/>
              </a:rPr>
              <a:t>目录</a:t>
            </a:r>
          </a:p>
        </p:txBody>
      </p:sp>
      <p:sp>
        <p:nvSpPr>
          <p:cNvPr id="8" name="矩形 2"/>
          <p:cNvSpPr>
            <a:spLocks noChangeArrowheads="1"/>
          </p:cNvSpPr>
          <p:nvPr/>
        </p:nvSpPr>
        <p:spPr bwMode="auto">
          <a:xfrm>
            <a:off x="5992419" y="2466977"/>
            <a:ext cx="22452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b="1" dirty="0">
                <a:solidFill>
                  <a:schemeClr val="bg1"/>
                </a:solidFill>
              </a:rPr>
              <a:t>CONTENTS</a:t>
            </a:r>
          </a:p>
        </p:txBody>
      </p:sp>
      <p:grpSp>
        <p:nvGrpSpPr>
          <p:cNvPr id="31" name="组合 26"/>
          <p:cNvGrpSpPr>
            <a:grpSpLocks/>
          </p:cNvGrpSpPr>
          <p:nvPr/>
        </p:nvGrpSpPr>
        <p:grpSpPr bwMode="auto">
          <a:xfrm>
            <a:off x="375048" y="1056086"/>
            <a:ext cx="453970" cy="439300"/>
            <a:chOff x="0" y="0"/>
            <a:chExt cx="605367" cy="585665"/>
          </a:xfrm>
        </p:grpSpPr>
        <p:sp>
          <p:nvSpPr>
            <p:cNvPr id="33" name="Freeform 9"/>
            <p:cNvSpPr>
              <a:spLocks/>
            </p:cNvSpPr>
            <p:nvPr/>
          </p:nvSpPr>
          <p:spPr bwMode="auto">
            <a:xfrm>
              <a:off x="15562" y="0"/>
              <a:ext cx="566738" cy="566738"/>
            </a:xfrm>
            <a:custGeom>
              <a:avLst/>
              <a:gdLst>
                <a:gd name="T0" fmla="*/ 2147483647 w 60"/>
                <a:gd name="T1" fmla="*/ 2147483647 h 60"/>
                <a:gd name="T2" fmla="*/ 2147483647 w 60"/>
                <a:gd name="T3" fmla="*/ 2147483647 h 60"/>
                <a:gd name="T4" fmla="*/ 0 w 60"/>
                <a:gd name="T5" fmla="*/ 2147483647 h 60"/>
                <a:gd name="T6" fmla="*/ 0 w 60"/>
                <a:gd name="T7" fmla="*/ 2147483647 h 60"/>
                <a:gd name="T8" fmla="*/ 2147483647 w 60"/>
                <a:gd name="T9" fmla="*/ 0 h 60"/>
                <a:gd name="T10" fmla="*/ 2147483647 w 60"/>
                <a:gd name="T11" fmla="*/ 0 h 60"/>
                <a:gd name="T12" fmla="*/ 2147483647 w 60"/>
                <a:gd name="T13" fmla="*/ 2147483647 h 60"/>
                <a:gd name="T14" fmla="*/ 2147483647 w 60"/>
                <a:gd name="T15" fmla="*/ 2147483647 h 60"/>
                <a:gd name="T16" fmla="*/ 2147483647 w 60"/>
                <a:gd name="T17" fmla="*/ 2147483647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0"/>
                <a:gd name="T29" fmla="*/ 60 w 6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0">
                  <a:moveTo>
                    <a:pt x="30" y="60"/>
                  </a:moveTo>
                  <a:cubicBezTo>
                    <a:pt x="30" y="60"/>
                    <a:pt x="30" y="60"/>
                    <a:pt x="30" y="60"/>
                  </a:cubicBezTo>
                  <a:cubicBezTo>
                    <a:pt x="14" y="60"/>
                    <a:pt x="0" y="46"/>
                    <a:pt x="0" y="30"/>
                  </a:cubicBezTo>
                  <a:cubicBezTo>
                    <a:pt x="0" y="30"/>
                    <a:pt x="0" y="30"/>
                    <a:pt x="0" y="30"/>
                  </a:cubicBezTo>
                  <a:cubicBezTo>
                    <a:pt x="0" y="14"/>
                    <a:pt x="14" y="0"/>
                    <a:pt x="30" y="0"/>
                  </a:cubicBezTo>
                  <a:cubicBezTo>
                    <a:pt x="30" y="0"/>
                    <a:pt x="30" y="0"/>
                    <a:pt x="30" y="0"/>
                  </a:cubicBezTo>
                  <a:cubicBezTo>
                    <a:pt x="46" y="0"/>
                    <a:pt x="60" y="14"/>
                    <a:pt x="60" y="30"/>
                  </a:cubicBezTo>
                  <a:cubicBezTo>
                    <a:pt x="60" y="30"/>
                    <a:pt x="60" y="30"/>
                    <a:pt x="60" y="30"/>
                  </a:cubicBezTo>
                  <a:cubicBezTo>
                    <a:pt x="60" y="46"/>
                    <a:pt x="46" y="60"/>
                    <a:pt x="30" y="60"/>
                  </a:cubicBez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文本框 3"/>
            <p:cNvSpPr txBox="1">
              <a:spLocks noChangeArrowheads="1"/>
            </p:cNvSpPr>
            <p:nvPr/>
          </p:nvSpPr>
          <p:spPr bwMode="auto">
            <a:xfrm>
              <a:off x="0" y="31732"/>
              <a:ext cx="605367" cy="553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2100" b="1" dirty="0">
                  <a:solidFill>
                    <a:schemeClr val="bg1"/>
                  </a:solidFill>
                  <a:latin typeface="微软雅黑" panose="020B0503020204020204" pitchFamily="34" charset="-122"/>
                  <a:ea typeface="微软雅黑" panose="020B0503020204020204" pitchFamily="34" charset="-122"/>
                </a:rPr>
                <a:t>一</a:t>
              </a:r>
            </a:p>
          </p:txBody>
        </p:sp>
      </p:grpSp>
      <p:sp>
        <p:nvSpPr>
          <p:cNvPr id="32" name="矩形 4"/>
          <p:cNvSpPr>
            <a:spLocks noChangeArrowheads="1"/>
          </p:cNvSpPr>
          <p:nvPr/>
        </p:nvSpPr>
        <p:spPr bwMode="auto">
          <a:xfrm>
            <a:off x="866113" y="1074293"/>
            <a:ext cx="23391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100" b="1" dirty="0" smtClean="0">
                <a:latin typeface="微软雅黑" panose="020B0503020204020204" pitchFamily="34" charset="-122"/>
                <a:ea typeface="微软雅黑" panose="020B0503020204020204" pitchFamily="34" charset="-122"/>
              </a:rPr>
              <a:t>单击此处添加标题</a:t>
            </a:r>
            <a:endParaRPr lang="zh-CN" altLang="en-US" sz="2100" b="1" dirty="0">
              <a:latin typeface="微软雅黑" panose="020B0503020204020204" pitchFamily="34" charset="-122"/>
              <a:ea typeface="微软雅黑" panose="020B0503020204020204" pitchFamily="34" charset="-122"/>
            </a:endParaRPr>
          </a:p>
        </p:txBody>
      </p:sp>
      <p:grpSp>
        <p:nvGrpSpPr>
          <p:cNvPr id="27" name="组合 25"/>
          <p:cNvGrpSpPr>
            <a:grpSpLocks/>
          </p:cNvGrpSpPr>
          <p:nvPr/>
        </p:nvGrpSpPr>
        <p:grpSpPr bwMode="auto">
          <a:xfrm>
            <a:off x="375048" y="1723718"/>
            <a:ext cx="453970" cy="418920"/>
            <a:chOff x="0" y="0"/>
            <a:chExt cx="605367" cy="558495"/>
          </a:xfrm>
        </p:grpSpPr>
        <p:sp>
          <p:nvSpPr>
            <p:cNvPr id="29" name="Freeform 10"/>
            <p:cNvSpPr>
              <a:spLocks/>
            </p:cNvSpPr>
            <p:nvPr/>
          </p:nvSpPr>
          <p:spPr bwMode="auto">
            <a:xfrm>
              <a:off x="15562" y="1282"/>
              <a:ext cx="566738" cy="557213"/>
            </a:xfrm>
            <a:custGeom>
              <a:avLst/>
              <a:gdLst>
                <a:gd name="T0" fmla="*/ 2147483647 w 60"/>
                <a:gd name="T1" fmla="*/ 2147483647 h 59"/>
                <a:gd name="T2" fmla="*/ 2147483647 w 60"/>
                <a:gd name="T3" fmla="*/ 2147483647 h 59"/>
                <a:gd name="T4" fmla="*/ 0 w 60"/>
                <a:gd name="T5" fmla="*/ 2147483647 h 59"/>
                <a:gd name="T6" fmla="*/ 0 w 60"/>
                <a:gd name="T7" fmla="*/ 2147483647 h 59"/>
                <a:gd name="T8" fmla="*/ 2147483647 w 60"/>
                <a:gd name="T9" fmla="*/ 0 h 59"/>
                <a:gd name="T10" fmla="*/ 2147483647 w 60"/>
                <a:gd name="T11" fmla="*/ 0 h 59"/>
                <a:gd name="T12" fmla="*/ 2147483647 w 60"/>
                <a:gd name="T13" fmla="*/ 2147483647 h 59"/>
                <a:gd name="T14" fmla="*/ 2147483647 w 60"/>
                <a:gd name="T15" fmla="*/ 2147483647 h 59"/>
                <a:gd name="T16" fmla="*/ 2147483647 w 60"/>
                <a:gd name="T17" fmla="*/ 2147483647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59"/>
                <a:gd name="T29" fmla="*/ 60 w 60"/>
                <a:gd name="T30" fmla="*/ 59 h 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59">
                  <a:moveTo>
                    <a:pt x="30" y="59"/>
                  </a:moveTo>
                  <a:cubicBezTo>
                    <a:pt x="30" y="59"/>
                    <a:pt x="30" y="59"/>
                    <a:pt x="30" y="59"/>
                  </a:cubicBezTo>
                  <a:cubicBezTo>
                    <a:pt x="14" y="59"/>
                    <a:pt x="0" y="46"/>
                    <a:pt x="0" y="29"/>
                  </a:cubicBezTo>
                  <a:cubicBezTo>
                    <a:pt x="0" y="29"/>
                    <a:pt x="0" y="29"/>
                    <a:pt x="0" y="29"/>
                  </a:cubicBezTo>
                  <a:cubicBezTo>
                    <a:pt x="0" y="13"/>
                    <a:pt x="14" y="0"/>
                    <a:pt x="30" y="0"/>
                  </a:cubicBezTo>
                  <a:cubicBezTo>
                    <a:pt x="30" y="0"/>
                    <a:pt x="30" y="0"/>
                    <a:pt x="30" y="0"/>
                  </a:cubicBezTo>
                  <a:cubicBezTo>
                    <a:pt x="46" y="0"/>
                    <a:pt x="60" y="13"/>
                    <a:pt x="60" y="29"/>
                  </a:cubicBezTo>
                  <a:cubicBezTo>
                    <a:pt x="60" y="29"/>
                    <a:pt x="60" y="29"/>
                    <a:pt x="60" y="29"/>
                  </a:cubicBezTo>
                  <a:cubicBezTo>
                    <a:pt x="60" y="46"/>
                    <a:pt x="46" y="59"/>
                    <a:pt x="30" y="59"/>
                  </a:cubicBez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文本框 14"/>
            <p:cNvSpPr txBox="1">
              <a:spLocks noChangeArrowheads="1"/>
            </p:cNvSpPr>
            <p:nvPr/>
          </p:nvSpPr>
          <p:spPr bwMode="auto">
            <a:xfrm>
              <a:off x="0" y="0"/>
              <a:ext cx="605367" cy="553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2100" b="1">
                  <a:solidFill>
                    <a:schemeClr val="bg1"/>
                  </a:solidFill>
                  <a:latin typeface="微软雅黑" panose="020B0503020204020204" pitchFamily="34" charset="-122"/>
                  <a:ea typeface="微软雅黑" panose="020B0503020204020204" pitchFamily="34" charset="-122"/>
                </a:rPr>
                <a:t>二</a:t>
              </a:r>
            </a:p>
          </p:txBody>
        </p:sp>
      </p:grpSp>
      <p:sp>
        <p:nvSpPr>
          <p:cNvPr id="28" name="矩形 17"/>
          <p:cNvSpPr>
            <a:spLocks noChangeArrowheads="1"/>
          </p:cNvSpPr>
          <p:nvPr/>
        </p:nvSpPr>
        <p:spPr bwMode="auto">
          <a:xfrm>
            <a:off x="866114" y="1718125"/>
            <a:ext cx="23391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100" b="1" dirty="0" smtClean="0">
                <a:latin typeface="微软雅黑" panose="020B0503020204020204" pitchFamily="34" charset="-122"/>
                <a:ea typeface="微软雅黑" panose="020B0503020204020204" pitchFamily="34" charset="-122"/>
              </a:rPr>
              <a:t>单击此处添加标题</a:t>
            </a:r>
            <a:endParaRPr lang="zh-CN" altLang="en-US" sz="2100" b="1" dirty="0">
              <a:latin typeface="微软雅黑" panose="020B0503020204020204" pitchFamily="34" charset="-122"/>
              <a:ea typeface="微软雅黑" panose="020B0503020204020204" pitchFamily="34" charset="-122"/>
            </a:endParaRPr>
          </a:p>
        </p:txBody>
      </p:sp>
      <p:grpSp>
        <p:nvGrpSpPr>
          <p:cNvPr id="23" name="组合 24"/>
          <p:cNvGrpSpPr>
            <a:grpSpLocks/>
          </p:cNvGrpSpPr>
          <p:nvPr/>
        </p:nvGrpSpPr>
        <p:grpSpPr bwMode="auto">
          <a:xfrm>
            <a:off x="375048" y="2341881"/>
            <a:ext cx="453970" cy="441168"/>
            <a:chOff x="0" y="0"/>
            <a:chExt cx="605367" cy="588157"/>
          </a:xfrm>
        </p:grpSpPr>
        <p:sp>
          <p:nvSpPr>
            <p:cNvPr id="25" name="Freeform 11"/>
            <p:cNvSpPr>
              <a:spLocks/>
            </p:cNvSpPr>
            <p:nvPr/>
          </p:nvSpPr>
          <p:spPr bwMode="auto">
            <a:xfrm>
              <a:off x="15562" y="0"/>
              <a:ext cx="566738" cy="565150"/>
            </a:xfrm>
            <a:custGeom>
              <a:avLst/>
              <a:gdLst>
                <a:gd name="T0" fmla="*/ 2147483647 w 60"/>
                <a:gd name="T1" fmla="*/ 2147483647 h 60"/>
                <a:gd name="T2" fmla="*/ 2147483647 w 60"/>
                <a:gd name="T3" fmla="*/ 2147483647 h 60"/>
                <a:gd name="T4" fmla="*/ 0 w 60"/>
                <a:gd name="T5" fmla="*/ 2147483647 h 60"/>
                <a:gd name="T6" fmla="*/ 0 w 60"/>
                <a:gd name="T7" fmla="*/ 2147483647 h 60"/>
                <a:gd name="T8" fmla="*/ 2147483647 w 60"/>
                <a:gd name="T9" fmla="*/ 0 h 60"/>
                <a:gd name="T10" fmla="*/ 2147483647 w 60"/>
                <a:gd name="T11" fmla="*/ 0 h 60"/>
                <a:gd name="T12" fmla="*/ 2147483647 w 60"/>
                <a:gd name="T13" fmla="*/ 2147483647 h 60"/>
                <a:gd name="T14" fmla="*/ 2147483647 w 60"/>
                <a:gd name="T15" fmla="*/ 2147483647 h 60"/>
                <a:gd name="T16" fmla="*/ 2147483647 w 60"/>
                <a:gd name="T17" fmla="*/ 2147483647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0"/>
                <a:gd name="T29" fmla="*/ 60 w 6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0">
                  <a:moveTo>
                    <a:pt x="30" y="60"/>
                  </a:moveTo>
                  <a:cubicBezTo>
                    <a:pt x="30" y="60"/>
                    <a:pt x="30" y="60"/>
                    <a:pt x="30" y="60"/>
                  </a:cubicBezTo>
                  <a:cubicBezTo>
                    <a:pt x="14" y="60"/>
                    <a:pt x="0" y="46"/>
                    <a:pt x="0" y="30"/>
                  </a:cubicBezTo>
                  <a:cubicBezTo>
                    <a:pt x="0" y="30"/>
                    <a:pt x="0" y="30"/>
                    <a:pt x="0" y="30"/>
                  </a:cubicBezTo>
                  <a:cubicBezTo>
                    <a:pt x="0" y="13"/>
                    <a:pt x="14" y="0"/>
                    <a:pt x="30" y="0"/>
                  </a:cubicBezTo>
                  <a:cubicBezTo>
                    <a:pt x="30" y="0"/>
                    <a:pt x="30" y="0"/>
                    <a:pt x="30" y="0"/>
                  </a:cubicBezTo>
                  <a:cubicBezTo>
                    <a:pt x="46" y="0"/>
                    <a:pt x="60" y="13"/>
                    <a:pt x="60" y="30"/>
                  </a:cubicBezTo>
                  <a:cubicBezTo>
                    <a:pt x="60" y="30"/>
                    <a:pt x="60" y="30"/>
                    <a:pt x="60" y="30"/>
                  </a:cubicBezTo>
                  <a:cubicBezTo>
                    <a:pt x="60" y="46"/>
                    <a:pt x="46" y="60"/>
                    <a:pt x="30" y="60"/>
                  </a:cubicBez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文本框 15"/>
            <p:cNvSpPr txBox="1">
              <a:spLocks noChangeArrowheads="1"/>
            </p:cNvSpPr>
            <p:nvPr/>
          </p:nvSpPr>
          <p:spPr bwMode="auto">
            <a:xfrm>
              <a:off x="0" y="34223"/>
              <a:ext cx="605367" cy="553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2100" b="1">
                  <a:solidFill>
                    <a:schemeClr val="bg1"/>
                  </a:solidFill>
                  <a:latin typeface="微软雅黑" panose="020B0503020204020204" pitchFamily="34" charset="-122"/>
                  <a:ea typeface="微软雅黑" panose="020B0503020204020204" pitchFamily="34" charset="-122"/>
                </a:rPr>
                <a:t>三</a:t>
              </a:r>
            </a:p>
          </p:txBody>
        </p:sp>
      </p:grpSp>
      <p:sp>
        <p:nvSpPr>
          <p:cNvPr id="24" name="矩形 18"/>
          <p:cNvSpPr>
            <a:spLocks noChangeArrowheads="1"/>
          </p:cNvSpPr>
          <p:nvPr/>
        </p:nvSpPr>
        <p:spPr bwMode="auto">
          <a:xfrm>
            <a:off x="866114" y="2361957"/>
            <a:ext cx="23391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100" b="1" dirty="0" smtClean="0">
                <a:latin typeface="微软雅黑" panose="020B0503020204020204" pitchFamily="34" charset="-122"/>
                <a:ea typeface="微软雅黑" panose="020B0503020204020204" pitchFamily="34" charset="-122"/>
              </a:rPr>
              <a:t>单击此处添加标题</a:t>
            </a:r>
            <a:endParaRPr lang="zh-CN" altLang="en-US" sz="2100" b="1" dirty="0">
              <a:latin typeface="微软雅黑" panose="020B0503020204020204" pitchFamily="34" charset="-122"/>
              <a:ea typeface="微软雅黑" panose="020B0503020204020204" pitchFamily="34" charset="-122"/>
            </a:endParaRPr>
          </a:p>
        </p:txBody>
      </p:sp>
      <p:grpSp>
        <p:nvGrpSpPr>
          <p:cNvPr id="19" name="组合 23"/>
          <p:cNvGrpSpPr>
            <a:grpSpLocks/>
          </p:cNvGrpSpPr>
          <p:nvPr/>
        </p:nvGrpSpPr>
        <p:grpSpPr bwMode="auto">
          <a:xfrm>
            <a:off x="375048" y="2998220"/>
            <a:ext cx="453970" cy="428660"/>
            <a:chOff x="0" y="0"/>
            <a:chExt cx="605367" cy="571480"/>
          </a:xfrm>
        </p:grpSpPr>
        <p:sp>
          <p:nvSpPr>
            <p:cNvPr id="21" name="Freeform 11"/>
            <p:cNvSpPr>
              <a:spLocks/>
            </p:cNvSpPr>
            <p:nvPr/>
          </p:nvSpPr>
          <p:spPr bwMode="auto">
            <a:xfrm>
              <a:off x="15562" y="0"/>
              <a:ext cx="566738" cy="565150"/>
            </a:xfrm>
            <a:custGeom>
              <a:avLst/>
              <a:gdLst>
                <a:gd name="T0" fmla="*/ 2147483647 w 60"/>
                <a:gd name="T1" fmla="*/ 2147483647 h 60"/>
                <a:gd name="T2" fmla="*/ 2147483647 w 60"/>
                <a:gd name="T3" fmla="*/ 2147483647 h 60"/>
                <a:gd name="T4" fmla="*/ 0 w 60"/>
                <a:gd name="T5" fmla="*/ 2147483647 h 60"/>
                <a:gd name="T6" fmla="*/ 0 w 60"/>
                <a:gd name="T7" fmla="*/ 2147483647 h 60"/>
                <a:gd name="T8" fmla="*/ 2147483647 w 60"/>
                <a:gd name="T9" fmla="*/ 0 h 60"/>
                <a:gd name="T10" fmla="*/ 2147483647 w 60"/>
                <a:gd name="T11" fmla="*/ 0 h 60"/>
                <a:gd name="T12" fmla="*/ 2147483647 w 60"/>
                <a:gd name="T13" fmla="*/ 2147483647 h 60"/>
                <a:gd name="T14" fmla="*/ 2147483647 w 60"/>
                <a:gd name="T15" fmla="*/ 2147483647 h 60"/>
                <a:gd name="T16" fmla="*/ 2147483647 w 60"/>
                <a:gd name="T17" fmla="*/ 2147483647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0"/>
                <a:gd name="T29" fmla="*/ 60 w 6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0">
                  <a:moveTo>
                    <a:pt x="30" y="60"/>
                  </a:moveTo>
                  <a:cubicBezTo>
                    <a:pt x="30" y="60"/>
                    <a:pt x="30" y="60"/>
                    <a:pt x="30" y="60"/>
                  </a:cubicBezTo>
                  <a:cubicBezTo>
                    <a:pt x="14" y="60"/>
                    <a:pt x="0" y="46"/>
                    <a:pt x="0" y="30"/>
                  </a:cubicBezTo>
                  <a:cubicBezTo>
                    <a:pt x="0" y="30"/>
                    <a:pt x="0" y="30"/>
                    <a:pt x="0" y="30"/>
                  </a:cubicBezTo>
                  <a:cubicBezTo>
                    <a:pt x="0" y="13"/>
                    <a:pt x="14" y="0"/>
                    <a:pt x="30" y="0"/>
                  </a:cubicBezTo>
                  <a:cubicBezTo>
                    <a:pt x="30" y="0"/>
                    <a:pt x="30" y="0"/>
                    <a:pt x="30" y="0"/>
                  </a:cubicBezTo>
                  <a:cubicBezTo>
                    <a:pt x="46" y="0"/>
                    <a:pt x="60" y="13"/>
                    <a:pt x="60" y="30"/>
                  </a:cubicBezTo>
                  <a:cubicBezTo>
                    <a:pt x="60" y="30"/>
                    <a:pt x="60" y="30"/>
                    <a:pt x="60" y="30"/>
                  </a:cubicBezTo>
                  <a:cubicBezTo>
                    <a:pt x="60" y="46"/>
                    <a:pt x="46" y="60"/>
                    <a:pt x="30" y="60"/>
                  </a:cubicBez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文本框 16"/>
            <p:cNvSpPr txBox="1">
              <a:spLocks noChangeArrowheads="1"/>
            </p:cNvSpPr>
            <p:nvPr/>
          </p:nvSpPr>
          <p:spPr bwMode="auto">
            <a:xfrm>
              <a:off x="0" y="17547"/>
              <a:ext cx="605367" cy="553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2100" b="1">
                  <a:solidFill>
                    <a:schemeClr val="bg1"/>
                  </a:solidFill>
                  <a:latin typeface="微软雅黑" panose="020B0503020204020204" pitchFamily="34" charset="-122"/>
                  <a:ea typeface="微软雅黑" panose="020B0503020204020204" pitchFamily="34" charset="-122"/>
                </a:rPr>
                <a:t>四</a:t>
              </a:r>
            </a:p>
          </p:txBody>
        </p:sp>
      </p:grpSp>
      <p:sp>
        <p:nvSpPr>
          <p:cNvPr id="20" name="矩形 19"/>
          <p:cNvSpPr>
            <a:spLocks noChangeArrowheads="1"/>
          </p:cNvSpPr>
          <p:nvPr/>
        </p:nvSpPr>
        <p:spPr bwMode="auto">
          <a:xfrm>
            <a:off x="866114" y="3005788"/>
            <a:ext cx="23391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100" b="1" dirty="0" smtClean="0">
                <a:latin typeface="微软雅黑" panose="020B0503020204020204" pitchFamily="34" charset="-122"/>
                <a:ea typeface="微软雅黑" panose="020B0503020204020204" pitchFamily="34" charset="-122"/>
              </a:rPr>
              <a:t>单击此处添加标题</a:t>
            </a:r>
            <a:endParaRPr lang="zh-CN" altLang="en-US" sz="2100" b="1" dirty="0">
              <a:latin typeface="微软雅黑" panose="020B0503020204020204" pitchFamily="34" charset="-122"/>
              <a:ea typeface="微软雅黑" panose="020B0503020204020204" pitchFamily="34" charset="-122"/>
            </a:endParaRPr>
          </a:p>
        </p:txBody>
      </p:sp>
      <p:grpSp>
        <p:nvGrpSpPr>
          <p:cNvPr id="15" name="组合 6"/>
          <p:cNvGrpSpPr>
            <a:grpSpLocks/>
          </p:cNvGrpSpPr>
          <p:nvPr/>
        </p:nvGrpSpPr>
        <p:grpSpPr bwMode="auto">
          <a:xfrm>
            <a:off x="375048" y="3646836"/>
            <a:ext cx="453970" cy="423912"/>
            <a:chOff x="0" y="0"/>
            <a:chExt cx="605367" cy="565150"/>
          </a:xfrm>
        </p:grpSpPr>
        <p:sp>
          <p:nvSpPr>
            <p:cNvPr id="17" name="Freeform 11"/>
            <p:cNvSpPr>
              <a:spLocks/>
            </p:cNvSpPr>
            <p:nvPr/>
          </p:nvSpPr>
          <p:spPr bwMode="auto">
            <a:xfrm>
              <a:off x="32815" y="0"/>
              <a:ext cx="566738" cy="565150"/>
            </a:xfrm>
            <a:custGeom>
              <a:avLst/>
              <a:gdLst>
                <a:gd name="T0" fmla="*/ 2147483647 w 60"/>
                <a:gd name="T1" fmla="*/ 2147483647 h 60"/>
                <a:gd name="T2" fmla="*/ 2147483647 w 60"/>
                <a:gd name="T3" fmla="*/ 2147483647 h 60"/>
                <a:gd name="T4" fmla="*/ 0 w 60"/>
                <a:gd name="T5" fmla="*/ 2147483647 h 60"/>
                <a:gd name="T6" fmla="*/ 0 w 60"/>
                <a:gd name="T7" fmla="*/ 2147483647 h 60"/>
                <a:gd name="T8" fmla="*/ 2147483647 w 60"/>
                <a:gd name="T9" fmla="*/ 0 h 60"/>
                <a:gd name="T10" fmla="*/ 2147483647 w 60"/>
                <a:gd name="T11" fmla="*/ 0 h 60"/>
                <a:gd name="T12" fmla="*/ 2147483647 w 60"/>
                <a:gd name="T13" fmla="*/ 2147483647 h 60"/>
                <a:gd name="T14" fmla="*/ 2147483647 w 60"/>
                <a:gd name="T15" fmla="*/ 2147483647 h 60"/>
                <a:gd name="T16" fmla="*/ 2147483647 w 60"/>
                <a:gd name="T17" fmla="*/ 2147483647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0"/>
                <a:gd name="T29" fmla="*/ 60 w 6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0">
                  <a:moveTo>
                    <a:pt x="30" y="60"/>
                  </a:moveTo>
                  <a:cubicBezTo>
                    <a:pt x="30" y="60"/>
                    <a:pt x="30" y="60"/>
                    <a:pt x="30" y="60"/>
                  </a:cubicBezTo>
                  <a:cubicBezTo>
                    <a:pt x="14" y="60"/>
                    <a:pt x="0" y="46"/>
                    <a:pt x="0" y="30"/>
                  </a:cubicBezTo>
                  <a:cubicBezTo>
                    <a:pt x="0" y="30"/>
                    <a:pt x="0" y="30"/>
                    <a:pt x="0" y="30"/>
                  </a:cubicBezTo>
                  <a:cubicBezTo>
                    <a:pt x="0" y="13"/>
                    <a:pt x="14" y="0"/>
                    <a:pt x="30" y="0"/>
                  </a:cubicBezTo>
                  <a:cubicBezTo>
                    <a:pt x="30" y="0"/>
                    <a:pt x="30" y="0"/>
                    <a:pt x="30" y="0"/>
                  </a:cubicBezTo>
                  <a:cubicBezTo>
                    <a:pt x="46" y="0"/>
                    <a:pt x="60" y="13"/>
                    <a:pt x="60" y="30"/>
                  </a:cubicBezTo>
                  <a:cubicBezTo>
                    <a:pt x="60" y="30"/>
                    <a:pt x="60" y="30"/>
                    <a:pt x="60" y="30"/>
                  </a:cubicBezTo>
                  <a:cubicBezTo>
                    <a:pt x="60" y="46"/>
                    <a:pt x="46" y="60"/>
                    <a:pt x="30" y="60"/>
                  </a:cubicBez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文本框 21"/>
            <p:cNvSpPr txBox="1">
              <a:spLocks noChangeArrowheads="1"/>
            </p:cNvSpPr>
            <p:nvPr/>
          </p:nvSpPr>
          <p:spPr bwMode="auto">
            <a:xfrm>
              <a:off x="0" y="11169"/>
              <a:ext cx="605367" cy="553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2100" b="1">
                  <a:solidFill>
                    <a:schemeClr val="bg1"/>
                  </a:solidFill>
                  <a:latin typeface="微软雅黑" panose="020B0503020204020204" pitchFamily="34" charset="-122"/>
                  <a:ea typeface="微软雅黑" panose="020B0503020204020204" pitchFamily="34" charset="-122"/>
                </a:rPr>
                <a:t>五</a:t>
              </a:r>
            </a:p>
          </p:txBody>
        </p:sp>
      </p:grpSp>
      <p:sp>
        <p:nvSpPr>
          <p:cNvPr id="16" name="矩形 22"/>
          <p:cNvSpPr>
            <a:spLocks noChangeArrowheads="1"/>
          </p:cNvSpPr>
          <p:nvPr/>
        </p:nvSpPr>
        <p:spPr bwMode="auto">
          <a:xfrm>
            <a:off x="879052" y="3649620"/>
            <a:ext cx="23391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100" b="1" dirty="0" smtClean="0">
                <a:latin typeface="微软雅黑" panose="020B0503020204020204" pitchFamily="34" charset="-122"/>
                <a:ea typeface="微软雅黑" panose="020B0503020204020204" pitchFamily="34" charset="-122"/>
              </a:rPr>
              <a:t>单击此处添加标题</a:t>
            </a:r>
            <a:endParaRPr lang="zh-CN" altLang="en-US" sz="21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412459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right)">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ppt_x"/>
                                          </p:val>
                                        </p:tav>
                                        <p:tav tm="100000">
                                          <p:val>
                                            <p:strVal val="#ppt_x"/>
                                          </p:val>
                                        </p:tav>
                                      </p:tavLst>
                                    </p:anim>
                                    <p:anim calcmode="lin" valueType="num">
                                      <p:cBhvr additive="base">
                                        <p:cTn id="34" dur="50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1" presetClass="entr" presetSubtype="0" fill="hold" grpId="0" nodeType="clickEffect">
                                  <p:stCondLst>
                                    <p:cond delay="0"/>
                                  </p:stCondLst>
                                  <p:iterate type="lt">
                                    <p:tmPct val="10000"/>
                                  </p:iterate>
                                  <p:childTnLst>
                                    <p:set>
                                      <p:cBhvr>
                                        <p:cTn id="54" dur="1" fill="hold">
                                          <p:stCondLst>
                                            <p:cond delay="0"/>
                                          </p:stCondLst>
                                        </p:cTn>
                                        <p:tgtEl>
                                          <p:spTgt spid="32"/>
                                        </p:tgtEl>
                                        <p:attrNameLst>
                                          <p:attrName>style.visibility</p:attrName>
                                        </p:attrNameLst>
                                      </p:cBhvr>
                                      <p:to>
                                        <p:strVal val="visible"/>
                                      </p:to>
                                    </p:set>
                                    <p:anim calcmode="lin" valueType="num">
                                      <p:cBhvr>
                                        <p:cTn id="55"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32"/>
                                        </p:tgtEl>
                                        <p:attrNameLst>
                                          <p:attrName>ppt_y</p:attrName>
                                        </p:attrNameLst>
                                      </p:cBhvr>
                                      <p:tavLst>
                                        <p:tav tm="0">
                                          <p:val>
                                            <p:strVal val="#ppt_y"/>
                                          </p:val>
                                        </p:tav>
                                        <p:tav tm="100000">
                                          <p:val>
                                            <p:strVal val="#ppt_y"/>
                                          </p:val>
                                        </p:tav>
                                      </p:tavLst>
                                    </p:anim>
                                    <p:anim calcmode="lin" valueType="num">
                                      <p:cBhvr>
                                        <p:cTn id="57"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32"/>
                                        </p:tgtEl>
                                      </p:cBhvr>
                                    </p:animEffect>
                                  </p:childTnLst>
                                </p:cTn>
                              </p:par>
                              <p:par>
                                <p:cTn id="60" presetID="41" presetClass="entr" presetSubtype="0" fill="hold" grpId="0" nodeType="withEffect">
                                  <p:stCondLst>
                                    <p:cond delay="0"/>
                                  </p:stCondLst>
                                  <p:iterate type="lt">
                                    <p:tmPct val="10000"/>
                                  </p:iterate>
                                  <p:childTnLst>
                                    <p:set>
                                      <p:cBhvr>
                                        <p:cTn id="61" dur="1" fill="hold">
                                          <p:stCondLst>
                                            <p:cond delay="0"/>
                                          </p:stCondLst>
                                        </p:cTn>
                                        <p:tgtEl>
                                          <p:spTgt spid="28"/>
                                        </p:tgtEl>
                                        <p:attrNameLst>
                                          <p:attrName>style.visibility</p:attrName>
                                        </p:attrNameLst>
                                      </p:cBhvr>
                                      <p:to>
                                        <p:strVal val="visible"/>
                                      </p:to>
                                    </p:set>
                                    <p:anim calcmode="lin" valueType="num">
                                      <p:cBhvr>
                                        <p:cTn id="62"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28"/>
                                        </p:tgtEl>
                                        <p:attrNameLst>
                                          <p:attrName>ppt_y</p:attrName>
                                        </p:attrNameLst>
                                      </p:cBhvr>
                                      <p:tavLst>
                                        <p:tav tm="0">
                                          <p:val>
                                            <p:strVal val="#ppt_y"/>
                                          </p:val>
                                        </p:tav>
                                        <p:tav tm="100000">
                                          <p:val>
                                            <p:strVal val="#ppt_y"/>
                                          </p:val>
                                        </p:tav>
                                      </p:tavLst>
                                    </p:anim>
                                    <p:anim calcmode="lin" valueType="num">
                                      <p:cBhvr>
                                        <p:cTn id="64"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28"/>
                                        </p:tgtEl>
                                      </p:cBhvr>
                                    </p:animEffect>
                                  </p:childTnLst>
                                </p:cTn>
                              </p:par>
                              <p:par>
                                <p:cTn id="67" presetID="41" presetClass="entr" presetSubtype="0" fill="hold" grpId="0" nodeType="withEffect">
                                  <p:stCondLst>
                                    <p:cond delay="0"/>
                                  </p:stCondLst>
                                  <p:iterate type="lt">
                                    <p:tmPct val="10000"/>
                                  </p:iterate>
                                  <p:childTnLst>
                                    <p:set>
                                      <p:cBhvr>
                                        <p:cTn id="68" dur="1" fill="hold">
                                          <p:stCondLst>
                                            <p:cond delay="0"/>
                                          </p:stCondLst>
                                        </p:cTn>
                                        <p:tgtEl>
                                          <p:spTgt spid="24"/>
                                        </p:tgtEl>
                                        <p:attrNameLst>
                                          <p:attrName>style.visibility</p:attrName>
                                        </p:attrNameLst>
                                      </p:cBhvr>
                                      <p:to>
                                        <p:strVal val="visible"/>
                                      </p:to>
                                    </p:set>
                                    <p:anim calcmode="lin" valueType="num">
                                      <p:cBhvr>
                                        <p:cTn id="69"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24"/>
                                        </p:tgtEl>
                                        <p:attrNameLst>
                                          <p:attrName>ppt_y</p:attrName>
                                        </p:attrNameLst>
                                      </p:cBhvr>
                                      <p:tavLst>
                                        <p:tav tm="0">
                                          <p:val>
                                            <p:strVal val="#ppt_y"/>
                                          </p:val>
                                        </p:tav>
                                        <p:tav tm="100000">
                                          <p:val>
                                            <p:strVal val="#ppt_y"/>
                                          </p:val>
                                        </p:tav>
                                      </p:tavLst>
                                    </p:anim>
                                    <p:anim calcmode="lin" valueType="num">
                                      <p:cBhvr>
                                        <p:cTn id="71"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tmFilter="0,0; .5, 1; 1, 1"/>
                                        <p:tgtEl>
                                          <p:spTgt spid="24"/>
                                        </p:tgtEl>
                                      </p:cBhvr>
                                    </p:animEffect>
                                  </p:childTnLst>
                                </p:cTn>
                              </p:par>
                              <p:par>
                                <p:cTn id="74" presetID="41" presetClass="entr" presetSubtype="0" fill="hold" grpId="0" nodeType="withEffect">
                                  <p:stCondLst>
                                    <p:cond delay="0"/>
                                  </p:stCondLst>
                                  <p:iterate type="lt">
                                    <p:tmPct val="10000"/>
                                  </p:iterate>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77" dur="500" fill="hold"/>
                                        <p:tgtEl>
                                          <p:spTgt spid="20"/>
                                        </p:tgtEl>
                                        <p:attrNameLst>
                                          <p:attrName>ppt_y</p:attrName>
                                        </p:attrNameLst>
                                      </p:cBhvr>
                                      <p:tavLst>
                                        <p:tav tm="0">
                                          <p:val>
                                            <p:strVal val="#ppt_y"/>
                                          </p:val>
                                        </p:tav>
                                        <p:tav tm="100000">
                                          <p:val>
                                            <p:strVal val="#ppt_y"/>
                                          </p:val>
                                        </p:tav>
                                      </p:tavLst>
                                    </p:anim>
                                    <p:anim calcmode="lin" valueType="num">
                                      <p:cBhvr>
                                        <p:cTn id="78"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79"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80" dur="500" tmFilter="0,0; .5, 1; 1, 1"/>
                                        <p:tgtEl>
                                          <p:spTgt spid="20"/>
                                        </p:tgtEl>
                                      </p:cBhvr>
                                    </p:animEffect>
                                  </p:childTnLst>
                                </p:cTn>
                              </p:par>
                              <p:par>
                                <p:cTn id="81" presetID="41" presetClass="entr" presetSubtype="0" fill="hold" grpId="0" nodeType="withEffect">
                                  <p:stCondLst>
                                    <p:cond delay="0"/>
                                  </p:stCondLst>
                                  <p:iterate type="lt">
                                    <p:tmPct val="10000"/>
                                  </p:iterate>
                                  <p:childTnLst>
                                    <p:set>
                                      <p:cBhvr>
                                        <p:cTn id="82" dur="1" fill="hold">
                                          <p:stCondLst>
                                            <p:cond delay="0"/>
                                          </p:stCondLst>
                                        </p:cTn>
                                        <p:tgtEl>
                                          <p:spTgt spid="16"/>
                                        </p:tgtEl>
                                        <p:attrNameLst>
                                          <p:attrName>style.visibility</p:attrName>
                                        </p:attrNameLst>
                                      </p:cBhvr>
                                      <p:to>
                                        <p:strVal val="visible"/>
                                      </p:to>
                                    </p:set>
                                    <p:anim calcmode="lin" valueType="num">
                                      <p:cBhvr>
                                        <p:cTn id="83"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4" dur="500" fill="hold"/>
                                        <p:tgtEl>
                                          <p:spTgt spid="16"/>
                                        </p:tgtEl>
                                        <p:attrNameLst>
                                          <p:attrName>ppt_y</p:attrName>
                                        </p:attrNameLst>
                                      </p:cBhvr>
                                      <p:tavLst>
                                        <p:tav tm="0">
                                          <p:val>
                                            <p:strVal val="#ppt_y"/>
                                          </p:val>
                                        </p:tav>
                                        <p:tav tm="100000">
                                          <p:val>
                                            <p:strVal val="#ppt_y"/>
                                          </p:val>
                                        </p:tav>
                                      </p:tavLst>
                                    </p:anim>
                                    <p:anim calcmode="lin" valueType="num">
                                      <p:cBhvr>
                                        <p:cTn id="85"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86"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87"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32" grpId="0"/>
      <p:bldP spid="28" grpId="0"/>
      <p:bldP spid="24" grpId="0"/>
      <p:bldP spid="20"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sp>
        <p:nvSpPr>
          <p:cNvPr id="11" name="Freeform 6"/>
          <p:cNvSpPr>
            <a:spLocks/>
          </p:cNvSpPr>
          <p:nvPr/>
        </p:nvSpPr>
        <p:spPr bwMode="auto">
          <a:xfrm>
            <a:off x="4456706" y="1632528"/>
            <a:ext cx="1192540" cy="3510972"/>
          </a:xfrm>
          <a:custGeom>
            <a:avLst/>
            <a:gdLst>
              <a:gd name="T0" fmla="*/ 469 w 2278"/>
              <a:gd name="T1" fmla="*/ 132 h 6709"/>
              <a:gd name="T2" fmla="*/ 1800 w 2278"/>
              <a:gd name="T3" fmla="*/ 132 h 6709"/>
              <a:gd name="T4" fmla="*/ 1800 w 2278"/>
              <a:gd name="T5" fmla="*/ 0 h 6709"/>
              <a:gd name="T6" fmla="*/ 2039 w 2278"/>
              <a:gd name="T7" fmla="*/ 190 h 6709"/>
              <a:gd name="T8" fmla="*/ 2278 w 2278"/>
              <a:gd name="T9" fmla="*/ 379 h 6709"/>
              <a:gd name="T10" fmla="*/ 2039 w 2278"/>
              <a:gd name="T11" fmla="*/ 569 h 6709"/>
              <a:gd name="T12" fmla="*/ 1800 w 2278"/>
              <a:gd name="T13" fmla="*/ 758 h 6709"/>
              <a:gd name="T14" fmla="*/ 1800 w 2278"/>
              <a:gd name="T15" fmla="*/ 621 h 6709"/>
              <a:gd name="T16" fmla="*/ 797 w 2278"/>
              <a:gd name="T17" fmla="*/ 621 h 6709"/>
              <a:gd name="T18" fmla="*/ 489 w 2278"/>
              <a:gd name="T19" fmla="*/ 868 h 6709"/>
              <a:gd name="T20" fmla="*/ 489 w 2278"/>
              <a:gd name="T21" fmla="*/ 6709 h 6709"/>
              <a:gd name="T22" fmla="*/ 0 w 2278"/>
              <a:gd name="T23" fmla="*/ 6709 h 6709"/>
              <a:gd name="T24" fmla="*/ 0 w 2278"/>
              <a:gd name="T25" fmla="*/ 601 h 6709"/>
              <a:gd name="T26" fmla="*/ 469 w 2278"/>
              <a:gd name="T27" fmla="*/ 132 h 6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8" h="6709">
                <a:moveTo>
                  <a:pt x="469" y="132"/>
                </a:moveTo>
                <a:lnTo>
                  <a:pt x="1800" y="132"/>
                </a:lnTo>
                <a:lnTo>
                  <a:pt x="1800" y="0"/>
                </a:lnTo>
                <a:lnTo>
                  <a:pt x="2039" y="190"/>
                </a:lnTo>
                <a:lnTo>
                  <a:pt x="2278" y="379"/>
                </a:lnTo>
                <a:lnTo>
                  <a:pt x="2039" y="569"/>
                </a:lnTo>
                <a:lnTo>
                  <a:pt x="1800" y="758"/>
                </a:lnTo>
                <a:lnTo>
                  <a:pt x="1800" y="621"/>
                </a:lnTo>
                <a:lnTo>
                  <a:pt x="797" y="621"/>
                </a:lnTo>
                <a:cubicBezTo>
                  <a:pt x="600" y="621"/>
                  <a:pt x="489" y="670"/>
                  <a:pt x="489" y="868"/>
                </a:cubicBezTo>
                <a:lnTo>
                  <a:pt x="489" y="6709"/>
                </a:lnTo>
                <a:lnTo>
                  <a:pt x="0" y="6709"/>
                </a:lnTo>
                <a:lnTo>
                  <a:pt x="0" y="601"/>
                </a:lnTo>
                <a:cubicBezTo>
                  <a:pt x="0" y="343"/>
                  <a:pt x="211" y="132"/>
                  <a:pt x="469" y="132"/>
                </a:cubicBezTo>
                <a:close/>
              </a:path>
            </a:pathLst>
          </a:custGeom>
          <a:solidFill>
            <a:srgbClr val="424A53"/>
          </a:solidFill>
          <a:ln>
            <a:noFill/>
          </a:ln>
        </p:spPr>
        <p:txBody>
          <a:bodyPr/>
          <a:lstStyle/>
          <a:p>
            <a:endParaRPr lang="zh-CN" altLang="en-US"/>
          </a:p>
        </p:txBody>
      </p:sp>
      <p:sp>
        <p:nvSpPr>
          <p:cNvPr id="12" name="Freeform 7"/>
          <p:cNvSpPr>
            <a:spLocks/>
          </p:cNvSpPr>
          <p:nvPr/>
        </p:nvSpPr>
        <p:spPr bwMode="auto">
          <a:xfrm>
            <a:off x="4793524" y="2687010"/>
            <a:ext cx="840253" cy="2456490"/>
          </a:xfrm>
          <a:custGeom>
            <a:avLst/>
            <a:gdLst>
              <a:gd name="T0" fmla="*/ 468 w 1605"/>
              <a:gd name="T1" fmla="*/ 132 h 4693"/>
              <a:gd name="T2" fmla="*/ 1127 w 1605"/>
              <a:gd name="T3" fmla="*/ 132 h 4693"/>
              <a:gd name="T4" fmla="*/ 1127 w 1605"/>
              <a:gd name="T5" fmla="*/ 0 h 4693"/>
              <a:gd name="T6" fmla="*/ 1366 w 1605"/>
              <a:gd name="T7" fmla="*/ 189 h 4693"/>
              <a:gd name="T8" fmla="*/ 1605 w 1605"/>
              <a:gd name="T9" fmla="*/ 379 h 4693"/>
              <a:gd name="T10" fmla="*/ 1366 w 1605"/>
              <a:gd name="T11" fmla="*/ 568 h 4693"/>
              <a:gd name="T12" fmla="*/ 1127 w 1605"/>
              <a:gd name="T13" fmla="*/ 758 h 4693"/>
              <a:gd name="T14" fmla="*/ 1127 w 1605"/>
              <a:gd name="T15" fmla="*/ 620 h 4693"/>
              <a:gd name="T16" fmla="*/ 796 w 1605"/>
              <a:gd name="T17" fmla="*/ 620 h 4693"/>
              <a:gd name="T18" fmla="*/ 488 w 1605"/>
              <a:gd name="T19" fmla="*/ 867 h 4693"/>
              <a:gd name="T20" fmla="*/ 488 w 1605"/>
              <a:gd name="T21" fmla="*/ 4693 h 4693"/>
              <a:gd name="T22" fmla="*/ 0 w 1605"/>
              <a:gd name="T23" fmla="*/ 4693 h 4693"/>
              <a:gd name="T24" fmla="*/ 0 w 1605"/>
              <a:gd name="T25" fmla="*/ 600 h 4693"/>
              <a:gd name="T26" fmla="*/ 468 w 1605"/>
              <a:gd name="T27" fmla="*/ 132 h 4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5" h="4693">
                <a:moveTo>
                  <a:pt x="468" y="132"/>
                </a:moveTo>
                <a:lnTo>
                  <a:pt x="1127" y="132"/>
                </a:lnTo>
                <a:lnTo>
                  <a:pt x="1127" y="0"/>
                </a:lnTo>
                <a:lnTo>
                  <a:pt x="1366" y="189"/>
                </a:lnTo>
                <a:lnTo>
                  <a:pt x="1605" y="379"/>
                </a:lnTo>
                <a:lnTo>
                  <a:pt x="1366" y="568"/>
                </a:lnTo>
                <a:lnTo>
                  <a:pt x="1127" y="758"/>
                </a:lnTo>
                <a:lnTo>
                  <a:pt x="1127" y="620"/>
                </a:lnTo>
                <a:lnTo>
                  <a:pt x="796" y="620"/>
                </a:lnTo>
                <a:cubicBezTo>
                  <a:pt x="599" y="620"/>
                  <a:pt x="488" y="670"/>
                  <a:pt x="488" y="867"/>
                </a:cubicBezTo>
                <a:lnTo>
                  <a:pt x="488" y="4693"/>
                </a:lnTo>
                <a:lnTo>
                  <a:pt x="0" y="4693"/>
                </a:lnTo>
                <a:lnTo>
                  <a:pt x="0" y="600"/>
                </a:lnTo>
                <a:cubicBezTo>
                  <a:pt x="0" y="343"/>
                  <a:pt x="210" y="132"/>
                  <a:pt x="468" y="132"/>
                </a:cubicBezTo>
                <a:close/>
              </a:path>
            </a:pathLst>
          </a:custGeom>
          <a:solidFill>
            <a:srgbClr val="424A53"/>
          </a:solidFill>
          <a:ln>
            <a:noFill/>
          </a:ln>
        </p:spPr>
        <p:txBody>
          <a:bodyPr/>
          <a:lstStyle/>
          <a:p>
            <a:endParaRPr lang="zh-CN" altLang="en-US"/>
          </a:p>
        </p:txBody>
      </p:sp>
      <p:sp>
        <p:nvSpPr>
          <p:cNvPr id="13" name="Freeform 8"/>
          <p:cNvSpPr>
            <a:spLocks/>
          </p:cNvSpPr>
          <p:nvPr/>
        </p:nvSpPr>
        <p:spPr bwMode="auto">
          <a:xfrm>
            <a:off x="3172524" y="2346624"/>
            <a:ext cx="1192540" cy="2796876"/>
          </a:xfrm>
          <a:custGeom>
            <a:avLst/>
            <a:gdLst>
              <a:gd name="T0" fmla="*/ 1809 w 2278"/>
              <a:gd name="T1" fmla="*/ 132 h 5345"/>
              <a:gd name="T2" fmla="*/ 478 w 2278"/>
              <a:gd name="T3" fmla="*/ 132 h 5345"/>
              <a:gd name="T4" fmla="*/ 478 w 2278"/>
              <a:gd name="T5" fmla="*/ 0 h 5345"/>
              <a:gd name="T6" fmla="*/ 239 w 2278"/>
              <a:gd name="T7" fmla="*/ 190 h 5345"/>
              <a:gd name="T8" fmla="*/ 0 w 2278"/>
              <a:gd name="T9" fmla="*/ 379 h 5345"/>
              <a:gd name="T10" fmla="*/ 239 w 2278"/>
              <a:gd name="T11" fmla="*/ 569 h 5345"/>
              <a:gd name="T12" fmla="*/ 478 w 2278"/>
              <a:gd name="T13" fmla="*/ 758 h 5345"/>
              <a:gd name="T14" fmla="*/ 478 w 2278"/>
              <a:gd name="T15" fmla="*/ 621 h 5345"/>
              <a:gd name="T16" fmla="*/ 1481 w 2278"/>
              <a:gd name="T17" fmla="*/ 621 h 5345"/>
              <a:gd name="T18" fmla="*/ 1789 w 2278"/>
              <a:gd name="T19" fmla="*/ 868 h 5345"/>
              <a:gd name="T20" fmla="*/ 1789 w 2278"/>
              <a:gd name="T21" fmla="*/ 5345 h 5345"/>
              <a:gd name="T22" fmla="*/ 2278 w 2278"/>
              <a:gd name="T23" fmla="*/ 5345 h 5345"/>
              <a:gd name="T24" fmla="*/ 2278 w 2278"/>
              <a:gd name="T25" fmla="*/ 601 h 5345"/>
              <a:gd name="T26" fmla="*/ 1809 w 2278"/>
              <a:gd name="T27" fmla="*/ 132 h 5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8" h="5345">
                <a:moveTo>
                  <a:pt x="1809" y="132"/>
                </a:moveTo>
                <a:lnTo>
                  <a:pt x="478" y="132"/>
                </a:lnTo>
                <a:lnTo>
                  <a:pt x="478" y="0"/>
                </a:lnTo>
                <a:lnTo>
                  <a:pt x="239" y="190"/>
                </a:lnTo>
                <a:lnTo>
                  <a:pt x="0" y="379"/>
                </a:lnTo>
                <a:lnTo>
                  <a:pt x="239" y="569"/>
                </a:lnTo>
                <a:lnTo>
                  <a:pt x="478" y="758"/>
                </a:lnTo>
                <a:lnTo>
                  <a:pt x="478" y="621"/>
                </a:lnTo>
                <a:lnTo>
                  <a:pt x="1481" y="621"/>
                </a:lnTo>
                <a:cubicBezTo>
                  <a:pt x="1678" y="621"/>
                  <a:pt x="1789" y="670"/>
                  <a:pt x="1789" y="868"/>
                </a:cubicBezTo>
                <a:lnTo>
                  <a:pt x="1789" y="5345"/>
                </a:lnTo>
                <a:lnTo>
                  <a:pt x="2278" y="5345"/>
                </a:lnTo>
                <a:lnTo>
                  <a:pt x="2278" y="601"/>
                </a:lnTo>
                <a:cubicBezTo>
                  <a:pt x="2278" y="343"/>
                  <a:pt x="2067" y="132"/>
                  <a:pt x="1809" y="132"/>
                </a:cubicBezTo>
                <a:close/>
              </a:path>
            </a:pathLst>
          </a:custGeom>
          <a:solidFill>
            <a:srgbClr val="DD1C3E"/>
          </a:solidFill>
          <a:ln>
            <a:noFill/>
          </a:ln>
        </p:spPr>
        <p:txBody>
          <a:bodyPr/>
          <a:lstStyle/>
          <a:p>
            <a:endParaRPr lang="zh-CN" altLang="en-US"/>
          </a:p>
        </p:txBody>
      </p:sp>
      <p:sp>
        <p:nvSpPr>
          <p:cNvPr id="14" name="Freeform 9"/>
          <p:cNvSpPr>
            <a:spLocks/>
          </p:cNvSpPr>
          <p:nvPr/>
        </p:nvSpPr>
        <p:spPr bwMode="auto">
          <a:xfrm>
            <a:off x="3189187" y="3379684"/>
            <a:ext cx="840253" cy="1763817"/>
          </a:xfrm>
          <a:custGeom>
            <a:avLst/>
            <a:gdLst>
              <a:gd name="T0" fmla="*/ 1137 w 1605"/>
              <a:gd name="T1" fmla="*/ 132 h 3370"/>
              <a:gd name="T2" fmla="*/ 478 w 1605"/>
              <a:gd name="T3" fmla="*/ 132 h 3370"/>
              <a:gd name="T4" fmla="*/ 478 w 1605"/>
              <a:gd name="T5" fmla="*/ 0 h 3370"/>
              <a:gd name="T6" fmla="*/ 239 w 1605"/>
              <a:gd name="T7" fmla="*/ 190 h 3370"/>
              <a:gd name="T8" fmla="*/ 0 w 1605"/>
              <a:gd name="T9" fmla="*/ 379 h 3370"/>
              <a:gd name="T10" fmla="*/ 239 w 1605"/>
              <a:gd name="T11" fmla="*/ 569 h 3370"/>
              <a:gd name="T12" fmla="*/ 478 w 1605"/>
              <a:gd name="T13" fmla="*/ 758 h 3370"/>
              <a:gd name="T14" fmla="*/ 478 w 1605"/>
              <a:gd name="T15" fmla="*/ 621 h 3370"/>
              <a:gd name="T16" fmla="*/ 809 w 1605"/>
              <a:gd name="T17" fmla="*/ 621 h 3370"/>
              <a:gd name="T18" fmla="*/ 1117 w 1605"/>
              <a:gd name="T19" fmla="*/ 868 h 3370"/>
              <a:gd name="T20" fmla="*/ 1117 w 1605"/>
              <a:gd name="T21" fmla="*/ 3370 h 3370"/>
              <a:gd name="T22" fmla="*/ 1605 w 1605"/>
              <a:gd name="T23" fmla="*/ 3370 h 3370"/>
              <a:gd name="T24" fmla="*/ 1605 w 1605"/>
              <a:gd name="T25" fmla="*/ 601 h 3370"/>
              <a:gd name="T26" fmla="*/ 1137 w 1605"/>
              <a:gd name="T27" fmla="*/ 132 h 3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5" h="3370">
                <a:moveTo>
                  <a:pt x="1137" y="132"/>
                </a:moveTo>
                <a:lnTo>
                  <a:pt x="478" y="132"/>
                </a:lnTo>
                <a:lnTo>
                  <a:pt x="478" y="0"/>
                </a:lnTo>
                <a:lnTo>
                  <a:pt x="239" y="190"/>
                </a:lnTo>
                <a:lnTo>
                  <a:pt x="0" y="379"/>
                </a:lnTo>
                <a:lnTo>
                  <a:pt x="239" y="569"/>
                </a:lnTo>
                <a:lnTo>
                  <a:pt x="478" y="758"/>
                </a:lnTo>
                <a:lnTo>
                  <a:pt x="478" y="621"/>
                </a:lnTo>
                <a:lnTo>
                  <a:pt x="809" y="621"/>
                </a:lnTo>
                <a:cubicBezTo>
                  <a:pt x="1006" y="621"/>
                  <a:pt x="1117" y="670"/>
                  <a:pt x="1117" y="868"/>
                </a:cubicBezTo>
                <a:lnTo>
                  <a:pt x="1117" y="3370"/>
                </a:lnTo>
                <a:lnTo>
                  <a:pt x="1605" y="3370"/>
                </a:lnTo>
                <a:lnTo>
                  <a:pt x="1605" y="601"/>
                </a:lnTo>
                <a:cubicBezTo>
                  <a:pt x="1605" y="343"/>
                  <a:pt x="1395" y="132"/>
                  <a:pt x="1137" y="132"/>
                </a:cubicBezTo>
                <a:close/>
              </a:path>
            </a:pathLst>
          </a:custGeom>
          <a:solidFill>
            <a:srgbClr val="DD1C3E"/>
          </a:solidFill>
          <a:ln>
            <a:noFill/>
          </a:ln>
        </p:spPr>
        <p:txBody>
          <a:bodyPr/>
          <a:lstStyle/>
          <a:p>
            <a:endParaRPr lang="zh-CN" altLang="en-US"/>
          </a:p>
        </p:txBody>
      </p:sp>
      <p:sp>
        <p:nvSpPr>
          <p:cNvPr id="15" name="TextBox 11"/>
          <p:cNvSpPr txBox="1">
            <a:spLocks noChangeArrowheads="1"/>
          </p:cNvSpPr>
          <p:nvPr/>
        </p:nvSpPr>
        <p:spPr bwMode="auto">
          <a:xfrm>
            <a:off x="5856336" y="2452550"/>
            <a:ext cx="1497221"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499" b="1" dirty="0" smtClean="0">
                <a:solidFill>
                  <a:schemeClr val="tx1">
                    <a:lumMod val="85000"/>
                    <a:lumOff val="15000"/>
                  </a:schemeClr>
                </a:solidFill>
                <a:latin typeface="微软雅黑" panose="020B0503020204020204" pitchFamily="34" charset="-122"/>
                <a:ea typeface="微软雅黑" panose="020B0503020204020204" pitchFamily="34" charset="-122"/>
              </a:rPr>
              <a:t>添加标题</a:t>
            </a:r>
            <a:endParaRPr lang="zh-CN" altLang="en-US" sz="1499"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TextBox 12"/>
          <p:cNvSpPr txBox="1">
            <a:spLocks noChangeArrowheads="1"/>
          </p:cNvSpPr>
          <p:nvPr/>
        </p:nvSpPr>
        <p:spPr bwMode="auto">
          <a:xfrm>
            <a:off x="5843245" y="2746518"/>
            <a:ext cx="255527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请在这里输入段落文本内容请在这里输入段落文本内容</a:t>
            </a:r>
          </a:p>
        </p:txBody>
      </p:sp>
      <p:sp>
        <p:nvSpPr>
          <p:cNvPr id="17" name="TextBox 13"/>
          <p:cNvSpPr txBox="1">
            <a:spLocks noChangeArrowheads="1"/>
          </p:cNvSpPr>
          <p:nvPr/>
        </p:nvSpPr>
        <p:spPr bwMode="auto">
          <a:xfrm>
            <a:off x="5856336" y="1424251"/>
            <a:ext cx="1497221"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499" b="1" dirty="0" smtClean="0">
                <a:solidFill>
                  <a:schemeClr val="tx1">
                    <a:lumMod val="85000"/>
                    <a:lumOff val="15000"/>
                  </a:schemeClr>
                </a:solidFill>
                <a:latin typeface="微软雅黑" panose="020B0503020204020204" pitchFamily="34" charset="-122"/>
                <a:ea typeface="微软雅黑" panose="020B0503020204020204" pitchFamily="34" charset="-122"/>
              </a:rPr>
              <a:t>添加标题</a:t>
            </a:r>
            <a:endParaRPr lang="zh-CN" altLang="en-US" sz="1499"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TextBox 14"/>
          <p:cNvSpPr txBox="1">
            <a:spLocks noChangeArrowheads="1"/>
          </p:cNvSpPr>
          <p:nvPr/>
        </p:nvSpPr>
        <p:spPr bwMode="auto">
          <a:xfrm>
            <a:off x="5843245" y="1718220"/>
            <a:ext cx="255527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请在这里输入段落文本内容请在这里输入段落文本内容</a:t>
            </a:r>
          </a:p>
        </p:txBody>
      </p:sp>
      <p:sp>
        <p:nvSpPr>
          <p:cNvPr id="19" name="TextBox 15"/>
          <p:cNvSpPr txBox="1">
            <a:spLocks noChangeArrowheads="1"/>
          </p:cNvSpPr>
          <p:nvPr/>
        </p:nvSpPr>
        <p:spPr bwMode="auto">
          <a:xfrm>
            <a:off x="1657452" y="2051465"/>
            <a:ext cx="1497221"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499" b="1" dirty="0" smtClean="0">
                <a:solidFill>
                  <a:schemeClr val="tx1">
                    <a:lumMod val="85000"/>
                    <a:lumOff val="15000"/>
                  </a:schemeClr>
                </a:solidFill>
                <a:latin typeface="微软雅黑" panose="020B0503020204020204" pitchFamily="34" charset="-122"/>
                <a:ea typeface="微软雅黑" panose="020B0503020204020204" pitchFamily="34" charset="-122"/>
              </a:rPr>
              <a:t>添加标题</a:t>
            </a:r>
            <a:endParaRPr lang="zh-CN" altLang="en-US" sz="1499"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TextBox 16"/>
          <p:cNvSpPr txBox="1">
            <a:spLocks noChangeArrowheads="1"/>
          </p:cNvSpPr>
          <p:nvPr/>
        </p:nvSpPr>
        <p:spPr bwMode="auto">
          <a:xfrm>
            <a:off x="599399" y="2346625"/>
            <a:ext cx="255527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请在这里输入段落文本内容请在这里输入段落文本内容</a:t>
            </a:r>
          </a:p>
        </p:txBody>
      </p:sp>
      <p:sp>
        <p:nvSpPr>
          <p:cNvPr id="21" name="TextBox 17"/>
          <p:cNvSpPr txBox="1">
            <a:spLocks noChangeArrowheads="1"/>
          </p:cNvSpPr>
          <p:nvPr/>
        </p:nvSpPr>
        <p:spPr bwMode="auto">
          <a:xfrm>
            <a:off x="1657452" y="3257098"/>
            <a:ext cx="1497221"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499" b="1" dirty="0" smtClean="0">
                <a:solidFill>
                  <a:schemeClr val="tx1">
                    <a:lumMod val="85000"/>
                    <a:lumOff val="15000"/>
                  </a:schemeClr>
                </a:solidFill>
                <a:latin typeface="微软雅黑" panose="020B0503020204020204" pitchFamily="34" charset="-122"/>
                <a:ea typeface="微软雅黑" panose="020B0503020204020204" pitchFamily="34" charset="-122"/>
              </a:rPr>
              <a:t>添加标题</a:t>
            </a:r>
            <a:endParaRPr lang="zh-CN" altLang="en-US" sz="1499"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TextBox 18"/>
          <p:cNvSpPr txBox="1">
            <a:spLocks noChangeArrowheads="1"/>
          </p:cNvSpPr>
          <p:nvPr/>
        </p:nvSpPr>
        <p:spPr bwMode="auto">
          <a:xfrm>
            <a:off x="599399" y="3552257"/>
            <a:ext cx="255527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请在这里输入段落文本内容请在这里输入段落文本内容</a:t>
            </a:r>
          </a:p>
        </p:txBody>
      </p:sp>
    </p:spTree>
    <p:extLst>
      <p:ext uri="{BB962C8B-B14F-4D97-AF65-F5344CB8AC3E}">
        <p14:creationId xmlns:p14="http://schemas.microsoft.com/office/powerpoint/2010/main" val="316305200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par>
                          <p:cTn id="22" fill="hold">
                            <p:stCondLst>
                              <p:cond delay="1500"/>
                            </p:stCondLst>
                            <p:childTnLst>
                              <p:par>
                                <p:cTn id="23" presetID="31"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300" fill="hold"/>
                                        <p:tgtEl>
                                          <p:spTgt spid="21"/>
                                        </p:tgtEl>
                                        <p:attrNameLst>
                                          <p:attrName>ppt_w</p:attrName>
                                        </p:attrNameLst>
                                      </p:cBhvr>
                                      <p:tavLst>
                                        <p:tav tm="0">
                                          <p:val>
                                            <p:fltVal val="0"/>
                                          </p:val>
                                        </p:tav>
                                        <p:tav tm="100000">
                                          <p:val>
                                            <p:strVal val="#ppt_w"/>
                                          </p:val>
                                        </p:tav>
                                      </p:tavLst>
                                    </p:anim>
                                    <p:anim calcmode="lin" valueType="num">
                                      <p:cBhvr>
                                        <p:cTn id="26" dur="300" fill="hold"/>
                                        <p:tgtEl>
                                          <p:spTgt spid="21"/>
                                        </p:tgtEl>
                                        <p:attrNameLst>
                                          <p:attrName>ppt_h</p:attrName>
                                        </p:attrNameLst>
                                      </p:cBhvr>
                                      <p:tavLst>
                                        <p:tav tm="0">
                                          <p:val>
                                            <p:fltVal val="0"/>
                                          </p:val>
                                        </p:tav>
                                        <p:tav tm="100000">
                                          <p:val>
                                            <p:strVal val="#ppt_h"/>
                                          </p:val>
                                        </p:tav>
                                      </p:tavLst>
                                    </p:anim>
                                    <p:anim calcmode="lin" valueType="num">
                                      <p:cBhvr>
                                        <p:cTn id="27" dur="300" fill="hold"/>
                                        <p:tgtEl>
                                          <p:spTgt spid="21"/>
                                        </p:tgtEl>
                                        <p:attrNameLst>
                                          <p:attrName>style.rotation</p:attrName>
                                        </p:attrNameLst>
                                      </p:cBhvr>
                                      <p:tavLst>
                                        <p:tav tm="0">
                                          <p:val>
                                            <p:fltVal val="90"/>
                                          </p:val>
                                        </p:tav>
                                        <p:tav tm="100000">
                                          <p:val>
                                            <p:fltVal val="0"/>
                                          </p:val>
                                        </p:tav>
                                      </p:tavLst>
                                    </p:anim>
                                    <p:animEffect transition="in" filter="fade">
                                      <p:cBhvr>
                                        <p:cTn id="28" dur="300"/>
                                        <p:tgtEl>
                                          <p:spTgt spid="21"/>
                                        </p:tgtEl>
                                      </p:cBhvr>
                                    </p:animEffect>
                                  </p:childTnLst>
                                </p:cTn>
                              </p:par>
                            </p:childTnLst>
                          </p:cTn>
                        </p:par>
                        <p:par>
                          <p:cTn id="29" fill="hold">
                            <p:stCondLst>
                              <p:cond delay="1800"/>
                            </p:stCondLst>
                            <p:childTnLst>
                              <p:par>
                                <p:cTn id="30" presetID="22" presetClass="entr" presetSubtype="1"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par>
                          <p:cTn id="33" fill="hold">
                            <p:stCondLst>
                              <p:cond delay="2300"/>
                            </p:stCondLst>
                            <p:childTnLst>
                              <p:par>
                                <p:cTn id="34" presetID="22" presetClass="entr" presetSubtype="4"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down)">
                                      <p:cBhvr>
                                        <p:cTn id="36" dur="500"/>
                                        <p:tgtEl>
                                          <p:spTgt spid="12"/>
                                        </p:tgtEl>
                                      </p:cBhvr>
                                    </p:animEffect>
                                  </p:childTnLst>
                                </p:cTn>
                              </p:par>
                            </p:childTnLst>
                          </p:cTn>
                        </p:par>
                        <p:par>
                          <p:cTn id="37" fill="hold">
                            <p:stCondLst>
                              <p:cond delay="2800"/>
                            </p:stCondLst>
                            <p:childTnLst>
                              <p:par>
                                <p:cTn id="38" presetID="31"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300" fill="hold"/>
                                        <p:tgtEl>
                                          <p:spTgt spid="15"/>
                                        </p:tgtEl>
                                        <p:attrNameLst>
                                          <p:attrName>ppt_w</p:attrName>
                                        </p:attrNameLst>
                                      </p:cBhvr>
                                      <p:tavLst>
                                        <p:tav tm="0">
                                          <p:val>
                                            <p:fltVal val="0"/>
                                          </p:val>
                                        </p:tav>
                                        <p:tav tm="100000">
                                          <p:val>
                                            <p:strVal val="#ppt_w"/>
                                          </p:val>
                                        </p:tav>
                                      </p:tavLst>
                                    </p:anim>
                                    <p:anim calcmode="lin" valueType="num">
                                      <p:cBhvr>
                                        <p:cTn id="41" dur="300" fill="hold"/>
                                        <p:tgtEl>
                                          <p:spTgt spid="15"/>
                                        </p:tgtEl>
                                        <p:attrNameLst>
                                          <p:attrName>ppt_h</p:attrName>
                                        </p:attrNameLst>
                                      </p:cBhvr>
                                      <p:tavLst>
                                        <p:tav tm="0">
                                          <p:val>
                                            <p:fltVal val="0"/>
                                          </p:val>
                                        </p:tav>
                                        <p:tav tm="100000">
                                          <p:val>
                                            <p:strVal val="#ppt_h"/>
                                          </p:val>
                                        </p:tav>
                                      </p:tavLst>
                                    </p:anim>
                                    <p:anim calcmode="lin" valueType="num">
                                      <p:cBhvr>
                                        <p:cTn id="42" dur="300" fill="hold"/>
                                        <p:tgtEl>
                                          <p:spTgt spid="15"/>
                                        </p:tgtEl>
                                        <p:attrNameLst>
                                          <p:attrName>style.rotation</p:attrName>
                                        </p:attrNameLst>
                                      </p:cBhvr>
                                      <p:tavLst>
                                        <p:tav tm="0">
                                          <p:val>
                                            <p:fltVal val="90"/>
                                          </p:val>
                                        </p:tav>
                                        <p:tav tm="100000">
                                          <p:val>
                                            <p:fltVal val="0"/>
                                          </p:val>
                                        </p:tav>
                                      </p:tavLst>
                                    </p:anim>
                                    <p:animEffect transition="in" filter="fade">
                                      <p:cBhvr>
                                        <p:cTn id="43" dur="300"/>
                                        <p:tgtEl>
                                          <p:spTgt spid="15"/>
                                        </p:tgtEl>
                                      </p:cBhvr>
                                    </p:animEffect>
                                  </p:childTnLst>
                                </p:cTn>
                              </p:par>
                            </p:childTnLst>
                          </p:cTn>
                        </p:par>
                        <p:par>
                          <p:cTn id="44" fill="hold">
                            <p:stCondLst>
                              <p:cond delay="3100"/>
                            </p:stCondLst>
                            <p:childTnLst>
                              <p:par>
                                <p:cTn id="45" presetID="22" presetClass="entr" presetSubtype="1"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500"/>
                                        <p:tgtEl>
                                          <p:spTgt spid="16"/>
                                        </p:tgtEl>
                                      </p:cBhvr>
                                    </p:animEffect>
                                  </p:childTnLst>
                                </p:cTn>
                              </p:par>
                            </p:childTnLst>
                          </p:cTn>
                        </p:par>
                        <p:par>
                          <p:cTn id="48" fill="hold">
                            <p:stCondLst>
                              <p:cond delay="3600"/>
                            </p:stCondLst>
                            <p:childTnLst>
                              <p:par>
                                <p:cTn id="49" presetID="22" presetClass="entr" presetSubtype="4"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down)">
                                      <p:cBhvr>
                                        <p:cTn id="51" dur="500"/>
                                        <p:tgtEl>
                                          <p:spTgt spid="13"/>
                                        </p:tgtEl>
                                      </p:cBhvr>
                                    </p:animEffect>
                                  </p:childTnLst>
                                </p:cTn>
                              </p:par>
                            </p:childTnLst>
                          </p:cTn>
                        </p:par>
                        <p:par>
                          <p:cTn id="52" fill="hold">
                            <p:stCondLst>
                              <p:cond delay="4100"/>
                            </p:stCondLst>
                            <p:childTnLst>
                              <p:par>
                                <p:cTn id="53" presetID="31"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p:cTn id="55" dur="300" fill="hold"/>
                                        <p:tgtEl>
                                          <p:spTgt spid="19"/>
                                        </p:tgtEl>
                                        <p:attrNameLst>
                                          <p:attrName>ppt_w</p:attrName>
                                        </p:attrNameLst>
                                      </p:cBhvr>
                                      <p:tavLst>
                                        <p:tav tm="0">
                                          <p:val>
                                            <p:fltVal val="0"/>
                                          </p:val>
                                        </p:tav>
                                        <p:tav tm="100000">
                                          <p:val>
                                            <p:strVal val="#ppt_w"/>
                                          </p:val>
                                        </p:tav>
                                      </p:tavLst>
                                    </p:anim>
                                    <p:anim calcmode="lin" valueType="num">
                                      <p:cBhvr>
                                        <p:cTn id="56" dur="300" fill="hold"/>
                                        <p:tgtEl>
                                          <p:spTgt spid="19"/>
                                        </p:tgtEl>
                                        <p:attrNameLst>
                                          <p:attrName>ppt_h</p:attrName>
                                        </p:attrNameLst>
                                      </p:cBhvr>
                                      <p:tavLst>
                                        <p:tav tm="0">
                                          <p:val>
                                            <p:fltVal val="0"/>
                                          </p:val>
                                        </p:tav>
                                        <p:tav tm="100000">
                                          <p:val>
                                            <p:strVal val="#ppt_h"/>
                                          </p:val>
                                        </p:tav>
                                      </p:tavLst>
                                    </p:anim>
                                    <p:anim calcmode="lin" valueType="num">
                                      <p:cBhvr>
                                        <p:cTn id="57" dur="300" fill="hold"/>
                                        <p:tgtEl>
                                          <p:spTgt spid="19"/>
                                        </p:tgtEl>
                                        <p:attrNameLst>
                                          <p:attrName>style.rotation</p:attrName>
                                        </p:attrNameLst>
                                      </p:cBhvr>
                                      <p:tavLst>
                                        <p:tav tm="0">
                                          <p:val>
                                            <p:fltVal val="90"/>
                                          </p:val>
                                        </p:tav>
                                        <p:tav tm="100000">
                                          <p:val>
                                            <p:fltVal val="0"/>
                                          </p:val>
                                        </p:tav>
                                      </p:tavLst>
                                    </p:anim>
                                    <p:animEffect transition="in" filter="fade">
                                      <p:cBhvr>
                                        <p:cTn id="58" dur="300"/>
                                        <p:tgtEl>
                                          <p:spTgt spid="19"/>
                                        </p:tgtEl>
                                      </p:cBhvr>
                                    </p:animEffect>
                                  </p:childTnLst>
                                </p:cTn>
                              </p:par>
                            </p:childTnLst>
                          </p:cTn>
                        </p:par>
                        <p:par>
                          <p:cTn id="59" fill="hold">
                            <p:stCondLst>
                              <p:cond delay="4400"/>
                            </p:stCondLst>
                            <p:childTnLst>
                              <p:par>
                                <p:cTn id="60" presetID="22" presetClass="entr" presetSubtype="1"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up)">
                                      <p:cBhvr>
                                        <p:cTn id="62" dur="500"/>
                                        <p:tgtEl>
                                          <p:spTgt spid="20"/>
                                        </p:tgtEl>
                                      </p:cBhvr>
                                    </p:animEffect>
                                  </p:childTnLst>
                                </p:cTn>
                              </p:par>
                            </p:childTnLst>
                          </p:cTn>
                        </p:par>
                        <p:par>
                          <p:cTn id="63" fill="hold">
                            <p:stCondLst>
                              <p:cond delay="4900"/>
                            </p:stCondLst>
                            <p:childTnLst>
                              <p:par>
                                <p:cTn id="64" presetID="22" presetClass="entr" presetSubtype="4"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down)">
                                      <p:cBhvr>
                                        <p:cTn id="66" dur="500"/>
                                        <p:tgtEl>
                                          <p:spTgt spid="11"/>
                                        </p:tgtEl>
                                      </p:cBhvr>
                                    </p:animEffect>
                                  </p:childTnLst>
                                </p:cTn>
                              </p:par>
                            </p:childTnLst>
                          </p:cTn>
                        </p:par>
                        <p:par>
                          <p:cTn id="67" fill="hold">
                            <p:stCondLst>
                              <p:cond delay="5400"/>
                            </p:stCondLst>
                            <p:childTnLst>
                              <p:par>
                                <p:cTn id="68" presetID="31" presetClass="entr" presetSubtype="0" fill="hold" grpId="0" nodeType="after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 calcmode="lin" valueType="num">
                                      <p:cBhvr>
                                        <p:cTn id="72" dur="300" fill="hold"/>
                                        <p:tgtEl>
                                          <p:spTgt spid="17"/>
                                        </p:tgtEl>
                                        <p:attrNameLst>
                                          <p:attrName>style.rotation</p:attrName>
                                        </p:attrNameLst>
                                      </p:cBhvr>
                                      <p:tavLst>
                                        <p:tav tm="0">
                                          <p:val>
                                            <p:fltVal val="90"/>
                                          </p:val>
                                        </p:tav>
                                        <p:tav tm="100000">
                                          <p:val>
                                            <p:fltVal val="0"/>
                                          </p:val>
                                        </p:tav>
                                      </p:tavLst>
                                    </p:anim>
                                    <p:animEffect transition="in" filter="fade">
                                      <p:cBhvr>
                                        <p:cTn id="73" dur="300"/>
                                        <p:tgtEl>
                                          <p:spTgt spid="17"/>
                                        </p:tgtEl>
                                      </p:cBhvr>
                                    </p:animEffect>
                                  </p:childTnLst>
                                </p:cTn>
                              </p:par>
                            </p:childTnLst>
                          </p:cTn>
                        </p:par>
                        <p:par>
                          <p:cTn id="74" fill="hold">
                            <p:stCondLst>
                              <p:cond delay="5700"/>
                            </p:stCondLst>
                            <p:childTnLst>
                              <p:par>
                                <p:cTn id="75" presetID="22" presetClass="entr" presetSubtype="1"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up)">
                                      <p:cBhvr>
                                        <p:cTn id="7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4" grpId="0" animBg="1"/>
      <p:bldP spid="15" grpId="0" autoUpdateAnimBg="0"/>
      <p:bldP spid="16" grpId="0" autoUpdateAnimBg="0"/>
      <p:bldP spid="17" grpId="0" autoUpdateAnimBg="0"/>
      <p:bldP spid="18" grpId="0" autoUpdateAnimBg="0"/>
      <p:bldP spid="19" grpId="0" autoUpdateAnimBg="0"/>
      <p:bldP spid="20" grpId="0" autoUpdateAnimBg="0"/>
      <p:bldP spid="21" grpId="0" autoUpdateAnimBg="0"/>
      <p:bldP spid="2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grpSp>
        <p:nvGrpSpPr>
          <p:cNvPr id="11" name="Group 5"/>
          <p:cNvGrpSpPr>
            <a:grpSpLocks noChangeAspect="1"/>
          </p:cNvGrpSpPr>
          <p:nvPr/>
        </p:nvGrpSpPr>
        <p:grpSpPr bwMode="auto">
          <a:xfrm>
            <a:off x="3669953" y="1161459"/>
            <a:ext cx="1804094" cy="3354508"/>
            <a:chOff x="1220" y="788"/>
            <a:chExt cx="955" cy="1843"/>
          </a:xfrm>
        </p:grpSpPr>
        <p:sp>
          <p:nvSpPr>
            <p:cNvPr id="12" name="Freeform 7"/>
            <p:cNvSpPr>
              <a:spLocks/>
            </p:cNvSpPr>
            <p:nvPr/>
          </p:nvSpPr>
          <p:spPr bwMode="auto">
            <a:xfrm>
              <a:off x="1220" y="788"/>
              <a:ext cx="955" cy="1843"/>
            </a:xfrm>
            <a:custGeom>
              <a:avLst/>
              <a:gdLst>
                <a:gd name="T0" fmla="*/ 560 w 560"/>
                <a:gd name="T1" fmla="*/ 1006 h 1080"/>
                <a:gd name="T2" fmla="*/ 487 w 560"/>
                <a:gd name="T3" fmla="*/ 1080 h 1080"/>
                <a:gd name="T4" fmla="*/ 73 w 560"/>
                <a:gd name="T5" fmla="*/ 1080 h 1080"/>
                <a:gd name="T6" fmla="*/ 0 w 560"/>
                <a:gd name="T7" fmla="*/ 1006 h 1080"/>
                <a:gd name="T8" fmla="*/ 0 w 560"/>
                <a:gd name="T9" fmla="*/ 73 h 1080"/>
                <a:gd name="T10" fmla="*/ 73 w 560"/>
                <a:gd name="T11" fmla="*/ 0 h 1080"/>
                <a:gd name="T12" fmla="*/ 487 w 560"/>
                <a:gd name="T13" fmla="*/ 0 h 1080"/>
                <a:gd name="T14" fmla="*/ 560 w 560"/>
                <a:gd name="T15" fmla="*/ 73 h 1080"/>
                <a:gd name="T16" fmla="*/ 560 w 560"/>
                <a:gd name="T17" fmla="*/ 1006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0" h="1080">
                  <a:moveTo>
                    <a:pt x="560" y="1006"/>
                  </a:moveTo>
                  <a:cubicBezTo>
                    <a:pt x="560" y="1047"/>
                    <a:pt x="527" y="1080"/>
                    <a:pt x="487" y="1080"/>
                  </a:cubicBezTo>
                  <a:cubicBezTo>
                    <a:pt x="73" y="1080"/>
                    <a:pt x="73" y="1080"/>
                    <a:pt x="73" y="1080"/>
                  </a:cubicBezTo>
                  <a:cubicBezTo>
                    <a:pt x="33" y="1080"/>
                    <a:pt x="0" y="1047"/>
                    <a:pt x="0" y="1006"/>
                  </a:cubicBezTo>
                  <a:cubicBezTo>
                    <a:pt x="0" y="73"/>
                    <a:pt x="0" y="73"/>
                    <a:pt x="0" y="73"/>
                  </a:cubicBezTo>
                  <a:cubicBezTo>
                    <a:pt x="0" y="33"/>
                    <a:pt x="33" y="0"/>
                    <a:pt x="73" y="0"/>
                  </a:cubicBezTo>
                  <a:cubicBezTo>
                    <a:pt x="487" y="0"/>
                    <a:pt x="487" y="0"/>
                    <a:pt x="487" y="0"/>
                  </a:cubicBezTo>
                  <a:cubicBezTo>
                    <a:pt x="527" y="0"/>
                    <a:pt x="560" y="33"/>
                    <a:pt x="560" y="73"/>
                  </a:cubicBezTo>
                  <a:lnTo>
                    <a:pt x="560" y="1006"/>
                  </a:lnTo>
                  <a:close/>
                </a:path>
              </a:pathLst>
            </a:custGeom>
            <a:solidFill>
              <a:schemeClr val="tx2">
                <a:lumMod val="50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8"/>
            <p:cNvSpPr>
              <a:spLocks noChangeArrowheads="1"/>
            </p:cNvSpPr>
            <p:nvPr/>
          </p:nvSpPr>
          <p:spPr bwMode="auto">
            <a:xfrm flipH="1">
              <a:off x="1278" y="1025"/>
              <a:ext cx="839" cy="1302"/>
            </a:xfrm>
            <a:prstGeom prst="rect">
              <a:avLst/>
            </a:prstGeom>
            <a:blipFill>
              <a:blip r:embed="rId2"/>
              <a:stretch>
                <a:fillRect/>
              </a:stretch>
            </a:blipFill>
            <a:ln w="9525">
              <a:solidFill>
                <a:schemeClr val="bg1">
                  <a:lumMod val="95000"/>
                </a:schemeClr>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 name="Oval 9"/>
            <p:cNvSpPr>
              <a:spLocks noChangeArrowheads="1"/>
            </p:cNvSpPr>
            <p:nvPr/>
          </p:nvSpPr>
          <p:spPr bwMode="auto">
            <a:xfrm>
              <a:off x="1614" y="2382"/>
              <a:ext cx="167" cy="169"/>
            </a:xfrm>
            <a:prstGeom prst="ellipse">
              <a:avLst/>
            </a:prstGeom>
            <a:solidFill>
              <a:schemeClr val="bg1">
                <a:lumMod val="50000"/>
                <a:alpha val="78824"/>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0"/>
            <p:cNvSpPr>
              <a:spLocks/>
            </p:cNvSpPr>
            <p:nvPr/>
          </p:nvSpPr>
          <p:spPr bwMode="auto">
            <a:xfrm>
              <a:off x="1531" y="897"/>
              <a:ext cx="334" cy="51"/>
            </a:xfrm>
            <a:custGeom>
              <a:avLst/>
              <a:gdLst>
                <a:gd name="T0" fmla="*/ 196 w 196"/>
                <a:gd name="T1" fmla="*/ 15 h 30"/>
                <a:gd name="T2" fmla="*/ 181 w 196"/>
                <a:gd name="T3" fmla="*/ 30 h 30"/>
                <a:gd name="T4" fmla="*/ 15 w 196"/>
                <a:gd name="T5" fmla="*/ 30 h 30"/>
                <a:gd name="T6" fmla="*/ 0 w 196"/>
                <a:gd name="T7" fmla="*/ 15 h 30"/>
                <a:gd name="T8" fmla="*/ 0 w 196"/>
                <a:gd name="T9" fmla="*/ 15 h 30"/>
                <a:gd name="T10" fmla="*/ 15 w 196"/>
                <a:gd name="T11" fmla="*/ 0 h 30"/>
                <a:gd name="T12" fmla="*/ 181 w 196"/>
                <a:gd name="T13" fmla="*/ 0 h 30"/>
                <a:gd name="T14" fmla="*/ 196 w 196"/>
                <a:gd name="T15" fmla="*/ 1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30">
                  <a:moveTo>
                    <a:pt x="196" y="15"/>
                  </a:moveTo>
                  <a:cubicBezTo>
                    <a:pt x="196" y="24"/>
                    <a:pt x="189" y="30"/>
                    <a:pt x="181" y="30"/>
                  </a:cubicBezTo>
                  <a:cubicBezTo>
                    <a:pt x="15" y="30"/>
                    <a:pt x="15" y="30"/>
                    <a:pt x="15" y="30"/>
                  </a:cubicBezTo>
                  <a:cubicBezTo>
                    <a:pt x="7" y="30"/>
                    <a:pt x="0" y="24"/>
                    <a:pt x="0" y="15"/>
                  </a:cubicBezTo>
                  <a:cubicBezTo>
                    <a:pt x="0" y="15"/>
                    <a:pt x="0" y="15"/>
                    <a:pt x="0" y="15"/>
                  </a:cubicBezTo>
                  <a:cubicBezTo>
                    <a:pt x="0" y="7"/>
                    <a:pt x="7" y="0"/>
                    <a:pt x="15" y="0"/>
                  </a:cubicBezTo>
                  <a:cubicBezTo>
                    <a:pt x="181" y="0"/>
                    <a:pt x="181" y="0"/>
                    <a:pt x="181" y="0"/>
                  </a:cubicBezTo>
                  <a:cubicBezTo>
                    <a:pt x="189" y="0"/>
                    <a:pt x="196" y="7"/>
                    <a:pt x="196" y="15"/>
                  </a:cubicBezTo>
                  <a:close/>
                </a:path>
              </a:pathLst>
            </a:custGeom>
            <a:solidFill>
              <a:schemeClr val="bg1">
                <a:lumMod val="50000"/>
                <a:alpha val="78824"/>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0"/>
          <p:cNvSpPr txBox="1"/>
          <p:nvPr/>
        </p:nvSpPr>
        <p:spPr>
          <a:xfrm>
            <a:off x="5802170" y="1650581"/>
            <a:ext cx="2730271" cy="1169551"/>
          </a:xfrm>
          <a:prstGeom prst="rect">
            <a:avLst/>
          </a:prstGeom>
          <a:noFill/>
        </p:spPr>
        <p:txBody>
          <a:bodyPr vert="horz" wrap="square" rtlCol="0">
            <a:spAutoFit/>
          </a:bodyPr>
          <a:lstStyle/>
          <a:p>
            <a:pPr algn="just"/>
            <a:r>
              <a:rPr lang="zh-CN" altLang="en-US" sz="1400" dirty="0">
                <a:solidFill>
                  <a:schemeClr val="tx1">
                    <a:lumMod val="75000"/>
                    <a:lumOff val="25000"/>
                  </a:schemeClr>
                </a:solidFill>
                <a:latin typeface="微软雅黑" pitchFamily="34" charset="-122"/>
                <a:ea typeface="微软雅黑" panose="020B0503020204020204" pitchFamily="34" charset="-122"/>
              </a:rPr>
              <a:t>输入你的文字输入你的文字 输入你的文字 输入你的文字 输入你的文字 输入你的文字 输入你的文字 输入你的文字 输入你的文字</a:t>
            </a:r>
          </a:p>
        </p:txBody>
      </p:sp>
      <p:sp>
        <p:nvSpPr>
          <p:cNvPr id="17" name="TextBox 11"/>
          <p:cNvSpPr txBox="1"/>
          <p:nvPr/>
        </p:nvSpPr>
        <p:spPr>
          <a:xfrm>
            <a:off x="611560" y="2802709"/>
            <a:ext cx="2736304" cy="1169551"/>
          </a:xfrm>
          <a:prstGeom prst="rect">
            <a:avLst/>
          </a:prstGeom>
          <a:noFill/>
        </p:spPr>
        <p:txBody>
          <a:bodyPr vert="horz" wrap="square" rtlCol="0">
            <a:spAutoFit/>
          </a:bodyPr>
          <a:lstStyle/>
          <a:p>
            <a:pPr algn="just"/>
            <a:r>
              <a:rPr lang="zh-CN" altLang="en-US" sz="1400" dirty="0">
                <a:solidFill>
                  <a:schemeClr val="tx1">
                    <a:lumMod val="75000"/>
                    <a:lumOff val="25000"/>
                  </a:schemeClr>
                </a:solidFill>
                <a:latin typeface="微软雅黑" pitchFamily="34" charset="-122"/>
                <a:ea typeface="微软雅黑" panose="020B0503020204020204" pitchFamily="34" charset="-122"/>
              </a:rPr>
              <a:t>输入你的文字输入你的文字 输入你的文字 输入你的文字 输入你的文字 输入你的文字 输入你的文字 输入你的文字 输入你的文字</a:t>
            </a:r>
          </a:p>
        </p:txBody>
      </p:sp>
      <p:sp>
        <p:nvSpPr>
          <p:cNvPr id="18" name="Oval 9"/>
          <p:cNvSpPr>
            <a:spLocks noChangeArrowheads="1"/>
          </p:cNvSpPr>
          <p:nvPr/>
        </p:nvSpPr>
        <p:spPr bwMode="auto">
          <a:xfrm>
            <a:off x="1565181" y="1843133"/>
            <a:ext cx="829062" cy="815560"/>
          </a:xfrm>
          <a:prstGeom prst="ellipse">
            <a:avLst/>
          </a:prstGeom>
          <a:noFill/>
          <a:ln w="19050">
            <a:solidFill>
              <a:schemeClr val="tx2">
                <a:lumMod val="50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 name="Oval 9"/>
          <p:cNvSpPr>
            <a:spLocks noChangeArrowheads="1"/>
          </p:cNvSpPr>
          <p:nvPr/>
        </p:nvSpPr>
        <p:spPr bwMode="auto">
          <a:xfrm>
            <a:off x="6660001" y="3139277"/>
            <a:ext cx="829062" cy="815560"/>
          </a:xfrm>
          <a:prstGeom prst="ellipse">
            <a:avLst/>
          </a:prstGeom>
          <a:noFill/>
          <a:ln w="19050">
            <a:solidFill>
              <a:schemeClr val="tx2">
                <a:lumMod val="50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20" name="组合 19"/>
          <p:cNvGrpSpPr/>
          <p:nvPr/>
        </p:nvGrpSpPr>
        <p:grpSpPr>
          <a:xfrm>
            <a:off x="1713818" y="2036136"/>
            <a:ext cx="535580" cy="429552"/>
            <a:chOff x="3800628" y="1595448"/>
            <a:chExt cx="460300" cy="369175"/>
          </a:xfrm>
          <a:solidFill>
            <a:srgbClr val="FF0000"/>
          </a:solidFill>
        </p:grpSpPr>
        <p:sp>
          <p:nvSpPr>
            <p:cNvPr id="21" name="任意多边形 20"/>
            <p:cNvSpPr/>
            <p:nvPr/>
          </p:nvSpPr>
          <p:spPr>
            <a:xfrm>
              <a:off x="3800628" y="1595448"/>
              <a:ext cx="326907" cy="296623"/>
            </a:xfrm>
            <a:custGeom>
              <a:avLst/>
              <a:gdLst>
                <a:gd name="connsiteX0" fmla="*/ 239603 w 352904"/>
                <a:gd name="connsiteY0" fmla="*/ 73741 h 320958"/>
                <a:gd name="connsiteX1" fmla="*/ 216743 w 352904"/>
                <a:gd name="connsiteY1" fmla="*/ 96601 h 320958"/>
                <a:gd name="connsiteX2" fmla="*/ 239603 w 352904"/>
                <a:gd name="connsiteY2" fmla="*/ 119461 h 320958"/>
                <a:gd name="connsiteX3" fmla="*/ 262463 w 352904"/>
                <a:gd name="connsiteY3" fmla="*/ 96601 h 320958"/>
                <a:gd name="connsiteX4" fmla="*/ 239603 w 352904"/>
                <a:gd name="connsiteY4" fmla="*/ 73741 h 320958"/>
                <a:gd name="connsiteX5" fmla="*/ 117334 w 352904"/>
                <a:gd name="connsiteY5" fmla="*/ 73157 h 320958"/>
                <a:gd name="connsiteX6" fmla="*/ 94474 w 352904"/>
                <a:gd name="connsiteY6" fmla="*/ 96017 h 320958"/>
                <a:gd name="connsiteX7" fmla="*/ 117334 w 352904"/>
                <a:gd name="connsiteY7" fmla="*/ 118877 h 320958"/>
                <a:gd name="connsiteX8" fmla="*/ 140194 w 352904"/>
                <a:gd name="connsiteY8" fmla="*/ 96017 h 320958"/>
                <a:gd name="connsiteX9" fmla="*/ 117334 w 352904"/>
                <a:gd name="connsiteY9" fmla="*/ 73157 h 320958"/>
                <a:gd name="connsiteX10" fmla="*/ 161445 w 352904"/>
                <a:gd name="connsiteY10" fmla="*/ 676 h 320958"/>
                <a:gd name="connsiteX11" fmla="*/ 273513 w 352904"/>
                <a:gd name="connsiteY11" fmla="*/ 23593 h 320958"/>
                <a:gd name="connsiteX12" fmla="*/ 352891 w 352904"/>
                <a:gd name="connsiteY12" fmla="*/ 122075 h 320958"/>
                <a:gd name="connsiteX13" fmla="*/ 352904 w 352904"/>
                <a:gd name="connsiteY13" fmla="*/ 128507 h 320958"/>
                <a:gd name="connsiteX14" fmla="*/ 315146 w 352904"/>
                <a:gd name="connsiteY14" fmla="*/ 129922 h 320958"/>
                <a:gd name="connsiteX15" fmla="*/ 268164 w 352904"/>
                <a:gd name="connsiteY15" fmla="*/ 145994 h 320958"/>
                <a:gd name="connsiteX16" fmla="*/ 197650 w 352904"/>
                <a:gd name="connsiteY16" fmla="*/ 278970 h 320958"/>
                <a:gd name="connsiteX17" fmla="*/ 207241 w 352904"/>
                <a:gd name="connsiteY17" fmla="*/ 300331 h 320958"/>
                <a:gd name="connsiteX18" fmla="*/ 171382 w 352904"/>
                <a:gd name="connsiteY18" fmla="*/ 304251 h 320958"/>
                <a:gd name="connsiteX19" fmla="*/ 112465 w 352904"/>
                <a:gd name="connsiteY19" fmla="*/ 293615 h 320958"/>
                <a:gd name="connsiteX20" fmla="*/ 51566 w 352904"/>
                <a:gd name="connsiteY20" fmla="*/ 320958 h 320958"/>
                <a:gd name="connsiteX21" fmla="*/ 55204 w 352904"/>
                <a:gd name="connsiteY21" fmla="*/ 262286 h 320958"/>
                <a:gd name="connsiteX22" fmla="*/ 56385 w 352904"/>
                <a:gd name="connsiteY22" fmla="*/ 41109 h 320958"/>
                <a:gd name="connsiteX23" fmla="*/ 161445 w 352904"/>
                <a:gd name="connsiteY23" fmla="*/ 676 h 320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2904" h="320958">
                  <a:moveTo>
                    <a:pt x="239603" y="73741"/>
                  </a:moveTo>
                  <a:cubicBezTo>
                    <a:pt x="226978" y="73741"/>
                    <a:pt x="216743" y="83976"/>
                    <a:pt x="216743" y="96601"/>
                  </a:cubicBezTo>
                  <a:cubicBezTo>
                    <a:pt x="216743" y="109226"/>
                    <a:pt x="226978" y="119461"/>
                    <a:pt x="239603" y="119461"/>
                  </a:cubicBezTo>
                  <a:cubicBezTo>
                    <a:pt x="252228" y="119461"/>
                    <a:pt x="262463" y="109226"/>
                    <a:pt x="262463" y="96601"/>
                  </a:cubicBezTo>
                  <a:cubicBezTo>
                    <a:pt x="262463" y="83976"/>
                    <a:pt x="252228" y="73741"/>
                    <a:pt x="239603" y="73741"/>
                  </a:cubicBezTo>
                  <a:close/>
                  <a:moveTo>
                    <a:pt x="117334" y="73157"/>
                  </a:moveTo>
                  <a:cubicBezTo>
                    <a:pt x="104709" y="73157"/>
                    <a:pt x="94474" y="83392"/>
                    <a:pt x="94474" y="96017"/>
                  </a:cubicBezTo>
                  <a:cubicBezTo>
                    <a:pt x="94474" y="108642"/>
                    <a:pt x="104709" y="118877"/>
                    <a:pt x="117334" y="118877"/>
                  </a:cubicBezTo>
                  <a:cubicBezTo>
                    <a:pt x="129959" y="118877"/>
                    <a:pt x="140194" y="108642"/>
                    <a:pt x="140194" y="96017"/>
                  </a:cubicBezTo>
                  <a:cubicBezTo>
                    <a:pt x="140194" y="83392"/>
                    <a:pt x="129959" y="73157"/>
                    <a:pt x="117334" y="73157"/>
                  </a:cubicBezTo>
                  <a:close/>
                  <a:moveTo>
                    <a:pt x="161445" y="676"/>
                  </a:moveTo>
                  <a:cubicBezTo>
                    <a:pt x="199745" y="-2414"/>
                    <a:pt x="239214" y="5055"/>
                    <a:pt x="273513" y="23593"/>
                  </a:cubicBezTo>
                  <a:cubicBezTo>
                    <a:pt x="316394" y="46769"/>
                    <a:pt x="343628" y="82874"/>
                    <a:pt x="352891" y="122075"/>
                  </a:cubicBezTo>
                  <a:lnTo>
                    <a:pt x="352904" y="128507"/>
                  </a:lnTo>
                  <a:lnTo>
                    <a:pt x="315146" y="129922"/>
                  </a:lnTo>
                  <a:cubicBezTo>
                    <a:pt x="298889" y="132883"/>
                    <a:pt x="282999" y="138217"/>
                    <a:pt x="268164" y="145994"/>
                  </a:cubicBezTo>
                  <a:cubicBezTo>
                    <a:pt x="213736" y="174528"/>
                    <a:pt x="187797" y="228001"/>
                    <a:pt x="197650" y="278970"/>
                  </a:cubicBezTo>
                  <a:lnTo>
                    <a:pt x="207241" y="300331"/>
                  </a:lnTo>
                  <a:lnTo>
                    <a:pt x="171382" y="304251"/>
                  </a:lnTo>
                  <a:cubicBezTo>
                    <a:pt x="151598" y="303607"/>
                    <a:pt x="131691" y="300131"/>
                    <a:pt x="112465" y="293615"/>
                  </a:cubicBezTo>
                  <a:lnTo>
                    <a:pt x="51566" y="320958"/>
                  </a:lnTo>
                  <a:lnTo>
                    <a:pt x="55204" y="262286"/>
                  </a:lnTo>
                  <a:cubicBezTo>
                    <a:pt x="-18866" y="201954"/>
                    <a:pt x="-18326" y="100862"/>
                    <a:pt x="56385" y="41109"/>
                  </a:cubicBezTo>
                  <a:cubicBezTo>
                    <a:pt x="86012" y="17414"/>
                    <a:pt x="123145" y="3766"/>
                    <a:pt x="161445" y="676"/>
                  </a:cubicBezTo>
                  <a:close/>
                </a:path>
              </a:pathLst>
            </a:cu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3992844" y="1717577"/>
              <a:ext cx="268084" cy="247046"/>
            </a:xfrm>
            <a:custGeom>
              <a:avLst/>
              <a:gdLst>
                <a:gd name="connsiteX0" fmla="*/ 102711 w 289403"/>
                <a:gd name="connsiteY0" fmla="*/ 68763 h 267313"/>
                <a:gd name="connsiteX1" fmla="*/ 79851 w 289403"/>
                <a:gd name="connsiteY1" fmla="*/ 91623 h 267313"/>
                <a:gd name="connsiteX2" fmla="*/ 102711 w 289403"/>
                <a:gd name="connsiteY2" fmla="*/ 114483 h 267313"/>
                <a:gd name="connsiteX3" fmla="*/ 125571 w 289403"/>
                <a:gd name="connsiteY3" fmla="*/ 91623 h 267313"/>
                <a:gd name="connsiteX4" fmla="*/ 102711 w 289403"/>
                <a:gd name="connsiteY4" fmla="*/ 68763 h 267313"/>
                <a:gd name="connsiteX5" fmla="*/ 196923 w 289403"/>
                <a:gd name="connsiteY5" fmla="*/ 64783 h 267313"/>
                <a:gd name="connsiteX6" fmla="*/ 174063 w 289403"/>
                <a:gd name="connsiteY6" fmla="*/ 87643 h 267313"/>
                <a:gd name="connsiteX7" fmla="*/ 196923 w 289403"/>
                <a:gd name="connsiteY7" fmla="*/ 110503 h 267313"/>
                <a:gd name="connsiteX8" fmla="*/ 219783 w 289403"/>
                <a:gd name="connsiteY8" fmla="*/ 87643 h 267313"/>
                <a:gd name="connsiteX9" fmla="*/ 196923 w 289403"/>
                <a:gd name="connsiteY9" fmla="*/ 64783 h 267313"/>
                <a:gd name="connsiteX10" fmla="*/ 162659 w 289403"/>
                <a:gd name="connsiteY10" fmla="*/ 959 h 267313"/>
                <a:gd name="connsiteX11" fmla="*/ 246984 w 289403"/>
                <a:gd name="connsiteY11" fmla="*/ 36272 h 267313"/>
                <a:gd name="connsiteX12" fmla="*/ 241587 w 289403"/>
                <a:gd name="connsiteY12" fmla="*/ 216018 h 267313"/>
                <a:gd name="connsiteX13" fmla="*/ 245391 w 289403"/>
                <a:gd name="connsiteY13" fmla="*/ 267313 h 267313"/>
                <a:gd name="connsiteX14" fmla="*/ 194273 w 289403"/>
                <a:gd name="connsiteY14" fmla="*/ 240402 h 267313"/>
                <a:gd name="connsiteX15" fmla="*/ 23095 w 289403"/>
                <a:gd name="connsiteY15" fmla="*/ 191102 h 267313"/>
                <a:gd name="connsiteX16" fmla="*/ 70781 w 289403"/>
                <a:gd name="connsiteY16" fmla="*/ 17404 h 267313"/>
                <a:gd name="connsiteX17" fmla="*/ 162659 w 289403"/>
                <a:gd name="connsiteY17" fmla="*/ 959 h 267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9403" h="267313">
                  <a:moveTo>
                    <a:pt x="102711" y="68763"/>
                  </a:moveTo>
                  <a:cubicBezTo>
                    <a:pt x="90086" y="68763"/>
                    <a:pt x="79851" y="78998"/>
                    <a:pt x="79851" y="91623"/>
                  </a:cubicBezTo>
                  <a:cubicBezTo>
                    <a:pt x="79851" y="104248"/>
                    <a:pt x="90086" y="114483"/>
                    <a:pt x="102711" y="114483"/>
                  </a:cubicBezTo>
                  <a:cubicBezTo>
                    <a:pt x="115336" y="114483"/>
                    <a:pt x="125571" y="104248"/>
                    <a:pt x="125571" y="91623"/>
                  </a:cubicBezTo>
                  <a:cubicBezTo>
                    <a:pt x="125571" y="78998"/>
                    <a:pt x="115336" y="68763"/>
                    <a:pt x="102711" y="68763"/>
                  </a:cubicBezTo>
                  <a:close/>
                  <a:moveTo>
                    <a:pt x="196923" y="64783"/>
                  </a:moveTo>
                  <a:cubicBezTo>
                    <a:pt x="184298" y="64783"/>
                    <a:pt x="174063" y="75018"/>
                    <a:pt x="174063" y="87643"/>
                  </a:cubicBezTo>
                  <a:cubicBezTo>
                    <a:pt x="174063" y="100268"/>
                    <a:pt x="184298" y="110503"/>
                    <a:pt x="196923" y="110503"/>
                  </a:cubicBezTo>
                  <a:cubicBezTo>
                    <a:pt x="209548" y="110503"/>
                    <a:pt x="219783" y="100268"/>
                    <a:pt x="219783" y="87643"/>
                  </a:cubicBezTo>
                  <a:cubicBezTo>
                    <a:pt x="219783" y="75018"/>
                    <a:pt x="209548" y="64783"/>
                    <a:pt x="196923" y="64783"/>
                  </a:cubicBezTo>
                  <a:close/>
                  <a:moveTo>
                    <a:pt x="162659" y="959"/>
                  </a:moveTo>
                  <a:cubicBezTo>
                    <a:pt x="193753" y="4289"/>
                    <a:pt x="223587" y="16245"/>
                    <a:pt x="246984" y="36272"/>
                  </a:cubicBezTo>
                  <a:cubicBezTo>
                    <a:pt x="305610" y="86454"/>
                    <a:pt x="303147" y="168484"/>
                    <a:pt x="241587" y="216018"/>
                  </a:cubicBezTo>
                  <a:lnTo>
                    <a:pt x="245391" y="267313"/>
                  </a:lnTo>
                  <a:lnTo>
                    <a:pt x="194273" y="240402"/>
                  </a:lnTo>
                  <a:cubicBezTo>
                    <a:pt x="130775" y="260233"/>
                    <a:pt x="59710" y="239766"/>
                    <a:pt x="23095" y="191102"/>
                  </a:cubicBezTo>
                  <a:cubicBezTo>
                    <a:pt x="-21311" y="132084"/>
                    <a:pt x="323" y="53281"/>
                    <a:pt x="70781" y="17404"/>
                  </a:cubicBezTo>
                  <a:cubicBezTo>
                    <a:pt x="99213" y="2927"/>
                    <a:pt x="131566" y="-2370"/>
                    <a:pt x="162659" y="959"/>
                  </a:cubicBezTo>
                  <a:close/>
                </a:path>
              </a:pathLst>
            </a:cu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任意多边形 22"/>
          <p:cNvSpPr/>
          <p:nvPr/>
        </p:nvSpPr>
        <p:spPr>
          <a:xfrm flipH="1">
            <a:off x="6833235" y="3274048"/>
            <a:ext cx="482594" cy="438710"/>
          </a:xfrm>
          <a:custGeom>
            <a:avLst/>
            <a:gdLst>
              <a:gd name="connsiteX0" fmla="*/ 803003 w 1250950"/>
              <a:gd name="connsiteY0" fmla="*/ 863471 h 1139853"/>
              <a:gd name="connsiteX1" fmla="*/ 820326 w 1250950"/>
              <a:gd name="connsiteY1" fmla="*/ 865925 h 1139853"/>
              <a:gd name="connsiteX2" fmla="*/ 1090156 w 1250950"/>
              <a:gd name="connsiteY2" fmla="*/ 1025268 h 1139853"/>
              <a:gd name="connsiteX3" fmla="*/ 1098216 w 1250950"/>
              <a:gd name="connsiteY3" fmla="*/ 1056576 h 1139853"/>
              <a:gd name="connsiteX4" fmla="*/ 1098216 w 1250950"/>
              <a:gd name="connsiteY4" fmla="*/ 1056575 h 1139853"/>
              <a:gd name="connsiteX5" fmla="*/ 1066908 w 1250950"/>
              <a:gd name="connsiteY5" fmla="*/ 1064635 h 1139853"/>
              <a:gd name="connsiteX6" fmla="*/ 797078 w 1250950"/>
              <a:gd name="connsiteY6" fmla="*/ 905293 h 1139853"/>
              <a:gd name="connsiteX7" fmla="*/ 789018 w 1250950"/>
              <a:gd name="connsiteY7" fmla="*/ 873985 h 1139853"/>
              <a:gd name="connsiteX8" fmla="*/ 803003 w 1250950"/>
              <a:gd name="connsiteY8" fmla="*/ 863471 h 1139853"/>
              <a:gd name="connsiteX9" fmla="*/ 446224 w 1250950"/>
              <a:gd name="connsiteY9" fmla="*/ 862581 h 1139853"/>
              <a:gd name="connsiteX10" fmla="*/ 460274 w 1250950"/>
              <a:gd name="connsiteY10" fmla="*/ 873008 h 1139853"/>
              <a:gd name="connsiteX11" fmla="*/ 452409 w 1250950"/>
              <a:gd name="connsiteY11" fmla="*/ 904366 h 1139853"/>
              <a:gd name="connsiteX12" fmla="*/ 183572 w 1250950"/>
              <a:gd name="connsiteY12" fmla="*/ 1065379 h 1139853"/>
              <a:gd name="connsiteX13" fmla="*/ 152215 w 1250950"/>
              <a:gd name="connsiteY13" fmla="*/ 1057513 h 1139853"/>
              <a:gd name="connsiteX14" fmla="*/ 152216 w 1250950"/>
              <a:gd name="connsiteY14" fmla="*/ 1057514 h 1139853"/>
              <a:gd name="connsiteX15" fmla="*/ 160082 w 1250950"/>
              <a:gd name="connsiteY15" fmla="*/ 1026156 h 1139853"/>
              <a:gd name="connsiteX16" fmla="*/ 428917 w 1250950"/>
              <a:gd name="connsiteY16" fmla="*/ 865143 h 1139853"/>
              <a:gd name="connsiteX17" fmla="*/ 446224 w 1250950"/>
              <a:gd name="connsiteY17" fmla="*/ 862581 h 1139853"/>
              <a:gd name="connsiteX18" fmla="*/ 1250950 w 1250950"/>
              <a:gd name="connsiteY18" fmla="*/ 460461 h 1139853"/>
              <a:gd name="connsiteX19" fmla="*/ 640444 w 1250950"/>
              <a:gd name="connsiteY19" fmla="*/ 812938 h 1139853"/>
              <a:gd name="connsiteX20" fmla="*/ 625478 w 1250950"/>
              <a:gd name="connsiteY20" fmla="*/ 815382 h 1139853"/>
              <a:gd name="connsiteX21" fmla="*/ 626513 w 1250950"/>
              <a:gd name="connsiteY21" fmla="*/ 789509 h 1139853"/>
              <a:gd name="connsiteX22" fmla="*/ 625475 w 1250950"/>
              <a:gd name="connsiteY22" fmla="*/ 790124 h 1139853"/>
              <a:gd name="connsiteX23" fmla="*/ 624374 w 1250950"/>
              <a:gd name="connsiteY23" fmla="*/ 789472 h 1139853"/>
              <a:gd name="connsiteX24" fmla="*/ 625472 w 1250950"/>
              <a:gd name="connsiteY24" fmla="*/ 815381 h 1139853"/>
              <a:gd name="connsiteX25" fmla="*/ 610441 w 1250950"/>
              <a:gd name="connsiteY25" fmla="*/ 812900 h 1139853"/>
              <a:gd name="connsiteX26" fmla="*/ 0 w 1250950"/>
              <a:gd name="connsiteY26" fmla="*/ 460461 h 1139853"/>
              <a:gd name="connsiteX27" fmla="*/ 0 w 1250950"/>
              <a:gd name="connsiteY27" fmla="*/ 991154 h 1139853"/>
              <a:gd name="connsiteX28" fmla="*/ 148699 w 1250950"/>
              <a:gd name="connsiteY28" fmla="*/ 1139853 h 1139853"/>
              <a:gd name="connsiteX29" fmla="*/ 1102251 w 1250950"/>
              <a:gd name="connsiteY29" fmla="*/ 1139853 h 1139853"/>
              <a:gd name="connsiteX30" fmla="*/ 1250950 w 1250950"/>
              <a:gd name="connsiteY30" fmla="*/ 991154 h 1139853"/>
              <a:gd name="connsiteX31" fmla="*/ 627124 w 1250950"/>
              <a:gd name="connsiteY31" fmla="*/ 0 h 1139853"/>
              <a:gd name="connsiteX32" fmla="*/ 625476 w 1250950"/>
              <a:gd name="connsiteY32" fmla="*/ 254 h 1139853"/>
              <a:gd name="connsiteX33" fmla="*/ 623826 w 1250950"/>
              <a:gd name="connsiteY33" fmla="*/ 0 h 1139853"/>
              <a:gd name="connsiteX34" fmla="*/ 516466 w 1250950"/>
              <a:gd name="connsiteY34" fmla="*/ 33878 h 1139853"/>
              <a:gd name="connsiteX35" fmla="*/ 513210 w 1250950"/>
              <a:gd name="connsiteY35" fmla="*/ 37558 h 1139853"/>
              <a:gd name="connsiteX36" fmla="*/ 28743 w 1250950"/>
              <a:gd name="connsiteY36" fmla="*/ 358393 h 1139853"/>
              <a:gd name="connsiteX37" fmla="*/ 29589 w 1250950"/>
              <a:gd name="connsiteY37" fmla="*/ 359776 h 1139853"/>
              <a:gd name="connsiteX38" fmla="*/ 28088 w 1250950"/>
              <a:gd name="connsiteY38" fmla="*/ 360547 h 1139853"/>
              <a:gd name="connsiteX39" fmla="*/ 7537 w 1250950"/>
              <a:gd name="connsiteY39" fmla="*/ 383769 h 1139853"/>
              <a:gd name="connsiteX40" fmla="*/ 1043 w 1250950"/>
              <a:gd name="connsiteY40" fmla="*/ 408272 h 1139853"/>
              <a:gd name="connsiteX41" fmla="*/ 342824 w 1250950"/>
              <a:gd name="connsiteY41" fmla="*/ 605599 h 1139853"/>
              <a:gd name="connsiteX42" fmla="*/ 342108 w 1250950"/>
              <a:gd name="connsiteY42" fmla="*/ 603872 h 1139853"/>
              <a:gd name="connsiteX43" fmla="*/ 342108 w 1250950"/>
              <a:gd name="connsiteY43" fmla="*/ 412515 h 1139853"/>
              <a:gd name="connsiteX44" fmla="*/ 389949 w 1250950"/>
              <a:gd name="connsiteY44" fmla="*/ 364674 h 1139853"/>
              <a:gd name="connsiteX45" fmla="*/ 863386 w 1250950"/>
              <a:gd name="connsiteY45" fmla="*/ 364674 h 1139853"/>
              <a:gd name="connsiteX46" fmla="*/ 911227 w 1250950"/>
              <a:gd name="connsiteY46" fmla="*/ 412515 h 1139853"/>
              <a:gd name="connsiteX47" fmla="*/ 911227 w 1250950"/>
              <a:gd name="connsiteY47" fmla="*/ 603810 h 1139853"/>
              <a:gd name="connsiteX48" fmla="*/ 1249908 w 1250950"/>
              <a:gd name="connsiteY48" fmla="*/ 408272 h 1139853"/>
              <a:gd name="connsiteX49" fmla="*/ 1243414 w 1250950"/>
              <a:gd name="connsiteY49" fmla="*/ 383769 h 1139853"/>
              <a:gd name="connsiteX50" fmla="*/ 1222862 w 1250950"/>
              <a:gd name="connsiteY50" fmla="*/ 360547 h 1139853"/>
              <a:gd name="connsiteX51" fmla="*/ 1221361 w 1250950"/>
              <a:gd name="connsiteY51" fmla="*/ 359776 h 1139853"/>
              <a:gd name="connsiteX52" fmla="*/ 1222208 w 1250950"/>
              <a:gd name="connsiteY52" fmla="*/ 358393 h 1139853"/>
              <a:gd name="connsiteX53" fmla="*/ 737741 w 1250950"/>
              <a:gd name="connsiteY53" fmla="*/ 37558 h 1139853"/>
              <a:gd name="connsiteX54" fmla="*/ 734485 w 1250950"/>
              <a:gd name="connsiteY54" fmla="*/ 33878 h 1139853"/>
              <a:gd name="connsiteX55" fmla="*/ 627124 w 1250950"/>
              <a:gd name="connsiteY55" fmla="*/ 0 h 1139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50950" h="1139853">
                <a:moveTo>
                  <a:pt x="803003" y="863471"/>
                </a:moveTo>
                <a:cubicBezTo>
                  <a:pt x="808669" y="862013"/>
                  <a:pt x="814891" y="862715"/>
                  <a:pt x="820326" y="865925"/>
                </a:cubicBezTo>
                <a:cubicBezTo>
                  <a:pt x="910269" y="919039"/>
                  <a:pt x="1000213" y="972154"/>
                  <a:pt x="1090156" y="1025268"/>
                </a:cubicBezTo>
                <a:cubicBezTo>
                  <a:pt x="1101027" y="1031688"/>
                  <a:pt x="1104636" y="1045705"/>
                  <a:pt x="1098216" y="1056576"/>
                </a:cubicBezTo>
                <a:lnTo>
                  <a:pt x="1098216" y="1056575"/>
                </a:lnTo>
                <a:cubicBezTo>
                  <a:pt x="1091796" y="1067446"/>
                  <a:pt x="1077779" y="1071055"/>
                  <a:pt x="1066908" y="1064635"/>
                </a:cubicBezTo>
                <a:lnTo>
                  <a:pt x="797078" y="905293"/>
                </a:lnTo>
                <a:cubicBezTo>
                  <a:pt x="786207" y="898874"/>
                  <a:pt x="782599" y="884856"/>
                  <a:pt x="789018" y="873985"/>
                </a:cubicBezTo>
                <a:cubicBezTo>
                  <a:pt x="792228" y="868550"/>
                  <a:pt x="797337" y="864930"/>
                  <a:pt x="803003" y="863471"/>
                </a:cubicBezTo>
                <a:close/>
                <a:moveTo>
                  <a:pt x="446224" y="862581"/>
                </a:moveTo>
                <a:cubicBezTo>
                  <a:pt x="451899" y="864005"/>
                  <a:pt x="457031" y="867593"/>
                  <a:pt x="460274" y="873008"/>
                </a:cubicBezTo>
                <a:cubicBezTo>
                  <a:pt x="466761" y="883839"/>
                  <a:pt x="463239" y="897879"/>
                  <a:pt x="452409" y="904366"/>
                </a:cubicBezTo>
                <a:cubicBezTo>
                  <a:pt x="362797" y="958037"/>
                  <a:pt x="273184" y="1011708"/>
                  <a:pt x="183572" y="1065379"/>
                </a:cubicBezTo>
                <a:cubicBezTo>
                  <a:pt x="172741" y="1071866"/>
                  <a:pt x="158702" y="1068344"/>
                  <a:pt x="152215" y="1057513"/>
                </a:cubicBezTo>
                <a:lnTo>
                  <a:pt x="152216" y="1057514"/>
                </a:lnTo>
                <a:cubicBezTo>
                  <a:pt x="145729" y="1046683"/>
                  <a:pt x="149251" y="1032643"/>
                  <a:pt x="160082" y="1026156"/>
                </a:cubicBezTo>
                <a:lnTo>
                  <a:pt x="428917" y="865143"/>
                </a:lnTo>
                <a:cubicBezTo>
                  <a:pt x="434332" y="861899"/>
                  <a:pt x="440550" y="861158"/>
                  <a:pt x="446224" y="862581"/>
                </a:cubicBezTo>
                <a:close/>
                <a:moveTo>
                  <a:pt x="1250950" y="460461"/>
                </a:moveTo>
                <a:lnTo>
                  <a:pt x="640444" y="812938"/>
                </a:lnTo>
                <a:lnTo>
                  <a:pt x="625478" y="815382"/>
                </a:lnTo>
                <a:lnTo>
                  <a:pt x="626513" y="789509"/>
                </a:lnTo>
                <a:lnTo>
                  <a:pt x="625475" y="790124"/>
                </a:lnTo>
                <a:lnTo>
                  <a:pt x="624374" y="789472"/>
                </a:lnTo>
                <a:lnTo>
                  <a:pt x="625472" y="815381"/>
                </a:lnTo>
                <a:lnTo>
                  <a:pt x="610441" y="812900"/>
                </a:lnTo>
                <a:lnTo>
                  <a:pt x="0" y="460461"/>
                </a:lnTo>
                <a:lnTo>
                  <a:pt x="0" y="991154"/>
                </a:lnTo>
                <a:cubicBezTo>
                  <a:pt x="0" y="1073278"/>
                  <a:pt x="66575" y="1139853"/>
                  <a:pt x="148699" y="1139853"/>
                </a:cubicBezTo>
                <a:lnTo>
                  <a:pt x="1102251" y="1139853"/>
                </a:lnTo>
                <a:cubicBezTo>
                  <a:pt x="1184375" y="1139853"/>
                  <a:pt x="1250950" y="1073278"/>
                  <a:pt x="1250950" y="991154"/>
                </a:cubicBezTo>
                <a:close/>
                <a:moveTo>
                  <a:pt x="627124" y="0"/>
                </a:moveTo>
                <a:lnTo>
                  <a:pt x="625476" y="254"/>
                </a:lnTo>
                <a:lnTo>
                  <a:pt x="623826" y="0"/>
                </a:lnTo>
                <a:cubicBezTo>
                  <a:pt x="581900" y="0"/>
                  <a:pt x="543942" y="12947"/>
                  <a:pt x="516466" y="33878"/>
                </a:cubicBezTo>
                <a:lnTo>
                  <a:pt x="513210" y="37558"/>
                </a:lnTo>
                <a:lnTo>
                  <a:pt x="28743" y="358393"/>
                </a:lnTo>
                <a:lnTo>
                  <a:pt x="29589" y="359776"/>
                </a:lnTo>
                <a:lnTo>
                  <a:pt x="28088" y="360547"/>
                </a:lnTo>
                <a:cubicBezTo>
                  <a:pt x="19411" y="367157"/>
                  <a:pt x="12389" y="375028"/>
                  <a:pt x="7537" y="383769"/>
                </a:cubicBezTo>
                <a:lnTo>
                  <a:pt x="1043" y="408272"/>
                </a:lnTo>
                <a:lnTo>
                  <a:pt x="342824" y="605599"/>
                </a:lnTo>
                <a:lnTo>
                  <a:pt x="342108" y="603872"/>
                </a:lnTo>
                <a:lnTo>
                  <a:pt x="342108" y="412515"/>
                </a:lnTo>
                <a:cubicBezTo>
                  <a:pt x="342108" y="386093"/>
                  <a:pt x="363527" y="364674"/>
                  <a:pt x="389949" y="364674"/>
                </a:cubicBezTo>
                <a:lnTo>
                  <a:pt x="863386" y="364674"/>
                </a:lnTo>
                <a:cubicBezTo>
                  <a:pt x="889808" y="364674"/>
                  <a:pt x="911227" y="386093"/>
                  <a:pt x="911227" y="412515"/>
                </a:cubicBezTo>
                <a:lnTo>
                  <a:pt x="911227" y="603810"/>
                </a:lnTo>
                <a:lnTo>
                  <a:pt x="1249908" y="408272"/>
                </a:lnTo>
                <a:lnTo>
                  <a:pt x="1243414" y="383769"/>
                </a:lnTo>
                <a:cubicBezTo>
                  <a:pt x="1238561" y="375028"/>
                  <a:pt x="1231539" y="367157"/>
                  <a:pt x="1222862" y="360547"/>
                </a:cubicBezTo>
                <a:lnTo>
                  <a:pt x="1221361" y="359776"/>
                </a:lnTo>
                <a:lnTo>
                  <a:pt x="1222208" y="358393"/>
                </a:lnTo>
                <a:lnTo>
                  <a:pt x="737741" y="37558"/>
                </a:lnTo>
                <a:lnTo>
                  <a:pt x="734485" y="33878"/>
                </a:lnTo>
                <a:cubicBezTo>
                  <a:pt x="707008" y="12947"/>
                  <a:pt x="669051" y="0"/>
                  <a:pt x="627124" y="0"/>
                </a:cubicBezTo>
                <a:close/>
              </a:path>
            </a:pathLst>
          </a:cu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6362379"/>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49" presetClass="entr" presetSubtype="0" decel="10000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 calcmode="lin" valueType="num">
                                      <p:cBhvr>
                                        <p:cTn id="23" dur="500" fill="hold"/>
                                        <p:tgtEl>
                                          <p:spTgt spid="11"/>
                                        </p:tgtEl>
                                        <p:attrNameLst>
                                          <p:attrName>style.rotation</p:attrName>
                                        </p:attrNameLst>
                                      </p:cBhvr>
                                      <p:tavLst>
                                        <p:tav tm="0">
                                          <p:val>
                                            <p:fltVal val="360"/>
                                          </p:val>
                                        </p:tav>
                                        <p:tav tm="100000">
                                          <p:val>
                                            <p:fltVal val="0"/>
                                          </p:val>
                                        </p:tav>
                                      </p:tavLst>
                                    </p:anim>
                                    <p:animEffect transition="in" filter="fade">
                                      <p:cBhvr>
                                        <p:cTn id="24" dur="500"/>
                                        <p:tgtEl>
                                          <p:spTgt spid="11"/>
                                        </p:tgtEl>
                                      </p:cBhvr>
                                    </p:animEffect>
                                  </p:childTnLst>
                                </p:cTn>
                              </p:par>
                              <p:par>
                                <p:cTn id="25" presetID="49" presetClass="entr" presetSubtype="0" decel="100000" fill="hold" grpId="0" nodeType="withEffect">
                                  <p:stCondLst>
                                    <p:cond delay="5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 calcmode="lin" valueType="num">
                                      <p:cBhvr>
                                        <p:cTn id="29" dur="500" fill="hold"/>
                                        <p:tgtEl>
                                          <p:spTgt spid="18"/>
                                        </p:tgtEl>
                                        <p:attrNameLst>
                                          <p:attrName>style.rotation</p:attrName>
                                        </p:attrNameLst>
                                      </p:cBhvr>
                                      <p:tavLst>
                                        <p:tav tm="0">
                                          <p:val>
                                            <p:fltVal val="360"/>
                                          </p:val>
                                        </p:tav>
                                        <p:tav tm="100000">
                                          <p:val>
                                            <p:fltVal val="0"/>
                                          </p:val>
                                        </p:tav>
                                      </p:tavLst>
                                    </p:anim>
                                    <p:animEffect transition="in" filter="fade">
                                      <p:cBhvr>
                                        <p:cTn id="30" dur="500"/>
                                        <p:tgtEl>
                                          <p:spTgt spid="18"/>
                                        </p:tgtEl>
                                      </p:cBhvr>
                                    </p:animEffect>
                                  </p:childTnLst>
                                </p:cTn>
                              </p:par>
                              <p:par>
                                <p:cTn id="31" presetID="49" presetClass="entr" presetSubtype="0" decel="100000" fill="hold" grpId="0" nodeType="withEffect">
                                  <p:stCondLst>
                                    <p:cond delay="50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 calcmode="lin" valueType="num">
                                      <p:cBhvr>
                                        <p:cTn id="35" dur="500" fill="hold"/>
                                        <p:tgtEl>
                                          <p:spTgt spid="19"/>
                                        </p:tgtEl>
                                        <p:attrNameLst>
                                          <p:attrName>style.rotation</p:attrName>
                                        </p:attrNameLst>
                                      </p:cBhvr>
                                      <p:tavLst>
                                        <p:tav tm="0">
                                          <p:val>
                                            <p:fltVal val="360"/>
                                          </p:val>
                                        </p:tav>
                                        <p:tav tm="100000">
                                          <p:val>
                                            <p:fltVal val="0"/>
                                          </p:val>
                                        </p:tav>
                                      </p:tavLst>
                                    </p:anim>
                                    <p:animEffect transition="in" filter="fade">
                                      <p:cBhvr>
                                        <p:cTn id="36" dur="500"/>
                                        <p:tgtEl>
                                          <p:spTgt spid="19"/>
                                        </p:tgtEl>
                                      </p:cBhvr>
                                    </p:animEffect>
                                  </p:childTnLst>
                                </p:cTn>
                              </p:par>
                              <p:par>
                                <p:cTn id="37" presetID="49" presetClass="entr" presetSubtype="0" decel="100000" fill="hold" nodeType="withEffect">
                                  <p:stCondLst>
                                    <p:cond delay="50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 calcmode="lin" valueType="num">
                                      <p:cBhvr>
                                        <p:cTn id="41" dur="500" fill="hold"/>
                                        <p:tgtEl>
                                          <p:spTgt spid="20"/>
                                        </p:tgtEl>
                                        <p:attrNameLst>
                                          <p:attrName>style.rotation</p:attrName>
                                        </p:attrNameLst>
                                      </p:cBhvr>
                                      <p:tavLst>
                                        <p:tav tm="0">
                                          <p:val>
                                            <p:fltVal val="360"/>
                                          </p:val>
                                        </p:tav>
                                        <p:tav tm="100000">
                                          <p:val>
                                            <p:fltVal val="0"/>
                                          </p:val>
                                        </p:tav>
                                      </p:tavLst>
                                    </p:anim>
                                    <p:animEffect transition="in" filter="fade">
                                      <p:cBhvr>
                                        <p:cTn id="42" dur="500"/>
                                        <p:tgtEl>
                                          <p:spTgt spid="20"/>
                                        </p:tgtEl>
                                      </p:cBhvr>
                                    </p:animEffect>
                                  </p:childTnLst>
                                </p:cTn>
                              </p:par>
                              <p:par>
                                <p:cTn id="43" presetID="49" presetClass="entr" presetSubtype="0" decel="100000" fill="hold" grpId="0" nodeType="withEffect">
                                  <p:stCondLst>
                                    <p:cond delay="500"/>
                                  </p:stCondLst>
                                  <p:childTnLst>
                                    <p:set>
                                      <p:cBhvr>
                                        <p:cTn id="44" dur="1" fill="hold">
                                          <p:stCondLst>
                                            <p:cond delay="0"/>
                                          </p:stCondLst>
                                        </p:cTn>
                                        <p:tgtEl>
                                          <p:spTgt spid="23"/>
                                        </p:tgtEl>
                                        <p:attrNameLst>
                                          <p:attrName>style.visibility</p:attrName>
                                        </p:attrNameLst>
                                      </p:cBhvr>
                                      <p:to>
                                        <p:strVal val="visible"/>
                                      </p:to>
                                    </p:set>
                                    <p:anim calcmode="lin" valueType="num">
                                      <p:cBhvr>
                                        <p:cTn id="45" dur="500" fill="hold"/>
                                        <p:tgtEl>
                                          <p:spTgt spid="23"/>
                                        </p:tgtEl>
                                        <p:attrNameLst>
                                          <p:attrName>ppt_w</p:attrName>
                                        </p:attrNameLst>
                                      </p:cBhvr>
                                      <p:tavLst>
                                        <p:tav tm="0">
                                          <p:val>
                                            <p:fltVal val="0"/>
                                          </p:val>
                                        </p:tav>
                                        <p:tav tm="100000">
                                          <p:val>
                                            <p:strVal val="#ppt_w"/>
                                          </p:val>
                                        </p:tav>
                                      </p:tavLst>
                                    </p:anim>
                                    <p:anim calcmode="lin" valueType="num">
                                      <p:cBhvr>
                                        <p:cTn id="46" dur="500" fill="hold"/>
                                        <p:tgtEl>
                                          <p:spTgt spid="23"/>
                                        </p:tgtEl>
                                        <p:attrNameLst>
                                          <p:attrName>ppt_h</p:attrName>
                                        </p:attrNameLst>
                                      </p:cBhvr>
                                      <p:tavLst>
                                        <p:tav tm="0">
                                          <p:val>
                                            <p:fltVal val="0"/>
                                          </p:val>
                                        </p:tav>
                                        <p:tav tm="100000">
                                          <p:val>
                                            <p:strVal val="#ppt_h"/>
                                          </p:val>
                                        </p:tav>
                                      </p:tavLst>
                                    </p:anim>
                                    <p:anim calcmode="lin" valueType="num">
                                      <p:cBhvr>
                                        <p:cTn id="47" dur="500" fill="hold"/>
                                        <p:tgtEl>
                                          <p:spTgt spid="23"/>
                                        </p:tgtEl>
                                        <p:attrNameLst>
                                          <p:attrName>style.rotation</p:attrName>
                                        </p:attrNameLst>
                                      </p:cBhvr>
                                      <p:tavLst>
                                        <p:tav tm="0">
                                          <p:val>
                                            <p:fltVal val="360"/>
                                          </p:val>
                                        </p:tav>
                                        <p:tav tm="100000">
                                          <p:val>
                                            <p:fltVal val="0"/>
                                          </p:val>
                                        </p:tav>
                                      </p:tavLst>
                                    </p:anim>
                                    <p:animEffect transition="in" filter="fade">
                                      <p:cBhvr>
                                        <p:cTn id="48" dur="500"/>
                                        <p:tgtEl>
                                          <p:spTgt spid="23"/>
                                        </p:tgtEl>
                                      </p:cBhvr>
                                    </p:animEffect>
                                  </p:childTnLst>
                                </p:cTn>
                              </p:par>
                              <p:par>
                                <p:cTn id="49" presetID="53" presetClass="entr" presetSubtype="16" fill="hold" grpId="0" nodeType="withEffect">
                                  <p:stCondLst>
                                    <p:cond delay="100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childTnLst>
                                </p:cTn>
                              </p:par>
                              <p:par>
                                <p:cTn id="54" presetID="53" presetClass="entr" presetSubtype="16" fill="hold" grpId="0" nodeType="withEffect">
                                  <p:stCondLst>
                                    <p:cond delay="1000"/>
                                  </p:stCondLst>
                                  <p:childTnLst>
                                    <p:set>
                                      <p:cBhvr>
                                        <p:cTn id="55" dur="1" fill="hold">
                                          <p:stCondLst>
                                            <p:cond delay="0"/>
                                          </p:stCondLst>
                                        </p:cTn>
                                        <p:tgtEl>
                                          <p:spTgt spid="16"/>
                                        </p:tgtEl>
                                        <p:attrNameLst>
                                          <p:attrName>style.visibility</p:attrName>
                                        </p:attrNameLst>
                                      </p:cBhvr>
                                      <p:to>
                                        <p:strVal val="visible"/>
                                      </p:to>
                                    </p:set>
                                    <p:anim calcmode="lin" valueType="num">
                                      <p:cBhvr>
                                        <p:cTn id="56" dur="500" fill="hold"/>
                                        <p:tgtEl>
                                          <p:spTgt spid="16"/>
                                        </p:tgtEl>
                                        <p:attrNameLst>
                                          <p:attrName>ppt_w</p:attrName>
                                        </p:attrNameLst>
                                      </p:cBhvr>
                                      <p:tavLst>
                                        <p:tav tm="0">
                                          <p:val>
                                            <p:fltVal val="0"/>
                                          </p:val>
                                        </p:tav>
                                        <p:tav tm="100000">
                                          <p:val>
                                            <p:strVal val="#ppt_w"/>
                                          </p:val>
                                        </p:tav>
                                      </p:tavLst>
                                    </p:anim>
                                    <p:anim calcmode="lin" valueType="num">
                                      <p:cBhvr>
                                        <p:cTn id="57" dur="500" fill="hold"/>
                                        <p:tgtEl>
                                          <p:spTgt spid="16"/>
                                        </p:tgtEl>
                                        <p:attrNameLst>
                                          <p:attrName>ppt_h</p:attrName>
                                        </p:attrNameLst>
                                      </p:cBhvr>
                                      <p:tavLst>
                                        <p:tav tm="0">
                                          <p:val>
                                            <p:fltVal val="0"/>
                                          </p:val>
                                        </p:tav>
                                        <p:tav tm="100000">
                                          <p:val>
                                            <p:strVal val="#ppt_h"/>
                                          </p:val>
                                        </p:tav>
                                      </p:tavLst>
                                    </p:anim>
                                    <p:animEffect transition="in" filter="fade">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p:bldP spid="17" grpId="0"/>
      <p:bldP spid="18" grpId="0" animBg="1"/>
      <p:bldP spid="19" grpId="0"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sp>
        <p:nvSpPr>
          <p:cNvPr id="11" name="椭圆 10"/>
          <p:cNvSpPr/>
          <p:nvPr/>
        </p:nvSpPr>
        <p:spPr>
          <a:xfrm>
            <a:off x="2657587" y="3549106"/>
            <a:ext cx="1400312" cy="1398909"/>
          </a:xfrm>
          <a:prstGeom prst="ellipse">
            <a:avLst/>
          </a:prstGeom>
          <a:noFill/>
          <a:ln w="127000" cap="flat" cmpd="thinThick" algn="ctr">
            <a:solidFill>
              <a:srgbClr val="424A53"/>
            </a:solidFill>
            <a:prstDash val="solid"/>
            <a:miter lim="800000"/>
          </a:ln>
          <a:effectLst/>
        </p:spPr>
        <p:txBody>
          <a:bodyPr lIns="0" tIns="0" rIns="0" bIns="0" anchor="ctr"/>
          <a:lstStyle/>
          <a:p>
            <a:pPr algn="ctr">
              <a:defRPr/>
            </a:pPr>
            <a:r>
              <a:rPr lang="zh-CN" altLang="en-US" sz="1800" b="0" kern="0" dirty="0">
                <a:latin typeface="微软雅黑" panose="020B0503020204020204" pitchFamily="34" charset="-122"/>
                <a:ea typeface="微软雅黑" panose="020B0503020204020204" pitchFamily="34" charset="-122"/>
              </a:rPr>
              <a:t>输入标题</a:t>
            </a:r>
          </a:p>
        </p:txBody>
      </p:sp>
      <p:sp>
        <p:nvSpPr>
          <p:cNvPr id="12" name="KSO_GT2.1.1"/>
          <p:cNvSpPr txBox="1"/>
          <p:nvPr/>
        </p:nvSpPr>
        <p:spPr>
          <a:xfrm>
            <a:off x="5824187" y="3393425"/>
            <a:ext cx="2852271" cy="1174287"/>
          </a:xfrm>
          <a:prstGeom prst="rect">
            <a:avLst/>
          </a:prstGeom>
          <a:noFill/>
        </p:spPr>
        <p:txBody>
          <a:bodyPr lIns="100790" tIns="50396" rIns="100790" bIns="50396" anchor="ctr"/>
          <a:lstStyle/>
          <a:p>
            <a:pPr algn="just">
              <a:lnSpc>
                <a:spcPct val="130000"/>
              </a:lnSpc>
              <a:defRPr/>
            </a:pPr>
            <a:r>
              <a:rPr lang="zh-CN" altLang="en-US" sz="1400" b="0" kern="0" dirty="0">
                <a:solidFill>
                  <a:schemeClr val="tx1">
                    <a:lumMod val="85000"/>
                    <a:lumOff val="15000"/>
                  </a:schemeClr>
                </a:solidFill>
                <a:latin typeface="微软雅黑" pitchFamily="34" charset="-122"/>
                <a:ea typeface="微软雅黑" pitchFamily="34" charset="-122"/>
              </a:rPr>
              <a:t>请在此处输入您的</a:t>
            </a:r>
            <a:r>
              <a:rPr lang="zh-CN" altLang="en-US" sz="1400" b="0" kern="0" dirty="0" smtClean="0">
                <a:solidFill>
                  <a:schemeClr val="tx1">
                    <a:lumMod val="85000"/>
                    <a:lumOff val="15000"/>
                  </a:schemeClr>
                </a:solidFill>
                <a:latin typeface="微软雅黑" pitchFamily="34" charset="-122"/>
                <a:ea typeface="微软雅黑" pitchFamily="34" charset="-122"/>
              </a:rPr>
              <a:t>文本请</a:t>
            </a:r>
            <a:r>
              <a:rPr lang="zh-CN" altLang="en-US" sz="1400" b="0" kern="0" dirty="0">
                <a:solidFill>
                  <a:schemeClr val="tx1">
                    <a:lumMod val="85000"/>
                    <a:lumOff val="15000"/>
                  </a:schemeClr>
                </a:solidFill>
                <a:latin typeface="微软雅黑" pitchFamily="34" charset="-122"/>
                <a:ea typeface="微软雅黑" pitchFamily="34" charset="-122"/>
              </a:rPr>
              <a:t>在此处输入您的</a:t>
            </a:r>
            <a:r>
              <a:rPr lang="zh-CN" altLang="en-US" sz="1400" b="0" kern="0" dirty="0" smtClean="0">
                <a:solidFill>
                  <a:schemeClr val="tx1">
                    <a:lumMod val="85000"/>
                    <a:lumOff val="15000"/>
                  </a:schemeClr>
                </a:solidFill>
                <a:latin typeface="微软雅黑" pitchFamily="34" charset="-122"/>
                <a:ea typeface="微软雅黑" pitchFamily="34" charset="-122"/>
              </a:rPr>
              <a:t>文本请</a:t>
            </a:r>
            <a:r>
              <a:rPr lang="zh-CN" altLang="en-US" sz="1400" b="0" kern="0" dirty="0">
                <a:solidFill>
                  <a:schemeClr val="tx1">
                    <a:lumMod val="85000"/>
                    <a:lumOff val="15000"/>
                  </a:schemeClr>
                </a:solidFill>
                <a:latin typeface="微软雅黑" pitchFamily="34" charset="-122"/>
                <a:ea typeface="微软雅黑" pitchFamily="34" charset="-122"/>
              </a:rPr>
              <a:t>在此处输入您的</a:t>
            </a:r>
            <a:r>
              <a:rPr lang="zh-CN" altLang="en-US" sz="1400" b="0" kern="0" dirty="0" smtClean="0">
                <a:solidFill>
                  <a:schemeClr val="tx1">
                    <a:lumMod val="85000"/>
                    <a:lumOff val="15000"/>
                  </a:schemeClr>
                </a:solidFill>
                <a:latin typeface="微软雅黑" pitchFamily="34" charset="-122"/>
                <a:ea typeface="微软雅黑" pitchFamily="34" charset="-122"/>
              </a:rPr>
              <a:t>文本请</a:t>
            </a:r>
            <a:r>
              <a:rPr lang="zh-CN" altLang="en-US" sz="1400" b="0" kern="0" dirty="0">
                <a:solidFill>
                  <a:schemeClr val="tx1">
                    <a:lumMod val="85000"/>
                    <a:lumOff val="15000"/>
                  </a:schemeClr>
                </a:solidFill>
                <a:latin typeface="微软雅黑" pitchFamily="34" charset="-122"/>
                <a:ea typeface="微软雅黑" pitchFamily="34" charset="-122"/>
              </a:rPr>
              <a:t>在此处输入您的文本</a:t>
            </a:r>
          </a:p>
        </p:txBody>
      </p:sp>
      <p:sp>
        <p:nvSpPr>
          <p:cNvPr id="13" name="椭圆 12"/>
          <p:cNvSpPr/>
          <p:nvPr/>
        </p:nvSpPr>
        <p:spPr>
          <a:xfrm>
            <a:off x="1165782" y="2165705"/>
            <a:ext cx="2110548" cy="2110770"/>
          </a:xfrm>
          <a:prstGeom prst="ellipse">
            <a:avLst/>
          </a:prstGeom>
          <a:noFill/>
          <a:ln w="127000" cap="flat" cmpd="thinThick" algn="ctr">
            <a:solidFill>
              <a:srgbClr val="DD1C3E"/>
            </a:solidFill>
            <a:prstDash val="solid"/>
            <a:miter lim="800000"/>
          </a:ln>
          <a:effectLst/>
        </p:spPr>
        <p:txBody>
          <a:bodyPr lIns="0" tIns="0" rIns="0" bIns="0" anchor="ctr"/>
          <a:lstStyle/>
          <a:p>
            <a:pPr algn="ctr">
              <a:defRPr/>
            </a:pPr>
            <a:r>
              <a:rPr lang="zh-CN" altLang="en-US" sz="2800" b="0" kern="0" dirty="0">
                <a:latin typeface="微软雅黑" panose="020B0503020204020204" pitchFamily="34" charset="-122"/>
                <a:ea typeface="微软雅黑" panose="020B0503020204020204" pitchFamily="34" charset="-122"/>
              </a:rPr>
              <a:t>输入标题</a:t>
            </a:r>
          </a:p>
        </p:txBody>
      </p:sp>
      <p:cxnSp>
        <p:nvCxnSpPr>
          <p:cNvPr id="14" name="肘形连接符 27"/>
          <p:cNvCxnSpPr>
            <a:cxnSpLocks noChangeShapeType="1"/>
          </p:cNvCxnSpPr>
          <p:nvPr/>
        </p:nvCxnSpPr>
        <p:spPr bwMode="auto">
          <a:xfrm flipV="1">
            <a:off x="3335259" y="2668198"/>
            <a:ext cx="1725967" cy="549017"/>
          </a:xfrm>
          <a:prstGeom prst="bentConnector3">
            <a:avLst>
              <a:gd name="adj1" fmla="val 29667"/>
            </a:avLst>
          </a:prstGeom>
          <a:noFill/>
          <a:ln w="38100" algn="ctr">
            <a:solidFill>
              <a:srgbClr val="DD1C3E"/>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5" name="KSO_GT1.1.1"/>
          <p:cNvSpPr txBox="1"/>
          <p:nvPr/>
        </p:nvSpPr>
        <p:spPr>
          <a:xfrm>
            <a:off x="5081385" y="2030770"/>
            <a:ext cx="2802985" cy="1334997"/>
          </a:xfrm>
          <a:prstGeom prst="rect">
            <a:avLst/>
          </a:prstGeom>
          <a:noFill/>
        </p:spPr>
        <p:txBody>
          <a:bodyPr lIns="100790" tIns="50396" rIns="100790" bIns="50396" anchor="ctr"/>
          <a:lstStyle/>
          <a:p>
            <a:pPr algn="just">
              <a:lnSpc>
                <a:spcPct val="130000"/>
              </a:lnSpc>
              <a:defRPr/>
            </a:pPr>
            <a:r>
              <a:rPr lang="zh-CN" altLang="en-US" sz="1400" b="0" kern="0" dirty="0">
                <a:solidFill>
                  <a:schemeClr val="tx1">
                    <a:lumMod val="85000"/>
                    <a:lumOff val="15000"/>
                  </a:schemeClr>
                </a:solidFill>
                <a:latin typeface="微软雅黑" pitchFamily="34" charset="-122"/>
                <a:ea typeface="微软雅黑" pitchFamily="34" charset="-122"/>
              </a:rPr>
              <a:t>请在此处输入您的</a:t>
            </a:r>
            <a:r>
              <a:rPr lang="zh-CN" altLang="en-US" sz="1400" b="0" kern="0" dirty="0" smtClean="0">
                <a:solidFill>
                  <a:schemeClr val="tx1">
                    <a:lumMod val="85000"/>
                    <a:lumOff val="15000"/>
                  </a:schemeClr>
                </a:solidFill>
                <a:latin typeface="微软雅黑" pitchFamily="34" charset="-122"/>
                <a:ea typeface="微软雅黑" pitchFamily="34" charset="-122"/>
              </a:rPr>
              <a:t>文本请</a:t>
            </a:r>
            <a:r>
              <a:rPr lang="zh-CN" altLang="en-US" sz="1400" b="0" kern="0" dirty="0">
                <a:solidFill>
                  <a:schemeClr val="tx1">
                    <a:lumMod val="85000"/>
                    <a:lumOff val="15000"/>
                  </a:schemeClr>
                </a:solidFill>
                <a:latin typeface="微软雅黑" pitchFamily="34" charset="-122"/>
                <a:ea typeface="微软雅黑" pitchFamily="34" charset="-122"/>
              </a:rPr>
              <a:t>在此处输入您的</a:t>
            </a:r>
            <a:r>
              <a:rPr lang="zh-CN" altLang="en-US" sz="1400" b="0" kern="0" dirty="0" smtClean="0">
                <a:solidFill>
                  <a:schemeClr val="tx1">
                    <a:lumMod val="85000"/>
                    <a:lumOff val="15000"/>
                  </a:schemeClr>
                </a:solidFill>
                <a:latin typeface="微软雅黑" pitchFamily="34" charset="-122"/>
                <a:ea typeface="微软雅黑" pitchFamily="34" charset="-122"/>
              </a:rPr>
              <a:t>文本请</a:t>
            </a:r>
            <a:r>
              <a:rPr lang="zh-CN" altLang="en-US" sz="1400" b="0" kern="0" dirty="0">
                <a:solidFill>
                  <a:schemeClr val="tx1">
                    <a:lumMod val="85000"/>
                    <a:lumOff val="15000"/>
                  </a:schemeClr>
                </a:solidFill>
                <a:latin typeface="微软雅黑" pitchFamily="34" charset="-122"/>
                <a:ea typeface="微软雅黑" pitchFamily="34" charset="-122"/>
              </a:rPr>
              <a:t>在此处输入您的</a:t>
            </a:r>
            <a:r>
              <a:rPr lang="zh-CN" altLang="en-US" sz="1400" b="0" kern="0" dirty="0" smtClean="0">
                <a:solidFill>
                  <a:schemeClr val="tx1">
                    <a:lumMod val="85000"/>
                    <a:lumOff val="15000"/>
                  </a:schemeClr>
                </a:solidFill>
                <a:latin typeface="微软雅黑" pitchFamily="34" charset="-122"/>
                <a:ea typeface="微软雅黑" pitchFamily="34" charset="-122"/>
              </a:rPr>
              <a:t>文本请</a:t>
            </a:r>
            <a:r>
              <a:rPr lang="zh-CN" altLang="en-US" sz="1400" b="0" kern="0" dirty="0">
                <a:solidFill>
                  <a:schemeClr val="tx1">
                    <a:lumMod val="85000"/>
                    <a:lumOff val="15000"/>
                  </a:schemeClr>
                </a:solidFill>
                <a:latin typeface="微软雅黑" pitchFamily="34" charset="-122"/>
                <a:ea typeface="微软雅黑" pitchFamily="34" charset="-122"/>
              </a:rPr>
              <a:t>在此处输入您的文本</a:t>
            </a:r>
          </a:p>
        </p:txBody>
      </p:sp>
      <p:cxnSp>
        <p:nvCxnSpPr>
          <p:cNvPr id="16" name="肘形连接符 8"/>
          <p:cNvCxnSpPr>
            <a:cxnSpLocks noChangeShapeType="1"/>
          </p:cNvCxnSpPr>
          <p:nvPr/>
        </p:nvCxnSpPr>
        <p:spPr bwMode="auto">
          <a:xfrm flipV="1">
            <a:off x="4078060" y="3943035"/>
            <a:ext cx="1725966" cy="549017"/>
          </a:xfrm>
          <a:prstGeom prst="bentConnector3">
            <a:avLst>
              <a:gd name="adj1" fmla="val 29667"/>
            </a:avLst>
          </a:prstGeom>
          <a:noFill/>
          <a:ln w="38100" algn="ctr">
            <a:solidFill>
              <a:srgbClr val="424A53"/>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7" name="椭圆 16"/>
          <p:cNvSpPr/>
          <p:nvPr/>
        </p:nvSpPr>
        <p:spPr>
          <a:xfrm>
            <a:off x="1052577" y="1038205"/>
            <a:ext cx="1400314" cy="1398909"/>
          </a:xfrm>
          <a:prstGeom prst="ellipse">
            <a:avLst/>
          </a:prstGeom>
          <a:noFill/>
          <a:ln w="127000" cap="flat" cmpd="thinThick" algn="ctr">
            <a:solidFill>
              <a:srgbClr val="424A53"/>
            </a:solidFill>
            <a:prstDash val="solid"/>
            <a:miter lim="800000"/>
          </a:ln>
          <a:effectLst/>
        </p:spPr>
        <p:txBody>
          <a:bodyPr lIns="0" tIns="0" rIns="0" bIns="0" anchor="ctr"/>
          <a:lstStyle/>
          <a:p>
            <a:pPr algn="ctr">
              <a:defRPr/>
            </a:pPr>
            <a:r>
              <a:rPr lang="zh-CN" altLang="en-US" sz="1800" b="0" kern="0" dirty="0">
                <a:latin typeface="微软雅黑" panose="020B0503020204020204" pitchFamily="34" charset="-122"/>
                <a:ea typeface="微软雅黑" panose="020B0503020204020204" pitchFamily="34" charset="-122"/>
              </a:rPr>
              <a:t>输入标题</a:t>
            </a:r>
          </a:p>
        </p:txBody>
      </p:sp>
      <p:sp>
        <p:nvSpPr>
          <p:cNvPr id="18" name="KSO_GT2.1.1"/>
          <p:cNvSpPr txBox="1"/>
          <p:nvPr/>
        </p:nvSpPr>
        <p:spPr>
          <a:xfrm>
            <a:off x="4217624" y="915567"/>
            <a:ext cx="3090680" cy="955135"/>
          </a:xfrm>
          <a:prstGeom prst="rect">
            <a:avLst/>
          </a:prstGeom>
          <a:noFill/>
        </p:spPr>
        <p:txBody>
          <a:bodyPr lIns="100790" tIns="50396" rIns="100790" bIns="50396" anchor="ctr"/>
          <a:lstStyle/>
          <a:p>
            <a:pPr algn="just">
              <a:lnSpc>
                <a:spcPct val="130000"/>
              </a:lnSpc>
              <a:defRPr/>
            </a:pPr>
            <a:r>
              <a:rPr lang="zh-CN" altLang="en-US" sz="1400" b="0" kern="0" dirty="0">
                <a:solidFill>
                  <a:schemeClr val="tx1">
                    <a:lumMod val="85000"/>
                    <a:lumOff val="15000"/>
                  </a:schemeClr>
                </a:solidFill>
                <a:latin typeface="微软雅黑" pitchFamily="34" charset="-122"/>
                <a:ea typeface="微软雅黑" pitchFamily="34" charset="-122"/>
              </a:rPr>
              <a:t>请在此处输入您的</a:t>
            </a:r>
            <a:r>
              <a:rPr lang="zh-CN" altLang="en-US" sz="1400" b="0" kern="0" dirty="0" smtClean="0">
                <a:solidFill>
                  <a:schemeClr val="tx1">
                    <a:lumMod val="85000"/>
                    <a:lumOff val="15000"/>
                  </a:schemeClr>
                </a:solidFill>
                <a:latin typeface="微软雅黑" pitchFamily="34" charset="-122"/>
                <a:ea typeface="微软雅黑" pitchFamily="34" charset="-122"/>
              </a:rPr>
              <a:t>文本请</a:t>
            </a:r>
            <a:r>
              <a:rPr lang="zh-CN" altLang="en-US" sz="1400" b="0" kern="0" dirty="0">
                <a:solidFill>
                  <a:schemeClr val="tx1">
                    <a:lumMod val="85000"/>
                    <a:lumOff val="15000"/>
                  </a:schemeClr>
                </a:solidFill>
                <a:latin typeface="微软雅黑" pitchFamily="34" charset="-122"/>
                <a:ea typeface="微软雅黑" pitchFamily="34" charset="-122"/>
              </a:rPr>
              <a:t>在此处输入您的</a:t>
            </a:r>
            <a:r>
              <a:rPr lang="zh-CN" altLang="en-US" sz="1400" b="0" kern="0" dirty="0" smtClean="0">
                <a:solidFill>
                  <a:schemeClr val="tx1">
                    <a:lumMod val="85000"/>
                    <a:lumOff val="15000"/>
                  </a:schemeClr>
                </a:solidFill>
                <a:latin typeface="微软雅黑" pitchFamily="34" charset="-122"/>
                <a:ea typeface="微软雅黑" pitchFamily="34" charset="-122"/>
              </a:rPr>
              <a:t>文本请</a:t>
            </a:r>
            <a:r>
              <a:rPr lang="zh-CN" altLang="en-US" sz="1400" b="0" kern="0" dirty="0">
                <a:solidFill>
                  <a:schemeClr val="tx1">
                    <a:lumMod val="85000"/>
                    <a:lumOff val="15000"/>
                  </a:schemeClr>
                </a:solidFill>
                <a:latin typeface="微软雅黑" pitchFamily="34" charset="-122"/>
                <a:ea typeface="微软雅黑" pitchFamily="34" charset="-122"/>
              </a:rPr>
              <a:t>在此处输入您的</a:t>
            </a:r>
            <a:r>
              <a:rPr lang="zh-CN" altLang="en-US" sz="1400" b="0" kern="0" dirty="0" smtClean="0">
                <a:solidFill>
                  <a:schemeClr val="tx1">
                    <a:lumMod val="85000"/>
                    <a:lumOff val="15000"/>
                  </a:schemeClr>
                </a:solidFill>
                <a:latin typeface="微软雅黑" pitchFamily="34" charset="-122"/>
                <a:ea typeface="微软雅黑" pitchFamily="34" charset="-122"/>
              </a:rPr>
              <a:t>文本请</a:t>
            </a:r>
            <a:r>
              <a:rPr lang="zh-CN" altLang="en-US" sz="1400" b="0" kern="0" dirty="0">
                <a:solidFill>
                  <a:schemeClr val="tx1">
                    <a:lumMod val="85000"/>
                    <a:lumOff val="15000"/>
                  </a:schemeClr>
                </a:solidFill>
                <a:latin typeface="微软雅黑" pitchFamily="34" charset="-122"/>
                <a:ea typeface="微软雅黑" pitchFamily="34" charset="-122"/>
              </a:rPr>
              <a:t>在此处输入您的文本</a:t>
            </a:r>
          </a:p>
        </p:txBody>
      </p:sp>
      <p:cxnSp>
        <p:nvCxnSpPr>
          <p:cNvPr id="19" name="肘形连接符 11"/>
          <p:cNvCxnSpPr>
            <a:cxnSpLocks noChangeShapeType="1"/>
          </p:cNvCxnSpPr>
          <p:nvPr/>
        </p:nvCxnSpPr>
        <p:spPr bwMode="auto">
          <a:xfrm flipV="1">
            <a:off x="2473048" y="1432134"/>
            <a:ext cx="1724416" cy="549017"/>
          </a:xfrm>
          <a:prstGeom prst="bentConnector3">
            <a:avLst>
              <a:gd name="adj1" fmla="val 29667"/>
            </a:avLst>
          </a:prstGeom>
          <a:noFill/>
          <a:ln w="38100" algn="ctr">
            <a:solidFill>
              <a:srgbClr val="424A53"/>
            </a:solidFill>
            <a:miter lim="800000"/>
            <a:headEnd type="oval"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7435935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750"/>
                                        <p:tgtEl>
                                          <p:spTgt spid="1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750"/>
                                        <p:tgtEl>
                                          <p:spTgt spid="1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750"/>
                                        <p:tgtEl>
                                          <p:spTgt spid="11"/>
                                        </p:tgtEl>
                                      </p:cBhvr>
                                    </p:animEffect>
                                  </p:childTnLst>
                                </p:cTn>
                              </p:par>
                            </p:childTnLst>
                          </p:cTn>
                        </p:par>
                        <p:par>
                          <p:cTn id="28" fill="hold">
                            <p:stCondLst>
                              <p:cond delay="1750"/>
                            </p:stCondLst>
                            <p:childTnLst>
                              <p:par>
                                <p:cTn id="29" presetID="22" presetClass="entr" presetSubtype="8"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750"/>
                                        <p:tgtEl>
                                          <p:spTgt spid="19"/>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750"/>
                                        <p:tgtEl>
                                          <p:spTgt spid="18"/>
                                        </p:tgtEl>
                                      </p:cBhvr>
                                    </p:animEffect>
                                  </p:childTnLst>
                                </p:cTn>
                              </p:par>
                            </p:childTnLst>
                          </p:cTn>
                        </p:par>
                        <p:par>
                          <p:cTn id="36" fill="hold">
                            <p:stCondLst>
                              <p:cond delay="3250"/>
                            </p:stCondLst>
                            <p:childTnLst>
                              <p:par>
                                <p:cTn id="37" presetID="22" presetClass="entr" presetSubtype="8"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750"/>
                                        <p:tgtEl>
                                          <p:spTgt spid="14"/>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750"/>
                                        <p:tgtEl>
                                          <p:spTgt spid="15"/>
                                        </p:tgtEl>
                                      </p:cBhvr>
                                    </p:animEffect>
                                  </p:childTnLst>
                                </p:cTn>
                              </p:par>
                            </p:childTnLst>
                          </p:cTn>
                        </p:par>
                        <p:par>
                          <p:cTn id="44" fill="hold">
                            <p:stCondLst>
                              <p:cond delay="4750"/>
                            </p:stCondLst>
                            <p:childTnLst>
                              <p:par>
                                <p:cTn id="45" presetID="22" presetClass="entr" presetSubtype="8"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750"/>
                                        <p:tgtEl>
                                          <p:spTgt spid="16"/>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p:bldP spid="13" grpId="0" animBg="1"/>
      <p:bldP spid="15" grpId="0"/>
      <p:bldP spid="17" grpId="0" animBg="1"/>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6"/>
          <p:cNvSpPr>
            <a:spLocks/>
          </p:cNvSpPr>
          <p:nvPr/>
        </p:nvSpPr>
        <p:spPr bwMode="auto">
          <a:xfrm>
            <a:off x="4276726" y="0"/>
            <a:ext cx="594122" cy="5143500"/>
          </a:xfrm>
          <a:custGeom>
            <a:avLst/>
            <a:gdLst>
              <a:gd name="T0" fmla="*/ 2147483647 w 84"/>
              <a:gd name="T1" fmla="*/ 2147483647 h 740"/>
              <a:gd name="T2" fmla="*/ 2147483647 w 84"/>
              <a:gd name="T3" fmla="*/ 2147483647 h 740"/>
              <a:gd name="T4" fmla="*/ 2147483647 w 84"/>
              <a:gd name="T5" fmla="*/ 2147483647 h 740"/>
              <a:gd name="T6" fmla="*/ 0 w 84"/>
              <a:gd name="T7" fmla="*/ 2147483647 h 740"/>
              <a:gd name="T8" fmla="*/ 0 w 84"/>
              <a:gd name="T9" fmla="*/ 2147483647 h 740"/>
              <a:gd name="T10" fmla="*/ 0 w 84"/>
              <a:gd name="T11" fmla="*/ 2147483647 h 740"/>
              <a:gd name="T12" fmla="*/ 2147483647 w 84"/>
              <a:gd name="T13" fmla="*/ 2147483647 h 740"/>
              <a:gd name="T14" fmla="*/ 2147483647 w 84"/>
              <a:gd name="T15" fmla="*/ 0 h 740"/>
              <a:gd name="T16" fmla="*/ 2147483647 w 84"/>
              <a:gd name="T17" fmla="*/ 2147483647 h 7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
              <a:gd name="T28" fmla="*/ 0 h 740"/>
              <a:gd name="T29" fmla="*/ 84 w 84"/>
              <a:gd name="T30" fmla="*/ 740 h 7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 h="740">
                <a:moveTo>
                  <a:pt x="84" y="370"/>
                </a:moveTo>
                <a:cubicBezTo>
                  <a:pt x="84" y="740"/>
                  <a:pt x="84" y="740"/>
                  <a:pt x="84" y="740"/>
                </a:cubicBezTo>
                <a:cubicBezTo>
                  <a:pt x="13" y="630"/>
                  <a:pt x="13" y="630"/>
                  <a:pt x="13" y="630"/>
                </a:cubicBezTo>
                <a:cubicBezTo>
                  <a:pt x="4" y="617"/>
                  <a:pt x="0" y="602"/>
                  <a:pt x="0" y="587"/>
                </a:cubicBezTo>
                <a:cubicBezTo>
                  <a:pt x="0" y="370"/>
                  <a:pt x="0" y="370"/>
                  <a:pt x="0" y="370"/>
                </a:cubicBezTo>
                <a:cubicBezTo>
                  <a:pt x="0" y="154"/>
                  <a:pt x="0" y="154"/>
                  <a:pt x="0" y="154"/>
                </a:cubicBezTo>
                <a:cubicBezTo>
                  <a:pt x="0" y="138"/>
                  <a:pt x="4" y="123"/>
                  <a:pt x="13" y="110"/>
                </a:cubicBezTo>
                <a:cubicBezTo>
                  <a:pt x="84" y="0"/>
                  <a:pt x="84" y="0"/>
                  <a:pt x="84" y="0"/>
                </a:cubicBezTo>
                <a:lnTo>
                  <a:pt x="84" y="370"/>
                </a:lnTo>
                <a:close/>
              </a:path>
            </a:pathLst>
          </a:custGeom>
          <a:solidFill>
            <a:srgbClr val="C92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Rectangle 7"/>
          <p:cNvSpPr>
            <a:spLocks noChangeArrowheads="1"/>
          </p:cNvSpPr>
          <p:nvPr/>
        </p:nvSpPr>
        <p:spPr bwMode="auto">
          <a:xfrm>
            <a:off x="4861323" y="0"/>
            <a:ext cx="4282678" cy="5143500"/>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28" name="Freeform 8"/>
          <p:cNvSpPr>
            <a:spLocks/>
          </p:cNvSpPr>
          <p:nvPr/>
        </p:nvSpPr>
        <p:spPr bwMode="auto">
          <a:xfrm>
            <a:off x="2" y="0"/>
            <a:ext cx="636985" cy="5143500"/>
          </a:xfrm>
          <a:custGeom>
            <a:avLst/>
            <a:gdLst>
              <a:gd name="T0" fmla="*/ 0 w 90"/>
              <a:gd name="T1" fmla="*/ 2147483647 h 684"/>
              <a:gd name="T2" fmla="*/ 0 w 90"/>
              <a:gd name="T3" fmla="*/ 0 h 684"/>
              <a:gd name="T4" fmla="*/ 2147483647 w 90"/>
              <a:gd name="T5" fmla="*/ 2147483647 h 684"/>
              <a:gd name="T6" fmla="*/ 2147483647 w 90"/>
              <a:gd name="T7" fmla="*/ 2147483647 h 684"/>
              <a:gd name="T8" fmla="*/ 2147483647 w 90"/>
              <a:gd name="T9" fmla="*/ 2147483647 h 684"/>
              <a:gd name="T10" fmla="*/ 2147483647 w 90"/>
              <a:gd name="T11" fmla="*/ 2147483647 h 684"/>
              <a:gd name="T12" fmla="*/ 2147483647 w 90"/>
              <a:gd name="T13" fmla="*/ 2147483647 h 684"/>
              <a:gd name="T14" fmla="*/ 0 w 90"/>
              <a:gd name="T15" fmla="*/ 2147483647 h 684"/>
              <a:gd name="T16" fmla="*/ 0 w 90"/>
              <a:gd name="T17" fmla="*/ 2147483647 h 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684"/>
              <a:gd name="T29" fmla="*/ 90 w 90"/>
              <a:gd name="T30" fmla="*/ 684 h 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684">
                <a:moveTo>
                  <a:pt x="0" y="342"/>
                </a:moveTo>
                <a:cubicBezTo>
                  <a:pt x="0" y="0"/>
                  <a:pt x="0" y="0"/>
                  <a:pt x="0" y="0"/>
                </a:cubicBezTo>
                <a:cubicBezTo>
                  <a:pt x="78" y="101"/>
                  <a:pt x="78" y="101"/>
                  <a:pt x="78" y="101"/>
                </a:cubicBezTo>
                <a:cubicBezTo>
                  <a:pt x="86" y="113"/>
                  <a:pt x="90" y="127"/>
                  <a:pt x="90" y="142"/>
                </a:cubicBezTo>
                <a:cubicBezTo>
                  <a:pt x="90" y="342"/>
                  <a:pt x="90" y="342"/>
                  <a:pt x="90" y="342"/>
                </a:cubicBezTo>
                <a:cubicBezTo>
                  <a:pt x="90" y="543"/>
                  <a:pt x="90" y="543"/>
                  <a:pt x="90" y="543"/>
                </a:cubicBezTo>
                <a:cubicBezTo>
                  <a:pt x="90" y="557"/>
                  <a:pt x="86" y="571"/>
                  <a:pt x="78" y="583"/>
                </a:cubicBezTo>
                <a:cubicBezTo>
                  <a:pt x="0" y="684"/>
                  <a:pt x="0" y="684"/>
                  <a:pt x="0" y="684"/>
                </a:cubicBezTo>
                <a:lnTo>
                  <a:pt x="0" y="342"/>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9" name="组合 26"/>
          <p:cNvGrpSpPr>
            <a:grpSpLocks/>
          </p:cNvGrpSpPr>
          <p:nvPr/>
        </p:nvGrpSpPr>
        <p:grpSpPr bwMode="auto">
          <a:xfrm>
            <a:off x="410000" y="2232656"/>
            <a:ext cx="453970" cy="439300"/>
            <a:chOff x="0" y="0"/>
            <a:chExt cx="605367" cy="585665"/>
          </a:xfrm>
        </p:grpSpPr>
        <p:sp>
          <p:nvSpPr>
            <p:cNvPr id="30" name="Freeform 9"/>
            <p:cNvSpPr>
              <a:spLocks/>
            </p:cNvSpPr>
            <p:nvPr/>
          </p:nvSpPr>
          <p:spPr bwMode="auto">
            <a:xfrm>
              <a:off x="15562" y="0"/>
              <a:ext cx="566738" cy="566738"/>
            </a:xfrm>
            <a:custGeom>
              <a:avLst/>
              <a:gdLst>
                <a:gd name="T0" fmla="*/ 2147483647 w 60"/>
                <a:gd name="T1" fmla="*/ 2147483647 h 60"/>
                <a:gd name="T2" fmla="*/ 2147483647 w 60"/>
                <a:gd name="T3" fmla="*/ 2147483647 h 60"/>
                <a:gd name="T4" fmla="*/ 0 w 60"/>
                <a:gd name="T5" fmla="*/ 2147483647 h 60"/>
                <a:gd name="T6" fmla="*/ 0 w 60"/>
                <a:gd name="T7" fmla="*/ 2147483647 h 60"/>
                <a:gd name="T8" fmla="*/ 2147483647 w 60"/>
                <a:gd name="T9" fmla="*/ 0 h 60"/>
                <a:gd name="T10" fmla="*/ 2147483647 w 60"/>
                <a:gd name="T11" fmla="*/ 0 h 60"/>
                <a:gd name="T12" fmla="*/ 2147483647 w 60"/>
                <a:gd name="T13" fmla="*/ 2147483647 h 60"/>
                <a:gd name="T14" fmla="*/ 2147483647 w 60"/>
                <a:gd name="T15" fmla="*/ 2147483647 h 60"/>
                <a:gd name="T16" fmla="*/ 2147483647 w 60"/>
                <a:gd name="T17" fmla="*/ 2147483647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0"/>
                <a:gd name="T29" fmla="*/ 60 w 6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0">
                  <a:moveTo>
                    <a:pt x="30" y="60"/>
                  </a:moveTo>
                  <a:cubicBezTo>
                    <a:pt x="30" y="60"/>
                    <a:pt x="30" y="60"/>
                    <a:pt x="30" y="60"/>
                  </a:cubicBezTo>
                  <a:cubicBezTo>
                    <a:pt x="14" y="60"/>
                    <a:pt x="0" y="46"/>
                    <a:pt x="0" y="30"/>
                  </a:cubicBezTo>
                  <a:cubicBezTo>
                    <a:pt x="0" y="30"/>
                    <a:pt x="0" y="30"/>
                    <a:pt x="0" y="30"/>
                  </a:cubicBezTo>
                  <a:cubicBezTo>
                    <a:pt x="0" y="14"/>
                    <a:pt x="14" y="0"/>
                    <a:pt x="30" y="0"/>
                  </a:cubicBezTo>
                  <a:cubicBezTo>
                    <a:pt x="30" y="0"/>
                    <a:pt x="30" y="0"/>
                    <a:pt x="30" y="0"/>
                  </a:cubicBezTo>
                  <a:cubicBezTo>
                    <a:pt x="46" y="0"/>
                    <a:pt x="60" y="14"/>
                    <a:pt x="60" y="30"/>
                  </a:cubicBezTo>
                  <a:cubicBezTo>
                    <a:pt x="60" y="30"/>
                    <a:pt x="60" y="30"/>
                    <a:pt x="60" y="30"/>
                  </a:cubicBezTo>
                  <a:cubicBezTo>
                    <a:pt x="60" y="46"/>
                    <a:pt x="46" y="60"/>
                    <a:pt x="30" y="60"/>
                  </a:cubicBez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文本框 3"/>
            <p:cNvSpPr txBox="1">
              <a:spLocks noChangeArrowheads="1"/>
            </p:cNvSpPr>
            <p:nvPr/>
          </p:nvSpPr>
          <p:spPr bwMode="auto">
            <a:xfrm>
              <a:off x="0" y="31732"/>
              <a:ext cx="605367" cy="553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100" b="1" dirty="0" smtClean="0">
                  <a:solidFill>
                    <a:schemeClr val="bg1"/>
                  </a:solidFill>
                  <a:latin typeface="微软雅黑" panose="020B0503020204020204" pitchFamily="34" charset="-122"/>
                  <a:ea typeface="微软雅黑" panose="020B0503020204020204" pitchFamily="34" charset="-122"/>
                </a:rPr>
                <a:t>五</a:t>
              </a:r>
              <a:endParaRPr lang="zh-CN" altLang="zh-CN" sz="2100" b="1" dirty="0">
                <a:solidFill>
                  <a:schemeClr val="bg1"/>
                </a:solidFill>
                <a:latin typeface="微软雅黑" panose="020B0503020204020204" pitchFamily="34" charset="-122"/>
                <a:ea typeface="微软雅黑" panose="020B0503020204020204" pitchFamily="34" charset="-122"/>
              </a:endParaRPr>
            </a:p>
          </p:txBody>
        </p:sp>
      </p:grpSp>
      <p:sp>
        <p:nvSpPr>
          <p:cNvPr id="32" name="矩形 4"/>
          <p:cNvSpPr>
            <a:spLocks noChangeArrowheads="1"/>
          </p:cNvSpPr>
          <p:nvPr/>
        </p:nvSpPr>
        <p:spPr bwMode="auto">
          <a:xfrm>
            <a:off x="875640" y="2242261"/>
            <a:ext cx="23391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100" b="1" dirty="0" smtClean="0">
                <a:latin typeface="微软雅黑" panose="020B0503020204020204" pitchFamily="34" charset="-122"/>
                <a:ea typeface="微软雅黑" panose="020B0503020204020204" pitchFamily="34" charset="-122"/>
              </a:rPr>
              <a:t>单击此处添加标题</a:t>
            </a:r>
            <a:endParaRPr lang="zh-CN" altLang="en-US" sz="2100" b="1" dirty="0">
              <a:latin typeface="微软雅黑" panose="020B0503020204020204" pitchFamily="34" charset="-122"/>
              <a:ea typeface="微软雅黑" panose="020B0503020204020204" pitchFamily="34" charset="-122"/>
            </a:endParaRPr>
          </a:p>
        </p:txBody>
      </p:sp>
      <p:sp>
        <p:nvSpPr>
          <p:cNvPr id="49" name="文本框 1"/>
          <p:cNvSpPr txBox="1">
            <a:spLocks noChangeArrowheads="1"/>
          </p:cNvSpPr>
          <p:nvPr/>
        </p:nvSpPr>
        <p:spPr bwMode="auto">
          <a:xfrm>
            <a:off x="6357314" y="1909491"/>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dirty="0" smtClean="0">
                <a:solidFill>
                  <a:schemeClr val="bg1"/>
                </a:solidFill>
                <a:latin typeface="微软雅黑" panose="020B0503020204020204" pitchFamily="34" charset="-122"/>
                <a:ea typeface="微软雅黑" panose="020B0503020204020204" pitchFamily="34" charset="-122"/>
              </a:rPr>
              <a:t>过渡页</a:t>
            </a:r>
            <a:endParaRPr lang="zh-CN" altLang="zh-CN" sz="3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368616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righ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p:cTn id="21" dur="500" fill="hold"/>
                                        <p:tgtEl>
                                          <p:spTgt spid="49"/>
                                        </p:tgtEl>
                                        <p:attrNameLst>
                                          <p:attrName>ppt_w</p:attrName>
                                        </p:attrNameLst>
                                      </p:cBhvr>
                                      <p:tavLst>
                                        <p:tav tm="0">
                                          <p:val>
                                            <p:fltVal val="0"/>
                                          </p:val>
                                        </p:tav>
                                        <p:tav tm="100000">
                                          <p:val>
                                            <p:strVal val="#ppt_w"/>
                                          </p:val>
                                        </p:tav>
                                      </p:tavLst>
                                    </p:anim>
                                    <p:anim calcmode="lin" valueType="num">
                                      <p:cBhvr>
                                        <p:cTn id="22" dur="500" fill="hold"/>
                                        <p:tgtEl>
                                          <p:spTgt spid="49"/>
                                        </p:tgtEl>
                                        <p:attrNameLst>
                                          <p:attrName>ppt_h</p:attrName>
                                        </p:attrNameLst>
                                      </p:cBhvr>
                                      <p:tavLst>
                                        <p:tav tm="0">
                                          <p:val>
                                            <p:fltVal val="0"/>
                                          </p:val>
                                        </p:tav>
                                        <p:tav tm="100000">
                                          <p:val>
                                            <p:strVal val="#ppt_h"/>
                                          </p:val>
                                        </p:tav>
                                      </p:tavLst>
                                    </p:anim>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2"/>
                                        </p:tgtEl>
                                        <p:attrNameLst>
                                          <p:attrName>ppt_y</p:attrName>
                                        </p:attrNameLst>
                                      </p:cBhvr>
                                      <p:tavLst>
                                        <p:tav tm="0">
                                          <p:val>
                                            <p:strVal val="#ppt_y"/>
                                          </p:val>
                                        </p:tav>
                                        <p:tav tm="100000">
                                          <p:val>
                                            <p:strVal val="#ppt_y"/>
                                          </p:val>
                                        </p:tav>
                                      </p:tavLst>
                                    </p:anim>
                                    <p:anim calcmode="lin" valueType="num">
                                      <p:cBhvr>
                                        <p:cTn id="36"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2" grpId="0"/>
      <p:bldP spid="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sp>
        <p:nvSpPr>
          <p:cNvPr id="11" name="矩形 10"/>
          <p:cNvSpPr/>
          <p:nvPr/>
        </p:nvSpPr>
        <p:spPr>
          <a:xfrm>
            <a:off x="567259" y="1176418"/>
            <a:ext cx="8016139" cy="646331"/>
          </a:xfrm>
          <a:prstGeom prst="rect">
            <a:avLst/>
          </a:prstGeom>
        </p:spPr>
        <p:txBody>
          <a:bodyPr wrap="square">
            <a:spAutoFit/>
          </a:bodyPr>
          <a:lstStyle/>
          <a:p>
            <a:pPr>
              <a:lnSpc>
                <a:spcPct val="150000"/>
              </a:lnSpc>
              <a:spcBef>
                <a:spcPts val="600"/>
              </a:spcBef>
              <a:spcAft>
                <a:spcPts val="600"/>
              </a:spcAft>
              <a:defRPr/>
            </a:pPr>
            <a:r>
              <a:rPr lang="zh-CN" altLang="en-US" sz="1200" dirty="0">
                <a:solidFill>
                  <a:schemeClr val="tx1">
                    <a:lumMod val="85000"/>
                    <a:lumOff val="15000"/>
                  </a:schemeClr>
                </a:solidFill>
                <a:latin typeface="微软雅黑" pitchFamily="34" charset="-122"/>
                <a:ea typeface="微软雅黑" pitchFamily="34" charset="-122"/>
              </a:rPr>
              <a:t>请在此处输入您的文本或者复制您的文本粘贴到此处，请在此处输入您的文本或者复制您的文本粘贴到此处。请在此处输入您的文本或者复制您的文本粘贴到此处，请在此处输入您的文本或者复制您的文本粘贴到此处。</a:t>
            </a:r>
          </a:p>
        </p:txBody>
      </p:sp>
      <p:pic>
        <p:nvPicPr>
          <p:cNvPr id="12" name="图片 1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67260" y="2106430"/>
            <a:ext cx="5486547" cy="2419988"/>
          </a:xfrm>
          <a:prstGeom prst="rect">
            <a:avLst/>
          </a:prstGeom>
        </p:spPr>
      </p:pic>
      <p:sp>
        <p:nvSpPr>
          <p:cNvPr id="13" name="Rectangle 12"/>
          <p:cNvSpPr/>
          <p:nvPr/>
        </p:nvSpPr>
        <p:spPr bwMode="auto">
          <a:xfrm>
            <a:off x="6130218" y="2106430"/>
            <a:ext cx="2453181" cy="2419987"/>
          </a:xfrm>
          <a:prstGeom prst="rect">
            <a:avLst/>
          </a:prstGeom>
          <a:solidFill>
            <a:srgbClr val="4B525A"/>
          </a:solidFill>
          <a:ln w="9525" cap="flat" cmpd="sng" algn="ctr">
            <a:noFill/>
            <a:prstDash val="solid"/>
            <a:headEnd type="none" w="med" len="med"/>
            <a:tailEnd type="none" w="med" len="med"/>
          </a:ln>
          <a:effectLst/>
        </p:spPr>
        <p:txBody>
          <a:bodyPr rot="0" spcFirstLastPara="0" vert="horz" wrap="square" lIns="137166" tIns="68583" rIns="34292" bIns="34292"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450"/>
              </a:spcAft>
              <a:buClrTx/>
              <a:buSzTx/>
              <a:buFontTx/>
              <a:buNone/>
              <a:tabLst/>
              <a:defRPr/>
            </a:pPr>
            <a:endParaRPr kumimoji="0" lang="en-US" sz="2700" b="0" i="0" u="none" strike="noStrike" kern="1200" cap="none" spc="0" normalizeH="0" baseline="0" noProof="0" dirty="0">
              <a:ln>
                <a:noFill/>
              </a:ln>
              <a:solidFill>
                <a:srgbClr val="FFFFFF">
                  <a:alpha val="99000"/>
                </a:srgbClr>
              </a:solidFill>
              <a:effectLst/>
              <a:uLnTx/>
              <a:uFillTx/>
              <a:latin typeface="Segoe UI Light" pitchFamily="34" charset="0"/>
              <a:ea typeface="+mn-ea"/>
              <a:cs typeface="+mn-cs"/>
            </a:endParaRPr>
          </a:p>
        </p:txBody>
      </p:sp>
      <p:sp>
        <p:nvSpPr>
          <p:cNvPr id="14" name="文本框 81"/>
          <p:cNvSpPr txBox="1">
            <a:spLocks noChangeArrowheads="1"/>
          </p:cNvSpPr>
          <p:nvPr/>
        </p:nvSpPr>
        <p:spPr bwMode="auto">
          <a:xfrm>
            <a:off x="6423157" y="2493444"/>
            <a:ext cx="1944216" cy="173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200" dirty="0" smtClean="0">
                <a:solidFill>
                  <a:schemeClr val="bg1"/>
                </a:solidFill>
                <a:latin typeface="微软雅黑" pitchFamily="34" charset="-122"/>
                <a:ea typeface="微软雅黑" pitchFamily="34" charset="-122"/>
              </a:rPr>
              <a:t>此处</a:t>
            </a:r>
            <a:r>
              <a:rPr lang="zh-CN" altLang="en-US" sz="1200" dirty="0">
                <a:solidFill>
                  <a:schemeClr val="bg1"/>
                </a:solidFill>
                <a:latin typeface="微软雅黑" pitchFamily="34" charset="-122"/>
                <a:ea typeface="微软雅黑" pitchFamily="34" charset="-122"/>
              </a:rPr>
              <a:t>输入您的文本请在此处输入您的文本此处输入您的文本此处输入您的文本此处输入您的文本请在此处输入您的文本此处输入您的</a:t>
            </a:r>
            <a:r>
              <a:rPr lang="zh-CN" altLang="en-US" sz="1200" dirty="0" smtClean="0">
                <a:solidFill>
                  <a:schemeClr val="bg1"/>
                </a:solidFill>
                <a:latin typeface="微软雅黑" pitchFamily="34" charset="-122"/>
                <a:ea typeface="微软雅黑" pitchFamily="34" charset="-122"/>
              </a:rPr>
              <a:t>文本。</a:t>
            </a:r>
            <a:endParaRPr lang="zh-CN" altLang="en-US" sz="1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846164317"/>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iterate type="lt">
                                    <p:tmPct val="8000"/>
                                  </p:iterate>
                                  <p:childTnLst>
                                    <p:set>
                                      <p:cBhvr>
                                        <p:cTn id="20" dur="1" fill="hold">
                                          <p:stCondLst>
                                            <p:cond delay="0"/>
                                          </p:stCondLst>
                                        </p:cTn>
                                        <p:tgtEl>
                                          <p:spTgt spid="11"/>
                                        </p:tgtEl>
                                        <p:attrNameLst>
                                          <p:attrName>style.visibility</p:attrName>
                                        </p:attrNameLst>
                                      </p:cBhvr>
                                      <p:to>
                                        <p:strVal val="visible"/>
                                      </p:to>
                                    </p:set>
                                    <p:animEffect transition="in" filter="wipe(left)">
                                      <p:cBhvr>
                                        <p:cTn id="21" dur="300"/>
                                        <p:tgtEl>
                                          <p:spTgt spid="11"/>
                                        </p:tgtEl>
                                      </p:cBhvr>
                                    </p:animEffect>
                                  </p:childTnLst>
                                </p:cTn>
                              </p:par>
                            </p:childTnLst>
                          </p:cTn>
                        </p:par>
                        <p:par>
                          <p:cTn id="22" fill="hold">
                            <p:stCondLst>
                              <p:cond delay="3580"/>
                            </p:stCondLst>
                            <p:childTnLst>
                              <p:par>
                                <p:cTn id="23" presetID="2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right)">
                                      <p:cBhvr>
                                        <p:cTn id="25" dur="500"/>
                                        <p:tgtEl>
                                          <p:spTgt spid="1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par>
                          <p:cTn id="29" fill="hold">
                            <p:stCondLst>
                              <p:cond delay="4080"/>
                            </p:stCondLst>
                            <p:childTnLst>
                              <p:par>
                                <p:cTn id="30" presetID="22" presetClass="entr" presetSubtype="2"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3" grpId="0" animBg="1"/>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sp>
        <p:nvSpPr>
          <p:cNvPr id="11" name="TextBox 8"/>
          <p:cNvSpPr txBox="1">
            <a:spLocks noChangeArrowheads="1"/>
          </p:cNvSpPr>
          <p:nvPr/>
        </p:nvSpPr>
        <p:spPr bwMode="auto">
          <a:xfrm>
            <a:off x="7635478" y="2494361"/>
            <a:ext cx="1089422"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sz="1200" kern="0">
                <a:latin typeface="微软雅黑" pitchFamily="34" charset="-122"/>
                <a:ea typeface="微软雅黑" pitchFamily="34" charset="-122"/>
              </a:rPr>
              <a:t>请在此处输入您的文本</a:t>
            </a:r>
          </a:p>
        </p:txBody>
      </p:sp>
      <p:sp>
        <p:nvSpPr>
          <p:cNvPr id="12" name="燕尾形箭头 23"/>
          <p:cNvSpPr>
            <a:spLocks noChangeArrowheads="1"/>
          </p:cNvSpPr>
          <p:nvPr/>
        </p:nvSpPr>
        <p:spPr bwMode="auto">
          <a:xfrm rot="16200000">
            <a:off x="5907881" y="1487091"/>
            <a:ext cx="944166" cy="979884"/>
          </a:xfrm>
          <a:prstGeom prst="notchedRightArrow">
            <a:avLst>
              <a:gd name="adj1" fmla="val 60009"/>
              <a:gd name="adj2" fmla="val 36500"/>
            </a:avLst>
          </a:prstGeom>
          <a:solidFill>
            <a:srgbClr val="DD1C3E"/>
          </a:solidFill>
          <a:ln>
            <a:noFill/>
          </a:ln>
          <a:effectLst>
            <a:outerShdw dist="25401" dir="2700000" algn="ctr" rotWithShape="0">
              <a:srgbClr val="000000">
                <a:alpha val="14000"/>
              </a:srgbClr>
            </a:outerShdw>
          </a:effectLst>
        </p:spPr>
        <p:txBody>
          <a:bodyPr lIns="216000" tIns="34290" rIns="68580" bIns="34290" anchor="ctr"/>
          <a:lstStyle/>
          <a:p>
            <a:pPr algn="ctr">
              <a:defRPr/>
            </a:pPr>
            <a:endParaRPr lang="zh-CN" altLang="en-US" sz="2400" kern="0">
              <a:latin typeface="微软雅黑" pitchFamily="34" charset="-122"/>
              <a:ea typeface="微软雅黑" pitchFamily="34" charset="-122"/>
            </a:endParaRPr>
          </a:p>
        </p:txBody>
      </p:sp>
      <p:sp>
        <p:nvSpPr>
          <p:cNvPr id="13" name="燕尾形箭头 24"/>
          <p:cNvSpPr>
            <a:spLocks noChangeArrowheads="1"/>
          </p:cNvSpPr>
          <p:nvPr/>
        </p:nvSpPr>
        <p:spPr bwMode="auto">
          <a:xfrm>
            <a:off x="6672263" y="2250283"/>
            <a:ext cx="944166" cy="979885"/>
          </a:xfrm>
          <a:prstGeom prst="notchedRightArrow">
            <a:avLst>
              <a:gd name="adj1" fmla="val 60009"/>
              <a:gd name="adj2" fmla="val 36500"/>
            </a:avLst>
          </a:prstGeom>
          <a:solidFill>
            <a:srgbClr val="424A53"/>
          </a:solidFill>
          <a:ln>
            <a:noFill/>
          </a:ln>
          <a:extLst/>
        </p:spPr>
        <p:txBody>
          <a:bodyPr lIns="68580" tIns="34290" rIns="68580" bIns="34290" anchor="ctr"/>
          <a:lstStyle/>
          <a:p>
            <a:pPr algn="ctr">
              <a:defRPr/>
            </a:pPr>
            <a:endParaRPr lang="zh-CN" altLang="en-US" sz="1100" kern="0">
              <a:latin typeface="微软雅黑" pitchFamily="34" charset="-122"/>
              <a:ea typeface="微软雅黑" pitchFamily="34" charset="-122"/>
            </a:endParaRPr>
          </a:p>
        </p:txBody>
      </p:sp>
      <p:sp>
        <p:nvSpPr>
          <p:cNvPr id="14" name="燕尾形箭头 25"/>
          <p:cNvSpPr>
            <a:spLocks noChangeArrowheads="1"/>
          </p:cNvSpPr>
          <p:nvPr/>
        </p:nvSpPr>
        <p:spPr bwMode="auto">
          <a:xfrm flipH="1">
            <a:off x="5143501" y="2250283"/>
            <a:ext cx="944166" cy="979885"/>
          </a:xfrm>
          <a:prstGeom prst="notchedRightArrow">
            <a:avLst>
              <a:gd name="adj1" fmla="val 60009"/>
              <a:gd name="adj2" fmla="val 36500"/>
            </a:avLst>
          </a:prstGeom>
          <a:solidFill>
            <a:srgbClr val="424A53"/>
          </a:solidFill>
          <a:ln>
            <a:noFill/>
          </a:ln>
          <a:extLst/>
        </p:spPr>
        <p:txBody>
          <a:bodyPr lIns="68580" tIns="34290" rIns="68580" bIns="34290" anchor="ctr"/>
          <a:lstStyle/>
          <a:p>
            <a:pPr algn="ctr">
              <a:defRPr/>
            </a:pPr>
            <a:endParaRPr lang="zh-CN" altLang="en-US" sz="1100" kern="0">
              <a:latin typeface="微软雅黑" pitchFamily="34" charset="-122"/>
              <a:ea typeface="微软雅黑" pitchFamily="34" charset="-122"/>
            </a:endParaRPr>
          </a:p>
        </p:txBody>
      </p:sp>
      <p:sp>
        <p:nvSpPr>
          <p:cNvPr id="15" name="TextBox 7"/>
          <p:cNvSpPr txBox="1">
            <a:spLocks noChangeArrowheads="1"/>
          </p:cNvSpPr>
          <p:nvPr/>
        </p:nvSpPr>
        <p:spPr bwMode="auto">
          <a:xfrm>
            <a:off x="5913837" y="2607469"/>
            <a:ext cx="93225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defRPr/>
            </a:pPr>
            <a:r>
              <a:rPr lang="zh-CN" altLang="en-US" sz="1800" kern="0" dirty="0">
                <a:latin typeface="微软雅黑" pitchFamily="34" charset="-122"/>
                <a:ea typeface="微软雅黑" pitchFamily="34" charset="-122"/>
              </a:rPr>
              <a:t>标题</a:t>
            </a:r>
          </a:p>
        </p:txBody>
      </p:sp>
      <p:sp>
        <p:nvSpPr>
          <p:cNvPr id="16" name="TextBox 8"/>
          <p:cNvSpPr txBox="1">
            <a:spLocks noChangeArrowheads="1"/>
          </p:cNvSpPr>
          <p:nvPr/>
        </p:nvSpPr>
        <p:spPr bwMode="auto">
          <a:xfrm>
            <a:off x="4080273" y="2499124"/>
            <a:ext cx="1063228"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sz="1200" kern="0" dirty="0">
                <a:latin typeface="微软雅黑" pitchFamily="34" charset="-122"/>
                <a:ea typeface="微软雅黑" pitchFamily="34" charset="-122"/>
              </a:rPr>
              <a:t>请在此处输入您的文本</a:t>
            </a:r>
          </a:p>
        </p:txBody>
      </p:sp>
      <p:sp>
        <p:nvSpPr>
          <p:cNvPr id="17" name="TextBox 10"/>
          <p:cNvSpPr txBox="1">
            <a:spLocks noChangeArrowheads="1"/>
          </p:cNvSpPr>
          <p:nvPr/>
        </p:nvSpPr>
        <p:spPr bwMode="auto">
          <a:xfrm>
            <a:off x="5829302" y="1022749"/>
            <a:ext cx="1113235"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sz="1200" kern="0">
                <a:latin typeface="微软雅黑" pitchFamily="34" charset="-122"/>
                <a:ea typeface="微软雅黑" pitchFamily="34" charset="-122"/>
              </a:rPr>
              <a:t>请在此处输入您的文本</a:t>
            </a:r>
          </a:p>
        </p:txBody>
      </p:sp>
      <p:sp>
        <p:nvSpPr>
          <p:cNvPr id="18" name="燕尾形箭头 29"/>
          <p:cNvSpPr>
            <a:spLocks noChangeArrowheads="1"/>
          </p:cNvSpPr>
          <p:nvPr/>
        </p:nvSpPr>
        <p:spPr bwMode="auto">
          <a:xfrm rot="5400000" flipV="1">
            <a:off x="5905503" y="3019426"/>
            <a:ext cx="944165" cy="979884"/>
          </a:xfrm>
          <a:prstGeom prst="notchedRightArrow">
            <a:avLst>
              <a:gd name="adj1" fmla="val 60009"/>
              <a:gd name="adj2" fmla="val 36500"/>
            </a:avLst>
          </a:prstGeom>
          <a:solidFill>
            <a:srgbClr val="DD1C3E"/>
          </a:solidFill>
          <a:ln>
            <a:noFill/>
          </a:ln>
          <a:effectLst>
            <a:outerShdw dist="25401" dir="2700000" algn="ctr" rotWithShape="0">
              <a:srgbClr val="000000">
                <a:alpha val="14000"/>
              </a:srgbClr>
            </a:outerShdw>
          </a:effectLst>
        </p:spPr>
        <p:txBody>
          <a:bodyPr lIns="216000" tIns="34290" rIns="68580" bIns="34290" anchor="ctr"/>
          <a:lstStyle/>
          <a:p>
            <a:pPr algn="ctr">
              <a:defRPr/>
            </a:pPr>
            <a:endParaRPr lang="zh-CN" altLang="en-US" sz="2400" kern="0">
              <a:latin typeface="微软雅黑" pitchFamily="34" charset="-122"/>
              <a:ea typeface="微软雅黑" pitchFamily="34" charset="-122"/>
            </a:endParaRPr>
          </a:p>
        </p:txBody>
      </p:sp>
      <p:sp>
        <p:nvSpPr>
          <p:cNvPr id="19" name="TextBox 8"/>
          <p:cNvSpPr txBox="1">
            <a:spLocks noChangeArrowheads="1"/>
          </p:cNvSpPr>
          <p:nvPr/>
        </p:nvSpPr>
        <p:spPr bwMode="auto">
          <a:xfrm>
            <a:off x="5810252" y="3988595"/>
            <a:ext cx="1132285"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sz="1200" kern="0" dirty="0">
                <a:latin typeface="微软雅黑" pitchFamily="34" charset="-122"/>
                <a:ea typeface="微软雅黑" pitchFamily="34" charset="-122"/>
              </a:rPr>
              <a:t>请在此处输入您的文本</a:t>
            </a:r>
          </a:p>
        </p:txBody>
      </p:sp>
      <p:sp>
        <p:nvSpPr>
          <p:cNvPr id="20" name="矩形 19"/>
          <p:cNvSpPr>
            <a:spLocks noChangeArrowheads="1"/>
          </p:cNvSpPr>
          <p:nvPr/>
        </p:nvSpPr>
        <p:spPr bwMode="auto">
          <a:xfrm>
            <a:off x="593182" y="1500055"/>
            <a:ext cx="53579" cy="620316"/>
          </a:xfrm>
          <a:prstGeom prst="rect">
            <a:avLst/>
          </a:prstGeom>
          <a:solidFill>
            <a:srgbClr val="DD1C3E"/>
          </a:solidFill>
          <a:ln w="9525">
            <a:noFill/>
            <a:miter lim="800000"/>
            <a:headEnd/>
            <a:tailEnd/>
          </a:ln>
        </p:spPr>
        <p:txBody>
          <a:bodyPr lIns="68580" tIns="34290" rIns="68580" bIns="34290" anchor="ctr"/>
          <a:lstStyle/>
          <a:p>
            <a:pPr algn="ctr">
              <a:defRPr/>
            </a:pPr>
            <a:endParaRPr lang="zh-CN" altLang="en-US" kern="0"/>
          </a:p>
        </p:txBody>
      </p:sp>
      <p:sp>
        <p:nvSpPr>
          <p:cNvPr id="21" name="矩形 70"/>
          <p:cNvSpPr>
            <a:spLocks noChangeArrowheads="1"/>
          </p:cNvSpPr>
          <p:nvPr/>
        </p:nvSpPr>
        <p:spPr bwMode="auto">
          <a:xfrm>
            <a:off x="593182" y="2418028"/>
            <a:ext cx="53579" cy="619125"/>
          </a:xfrm>
          <a:prstGeom prst="rect">
            <a:avLst/>
          </a:prstGeom>
          <a:solidFill>
            <a:srgbClr val="424A53"/>
          </a:solidFill>
          <a:ln w="9525">
            <a:solidFill>
              <a:srgbClr val="41514E"/>
            </a:solidFill>
            <a:miter lim="800000"/>
            <a:headEnd/>
            <a:tailEnd/>
          </a:ln>
        </p:spPr>
        <p:txBody>
          <a:bodyPr lIns="68580" tIns="34290" rIns="68580" bIns="34290" anchor="ctr"/>
          <a:lstStyle/>
          <a:p>
            <a:pPr algn="ctr">
              <a:defRPr/>
            </a:pPr>
            <a:endParaRPr lang="zh-CN" altLang="en-US" kern="0"/>
          </a:p>
        </p:txBody>
      </p:sp>
      <p:sp>
        <p:nvSpPr>
          <p:cNvPr id="22" name="矩形 75"/>
          <p:cNvSpPr>
            <a:spLocks noChangeArrowheads="1"/>
          </p:cNvSpPr>
          <p:nvPr/>
        </p:nvSpPr>
        <p:spPr bwMode="auto">
          <a:xfrm>
            <a:off x="593182" y="3335999"/>
            <a:ext cx="53579" cy="619125"/>
          </a:xfrm>
          <a:prstGeom prst="rect">
            <a:avLst/>
          </a:prstGeom>
          <a:solidFill>
            <a:srgbClr val="DD1C3E"/>
          </a:solidFill>
          <a:ln w="9525">
            <a:noFill/>
            <a:miter lim="800000"/>
            <a:headEnd/>
            <a:tailEnd/>
          </a:ln>
        </p:spPr>
        <p:txBody>
          <a:bodyPr lIns="68580" tIns="34290" rIns="68580" bIns="34290" anchor="ctr"/>
          <a:lstStyle/>
          <a:p>
            <a:pPr algn="ctr">
              <a:defRPr/>
            </a:pPr>
            <a:endParaRPr lang="zh-CN" altLang="en-US" kern="0"/>
          </a:p>
        </p:txBody>
      </p:sp>
      <p:grpSp>
        <p:nvGrpSpPr>
          <p:cNvPr id="23" name="Group 18"/>
          <p:cNvGrpSpPr>
            <a:grpSpLocks/>
          </p:cNvGrpSpPr>
          <p:nvPr/>
        </p:nvGrpSpPr>
        <p:grpSpPr bwMode="auto">
          <a:xfrm>
            <a:off x="755576" y="1417399"/>
            <a:ext cx="2887266" cy="680016"/>
            <a:chOff x="0" y="0"/>
            <a:chExt cx="3850501" cy="907993"/>
          </a:xfrm>
        </p:grpSpPr>
        <p:sp>
          <p:nvSpPr>
            <p:cNvPr id="24" name="文本框 44"/>
            <p:cNvSpPr txBox="1">
              <a:spLocks noChangeArrowheads="1"/>
            </p:cNvSpPr>
            <p:nvPr/>
          </p:nvSpPr>
          <p:spPr bwMode="auto">
            <a:xfrm>
              <a:off x="0" y="0"/>
              <a:ext cx="2674843" cy="349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100" b="1" kern="0" dirty="0" smtClean="0">
                  <a:latin typeface="微软雅黑" pitchFamily="34" charset="-122"/>
                  <a:ea typeface="微软雅黑" pitchFamily="34" charset="-122"/>
                </a:rPr>
                <a:t>添加标题</a:t>
              </a:r>
              <a:endParaRPr lang="zh-CN" altLang="en-US" sz="1100" b="1" kern="0" dirty="0">
                <a:latin typeface="微软雅黑" pitchFamily="34" charset="-122"/>
                <a:ea typeface="微软雅黑" pitchFamily="34" charset="-122"/>
              </a:endParaRPr>
            </a:p>
          </p:txBody>
        </p:sp>
        <p:sp>
          <p:nvSpPr>
            <p:cNvPr id="25" name="文本框 14"/>
            <p:cNvSpPr txBox="1">
              <a:spLocks noChangeArrowheads="1"/>
            </p:cNvSpPr>
            <p:nvPr/>
          </p:nvSpPr>
          <p:spPr bwMode="auto">
            <a:xfrm>
              <a:off x="0" y="353199"/>
              <a:ext cx="3850501" cy="55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050" dirty="0">
                  <a:latin typeface="微软雅黑" panose="020B0503020204020204" pitchFamily="34" charset="-122"/>
                  <a:ea typeface="微软雅黑" panose="020B0503020204020204" pitchFamily="34" charset="-122"/>
                </a:rPr>
                <a:t>此处添加详细文本描述，建议与标题相关并符合整体语言风格，语言描述尽量。</a:t>
              </a:r>
            </a:p>
          </p:txBody>
        </p:sp>
      </p:grpSp>
      <p:grpSp>
        <p:nvGrpSpPr>
          <p:cNvPr id="26" name="Group 21"/>
          <p:cNvGrpSpPr>
            <a:grpSpLocks/>
          </p:cNvGrpSpPr>
          <p:nvPr/>
        </p:nvGrpSpPr>
        <p:grpSpPr bwMode="auto">
          <a:xfrm>
            <a:off x="755576" y="2379543"/>
            <a:ext cx="2887266" cy="680464"/>
            <a:chOff x="0" y="0"/>
            <a:chExt cx="3850501" cy="907055"/>
          </a:xfrm>
        </p:grpSpPr>
        <p:sp>
          <p:nvSpPr>
            <p:cNvPr id="27" name="文本框 47"/>
            <p:cNvSpPr txBox="1">
              <a:spLocks noChangeArrowheads="1"/>
            </p:cNvSpPr>
            <p:nvPr/>
          </p:nvSpPr>
          <p:spPr bwMode="auto">
            <a:xfrm>
              <a:off x="0" y="0"/>
              <a:ext cx="2674843" cy="34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100" b="1" kern="0" dirty="0">
                  <a:latin typeface="微软雅黑" pitchFamily="34" charset="-122"/>
                  <a:ea typeface="微软雅黑" pitchFamily="34" charset="-122"/>
                </a:rPr>
                <a:t>添加标题</a:t>
              </a:r>
            </a:p>
          </p:txBody>
        </p:sp>
        <p:sp>
          <p:nvSpPr>
            <p:cNvPr id="28" name="文本框 14"/>
            <p:cNvSpPr txBox="1">
              <a:spLocks noChangeArrowheads="1"/>
            </p:cNvSpPr>
            <p:nvPr/>
          </p:nvSpPr>
          <p:spPr bwMode="auto">
            <a:xfrm>
              <a:off x="0" y="353199"/>
              <a:ext cx="3850501" cy="553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050" dirty="0">
                  <a:latin typeface="微软雅黑" panose="020B0503020204020204" pitchFamily="34" charset="-122"/>
                  <a:ea typeface="微软雅黑" panose="020B0503020204020204" pitchFamily="34" charset="-122"/>
                </a:rPr>
                <a:t>此处添加详细文本描述，建议与标题相关并符合整体语言风格，语言描述尽量。</a:t>
              </a:r>
            </a:p>
          </p:txBody>
        </p:sp>
      </p:grpSp>
      <p:grpSp>
        <p:nvGrpSpPr>
          <p:cNvPr id="29" name="Group 24"/>
          <p:cNvGrpSpPr>
            <a:grpSpLocks/>
          </p:cNvGrpSpPr>
          <p:nvPr/>
        </p:nvGrpSpPr>
        <p:grpSpPr bwMode="auto">
          <a:xfrm>
            <a:off x="755576" y="3309652"/>
            <a:ext cx="2887266" cy="680464"/>
            <a:chOff x="0" y="0"/>
            <a:chExt cx="3850501" cy="907055"/>
          </a:xfrm>
        </p:grpSpPr>
        <p:sp>
          <p:nvSpPr>
            <p:cNvPr id="30" name="文本框 50"/>
            <p:cNvSpPr txBox="1">
              <a:spLocks noChangeArrowheads="1"/>
            </p:cNvSpPr>
            <p:nvPr/>
          </p:nvSpPr>
          <p:spPr bwMode="auto">
            <a:xfrm>
              <a:off x="0" y="0"/>
              <a:ext cx="2674843" cy="34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100" b="1" kern="0" dirty="0">
                  <a:latin typeface="微软雅黑" pitchFamily="34" charset="-122"/>
                  <a:ea typeface="微软雅黑" pitchFamily="34" charset="-122"/>
                </a:rPr>
                <a:t>添加标题</a:t>
              </a:r>
            </a:p>
          </p:txBody>
        </p:sp>
        <p:sp>
          <p:nvSpPr>
            <p:cNvPr id="31" name="文本框 14"/>
            <p:cNvSpPr txBox="1">
              <a:spLocks noChangeArrowheads="1"/>
            </p:cNvSpPr>
            <p:nvPr/>
          </p:nvSpPr>
          <p:spPr bwMode="auto">
            <a:xfrm>
              <a:off x="0" y="353199"/>
              <a:ext cx="3850501" cy="553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050" dirty="0">
                  <a:latin typeface="微软雅黑" panose="020B0503020204020204" pitchFamily="34" charset="-122"/>
                  <a:ea typeface="微软雅黑" panose="020B0503020204020204" pitchFamily="34" charset="-122"/>
                </a:rPr>
                <a:t>此处添加详细文本描述，建议与标题相关并符合整体语言风格，语言描述尽量。</a:t>
              </a:r>
            </a:p>
          </p:txBody>
        </p:sp>
      </p:grpSp>
    </p:spTree>
    <p:extLst>
      <p:ext uri="{BB962C8B-B14F-4D97-AF65-F5344CB8AC3E}">
        <p14:creationId xmlns:p14="http://schemas.microsoft.com/office/powerpoint/2010/main" val="4256322244"/>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1+#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par>
                          <p:cTn id="35" fill="hold">
                            <p:stCondLst>
                              <p:cond delay="1500"/>
                            </p:stCondLst>
                            <p:childTnLst>
                              <p:par>
                                <p:cTn id="36" presetID="12" presetClass="entr" presetSubtype="2"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left)">
                                      <p:cBhvr>
                                        <p:cTn id="39" dur="500"/>
                                        <p:tgtEl>
                                          <p:spTgt spid="16"/>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p:tgtEl>
                                          <p:spTgt spid="17"/>
                                        </p:tgtEl>
                                        <p:attrNameLst>
                                          <p:attrName>ppt_y</p:attrName>
                                        </p:attrNameLst>
                                      </p:cBhvr>
                                      <p:tavLst>
                                        <p:tav tm="0">
                                          <p:val>
                                            <p:strVal val="#ppt_y+#ppt_h*1.125000"/>
                                          </p:val>
                                        </p:tav>
                                        <p:tav tm="100000">
                                          <p:val>
                                            <p:strVal val="#ppt_y"/>
                                          </p:val>
                                        </p:tav>
                                      </p:tavLst>
                                    </p:anim>
                                    <p:animEffect transition="in" filter="wipe(up)">
                                      <p:cBhvr>
                                        <p:cTn id="43" dur="500"/>
                                        <p:tgtEl>
                                          <p:spTgt spid="17"/>
                                        </p:tgtEl>
                                      </p:cBhvr>
                                    </p:animEffect>
                                  </p:childTnLst>
                                </p:cTn>
                              </p:par>
                              <p:par>
                                <p:cTn id="44" presetID="12" presetClass="entr" presetSubtype="8"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p:tgtEl>
                                          <p:spTgt spid="11"/>
                                        </p:tgtEl>
                                        <p:attrNameLst>
                                          <p:attrName>ppt_x</p:attrName>
                                        </p:attrNameLst>
                                      </p:cBhvr>
                                      <p:tavLst>
                                        <p:tav tm="0">
                                          <p:val>
                                            <p:strVal val="#ppt_x-#ppt_w*1.125000"/>
                                          </p:val>
                                        </p:tav>
                                        <p:tav tm="100000">
                                          <p:val>
                                            <p:strVal val="#ppt_x"/>
                                          </p:val>
                                        </p:tav>
                                      </p:tavLst>
                                    </p:anim>
                                    <p:animEffect transition="in" filter="wipe(right)">
                                      <p:cBhvr>
                                        <p:cTn id="47" dur="500"/>
                                        <p:tgtEl>
                                          <p:spTgt spid="11"/>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p:tgtEl>
                                          <p:spTgt spid="19"/>
                                        </p:tgtEl>
                                        <p:attrNameLst>
                                          <p:attrName>ppt_y</p:attrName>
                                        </p:attrNameLst>
                                      </p:cBhvr>
                                      <p:tavLst>
                                        <p:tav tm="0">
                                          <p:val>
                                            <p:strVal val="#ppt_y-#ppt_h*1.125000"/>
                                          </p:val>
                                        </p:tav>
                                        <p:tav tm="100000">
                                          <p:val>
                                            <p:strVal val="#ppt_y"/>
                                          </p:val>
                                        </p:tav>
                                      </p:tavLst>
                                    </p:anim>
                                    <p:animEffect transition="in" filter="wipe(down)">
                                      <p:cBhvr>
                                        <p:cTn id="51" dur="500"/>
                                        <p:tgtEl>
                                          <p:spTgt spid="19"/>
                                        </p:tgtEl>
                                      </p:cBhvr>
                                    </p:animEffect>
                                  </p:childTnLst>
                                </p:cTn>
                              </p:par>
                            </p:childTnLst>
                          </p:cTn>
                        </p:par>
                        <p:par>
                          <p:cTn id="52" fill="hold">
                            <p:stCondLst>
                              <p:cond delay="2000"/>
                            </p:stCondLst>
                            <p:childTnLst>
                              <p:par>
                                <p:cTn id="53" presetID="53" presetClass="entr" presetSubtype="16"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childTnLst>
                          </p:cTn>
                        </p:par>
                        <p:par>
                          <p:cTn id="58" fill="hold">
                            <p:stCondLst>
                              <p:cond delay="2500"/>
                            </p:stCondLst>
                            <p:childTnLst>
                              <p:par>
                                <p:cTn id="59" presetID="2" presetClass="entr" presetSubtype="4" fill="hold" grpId="0" nodeType="after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10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fill="hold"/>
                                        <p:tgtEl>
                                          <p:spTgt spid="20"/>
                                        </p:tgtEl>
                                        <p:attrNameLst>
                                          <p:attrName>ppt_x</p:attrName>
                                        </p:attrNameLst>
                                      </p:cBhvr>
                                      <p:tavLst>
                                        <p:tav tm="0">
                                          <p:val>
                                            <p:strVal val="#ppt_x"/>
                                          </p:val>
                                        </p:tav>
                                        <p:tav tm="100000">
                                          <p:val>
                                            <p:strVal val="#ppt_x"/>
                                          </p:val>
                                        </p:tav>
                                      </p:tavLst>
                                    </p:anim>
                                    <p:anim calcmode="lin" valueType="num">
                                      <p:cBhvr additive="base">
                                        <p:cTn id="66" dur="500" fill="hold"/>
                                        <p:tgtEl>
                                          <p:spTgt spid="20"/>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20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fill="hold"/>
                                        <p:tgtEl>
                                          <p:spTgt spid="22"/>
                                        </p:tgtEl>
                                        <p:attrNameLst>
                                          <p:attrName>ppt_x</p:attrName>
                                        </p:attrNameLst>
                                      </p:cBhvr>
                                      <p:tavLst>
                                        <p:tav tm="0">
                                          <p:val>
                                            <p:strVal val="#ppt_x"/>
                                          </p:val>
                                        </p:tav>
                                        <p:tav tm="100000">
                                          <p:val>
                                            <p:strVal val="#ppt_x"/>
                                          </p:val>
                                        </p:tav>
                                      </p:tavLst>
                                    </p:anim>
                                    <p:anim calcmode="lin" valueType="num">
                                      <p:cBhvr additive="base">
                                        <p:cTn id="70" dur="500" fill="hold"/>
                                        <p:tgtEl>
                                          <p:spTgt spid="22"/>
                                        </p:tgtEl>
                                        <p:attrNameLst>
                                          <p:attrName>ppt_y</p:attrName>
                                        </p:attrNameLst>
                                      </p:cBhvr>
                                      <p:tavLst>
                                        <p:tav tm="0">
                                          <p:val>
                                            <p:strVal val="1+#ppt_h/2"/>
                                          </p:val>
                                        </p:tav>
                                        <p:tav tm="100000">
                                          <p:val>
                                            <p:strVal val="#ppt_y"/>
                                          </p:val>
                                        </p:tav>
                                      </p:tavLst>
                                    </p:anim>
                                  </p:childTnLst>
                                </p:cTn>
                              </p:par>
                            </p:childTnLst>
                          </p:cTn>
                        </p:par>
                        <p:par>
                          <p:cTn id="71" fill="hold">
                            <p:stCondLst>
                              <p:cond delay="3200"/>
                            </p:stCondLst>
                            <p:childTnLst>
                              <p:par>
                                <p:cTn id="72" presetID="22" presetClass="entr" presetSubtype="8" fill="hold"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left)">
                                      <p:cBhvr>
                                        <p:cTn id="74" dur="500"/>
                                        <p:tgtEl>
                                          <p:spTgt spid="23"/>
                                        </p:tgtEl>
                                      </p:cBhvr>
                                    </p:animEffect>
                                  </p:childTnLst>
                                </p:cTn>
                              </p:par>
                            </p:childTnLst>
                          </p:cTn>
                        </p:par>
                        <p:par>
                          <p:cTn id="75" fill="hold">
                            <p:stCondLst>
                              <p:cond delay="3700"/>
                            </p:stCondLst>
                            <p:childTnLst>
                              <p:par>
                                <p:cTn id="76" presetID="22" presetClass="entr" presetSubtype="8" fill="hold"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childTnLst>
                          </p:cTn>
                        </p:par>
                        <p:par>
                          <p:cTn id="79" fill="hold">
                            <p:stCondLst>
                              <p:cond delay="4200"/>
                            </p:stCondLst>
                            <p:childTnLst>
                              <p:par>
                                <p:cTn id="80" presetID="22" presetClass="entr" presetSubtype="8" fill="hold" nodeType="after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left)">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animBg="1"/>
      <p:bldP spid="13" grpId="0" animBg="1"/>
      <p:bldP spid="14" grpId="0" animBg="1"/>
      <p:bldP spid="15" grpId="0"/>
      <p:bldP spid="16" grpId="0"/>
      <p:bldP spid="17" grpId="0"/>
      <p:bldP spid="18" grpId="0" animBg="1"/>
      <p:bldP spid="19" grpId="0"/>
      <p:bldP spid="20" grpId="0" animBg="1"/>
      <p:bldP spid="21"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sp>
        <p:nvSpPr>
          <p:cNvPr id="11" name="圆角右箭头 10"/>
          <p:cNvSpPr/>
          <p:nvPr/>
        </p:nvSpPr>
        <p:spPr>
          <a:xfrm>
            <a:off x="3404650" y="1470388"/>
            <a:ext cx="1080248" cy="1226498"/>
          </a:xfrm>
          <a:prstGeom prst="bentArrow">
            <a:avLst/>
          </a:prstGeom>
          <a:solidFill>
            <a:srgbClr val="DD1C3E"/>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b="0">
              <a:solidFill>
                <a:schemeClr val="tx1"/>
              </a:solidFill>
            </a:endParaRPr>
          </a:p>
        </p:txBody>
      </p:sp>
      <p:sp>
        <p:nvSpPr>
          <p:cNvPr id="12" name="圆角右箭头 11"/>
          <p:cNvSpPr/>
          <p:nvPr/>
        </p:nvSpPr>
        <p:spPr>
          <a:xfrm rot="5400000">
            <a:off x="4822795" y="1552485"/>
            <a:ext cx="1073185" cy="1234570"/>
          </a:xfrm>
          <a:prstGeom prst="bentArrow">
            <a:avLst/>
          </a:prstGeom>
          <a:solidFill>
            <a:srgbClr val="424A5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b="0">
              <a:solidFill>
                <a:schemeClr val="tx1"/>
              </a:solidFill>
            </a:endParaRPr>
          </a:p>
        </p:txBody>
      </p:sp>
      <p:sp>
        <p:nvSpPr>
          <p:cNvPr id="13" name="圆角右箭头 12"/>
          <p:cNvSpPr/>
          <p:nvPr/>
        </p:nvSpPr>
        <p:spPr>
          <a:xfrm rot="16200000">
            <a:off x="3350302" y="2871714"/>
            <a:ext cx="1073185" cy="1234570"/>
          </a:xfrm>
          <a:prstGeom prst="bentArrow">
            <a:avLst/>
          </a:prstGeom>
          <a:solidFill>
            <a:srgbClr val="424A5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b="0">
              <a:solidFill>
                <a:schemeClr val="tx1"/>
              </a:solidFill>
            </a:endParaRPr>
          </a:p>
        </p:txBody>
      </p:sp>
      <p:sp>
        <p:nvSpPr>
          <p:cNvPr id="14" name="圆角右箭头 13"/>
          <p:cNvSpPr/>
          <p:nvPr/>
        </p:nvSpPr>
        <p:spPr>
          <a:xfrm flipH="1" flipV="1">
            <a:off x="4767821" y="2944192"/>
            <a:ext cx="1080248" cy="1226498"/>
          </a:xfrm>
          <a:prstGeom prst="bentArrow">
            <a:avLst/>
          </a:prstGeom>
          <a:solidFill>
            <a:srgbClr val="DD1C3E"/>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b="0">
              <a:solidFill>
                <a:schemeClr val="tx1"/>
              </a:solidFill>
            </a:endParaRPr>
          </a:p>
        </p:txBody>
      </p:sp>
      <p:grpSp>
        <p:nvGrpSpPr>
          <p:cNvPr id="15" name="组合 14"/>
          <p:cNvGrpSpPr/>
          <p:nvPr/>
        </p:nvGrpSpPr>
        <p:grpSpPr>
          <a:xfrm>
            <a:off x="3738933" y="2126001"/>
            <a:ext cx="1800200" cy="1501897"/>
            <a:chOff x="3666054" y="2607295"/>
            <a:chExt cx="1924896" cy="2002530"/>
          </a:xfrm>
        </p:grpSpPr>
        <p:sp>
          <p:nvSpPr>
            <p:cNvPr id="16" name="TextBox 28"/>
            <p:cNvSpPr txBox="1"/>
            <p:nvPr/>
          </p:nvSpPr>
          <p:spPr>
            <a:xfrm>
              <a:off x="3753141" y="2607295"/>
              <a:ext cx="1750723" cy="615554"/>
            </a:xfrm>
            <a:prstGeom prst="rect">
              <a:avLst/>
            </a:prstGeom>
            <a:noFill/>
          </p:spPr>
          <p:txBody>
            <a:bodyPr wrap="square" rtlCol="0">
              <a:spAutoFit/>
            </a:bodyPr>
            <a:lstStyle/>
            <a:p>
              <a:pPr algn="ctr"/>
              <a:r>
                <a:rPr lang="zh-CN" altLang="en-US" sz="2400" b="0" dirty="0">
                  <a:latin typeface="微软雅黑" panose="020B0503020204020204" pitchFamily="34" charset="-122"/>
                  <a:ea typeface="微软雅黑" panose="020B0503020204020204" pitchFamily="34" charset="-122"/>
                </a:rPr>
                <a:t>添加标题</a:t>
              </a:r>
            </a:p>
          </p:txBody>
        </p:sp>
        <p:sp>
          <p:nvSpPr>
            <p:cNvPr id="17" name="TextBox 29"/>
            <p:cNvSpPr txBox="1"/>
            <p:nvPr/>
          </p:nvSpPr>
          <p:spPr>
            <a:xfrm>
              <a:off x="3666054" y="3206363"/>
              <a:ext cx="1924896" cy="1403462"/>
            </a:xfrm>
            <a:prstGeom prst="rect">
              <a:avLst/>
            </a:prstGeom>
            <a:noFill/>
          </p:spPr>
          <p:txBody>
            <a:bodyPr wrap="square" rtlCol="0">
              <a:spAutoFit/>
            </a:bodyPr>
            <a:lstStyle/>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6071064" y="1403879"/>
            <a:ext cx="1800200" cy="1280909"/>
            <a:chOff x="6391520" y="1772816"/>
            <a:chExt cx="1924896" cy="1707877"/>
          </a:xfrm>
        </p:grpSpPr>
        <p:sp>
          <p:nvSpPr>
            <p:cNvPr id="19" name="TextBox 31"/>
            <p:cNvSpPr txBox="1"/>
            <p:nvPr/>
          </p:nvSpPr>
          <p:spPr>
            <a:xfrm>
              <a:off x="6622623" y="1772816"/>
              <a:ext cx="1462691" cy="451405"/>
            </a:xfrm>
            <a:prstGeom prst="rect">
              <a:avLst/>
            </a:prstGeom>
            <a:noFill/>
          </p:spPr>
          <p:txBody>
            <a:bodyPr wrap="square" rtlCol="0">
              <a:spAutoFit/>
            </a:bodyPr>
            <a:lstStyle/>
            <a:p>
              <a:pPr algn="ctr"/>
              <a:r>
                <a:rPr lang="zh-CN" altLang="en-US" sz="1600" b="0" dirty="0">
                  <a:latin typeface="微软雅黑" panose="020B0503020204020204" pitchFamily="34" charset="-122"/>
                  <a:ea typeface="微软雅黑" panose="020B0503020204020204" pitchFamily="34" charset="-122"/>
                </a:rPr>
                <a:t>添加标题</a:t>
              </a:r>
            </a:p>
          </p:txBody>
        </p:sp>
        <p:sp>
          <p:nvSpPr>
            <p:cNvPr id="20" name="TextBox 32"/>
            <p:cNvSpPr txBox="1"/>
            <p:nvPr/>
          </p:nvSpPr>
          <p:spPr>
            <a:xfrm>
              <a:off x="6391520" y="2077233"/>
              <a:ext cx="1924896" cy="1403460"/>
            </a:xfrm>
            <a:prstGeom prst="rect">
              <a:avLst/>
            </a:prstGeom>
            <a:noFill/>
          </p:spPr>
          <p:txBody>
            <a:bodyPr wrap="square" rtlCol="0">
              <a:spAutoFit/>
            </a:bodyPr>
            <a:lstStyle/>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6071064" y="2973719"/>
            <a:ext cx="1800200" cy="1300039"/>
            <a:chOff x="6391520" y="3692218"/>
            <a:chExt cx="1924896" cy="1733386"/>
          </a:xfrm>
        </p:grpSpPr>
        <p:sp>
          <p:nvSpPr>
            <p:cNvPr id="22" name="TextBox 34"/>
            <p:cNvSpPr txBox="1"/>
            <p:nvPr/>
          </p:nvSpPr>
          <p:spPr>
            <a:xfrm>
              <a:off x="6622623" y="3692218"/>
              <a:ext cx="1462691" cy="451406"/>
            </a:xfrm>
            <a:prstGeom prst="rect">
              <a:avLst/>
            </a:prstGeom>
            <a:noFill/>
          </p:spPr>
          <p:txBody>
            <a:bodyPr wrap="square" rtlCol="0">
              <a:spAutoFit/>
            </a:bodyPr>
            <a:lstStyle/>
            <a:p>
              <a:pPr algn="ctr"/>
              <a:r>
                <a:rPr lang="zh-CN" altLang="en-US" sz="1600" b="0" dirty="0">
                  <a:latin typeface="微软雅黑" panose="020B0503020204020204" pitchFamily="34" charset="-122"/>
                  <a:ea typeface="微软雅黑" panose="020B0503020204020204" pitchFamily="34" charset="-122"/>
                </a:rPr>
                <a:t>添加标题</a:t>
              </a:r>
            </a:p>
          </p:txBody>
        </p:sp>
        <p:sp>
          <p:nvSpPr>
            <p:cNvPr id="23" name="TextBox 35"/>
            <p:cNvSpPr txBox="1"/>
            <p:nvPr/>
          </p:nvSpPr>
          <p:spPr>
            <a:xfrm>
              <a:off x="6391520" y="4022142"/>
              <a:ext cx="1924896" cy="1403462"/>
            </a:xfrm>
            <a:prstGeom prst="rect">
              <a:avLst/>
            </a:prstGeom>
            <a:noFill/>
          </p:spPr>
          <p:txBody>
            <a:bodyPr wrap="square" rtlCol="0">
              <a:spAutoFit/>
            </a:bodyPr>
            <a:lstStyle/>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1246528" y="1392130"/>
            <a:ext cx="1800200" cy="1269861"/>
            <a:chOff x="918912" y="1844824"/>
            <a:chExt cx="1924896" cy="1693146"/>
          </a:xfrm>
        </p:grpSpPr>
        <p:sp>
          <p:nvSpPr>
            <p:cNvPr id="25" name="TextBox 37"/>
            <p:cNvSpPr txBox="1"/>
            <p:nvPr/>
          </p:nvSpPr>
          <p:spPr>
            <a:xfrm>
              <a:off x="1150015" y="1844824"/>
              <a:ext cx="1462691" cy="451405"/>
            </a:xfrm>
            <a:prstGeom prst="rect">
              <a:avLst/>
            </a:prstGeom>
            <a:noFill/>
          </p:spPr>
          <p:txBody>
            <a:bodyPr wrap="square" rtlCol="0">
              <a:spAutoFit/>
            </a:bodyPr>
            <a:lstStyle/>
            <a:p>
              <a:pPr algn="ctr"/>
              <a:r>
                <a:rPr lang="zh-CN" altLang="en-US" sz="1600" b="0" dirty="0">
                  <a:latin typeface="微软雅黑" panose="020B0503020204020204" pitchFamily="34" charset="-122"/>
                  <a:ea typeface="微软雅黑" panose="020B0503020204020204" pitchFamily="34" charset="-122"/>
                </a:rPr>
                <a:t>添加标题</a:t>
              </a:r>
            </a:p>
          </p:txBody>
        </p:sp>
        <p:sp>
          <p:nvSpPr>
            <p:cNvPr id="26" name="TextBox 38"/>
            <p:cNvSpPr txBox="1"/>
            <p:nvPr/>
          </p:nvSpPr>
          <p:spPr>
            <a:xfrm>
              <a:off x="918912" y="2134510"/>
              <a:ext cx="1924896" cy="1403460"/>
            </a:xfrm>
            <a:prstGeom prst="rect">
              <a:avLst/>
            </a:prstGeom>
            <a:noFill/>
          </p:spPr>
          <p:txBody>
            <a:bodyPr wrap="square" rtlCol="0">
              <a:spAutoFit/>
            </a:bodyPr>
            <a:lstStyle/>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1246528" y="3047032"/>
            <a:ext cx="1800200" cy="1308273"/>
            <a:chOff x="918912" y="3738518"/>
            <a:chExt cx="1924896" cy="1744365"/>
          </a:xfrm>
        </p:grpSpPr>
        <p:sp>
          <p:nvSpPr>
            <p:cNvPr id="28" name="TextBox 40"/>
            <p:cNvSpPr txBox="1"/>
            <p:nvPr/>
          </p:nvSpPr>
          <p:spPr>
            <a:xfrm>
              <a:off x="1150015" y="3738518"/>
              <a:ext cx="1462691" cy="451405"/>
            </a:xfrm>
            <a:prstGeom prst="rect">
              <a:avLst/>
            </a:prstGeom>
            <a:noFill/>
          </p:spPr>
          <p:txBody>
            <a:bodyPr wrap="square" rtlCol="0">
              <a:spAutoFit/>
            </a:bodyPr>
            <a:lstStyle/>
            <a:p>
              <a:pPr algn="ctr"/>
              <a:r>
                <a:rPr lang="zh-CN" altLang="en-US" sz="1600" b="0" dirty="0">
                  <a:latin typeface="微软雅黑" panose="020B0503020204020204" pitchFamily="34" charset="-122"/>
                  <a:ea typeface="微软雅黑" panose="020B0503020204020204" pitchFamily="34" charset="-122"/>
                </a:rPr>
                <a:t>添加标题</a:t>
              </a:r>
            </a:p>
          </p:txBody>
        </p:sp>
        <p:sp>
          <p:nvSpPr>
            <p:cNvPr id="29" name="TextBox 41"/>
            <p:cNvSpPr txBox="1"/>
            <p:nvPr/>
          </p:nvSpPr>
          <p:spPr>
            <a:xfrm>
              <a:off x="918912" y="4079421"/>
              <a:ext cx="1924896" cy="1403462"/>
            </a:xfrm>
            <a:prstGeom prst="rect">
              <a:avLst/>
            </a:prstGeom>
            <a:noFill/>
          </p:spPr>
          <p:txBody>
            <a:bodyPr wrap="square" rtlCol="0">
              <a:spAutoFit/>
            </a:bodyPr>
            <a:lstStyle/>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a:p>
              <a:pPr algn="ctr">
                <a:lnSpc>
                  <a:spcPct val="130000"/>
                </a:lnSpc>
              </a:pPr>
              <a:r>
                <a:rPr lang="zh-CN" altLang="en-US" sz="1200" b="0" dirty="0">
                  <a:latin typeface="微软雅黑" panose="020B0503020204020204" pitchFamily="34" charset="-122"/>
                  <a:ea typeface="微软雅黑" panose="020B0503020204020204" pitchFamily="34" charset="-122"/>
                </a:rPr>
                <a:t>单击此处添加文本</a:t>
              </a:r>
              <a:endParaRPr lang="en-US" altLang="zh-CN" sz="1200" b="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57573899"/>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1" fill="hold" grpId="0" nodeType="withEffect">
                                  <p:stCondLst>
                                    <p:cond delay="20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par>
                                <p:cTn id="25" presetID="22" presetClass="entr" presetSubtype="2" fill="hold" grpId="0" nodeType="withEffect">
                                  <p:stCondLst>
                                    <p:cond delay="50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par>
                                <p:cTn id="28" presetID="22" presetClass="entr" presetSubtype="4" fill="hold" grpId="0" nodeType="withEffect">
                                  <p:stCondLst>
                                    <p:cond delay="80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par>
                          <p:cTn id="31" fill="hold">
                            <p:stCondLst>
                              <p:cond delay="2300"/>
                            </p:stCondLst>
                            <p:childTnLst>
                              <p:par>
                                <p:cTn id="32" presetID="53" presetClass="entr" presetSubtype="16"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Effect transition="in" filter="fade">
                                      <p:cBhvr>
                                        <p:cTn id="36" dur="500"/>
                                        <p:tgtEl>
                                          <p:spTgt spid="15"/>
                                        </p:tgtEl>
                                      </p:cBhvr>
                                    </p:animEffect>
                                  </p:childTnLst>
                                </p:cTn>
                              </p:par>
                            </p:childTnLst>
                          </p:cTn>
                        </p:par>
                        <p:par>
                          <p:cTn id="37" fill="hold">
                            <p:stCondLst>
                              <p:cond delay="2800"/>
                            </p:stCondLst>
                            <p:childTnLst>
                              <p:par>
                                <p:cTn id="38" presetID="22" presetClass="entr" presetSubtype="8"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par>
                                <p:cTn id="41" presetID="22" presetClass="entr" presetSubtype="8"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par>
                                <p:cTn id="44" presetID="22" presetClass="entr" presetSubtype="2"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right)">
                                      <p:cBhvr>
                                        <p:cTn id="46" dur="500"/>
                                        <p:tgtEl>
                                          <p:spTgt spid="27"/>
                                        </p:tgtEl>
                                      </p:cBhvr>
                                    </p:animEffect>
                                  </p:childTnLst>
                                </p:cTn>
                              </p:par>
                              <p:par>
                                <p:cTn id="47" presetID="22" presetClass="entr" presetSubtype="2"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3017253" y="1419623"/>
            <a:ext cx="3109494" cy="2763423"/>
            <a:chOff x="873550" y="1447293"/>
            <a:chExt cx="3098949" cy="2582126"/>
          </a:xfrm>
          <a:effectLst/>
        </p:grpSpPr>
        <p:sp>
          <p:nvSpPr>
            <p:cNvPr id="12" name="Freeform 210"/>
            <p:cNvSpPr>
              <a:spLocks/>
            </p:cNvSpPr>
            <p:nvPr/>
          </p:nvSpPr>
          <p:spPr bwMode="auto">
            <a:xfrm>
              <a:off x="1964595" y="3554721"/>
              <a:ext cx="916860" cy="403876"/>
            </a:xfrm>
            <a:custGeom>
              <a:avLst/>
              <a:gdLst>
                <a:gd name="T0" fmla="*/ 22 w 203"/>
                <a:gd name="T1" fmla="*/ 0 h 89"/>
                <a:gd name="T2" fmla="*/ 0 w 203"/>
                <a:gd name="T3" fmla="*/ 89 h 89"/>
                <a:gd name="T4" fmla="*/ 203 w 203"/>
                <a:gd name="T5" fmla="*/ 89 h 89"/>
                <a:gd name="T6" fmla="*/ 181 w 203"/>
                <a:gd name="T7" fmla="*/ 0 h 89"/>
                <a:gd name="T8" fmla="*/ 22 w 203"/>
                <a:gd name="T9" fmla="*/ 0 h 89"/>
              </a:gdLst>
              <a:ahLst/>
              <a:cxnLst>
                <a:cxn ang="0">
                  <a:pos x="T0" y="T1"/>
                </a:cxn>
                <a:cxn ang="0">
                  <a:pos x="T2" y="T3"/>
                </a:cxn>
                <a:cxn ang="0">
                  <a:pos x="T4" y="T5"/>
                </a:cxn>
                <a:cxn ang="0">
                  <a:pos x="T6" y="T7"/>
                </a:cxn>
                <a:cxn ang="0">
                  <a:pos x="T8" y="T9"/>
                </a:cxn>
              </a:cxnLst>
              <a:rect l="0" t="0" r="r" b="b"/>
              <a:pathLst>
                <a:path w="203" h="89">
                  <a:moveTo>
                    <a:pt x="22" y="0"/>
                  </a:moveTo>
                  <a:cubicBezTo>
                    <a:pt x="14" y="30"/>
                    <a:pt x="7" y="60"/>
                    <a:pt x="0" y="89"/>
                  </a:cubicBezTo>
                  <a:cubicBezTo>
                    <a:pt x="67" y="89"/>
                    <a:pt x="135" y="89"/>
                    <a:pt x="203" y="89"/>
                  </a:cubicBezTo>
                  <a:cubicBezTo>
                    <a:pt x="195" y="60"/>
                    <a:pt x="188" y="30"/>
                    <a:pt x="181" y="0"/>
                  </a:cubicBezTo>
                  <a:cubicBezTo>
                    <a:pt x="128" y="0"/>
                    <a:pt x="75" y="0"/>
                    <a:pt x="22" y="0"/>
                  </a:cubicBezTo>
                  <a:close/>
                </a:path>
              </a:pathLst>
            </a:custGeom>
            <a:solidFill>
              <a:schemeClr val="tx2">
                <a:lumMod val="50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 name="Freeform 211"/>
            <p:cNvSpPr>
              <a:spLocks/>
            </p:cNvSpPr>
            <p:nvPr/>
          </p:nvSpPr>
          <p:spPr bwMode="auto">
            <a:xfrm>
              <a:off x="1859319" y="3952855"/>
              <a:ext cx="1127413" cy="76564"/>
            </a:xfrm>
            <a:custGeom>
              <a:avLst/>
              <a:gdLst>
                <a:gd name="T0" fmla="*/ 238 w 249"/>
                <a:gd name="T1" fmla="*/ 0 h 17"/>
                <a:gd name="T2" fmla="*/ 10 w 249"/>
                <a:gd name="T3" fmla="*/ 0 h 17"/>
                <a:gd name="T4" fmla="*/ 0 w 249"/>
                <a:gd name="T5" fmla="*/ 12 h 17"/>
                <a:gd name="T6" fmla="*/ 0 w 249"/>
                <a:gd name="T7" fmla="*/ 17 h 17"/>
                <a:gd name="T8" fmla="*/ 249 w 249"/>
                <a:gd name="T9" fmla="*/ 17 h 17"/>
                <a:gd name="T10" fmla="*/ 249 w 249"/>
                <a:gd name="T11" fmla="*/ 12 h 17"/>
                <a:gd name="T12" fmla="*/ 238 w 249"/>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249" h="17">
                  <a:moveTo>
                    <a:pt x="238" y="0"/>
                  </a:moveTo>
                  <a:cubicBezTo>
                    <a:pt x="10" y="0"/>
                    <a:pt x="10" y="0"/>
                    <a:pt x="10" y="0"/>
                  </a:cubicBezTo>
                  <a:cubicBezTo>
                    <a:pt x="4" y="0"/>
                    <a:pt x="0" y="5"/>
                    <a:pt x="0" y="12"/>
                  </a:cubicBezTo>
                  <a:cubicBezTo>
                    <a:pt x="0" y="17"/>
                    <a:pt x="0" y="17"/>
                    <a:pt x="0" y="17"/>
                  </a:cubicBezTo>
                  <a:cubicBezTo>
                    <a:pt x="249" y="17"/>
                    <a:pt x="249" y="17"/>
                    <a:pt x="249" y="17"/>
                  </a:cubicBezTo>
                  <a:cubicBezTo>
                    <a:pt x="249" y="12"/>
                    <a:pt x="249" y="12"/>
                    <a:pt x="249" y="12"/>
                  </a:cubicBezTo>
                  <a:cubicBezTo>
                    <a:pt x="249" y="5"/>
                    <a:pt x="244" y="0"/>
                    <a:pt x="238"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212"/>
            <p:cNvSpPr>
              <a:spLocks/>
            </p:cNvSpPr>
            <p:nvPr/>
          </p:nvSpPr>
          <p:spPr bwMode="auto">
            <a:xfrm>
              <a:off x="873550" y="3401594"/>
              <a:ext cx="3098949" cy="298600"/>
            </a:xfrm>
            <a:custGeom>
              <a:avLst/>
              <a:gdLst>
                <a:gd name="T0" fmla="*/ 0 w 685"/>
                <a:gd name="T1" fmla="*/ 0 h 66"/>
                <a:gd name="T2" fmla="*/ 0 w 685"/>
                <a:gd name="T3" fmla="*/ 49 h 66"/>
                <a:gd name="T4" fmla="*/ 17 w 685"/>
                <a:gd name="T5" fmla="*/ 66 h 66"/>
                <a:gd name="T6" fmla="*/ 668 w 685"/>
                <a:gd name="T7" fmla="*/ 66 h 66"/>
                <a:gd name="T8" fmla="*/ 685 w 685"/>
                <a:gd name="T9" fmla="*/ 49 h 66"/>
                <a:gd name="T10" fmla="*/ 685 w 685"/>
                <a:gd name="T11" fmla="*/ 0 h 66"/>
                <a:gd name="T12" fmla="*/ 0 w 685"/>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685" h="66">
                  <a:moveTo>
                    <a:pt x="0" y="0"/>
                  </a:moveTo>
                  <a:cubicBezTo>
                    <a:pt x="0" y="49"/>
                    <a:pt x="0" y="49"/>
                    <a:pt x="0" y="49"/>
                  </a:cubicBezTo>
                  <a:cubicBezTo>
                    <a:pt x="0" y="58"/>
                    <a:pt x="7" y="66"/>
                    <a:pt x="17" y="66"/>
                  </a:cubicBezTo>
                  <a:cubicBezTo>
                    <a:pt x="668" y="66"/>
                    <a:pt x="668" y="66"/>
                    <a:pt x="668" y="66"/>
                  </a:cubicBezTo>
                  <a:cubicBezTo>
                    <a:pt x="677" y="66"/>
                    <a:pt x="685" y="58"/>
                    <a:pt x="685" y="49"/>
                  </a:cubicBezTo>
                  <a:cubicBezTo>
                    <a:pt x="685" y="0"/>
                    <a:pt x="685" y="0"/>
                    <a:pt x="685" y="0"/>
                  </a:cubicBezTo>
                  <a:lnTo>
                    <a:pt x="0"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213"/>
            <p:cNvSpPr>
              <a:spLocks/>
            </p:cNvSpPr>
            <p:nvPr/>
          </p:nvSpPr>
          <p:spPr bwMode="auto">
            <a:xfrm>
              <a:off x="873550" y="1447293"/>
              <a:ext cx="3098949" cy="1954301"/>
            </a:xfrm>
            <a:prstGeom prst="frame">
              <a:avLst>
                <a:gd name="adj1" fmla="val 7301"/>
              </a:avLst>
            </a:prstGeom>
            <a:solidFill>
              <a:schemeClr val="tx2">
                <a:lumMod val="50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Rectangle 214"/>
            <p:cNvSpPr>
              <a:spLocks noChangeArrowheads="1"/>
            </p:cNvSpPr>
            <p:nvPr/>
          </p:nvSpPr>
          <p:spPr bwMode="auto">
            <a:xfrm>
              <a:off x="1001795" y="1569795"/>
              <a:ext cx="2842457" cy="1705467"/>
            </a:xfrm>
            <a:prstGeom prst="rect">
              <a:avLst/>
            </a:prstGeom>
            <a:blipFill>
              <a:blip r:embed="rId2" cstate="screen">
                <a:extLst>
                  <a:ext uri="{28A0092B-C50C-407E-A947-70E740481C1C}">
                    <a14:useLocalDpi xmlns:a14="http://schemas.microsoft.com/office/drawing/2010/main"/>
                  </a:ext>
                </a:extLst>
              </a:blip>
              <a:stretch>
                <a:fillRect/>
              </a:stretch>
            </a:blipFill>
            <a:ln>
              <a:solidFill>
                <a:schemeClr val="bg1">
                  <a:lumMod val="95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727989"/>
              <a:endParaRPr lang="zh-CN" altLang="en-US" sz="3401">
                <a:solidFill>
                  <a:schemeClr val="lt1"/>
                </a:solidFill>
              </a:endParaRPr>
            </a:p>
          </p:txBody>
        </p:sp>
      </p:grpSp>
      <p:sp>
        <p:nvSpPr>
          <p:cNvPr id="17" name="TextBox 53"/>
          <p:cNvSpPr txBox="1"/>
          <p:nvPr/>
        </p:nvSpPr>
        <p:spPr>
          <a:xfrm>
            <a:off x="6211222" y="2038079"/>
            <a:ext cx="1992964" cy="461665"/>
          </a:xfrm>
          <a:prstGeom prst="rect">
            <a:avLst/>
          </a:prstGeom>
          <a:noFill/>
          <a:ln>
            <a:noFill/>
            <a:prstDash val="sysDash"/>
          </a:ln>
        </p:spPr>
        <p:txBody>
          <a:bodyPr wrap="square" rtlCol="0">
            <a:spAutoFit/>
          </a:bodyPr>
          <a:lstStyle/>
          <a:p>
            <a:pPr algn="ctr"/>
            <a:r>
              <a:rPr lang="zh-CN" altLang="en-US" sz="1200" dirty="0">
                <a:solidFill>
                  <a:schemeClr val="tx1">
                    <a:lumMod val="75000"/>
                    <a:lumOff val="25000"/>
                  </a:schemeClr>
                </a:solidFill>
                <a:latin typeface="微软雅黑" pitchFamily="34" charset="-122"/>
                <a:ea typeface="微软雅黑" panose="020B0503020204020204" pitchFamily="34" charset="-122"/>
              </a:rPr>
              <a:t>输入你的文字输入你的文字 输入你的文字 输入你</a:t>
            </a:r>
            <a:r>
              <a:rPr lang="zh-CN" altLang="en-US" sz="1200" dirty="0" smtClean="0">
                <a:solidFill>
                  <a:schemeClr val="tx1">
                    <a:lumMod val="75000"/>
                    <a:lumOff val="25000"/>
                  </a:schemeClr>
                </a:solidFill>
                <a:latin typeface="微软雅黑" pitchFamily="34" charset="-122"/>
                <a:ea typeface="微软雅黑" panose="020B0503020204020204" pitchFamily="34" charset="-122"/>
              </a:rPr>
              <a:t>的</a:t>
            </a:r>
            <a:endParaRPr lang="zh-CN" altLang="en-US" sz="1200" dirty="0">
              <a:solidFill>
                <a:schemeClr val="tx1">
                  <a:lumMod val="75000"/>
                  <a:lumOff val="25000"/>
                </a:schemeClr>
              </a:solidFill>
              <a:latin typeface="微软雅黑" pitchFamily="34" charset="-122"/>
              <a:ea typeface="微软雅黑" panose="020B0503020204020204" pitchFamily="34" charset="-122"/>
            </a:endParaRPr>
          </a:p>
        </p:txBody>
      </p:sp>
      <p:grpSp>
        <p:nvGrpSpPr>
          <p:cNvPr id="18" name="组合 17"/>
          <p:cNvGrpSpPr/>
          <p:nvPr/>
        </p:nvGrpSpPr>
        <p:grpSpPr>
          <a:xfrm>
            <a:off x="5908012" y="2761028"/>
            <a:ext cx="2120372" cy="1682931"/>
            <a:chOff x="873550" y="1447293"/>
            <a:chExt cx="3098949" cy="2582126"/>
          </a:xfrm>
          <a:effectLst/>
        </p:grpSpPr>
        <p:sp>
          <p:nvSpPr>
            <p:cNvPr id="19" name="Rectangle 214"/>
            <p:cNvSpPr>
              <a:spLocks noChangeArrowheads="1"/>
            </p:cNvSpPr>
            <p:nvPr/>
          </p:nvSpPr>
          <p:spPr bwMode="auto">
            <a:xfrm>
              <a:off x="1001795" y="1569795"/>
              <a:ext cx="2842457" cy="1705467"/>
            </a:xfrm>
            <a:prstGeom prst="rect">
              <a:avLst/>
            </a:prstGeom>
            <a:solidFill>
              <a:schemeClr val="bg1">
                <a:lumMod val="7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727989"/>
              <a:endParaRPr lang="zh-CN" altLang="en-US" sz="3401">
                <a:solidFill>
                  <a:schemeClr val="lt1"/>
                </a:solidFill>
              </a:endParaRPr>
            </a:p>
          </p:txBody>
        </p:sp>
        <p:sp>
          <p:nvSpPr>
            <p:cNvPr id="20" name="Freeform 210"/>
            <p:cNvSpPr>
              <a:spLocks/>
            </p:cNvSpPr>
            <p:nvPr/>
          </p:nvSpPr>
          <p:spPr bwMode="auto">
            <a:xfrm>
              <a:off x="1964595" y="3554721"/>
              <a:ext cx="916860" cy="403876"/>
            </a:xfrm>
            <a:custGeom>
              <a:avLst/>
              <a:gdLst>
                <a:gd name="T0" fmla="*/ 22 w 203"/>
                <a:gd name="T1" fmla="*/ 0 h 89"/>
                <a:gd name="T2" fmla="*/ 0 w 203"/>
                <a:gd name="T3" fmla="*/ 89 h 89"/>
                <a:gd name="T4" fmla="*/ 203 w 203"/>
                <a:gd name="T5" fmla="*/ 89 h 89"/>
                <a:gd name="T6" fmla="*/ 181 w 203"/>
                <a:gd name="T7" fmla="*/ 0 h 89"/>
                <a:gd name="T8" fmla="*/ 22 w 203"/>
                <a:gd name="T9" fmla="*/ 0 h 89"/>
              </a:gdLst>
              <a:ahLst/>
              <a:cxnLst>
                <a:cxn ang="0">
                  <a:pos x="T0" y="T1"/>
                </a:cxn>
                <a:cxn ang="0">
                  <a:pos x="T2" y="T3"/>
                </a:cxn>
                <a:cxn ang="0">
                  <a:pos x="T4" y="T5"/>
                </a:cxn>
                <a:cxn ang="0">
                  <a:pos x="T6" y="T7"/>
                </a:cxn>
                <a:cxn ang="0">
                  <a:pos x="T8" y="T9"/>
                </a:cxn>
              </a:cxnLst>
              <a:rect l="0" t="0" r="r" b="b"/>
              <a:pathLst>
                <a:path w="203" h="89">
                  <a:moveTo>
                    <a:pt x="22" y="0"/>
                  </a:moveTo>
                  <a:cubicBezTo>
                    <a:pt x="14" y="30"/>
                    <a:pt x="7" y="60"/>
                    <a:pt x="0" y="89"/>
                  </a:cubicBezTo>
                  <a:cubicBezTo>
                    <a:pt x="67" y="89"/>
                    <a:pt x="135" y="89"/>
                    <a:pt x="203" y="89"/>
                  </a:cubicBezTo>
                  <a:cubicBezTo>
                    <a:pt x="195" y="60"/>
                    <a:pt x="188" y="30"/>
                    <a:pt x="181" y="0"/>
                  </a:cubicBezTo>
                  <a:cubicBezTo>
                    <a:pt x="128" y="0"/>
                    <a:pt x="75" y="0"/>
                    <a:pt x="22" y="0"/>
                  </a:cubicBezTo>
                  <a:close/>
                </a:path>
              </a:pathLst>
            </a:custGeom>
            <a:solidFill>
              <a:schemeClr val="tx2">
                <a:lumMod val="50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Freeform 211"/>
            <p:cNvSpPr>
              <a:spLocks/>
            </p:cNvSpPr>
            <p:nvPr/>
          </p:nvSpPr>
          <p:spPr bwMode="auto">
            <a:xfrm>
              <a:off x="1859319" y="3952855"/>
              <a:ext cx="1127413" cy="76564"/>
            </a:xfrm>
            <a:custGeom>
              <a:avLst/>
              <a:gdLst>
                <a:gd name="T0" fmla="*/ 238 w 249"/>
                <a:gd name="T1" fmla="*/ 0 h 17"/>
                <a:gd name="T2" fmla="*/ 10 w 249"/>
                <a:gd name="T3" fmla="*/ 0 h 17"/>
                <a:gd name="T4" fmla="*/ 0 w 249"/>
                <a:gd name="T5" fmla="*/ 12 h 17"/>
                <a:gd name="T6" fmla="*/ 0 w 249"/>
                <a:gd name="T7" fmla="*/ 17 h 17"/>
                <a:gd name="T8" fmla="*/ 249 w 249"/>
                <a:gd name="T9" fmla="*/ 17 h 17"/>
                <a:gd name="T10" fmla="*/ 249 w 249"/>
                <a:gd name="T11" fmla="*/ 12 h 17"/>
                <a:gd name="T12" fmla="*/ 238 w 249"/>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249" h="17">
                  <a:moveTo>
                    <a:pt x="238" y="0"/>
                  </a:moveTo>
                  <a:cubicBezTo>
                    <a:pt x="10" y="0"/>
                    <a:pt x="10" y="0"/>
                    <a:pt x="10" y="0"/>
                  </a:cubicBezTo>
                  <a:cubicBezTo>
                    <a:pt x="4" y="0"/>
                    <a:pt x="0" y="5"/>
                    <a:pt x="0" y="12"/>
                  </a:cubicBezTo>
                  <a:cubicBezTo>
                    <a:pt x="0" y="17"/>
                    <a:pt x="0" y="17"/>
                    <a:pt x="0" y="17"/>
                  </a:cubicBezTo>
                  <a:cubicBezTo>
                    <a:pt x="249" y="17"/>
                    <a:pt x="249" y="17"/>
                    <a:pt x="249" y="17"/>
                  </a:cubicBezTo>
                  <a:cubicBezTo>
                    <a:pt x="249" y="12"/>
                    <a:pt x="249" y="12"/>
                    <a:pt x="249" y="12"/>
                  </a:cubicBezTo>
                  <a:cubicBezTo>
                    <a:pt x="249" y="5"/>
                    <a:pt x="244" y="0"/>
                    <a:pt x="238"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12"/>
            <p:cNvSpPr>
              <a:spLocks/>
            </p:cNvSpPr>
            <p:nvPr/>
          </p:nvSpPr>
          <p:spPr bwMode="auto">
            <a:xfrm>
              <a:off x="873550" y="3401594"/>
              <a:ext cx="3098949" cy="298600"/>
            </a:xfrm>
            <a:custGeom>
              <a:avLst/>
              <a:gdLst>
                <a:gd name="T0" fmla="*/ 0 w 685"/>
                <a:gd name="T1" fmla="*/ 0 h 66"/>
                <a:gd name="T2" fmla="*/ 0 w 685"/>
                <a:gd name="T3" fmla="*/ 49 h 66"/>
                <a:gd name="T4" fmla="*/ 17 w 685"/>
                <a:gd name="T5" fmla="*/ 66 h 66"/>
                <a:gd name="T6" fmla="*/ 668 w 685"/>
                <a:gd name="T7" fmla="*/ 66 h 66"/>
                <a:gd name="T8" fmla="*/ 685 w 685"/>
                <a:gd name="T9" fmla="*/ 49 h 66"/>
                <a:gd name="T10" fmla="*/ 685 w 685"/>
                <a:gd name="T11" fmla="*/ 0 h 66"/>
                <a:gd name="T12" fmla="*/ 0 w 685"/>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685" h="66">
                  <a:moveTo>
                    <a:pt x="0" y="0"/>
                  </a:moveTo>
                  <a:cubicBezTo>
                    <a:pt x="0" y="49"/>
                    <a:pt x="0" y="49"/>
                    <a:pt x="0" y="49"/>
                  </a:cubicBezTo>
                  <a:cubicBezTo>
                    <a:pt x="0" y="58"/>
                    <a:pt x="7" y="66"/>
                    <a:pt x="17" y="66"/>
                  </a:cubicBezTo>
                  <a:cubicBezTo>
                    <a:pt x="668" y="66"/>
                    <a:pt x="668" y="66"/>
                    <a:pt x="668" y="66"/>
                  </a:cubicBezTo>
                  <a:cubicBezTo>
                    <a:pt x="677" y="66"/>
                    <a:pt x="685" y="58"/>
                    <a:pt x="685" y="49"/>
                  </a:cubicBezTo>
                  <a:cubicBezTo>
                    <a:pt x="685" y="0"/>
                    <a:pt x="685" y="0"/>
                    <a:pt x="685" y="0"/>
                  </a:cubicBezTo>
                  <a:lnTo>
                    <a:pt x="0"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3"/>
            <p:cNvSpPr>
              <a:spLocks/>
            </p:cNvSpPr>
            <p:nvPr/>
          </p:nvSpPr>
          <p:spPr bwMode="auto">
            <a:xfrm>
              <a:off x="873550" y="1447293"/>
              <a:ext cx="3098949" cy="1954301"/>
            </a:xfrm>
            <a:prstGeom prst="frame">
              <a:avLst>
                <a:gd name="adj1" fmla="val 7301"/>
              </a:avLst>
            </a:prstGeom>
            <a:solidFill>
              <a:schemeClr val="tx2">
                <a:lumMod val="50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24" name="组合 23"/>
          <p:cNvGrpSpPr/>
          <p:nvPr/>
        </p:nvGrpSpPr>
        <p:grpSpPr>
          <a:xfrm>
            <a:off x="1115616" y="2761028"/>
            <a:ext cx="2120372" cy="1682931"/>
            <a:chOff x="873550" y="1447293"/>
            <a:chExt cx="3098949" cy="2582126"/>
          </a:xfrm>
          <a:effectLst/>
        </p:grpSpPr>
        <p:sp>
          <p:nvSpPr>
            <p:cNvPr id="25" name="Rectangle 214"/>
            <p:cNvSpPr>
              <a:spLocks noChangeArrowheads="1"/>
            </p:cNvSpPr>
            <p:nvPr/>
          </p:nvSpPr>
          <p:spPr bwMode="auto">
            <a:xfrm>
              <a:off x="1001795" y="1569795"/>
              <a:ext cx="2842457" cy="1705467"/>
            </a:xfrm>
            <a:prstGeom prst="rect">
              <a:avLst/>
            </a:prstGeom>
            <a:solidFill>
              <a:schemeClr val="bg1">
                <a:lumMod val="7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727989"/>
              <a:endParaRPr lang="zh-CN" altLang="en-US" sz="3401">
                <a:solidFill>
                  <a:schemeClr val="lt1"/>
                </a:solidFill>
              </a:endParaRPr>
            </a:p>
          </p:txBody>
        </p:sp>
        <p:sp>
          <p:nvSpPr>
            <p:cNvPr id="26" name="Freeform 210"/>
            <p:cNvSpPr>
              <a:spLocks/>
            </p:cNvSpPr>
            <p:nvPr/>
          </p:nvSpPr>
          <p:spPr bwMode="auto">
            <a:xfrm>
              <a:off x="1964595" y="3554721"/>
              <a:ext cx="916860" cy="403876"/>
            </a:xfrm>
            <a:custGeom>
              <a:avLst/>
              <a:gdLst>
                <a:gd name="T0" fmla="*/ 22 w 203"/>
                <a:gd name="T1" fmla="*/ 0 h 89"/>
                <a:gd name="T2" fmla="*/ 0 w 203"/>
                <a:gd name="T3" fmla="*/ 89 h 89"/>
                <a:gd name="T4" fmla="*/ 203 w 203"/>
                <a:gd name="T5" fmla="*/ 89 h 89"/>
                <a:gd name="T6" fmla="*/ 181 w 203"/>
                <a:gd name="T7" fmla="*/ 0 h 89"/>
                <a:gd name="T8" fmla="*/ 22 w 203"/>
                <a:gd name="T9" fmla="*/ 0 h 89"/>
              </a:gdLst>
              <a:ahLst/>
              <a:cxnLst>
                <a:cxn ang="0">
                  <a:pos x="T0" y="T1"/>
                </a:cxn>
                <a:cxn ang="0">
                  <a:pos x="T2" y="T3"/>
                </a:cxn>
                <a:cxn ang="0">
                  <a:pos x="T4" y="T5"/>
                </a:cxn>
                <a:cxn ang="0">
                  <a:pos x="T6" y="T7"/>
                </a:cxn>
                <a:cxn ang="0">
                  <a:pos x="T8" y="T9"/>
                </a:cxn>
              </a:cxnLst>
              <a:rect l="0" t="0" r="r" b="b"/>
              <a:pathLst>
                <a:path w="203" h="89">
                  <a:moveTo>
                    <a:pt x="22" y="0"/>
                  </a:moveTo>
                  <a:cubicBezTo>
                    <a:pt x="14" y="30"/>
                    <a:pt x="7" y="60"/>
                    <a:pt x="0" y="89"/>
                  </a:cubicBezTo>
                  <a:cubicBezTo>
                    <a:pt x="67" y="89"/>
                    <a:pt x="135" y="89"/>
                    <a:pt x="203" y="89"/>
                  </a:cubicBezTo>
                  <a:cubicBezTo>
                    <a:pt x="195" y="60"/>
                    <a:pt x="188" y="30"/>
                    <a:pt x="181" y="0"/>
                  </a:cubicBezTo>
                  <a:cubicBezTo>
                    <a:pt x="128" y="0"/>
                    <a:pt x="75" y="0"/>
                    <a:pt x="22" y="0"/>
                  </a:cubicBezTo>
                  <a:close/>
                </a:path>
              </a:pathLst>
            </a:custGeom>
            <a:solidFill>
              <a:schemeClr val="tx2">
                <a:lumMod val="50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Freeform 211"/>
            <p:cNvSpPr>
              <a:spLocks/>
            </p:cNvSpPr>
            <p:nvPr/>
          </p:nvSpPr>
          <p:spPr bwMode="auto">
            <a:xfrm>
              <a:off x="1859319" y="3952855"/>
              <a:ext cx="1127413" cy="76564"/>
            </a:xfrm>
            <a:custGeom>
              <a:avLst/>
              <a:gdLst>
                <a:gd name="T0" fmla="*/ 238 w 249"/>
                <a:gd name="T1" fmla="*/ 0 h 17"/>
                <a:gd name="T2" fmla="*/ 10 w 249"/>
                <a:gd name="T3" fmla="*/ 0 h 17"/>
                <a:gd name="T4" fmla="*/ 0 w 249"/>
                <a:gd name="T5" fmla="*/ 12 h 17"/>
                <a:gd name="T6" fmla="*/ 0 w 249"/>
                <a:gd name="T7" fmla="*/ 17 h 17"/>
                <a:gd name="T8" fmla="*/ 249 w 249"/>
                <a:gd name="T9" fmla="*/ 17 h 17"/>
                <a:gd name="T10" fmla="*/ 249 w 249"/>
                <a:gd name="T11" fmla="*/ 12 h 17"/>
                <a:gd name="T12" fmla="*/ 238 w 249"/>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249" h="17">
                  <a:moveTo>
                    <a:pt x="238" y="0"/>
                  </a:moveTo>
                  <a:cubicBezTo>
                    <a:pt x="10" y="0"/>
                    <a:pt x="10" y="0"/>
                    <a:pt x="10" y="0"/>
                  </a:cubicBezTo>
                  <a:cubicBezTo>
                    <a:pt x="4" y="0"/>
                    <a:pt x="0" y="5"/>
                    <a:pt x="0" y="12"/>
                  </a:cubicBezTo>
                  <a:cubicBezTo>
                    <a:pt x="0" y="17"/>
                    <a:pt x="0" y="17"/>
                    <a:pt x="0" y="17"/>
                  </a:cubicBezTo>
                  <a:cubicBezTo>
                    <a:pt x="249" y="17"/>
                    <a:pt x="249" y="17"/>
                    <a:pt x="249" y="17"/>
                  </a:cubicBezTo>
                  <a:cubicBezTo>
                    <a:pt x="249" y="12"/>
                    <a:pt x="249" y="12"/>
                    <a:pt x="249" y="12"/>
                  </a:cubicBezTo>
                  <a:cubicBezTo>
                    <a:pt x="249" y="5"/>
                    <a:pt x="244" y="0"/>
                    <a:pt x="238"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12"/>
            <p:cNvSpPr>
              <a:spLocks/>
            </p:cNvSpPr>
            <p:nvPr/>
          </p:nvSpPr>
          <p:spPr bwMode="auto">
            <a:xfrm>
              <a:off x="873550" y="3401594"/>
              <a:ext cx="3098949" cy="298600"/>
            </a:xfrm>
            <a:custGeom>
              <a:avLst/>
              <a:gdLst>
                <a:gd name="T0" fmla="*/ 0 w 685"/>
                <a:gd name="T1" fmla="*/ 0 h 66"/>
                <a:gd name="T2" fmla="*/ 0 w 685"/>
                <a:gd name="T3" fmla="*/ 49 h 66"/>
                <a:gd name="T4" fmla="*/ 17 w 685"/>
                <a:gd name="T5" fmla="*/ 66 h 66"/>
                <a:gd name="T6" fmla="*/ 668 w 685"/>
                <a:gd name="T7" fmla="*/ 66 h 66"/>
                <a:gd name="T8" fmla="*/ 685 w 685"/>
                <a:gd name="T9" fmla="*/ 49 h 66"/>
                <a:gd name="T10" fmla="*/ 685 w 685"/>
                <a:gd name="T11" fmla="*/ 0 h 66"/>
                <a:gd name="T12" fmla="*/ 0 w 685"/>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685" h="66">
                  <a:moveTo>
                    <a:pt x="0" y="0"/>
                  </a:moveTo>
                  <a:cubicBezTo>
                    <a:pt x="0" y="49"/>
                    <a:pt x="0" y="49"/>
                    <a:pt x="0" y="49"/>
                  </a:cubicBezTo>
                  <a:cubicBezTo>
                    <a:pt x="0" y="58"/>
                    <a:pt x="7" y="66"/>
                    <a:pt x="17" y="66"/>
                  </a:cubicBezTo>
                  <a:cubicBezTo>
                    <a:pt x="668" y="66"/>
                    <a:pt x="668" y="66"/>
                    <a:pt x="668" y="66"/>
                  </a:cubicBezTo>
                  <a:cubicBezTo>
                    <a:pt x="677" y="66"/>
                    <a:pt x="685" y="58"/>
                    <a:pt x="685" y="49"/>
                  </a:cubicBezTo>
                  <a:cubicBezTo>
                    <a:pt x="685" y="0"/>
                    <a:pt x="685" y="0"/>
                    <a:pt x="685" y="0"/>
                  </a:cubicBezTo>
                  <a:lnTo>
                    <a:pt x="0"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13"/>
            <p:cNvSpPr>
              <a:spLocks/>
            </p:cNvSpPr>
            <p:nvPr/>
          </p:nvSpPr>
          <p:spPr bwMode="auto">
            <a:xfrm>
              <a:off x="873550" y="1447293"/>
              <a:ext cx="3098949" cy="1954301"/>
            </a:xfrm>
            <a:prstGeom prst="frame">
              <a:avLst>
                <a:gd name="adj1" fmla="val 7301"/>
              </a:avLst>
            </a:prstGeom>
            <a:solidFill>
              <a:schemeClr val="tx2">
                <a:lumMod val="50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30" name="组合 29"/>
          <p:cNvGrpSpPr/>
          <p:nvPr/>
        </p:nvGrpSpPr>
        <p:grpSpPr>
          <a:xfrm>
            <a:off x="6084168" y="3089096"/>
            <a:ext cx="1722778" cy="850807"/>
            <a:chOff x="-148492" y="2581206"/>
            <a:chExt cx="3271249" cy="1862753"/>
          </a:xfrm>
        </p:grpSpPr>
        <p:sp>
          <p:nvSpPr>
            <p:cNvPr id="31" name="矩形 30"/>
            <p:cNvSpPr/>
            <p:nvPr/>
          </p:nvSpPr>
          <p:spPr>
            <a:xfrm>
              <a:off x="1100874" y="3472071"/>
              <a:ext cx="335087" cy="971884"/>
            </a:xfrm>
            <a:prstGeom prst="rect">
              <a:avLst/>
            </a:prstGeom>
            <a:solidFill>
              <a:schemeClr val="tx2">
                <a:lumMod val="50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2" name="矩形 31"/>
            <p:cNvSpPr/>
            <p:nvPr/>
          </p:nvSpPr>
          <p:spPr>
            <a:xfrm>
              <a:off x="1932639" y="2934474"/>
              <a:ext cx="335087" cy="1509484"/>
            </a:xfrm>
            <a:prstGeom prst="rect">
              <a:avLst/>
            </a:prstGeom>
            <a:solidFill>
              <a:schemeClr val="tx2">
                <a:lumMod val="50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3" name="矩形 32"/>
            <p:cNvSpPr/>
            <p:nvPr/>
          </p:nvSpPr>
          <p:spPr>
            <a:xfrm>
              <a:off x="2764403" y="2581206"/>
              <a:ext cx="358354" cy="1862752"/>
            </a:xfrm>
            <a:prstGeom prst="rect">
              <a:avLst/>
            </a:prstGeom>
            <a:solidFill>
              <a:schemeClr val="tx2">
                <a:lumMod val="50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4" name="矩形 33"/>
            <p:cNvSpPr/>
            <p:nvPr/>
          </p:nvSpPr>
          <p:spPr>
            <a:xfrm>
              <a:off x="1516758" y="3512581"/>
              <a:ext cx="335087" cy="931378"/>
            </a:xfrm>
            <a:prstGeom prst="rect">
              <a:avLst/>
            </a:prstGeom>
            <a:solidFill>
              <a:srgbClr val="D20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 name="矩形 34"/>
            <p:cNvSpPr/>
            <p:nvPr/>
          </p:nvSpPr>
          <p:spPr>
            <a:xfrm>
              <a:off x="2348522" y="3698855"/>
              <a:ext cx="335087" cy="745102"/>
            </a:xfrm>
            <a:prstGeom prst="rect">
              <a:avLst/>
            </a:prstGeom>
            <a:solidFill>
              <a:srgbClr val="D20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6" name="矩形 35"/>
            <p:cNvSpPr/>
            <p:nvPr/>
          </p:nvSpPr>
          <p:spPr>
            <a:xfrm>
              <a:off x="684992" y="3698855"/>
              <a:ext cx="335087" cy="745102"/>
            </a:xfrm>
            <a:prstGeom prst="rect">
              <a:avLst/>
            </a:prstGeom>
            <a:solidFill>
              <a:srgbClr val="D20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7" name="矩形 36"/>
            <p:cNvSpPr/>
            <p:nvPr/>
          </p:nvSpPr>
          <p:spPr>
            <a:xfrm>
              <a:off x="267390" y="3472073"/>
              <a:ext cx="335087" cy="971884"/>
            </a:xfrm>
            <a:prstGeom prst="rect">
              <a:avLst/>
            </a:prstGeom>
            <a:solidFill>
              <a:schemeClr val="tx2">
                <a:lumMod val="50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 name="矩形 37"/>
            <p:cNvSpPr/>
            <p:nvPr/>
          </p:nvSpPr>
          <p:spPr>
            <a:xfrm>
              <a:off x="-148492" y="3841619"/>
              <a:ext cx="335087" cy="602338"/>
            </a:xfrm>
            <a:prstGeom prst="rect">
              <a:avLst/>
            </a:prstGeom>
            <a:solidFill>
              <a:srgbClr val="D20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39" name="组合 38"/>
          <p:cNvGrpSpPr/>
          <p:nvPr/>
        </p:nvGrpSpPr>
        <p:grpSpPr>
          <a:xfrm>
            <a:off x="1403648" y="2931792"/>
            <a:ext cx="1049414" cy="890032"/>
            <a:chOff x="2501702" y="1313926"/>
            <a:chExt cx="3727202" cy="3161127"/>
          </a:xfrm>
        </p:grpSpPr>
        <p:sp>
          <p:nvSpPr>
            <p:cNvPr id="40" name="等腰三角形 6"/>
            <p:cNvSpPr/>
            <p:nvPr/>
          </p:nvSpPr>
          <p:spPr>
            <a:xfrm>
              <a:off x="3470077" y="1313926"/>
              <a:ext cx="1796802" cy="1469072"/>
            </a:xfrm>
            <a:custGeom>
              <a:avLst/>
              <a:gdLst/>
              <a:ahLst/>
              <a:cxnLst/>
              <a:rect l="l" t="t" r="r" b="b"/>
              <a:pathLst>
                <a:path w="1796802" h="1469072">
                  <a:moveTo>
                    <a:pt x="898401" y="0"/>
                  </a:moveTo>
                  <a:lnTo>
                    <a:pt x="1796802" y="1469072"/>
                  </a:lnTo>
                  <a:lnTo>
                    <a:pt x="1015417" y="1469072"/>
                  </a:lnTo>
                  <a:lnTo>
                    <a:pt x="1015417" y="1372637"/>
                  </a:lnTo>
                  <a:lnTo>
                    <a:pt x="1154781" y="1372637"/>
                  </a:lnTo>
                  <a:lnTo>
                    <a:pt x="876052" y="1125318"/>
                  </a:lnTo>
                  <a:lnTo>
                    <a:pt x="597323" y="1372637"/>
                  </a:lnTo>
                  <a:lnTo>
                    <a:pt x="736688" y="1372637"/>
                  </a:lnTo>
                  <a:lnTo>
                    <a:pt x="736688" y="1469072"/>
                  </a:lnTo>
                  <a:lnTo>
                    <a:pt x="0" y="1469072"/>
                  </a:lnTo>
                  <a:close/>
                </a:path>
              </a:pathLst>
            </a:cu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7"/>
            <p:cNvSpPr/>
            <p:nvPr/>
          </p:nvSpPr>
          <p:spPr>
            <a:xfrm>
              <a:off x="4463852" y="2974450"/>
              <a:ext cx="1765052" cy="1500603"/>
            </a:xfrm>
            <a:custGeom>
              <a:avLst/>
              <a:gdLst/>
              <a:ahLst/>
              <a:cxnLst/>
              <a:rect l="l" t="t" r="r" b="b"/>
              <a:pathLst>
                <a:path w="1765052" h="1500603">
                  <a:moveTo>
                    <a:pt x="882526" y="0"/>
                  </a:moveTo>
                  <a:lnTo>
                    <a:pt x="1765052" y="1500603"/>
                  </a:lnTo>
                  <a:lnTo>
                    <a:pt x="0" y="1500603"/>
                  </a:lnTo>
                  <a:lnTo>
                    <a:pt x="375894" y="861452"/>
                  </a:lnTo>
                  <a:lnTo>
                    <a:pt x="464514" y="915388"/>
                  </a:lnTo>
                  <a:lnTo>
                    <a:pt x="392059" y="1034436"/>
                  </a:lnTo>
                  <a:lnTo>
                    <a:pt x="748236" y="924919"/>
                  </a:lnTo>
                  <a:lnTo>
                    <a:pt x="681880" y="558240"/>
                  </a:lnTo>
                  <a:lnTo>
                    <a:pt x="609424" y="677289"/>
                  </a:lnTo>
                  <a:lnTo>
                    <a:pt x="517210" y="621166"/>
                  </a:lnTo>
                  <a:close/>
                </a:path>
              </a:pathLst>
            </a:cu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10800000">
              <a:off x="3434904" y="2871674"/>
              <a:ext cx="1822450" cy="1551623"/>
            </a:xfrm>
            <a:prstGeom prst="triangle">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11"/>
            <p:cNvSpPr/>
            <p:nvPr/>
          </p:nvSpPr>
          <p:spPr>
            <a:xfrm>
              <a:off x="2501702" y="2974450"/>
              <a:ext cx="1765052" cy="1500603"/>
            </a:xfrm>
            <a:custGeom>
              <a:avLst/>
              <a:gdLst/>
              <a:ahLst/>
              <a:cxnLst/>
              <a:rect l="l" t="t" r="r" b="b"/>
              <a:pathLst>
                <a:path w="1765052" h="1500603">
                  <a:moveTo>
                    <a:pt x="882526" y="0"/>
                  </a:moveTo>
                  <a:lnTo>
                    <a:pt x="1236032" y="601083"/>
                  </a:lnTo>
                  <a:lnTo>
                    <a:pt x="1121186" y="667974"/>
                  </a:lnTo>
                  <a:lnTo>
                    <a:pt x="1051045" y="547547"/>
                  </a:lnTo>
                  <a:lnTo>
                    <a:pt x="977616" y="912876"/>
                  </a:lnTo>
                  <a:lnTo>
                    <a:pt x="1331611" y="1029255"/>
                  </a:lnTo>
                  <a:lnTo>
                    <a:pt x="1261469" y="908828"/>
                  </a:lnTo>
                  <a:lnTo>
                    <a:pt x="1377332" y="841344"/>
                  </a:lnTo>
                  <a:lnTo>
                    <a:pt x="1765052" y="1500603"/>
                  </a:lnTo>
                  <a:lnTo>
                    <a:pt x="0" y="1500603"/>
                  </a:lnTo>
                  <a:close/>
                </a:path>
              </a:pathLst>
            </a:cu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TextBox 62"/>
          <p:cNvSpPr txBox="1"/>
          <p:nvPr/>
        </p:nvSpPr>
        <p:spPr>
          <a:xfrm>
            <a:off x="1568940" y="3365192"/>
            <a:ext cx="700832" cy="253916"/>
          </a:xfrm>
          <a:prstGeom prst="rect">
            <a:avLst/>
          </a:prstGeom>
          <a:noFill/>
        </p:spPr>
        <p:txBody>
          <a:bodyPr wrap="square" rtlCol="0">
            <a:spAutoFit/>
          </a:bodyPr>
          <a:lstStyle/>
          <a:p>
            <a:pPr algn="ctr"/>
            <a:r>
              <a:rPr lang="zh-CN" altLang="en-US" sz="1050" b="1" dirty="0" smtClean="0">
                <a:solidFill>
                  <a:prstClr val="white">
                    <a:lumMod val="95000"/>
                  </a:prstClr>
                </a:solidFill>
                <a:effectLst>
                  <a:innerShdw blurRad="63500" dist="50800" dir="13500000">
                    <a:prstClr val="black">
                      <a:alpha val="50000"/>
                    </a:prstClr>
                  </a:innerShdw>
                </a:effectLst>
                <a:latin typeface="微软雅黑" pitchFamily="34" charset="-122"/>
                <a:ea typeface="微软雅黑" pitchFamily="34" charset="-122"/>
              </a:rPr>
              <a:t>标题</a:t>
            </a:r>
            <a:endParaRPr lang="zh-CN" altLang="en-US" sz="1050" b="1" dirty="0">
              <a:solidFill>
                <a:prstClr val="white">
                  <a:lumMod val="95000"/>
                </a:prstClr>
              </a:solidFill>
              <a:effectLst>
                <a:innerShdw blurRad="63500" dist="50800" dir="13500000">
                  <a:prstClr val="black">
                    <a:alpha val="50000"/>
                  </a:prstClr>
                </a:innerShdw>
              </a:effectLst>
              <a:latin typeface="微软雅黑" pitchFamily="34" charset="-122"/>
              <a:ea typeface="微软雅黑" pitchFamily="34" charset="-122"/>
            </a:endParaRPr>
          </a:p>
        </p:txBody>
      </p:sp>
      <p:sp>
        <p:nvSpPr>
          <p:cNvPr id="45" name="TextBox 63"/>
          <p:cNvSpPr txBox="1"/>
          <p:nvPr/>
        </p:nvSpPr>
        <p:spPr>
          <a:xfrm>
            <a:off x="2131753" y="3570473"/>
            <a:ext cx="276038" cy="307777"/>
          </a:xfrm>
          <a:prstGeom prst="rect">
            <a:avLst/>
          </a:prstGeom>
          <a:noFill/>
        </p:spPr>
        <p:txBody>
          <a:bodyPr wrap="none" rtlCol="0">
            <a:spAutoFit/>
          </a:bodyPr>
          <a:lstStyle/>
          <a:p>
            <a:pPr algn="ctr"/>
            <a:r>
              <a:rPr lang="en-US" altLang="zh-CN" sz="1400" b="1" dirty="0">
                <a:solidFill>
                  <a:prstClr val="white">
                    <a:lumMod val="95000"/>
                  </a:prstClr>
                </a:solidFill>
                <a:effectLst>
                  <a:innerShdw blurRad="63500" dist="50800" dir="13500000">
                    <a:prstClr val="black">
                      <a:alpha val="50000"/>
                    </a:prstClr>
                  </a:innerShdw>
                </a:effectLst>
              </a:rPr>
              <a:t>2</a:t>
            </a:r>
            <a:endParaRPr lang="zh-CN" altLang="en-US" sz="1400" b="1" dirty="0">
              <a:solidFill>
                <a:prstClr val="white">
                  <a:lumMod val="95000"/>
                </a:prstClr>
              </a:solidFill>
              <a:effectLst>
                <a:innerShdw blurRad="63500" dist="50800" dir="13500000">
                  <a:prstClr val="black">
                    <a:alpha val="50000"/>
                  </a:prstClr>
                </a:innerShdw>
              </a:effectLst>
            </a:endParaRPr>
          </a:p>
        </p:txBody>
      </p:sp>
      <p:sp>
        <p:nvSpPr>
          <p:cNvPr id="46" name="TextBox 64"/>
          <p:cNvSpPr txBox="1"/>
          <p:nvPr/>
        </p:nvSpPr>
        <p:spPr>
          <a:xfrm>
            <a:off x="1791229" y="3032164"/>
            <a:ext cx="276038" cy="307777"/>
          </a:xfrm>
          <a:prstGeom prst="rect">
            <a:avLst/>
          </a:prstGeom>
          <a:noFill/>
        </p:spPr>
        <p:txBody>
          <a:bodyPr wrap="none" rtlCol="0">
            <a:spAutoFit/>
          </a:bodyPr>
          <a:lstStyle/>
          <a:p>
            <a:pPr algn="ctr"/>
            <a:r>
              <a:rPr lang="en-US" altLang="zh-CN" sz="1400" b="1" dirty="0">
                <a:solidFill>
                  <a:prstClr val="white">
                    <a:lumMod val="95000"/>
                  </a:prstClr>
                </a:solidFill>
                <a:effectLst>
                  <a:innerShdw blurRad="63500" dist="50800" dir="13500000">
                    <a:prstClr val="black">
                      <a:alpha val="50000"/>
                    </a:prstClr>
                  </a:innerShdw>
                </a:effectLst>
              </a:rPr>
              <a:t>1</a:t>
            </a:r>
            <a:endParaRPr lang="zh-CN" altLang="en-US" sz="1400" b="1" dirty="0">
              <a:solidFill>
                <a:prstClr val="white">
                  <a:lumMod val="95000"/>
                </a:prstClr>
              </a:solidFill>
              <a:effectLst>
                <a:innerShdw blurRad="63500" dist="50800" dir="13500000">
                  <a:prstClr val="black">
                    <a:alpha val="50000"/>
                  </a:prstClr>
                </a:innerShdw>
              </a:effectLst>
            </a:endParaRPr>
          </a:p>
        </p:txBody>
      </p:sp>
      <p:sp>
        <p:nvSpPr>
          <p:cNvPr id="47" name="TextBox 65"/>
          <p:cNvSpPr txBox="1"/>
          <p:nvPr/>
        </p:nvSpPr>
        <p:spPr>
          <a:xfrm>
            <a:off x="1430921" y="3583666"/>
            <a:ext cx="276038" cy="307777"/>
          </a:xfrm>
          <a:prstGeom prst="rect">
            <a:avLst/>
          </a:prstGeom>
          <a:noFill/>
        </p:spPr>
        <p:txBody>
          <a:bodyPr wrap="none" rtlCol="0">
            <a:spAutoFit/>
          </a:bodyPr>
          <a:lstStyle/>
          <a:p>
            <a:pPr algn="ctr"/>
            <a:r>
              <a:rPr lang="en-US" altLang="zh-CN" sz="1400" b="1" dirty="0">
                <a:solidFill>
                  <a:prstClr val="white">
                    <a:lumMod val="95000"/>
                  </a:prstClr>
                </a:solidFill>
                <a:effectLst>
                  <a:innerShdw blurRad="63500" dist="50800" dir="13500000">
                    <a:prstClr val="black">
                      <a:alpha val="50000"/>
                    </a:prstClr>
                  </a:innerShdw>
                </a:effectLst>
              </a:rPr>
              <a:t>3</a:t>
            </a:r>
            <a:endParaRPr lang="zh-CN" altLang="en-US" sz="1400" b="1" dirty="0">
              <a:solidFill>
                <a:prstClr val="white">
                  <a:lumMod val="95000"/>
                </a:prstClr>
              </a:solidFill>
              <a:effectLst>
                <a:innerShdw blurRad="63500" dist="50800" dir="13500000">
                  <a:prstClr val="black">
                    <a:alpha val="50000"/>
                  </a:prstClr>
                </a:innerShdw>
              </a:effectLst>
            </a:endParaRPr>
          </a:p>
        </p:txBody>
      </p:sp>
      <p:sp>
        <p:nvSpPr>
          <p:cNvPr id="48" name="TextBox 7"/>
          <p:cNvSpPr txBox="1"/>
          <p:nvPr/>
        </p:nvSpPr>
        <p:spPr>
          <a:xfrm>
            <a:off x="1115618" y="1402790"/>
            <a:ext cx="909223" cy="646331"/>
          </a:xfrm>
          <a:prstGeom prst="rect">
            <a:avLst/>
          </a:prstGeom>
          <a:noFill/>
        </p:spPr>
        <p:txBody>
          <a:bodyPr wrap="none" rtlCol="0">
            <a:spAutoFit/>
          </a:bodyPr>
          <a:lstStyle/>
          <a:p>
            <a:r>
              <a:rPr lang="en-US" altLang="zh-CN" sz="3600" b="1" dirty="0" smtClean="0">
                <a:solidFill>
                  <a:schemeClr val="tx1">
                    <a:lumMod val="75000"/>
                    <a:lumOff val="25000"/>
                  </a:schemeClr>
                </a:solidFill>
                <a:latin typeface="微软雅黑" panose="020B0503020204020204" pitchFamily="34" charset="-122"/>
                <a:ea typeface="微软雅黑" panose="020B0503020204020204" pitchFamily="34" charset="-122"/>
              </a:rPr>
              <a:t>69</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TextBox 66"/>
          <p:cNvSpPr txBox="1"/>
          <p:nvPr/>
        </p:nvSpPr>
        <p:spPr>
          <a:xfrm>
            <a:off x="7046349" y="1402790"/>
            <a:ext cx="909223" cy="646331"/>
          </a:xfrm>
          <a:prstGeom prst="rect">
            <a:avLst/>
          </a:prstGeom>
          <a:noFill/>
        </p:spPr>
        <p:txBody>
          <a:bodyPr wrap="none" rtlCol="0">
            <a:spAutoFit/>
          </a:bodyPr>
          <a:lstStyle/>
          <a:p>
            <a:r>
              <a:rPr lang="en-US" altLang="zh-CN" sz="3600" b="1" dirty="0" smtClean="0">
                <a:solidFill>
                  <a:schemeClr val="tx1">
                    <a:lumMod val="75000"/>
                    <a:lumOff val="25000"/>
                  </a:schemeClr>
                </a:solidFill>
                <a:latin typeface="微软雅黑" panose="020B0503020204020204" pitchFamily="34" charset="-122"/>
                <a:ea typeface="微软雅黑" panose="020B0503020204020204" pitchFamily="34" charset="-122"/>
              </a:rPr>
              <a:t>89</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67"/>
          <p:cNvSpPr txBox="1"/>
          <p:nvPr/>
        </p:nvSpPr>
        <p:spPr>
          <a:xfrm>
            <a:off x="927635" y="2038079"/>
            <a:ext cx="1992964" cy="461665"/>
          </a:xfrm>
          <a:prstGeom prst="rect">
            <a:avLst/>
          </a:prstGeom>
          <a:noFill/>
          <a:ln>
            <a:noFill/>
            <a:prstDash val="sysDash"/>
          </a:ln>
        </p:spPr>
        <p:txBody>
          <a:bodyPr wrap="square" rtlCol="0">
            <a:spAutoFit/>
          </a:bodyPr>
          <a:lstStyle/>
          <a:p>
            <a:pPr algn="ctr"/>
            <a:r>
              <a:rPr lang="zh-CN" altLang="en-US" sz="1200" dirty="0">
                <a:solidFill>
                  <a:schemeClr val="tx1">
                    <a:lumMod val="75000"/>
                    <a:lumOff val="25000"/>
                  </a:schemeClr>
                </a:solidFill>
                <a:latin typeface="微软雅黑" pitchFamily="34" charset="-122"/>
                <a:ea typeface="微软雅黑" panose="020B0503020204020204" pitchFamily="34" charset="-122"/>
              </a:rPr>
              <a:t>输入你的文字输入你的文字 输入你的文字 </a:t>
            </a:r>
            <a:r>
              <a:rPr lang="zh-CN" altLang="en-US" sz="1200" dirty="0" smtClean="0">
                <a:solidFill>
                  <a:schemeClr val="tx1">
                    <a:lumMod val="75000"/>
                    <a:lumOff val="25000"/>
                  </a:schemeClr>
                </a:solidFill>
                <a:latin typeface="微软雅黑" pitchFamily="34" charset="-122"/>
                <a:ea typeface="微软雅黑" panose="020B0503020204020204" pitchFamily="34" charset="-122"/>
              </a:rPr>
              <a:t>输入文字</a:t>
            </a:r>
            <a:endParaRPr lang="zh-CN" altLang="en-US" sz="1200" dirty="0">
              <a:solidFill>
                <a:schemeClr val="tx1">
                  <a:lumMod val="75000"/>
                  <a:lumOff val="25000"/>
                </a:schemeClr>
              </a:solidFill>
              <a:latin typeface="微软雅黑" pitchFamily="34" charset="-122"/>
              <a:ea typeface="微软雅黑" panose="020B0503020204020204" pitchFamily="34" charset="-122"/>
            </a:endParaRPr>
          </a:p>
        </p:txBody>
      </p:sp>
      <p:sp>
        <p:nvSpPr>
          <p:cNvPr id="51" name="矩形 50"/>
          <p:cNvSpPr/>
          <p:nvPr/>
        </p:nvSpPr>
        <p:spPr>
          <a:xfrm>
            <a:off x="2123728" y="3007798"/>
            <a:ext cx="900608" cy="261610"/>
          </a:xfrm>
          <a:prstGeom prst="rect">
            <a:avLst/>
          </a:prstGeom>
          <a:noFill/>
          <a:ln>
            <a:noFill/>
          </a:ln>
        </p:spPr>
        <p:txBody>
          <a:bodyPr wrap="square">
            <a:spAutoFit/>
          </a:bodyPr>
          <a:lstStyle/>
          <a:p>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添加小标题</a:t>
            </a:r>
            <a:endParaRPr lang="zh-CN" altLang="en-US" sz="1100" dirty="0">
              <a:solidFill>
                <a:schemeClr val="tx1">
                  <a:lumMod val="75000"/>
                  <a:lumOff val="25000"/>
                </a:schemeClr>
              </a:solidFill>
              <a:latin typeface="微软雅黑" pitchFamily="34" charset="-122"/>
              <a:ea typeface="微软雅黑" panose="020B0503020204020204" pitchFamily="34" charset="-122"/>
            </a:endParaRPr>
          </a:p>
        </p:txBody>
      </p:sp>
      <p:sp>
        <p:nvSpPr>
          <p:cNvPr id="52" name="矩形 51"/>
          <p:cNvSpPr/>
          <p:nvPr/>
        </p:nvSpPr>
        <p:spPr>
          <a:xfrm>
            <a:off x="6132194" y="3007798"/>
            <a:ext cx="900608" cy="261610"/>
          </a:xfrm>
          <a:prstGeom prst="rect">
            <a:avLst/>
          </a:prstGeom>
          <a:noFill/>
          <a:ln>
            <a:noFill/>
          </a:ln>
        </p:spPr>
        <p:txBody>
          <a:bodyPr wrap="square">
            <a:spAutoFit/>
          </a:bodyPr>
          <a:lstStyle/>
          <a:p>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添加小标题</a:t>
            </a:r>
            <a:endParaRPr lang="zh-CN" altLang="en-US" sz="1100" dirty="0">
              <a:solidFill>
                <a:schemeClr val="tx1">
                  <a:lumMod val="75000"/>
                  <a:lumOff val="25000"/>
                </a:schemeClr>
              </a:solidFill>
              <a:latin typeface="微软雅黑" pitchFamily="34" charset="-122"/>
              <a:ea typeface="微软雅黑" panose="020B0503020204020204" pitchFamily="34" charset="-122"/>
            </a:endParaRPr>
          </a:p>
        </p:txBody>
      </p:sp>
    </p:spTree>
    <p:extLst>
      <p:ext uri="{BB962C8B-B14F-4D97-AF65-F5344CB8AC3E}">
        <p14:creationId xmlns:p14="http://schemas.microsoft.com/office/powerpoint/2010/main" val="3591105132"/>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par>
                                <p:cTn id="18" presetID="53" presetClass="entr" presetSubtype="16" fill="hold" nodeType="withEffect">
                                  <p:stCondLst>
                                    <p:cond delay="750"/>
                                  </p:stCondLst>
                                  <p:childTnLst>
                                    <p:set>
                                      <p:cBhvr>
                                        <p:cTn id="19" dur="1" fill="hold">
                                          <p:stCondLst>
                                            <p:cond delay="0"/>
                                          </p:stCondLst>
                                        </p:cTn>
                                        <p:tgtEl>
                                          <p:spTgt spid="11"/>
                                        </p:tgtEl>
                                        <p:attrNameLst>
                                          <p:attrName>style.visibility</p:attrName>
                                        </p:attrNameLst>
                                      </p:cBhvr>
                                      <p:to>
                                        <p:strVal val="visible"/>
                                      </p:to>
                                    </p:set>
                                    <p:anim calcmode="lin" valueType="num">
                                      <p:cBhvr>
                                        <p:cTn id="20" dur="750" fill="hold"/>
                                        <p:tgtEl>
                                          <p:spTgt spid="11"/>
                                        </p:tgtEl>
                                        <p:attrNameLst>
                                          <p:attrName>ppt_w</p:attrName>
                                        </p:attrNameLst>
                                      </p:cBhvr>
                                      <p:tavLst>
                                        <p:tav tm="0">
                                          <p:val>
                                            <p:fltVal val="0"/>
                                          </p:val>
                                        </p:tav>
                                        <p:tav tm="100000">
                                          <p:val>
                                            <p:strVal val="#ppt_w"/>
                                          </p:val>
                                        </p:tav>
                                      </p:tavLst>
                                    </p:anim>
                                    <p:anim calcmode="lin" valueType="num">
                                      <p:cBhvr>
                                        <p:cTn id="21" dur="750" fill="hold"/>
                                        <p:tgtEl>
                                          <p:spTgt spid="11"/>
                                        </p:tgtEl>
                                        <p:attrNameLst>
                                          <p:attrName>ppt_h</p:attrName>
                                        </p:attrNameLst>
                                      </p:cBhvr>
                                      <p:tavLst>
                                        <p:tav tm="0">
                                          <p:val>
                                            <p:fltVal val="0"/>
                                          </p:val>
                                        </p:tav>
                                        <p:tav tm="100000">
                                          <p:val>
                                            <p:strVal val="#ppt_h"/>
                                          </p:val>
                                        </p:tav>
                                      </p:tavLst>
                                    </p:anim>
                                    <p:animEffect transition="in" filter="fade">
                                      <p:cBhvr>
                                        <p:cTn id="22" dur="750"/>
                                        <p:tgtEl>
                                          <p:spTgt spid="11"/>
                                        </p:tgtEl>
                                      </p:cBhvr>
                                    </p:animEffect>
                                  </p:childTnLst>
                                </p:cTn>
                              </p:par>
                              <p:par>
                                <p:cTn id="23" presetID="42" presetClass="entr" presetSubtype="0" fill="hold" nodeType="withEffect">
                                  <p:stCondLst>
                                    <p:cond delay="150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150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1000"/>
                                        <p:tgtEl>
                                          <p:spTgt spid="30"/>
                                        </p:tgtEl>
                                      </p:cBhvr>
                                    </p:animEffect>
                                    <p:anim calcmode="lin" valueType="num">
                                      <p:cBhvr>
                                        <p:cTn id="36" dur="1000" fill="hold"/>
                                        <p:tgtEl>
                                          <p:spTgt spid="30"/>
                                        </p:tgtEl>
                                        <p:attrNameLst>
                                          <p:attrName>ppt_x</p:attrName>
                                        </p:attrNameLst>
                                      </p:cBhvr>
                                      <p:tavLst>
                                        <p:tav tm="0">
                                          <p:val>
                                            <p:strVal val="#ppt_x"/>
                                          </p:val>
                                        </p:tav>
                                        <p:tav tm="100000">
                                          <p:val>
                                            <p:strVal val="#ppt_x"/>
                                          </p:val>
                                        </p:tav>
                                      </p:tavLst>
                                    </p:anim>
                                    <p:anim calcmode="lin" valueType="num">
                                      <p:cBhvr>
                                        <p:cTn id="37" dur="1000" fill="hold"/>
                                        <p:tgtEl>
                                          <p:spTgt spid="30"/>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150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1000"/>
                                        <p:tgtEl>
                                          <p:spTgt spid="39"/>
                                        </p:tgtEl>
                                      </p:cBhvr>
                                    </p:animEffect>
                                    <p:anim calcmode="lin" valueType="num">
                                      <p:cBhvr>
                                        <p:cTn id="41" dur="1000" fill="hold"/>
                                        <p:tgtEl>
                                          <p:spTgt spid="39"/>
                                        </p:tgtEl>
                                        <p:attrNameLst>
                                          <p:attrName>ppt_x</p:attrName>
                                        </p:attrNameLst>
                                      </p:cBhvr>
                                      <p:tavLst>
                                        <p:tav tm="0">
                                          <p:val>
                                            <p:strVal val="#ppt_x"/>
                                          </p:val>
                                        </p:tav>
                                        <p:tav tm="100000">
                                          <p:val>
                                            <p:strVal val="#ppt_x"/>
                                          </p:val>
                                        </p:tav>
                                      </p:tavLst>
                                    </p:anim>
                                    <p:anim calcmode="lin" valueType="num">
                                      <p:cBhvr>
                                        <p:cTn id="42" dur="1000" fill="hold"/>
                                        <p:tgtEl>
                                          <p:spTgt spid="39"/>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150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1000"/>
                                        <p:tgtEl>
                                          <p:spTgt spid="44"/>
                                        </p:tgtEl>
                                      </p:cBhvr>
                                    </p:animEffect>
                                    <p:anim calcmode="lin" valueType="num">
                                      <p:cBhvr>
                                        <p:cTn id="46" dur="1000" fill="hold"/>
                                        <p:tgtEl>
                                          <p:spTgt spid="44"/>
                                        </p:tgtEl>
                                        <p:attrNameLst>
                                          <p:attrName>ppt_x</p:attrName>
                                        </p:attrNameLst>
                                      </p:cBhvr>
                                      <p:tavLst>
                                        <p:tav tm="0">
                                          <p:val>
                                            <p:strVal val="#ppt_x"/>
                                          </p:val>
                                        </p:tav>
                                        <p:tav tm="100000">
                                          <p:val>
                                            <p:strVal val="#ppt_x"/>
                                          </p:val>
                                        </p:tav>
                                      </p:tavLst>
                                    </p:anim>
                                    <p:anim calcmode="lin" valueType="num">
                                      <p:cBhvr>
                                        <p:cTn id="47" dur="1000" fill="hold"/>
                                        <p:tgtEl>
                                          <p:spTgt spid="4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15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1000"/>
                                        <p:tgtEl>
                                          <p:spTgt spid="45"/>
                                        </p:tgtEl>
                                      </p:cBhvr>
                                    </p:animEffect>
                                    <p:anim calcmode="lin" valueType="num">
                                      <p:cBhvr>
                                        <p:cTn id="51" dur="1000" fill="hold"/>
                                        <p:tgtEl>
                                          <p:spTgt spid="45"/>
                                        </p:tgtEl>
                                        <p:attrNameLst>
                                          <p:attrName>ppt_x</p:attrName>
                                        </p:attrNameLst>
                                      </p:cBhvr>
                                      <p:tavLst>
                                        <p:tav tm="0">
                                          <p:val>
                                            <p:strVal val="#ppt_x"/>
                                          </p:val>
                                        </p:tav>
                                        <p:tav tm="100000">
                                          <p:val>
                                            <p:strVal val="#ppt_x"/>
                                          </p:val>
                                        </p:tav>
                                      </p:tavLst>
                                    </p:anim>
                                    <p:anim calcmode="lin" valueType="num">
                                      <p:cBhvr>
                                        <p:cTn id="52" dur="1000" fill="hold"/>
                                        <p:tgtEl>
                                          <p:spTgt spid="45"/>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1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1000"/>
                                        <p:tgtEl>
                                          <p:spTgt spid="46"/>
                                        </p:tgtEl>
                                      </p:cBhvr>
                                    </p:animEffect>
                                    <p:anim calcmode="lin" valueType="num">
                                      <p:cBhvr>
                                        <p:cTn id="56" dur="1000" fill="hold"/>
                                        <p:tgtEl>
                                          <p:spTgt spid="46"/>
                                        </p:tgtEl>
                                        <p:attrNameLst>
                                          <p:attrName>ppt_x</p:attrName>
                                        </p:attrNameLst>
                                      </p:cBhvr>
                                      <p:tavLst>
                                        <p:tav tm="0">
                                          <p:val>
                                            <p:strVal val="#ppt_x"/>
                                          </p:val>
                                        </p:tav>
                                        <p:tav tm="100000">
                                          <p:val>
                                            <p:strVal val="#ppt_x"/>
                                          </p:val>
                                        </p:tav>
                                      </p:tavLst>
                                    </p:anim>
                                    <p:anim calcmode="lin" valueType="num">
                                      <p:cBhvr>
                                        <p:cTn id="57" dur="1000" fill="hold"/>
                                        <p:tgtEl>
                                          <p:spTgt spid="4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1500"/>
                                  </p:stCondLst>
                                  <p:childTnLst>
                                    <p:set>
                                      <p:cBhvr>
                                        <p:cTn id="59" dur="1" fill="hold">
                                          <p:stCondLst>
                                            <p:cond delay="0"/>
                                          </p:stCondLst>
                                        </p:cTn>
                                        <p:tgtEl>
                                          <p:spTgt spid="47"/>
                                        </p:tgtEl>
                                        <p:attrNameLst>
                                          <p:attrName>style.visibility</p:attrName>
                                        </p:attrNameLst>
                                      </p:cBhvr>
                                      <p:to>
                                        <p:strVal val="visible"/>
                                      </p:to>
                                    </p:set>
                                    <p:animEffect transition="in" filter="fade">
                                      <p:cBhvr>
                                        <p:cTn id="60" dur="1000"/>
                                        <p:tgtEl>
                                          <p:spTgt spid="47"/>
                                        </p:tgtEl>
                                      </p:cBhvr>
                                    </p:animEffect>
                                    <p:anim calcmode="lin" valueType="num">
                                      <p:cBhvr>
                                        <p:cTn id="61" dur="1000" fill="hold"/>
                                        <p:tgtEl>
                                          <p:spTgt spid="47"/>
                                        </p:tgtEl>
                                        <p:attrNameLst>
                                          <p:attrName>ppt_x</p:attrName>
                                        </p:attrNameLst>
                                      </p:cBhvr>
                                      <p:tavLst>
                                        <p:tav tm="0">
                                          <p:val>
                                            <p:strVal val="#ppt_x"/>
                                          </p:val>
                                        </p:tav>
                                        <p:tav tm="100000">
                                          <p:val>
                                            <p:strVal val="#ppt_x"/>
                                          </p:val>
                                        </p:tav>
                                      </p:tavLst>
                                    </p:anim>
                                    <p:anim calcmode="lin" valueType="num">
                                      <p:cBhvr>
                                        <p:cTn id="62" dur="1000" fill="hold"/>
                                        <p:tgtEl>
                                          <p:spTgt spid="47"/>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1500"/>
                                  </p:stCondLst>
                                  <p:childTnLst>
                                    <p:set>
                                      <p:cBhvr>
                                        <p:cTn id="64" dur="1" fill="hold">
                                          <p:stCondLst>
                                            <p:cond delay="0"/>
                                          </p:stCondLst>
                                        </p:cTn>
                                        <p:tgtEl>
                                          <p:spTgt spid="51"/>
                                        </p:tgtEl>
                                        <p:attrNameLst>
                                          <p:attrName>style.visibility</p:attrName>
                                        </p:attrNameLst>
                                      </p:cBhvr>
                                      <p:to>
                                        <p:strVal val="visible"/>
                                      </p:to>
                                    </p:set>
                                    <p:animEffect transition="in" filter="fade">
                                      <p:cBhvr>
                                        <p:cTn id="65" dur="1000"/>
                                        <p:tgtEl>
                                          <p:spTgt spid="51"/>
                                        </p:tgtEl>
                                      </p:cBhvr>
                                    </p:animEffect>
                                    <p:anim calcmode="lin" valueType="num">
                                      <p:cBhvr>
                                        <p:cTn id="66" dur="1000" fill="hold"/>
                                        <p:tgtEl>
                                          <p:spTgt spid="51"/>
                                        </p:tgtEl>
                                        <p:attrNameLst>
                                          <p:attrName>ppt_x</p:attrName>
                                        </p:attrNameLst>
                                      </p:cBhvr>
                                      <p:tavLst>
                                        <p:tav tm="0">
                                          <p:val>
                                            <p:strVal val="#ppt_x"/>
                                          </p:val>
                                        </p:tav>
                                        <p:tav tm="100000">
                                          <p:val>
                                            <p:strVal val="#ppt_x"/>
                                          </p:val>
                                        </p:tav>
                                      </p:tavLst>
                                    </p:anim>
                                    <p:anim calcmode="lin" valueType="num">
                                      <p:cBhvr>
                                        <p:cTn id="67" dur="1000" fill="hold"/>
                                        <p:tgtEl>
                                          <p:spTgt spid="5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1500"/>
                                  </p:stCondLst>
                                  <p:childTnLst>
                                    <p:set>
                                      <p:cBhvr>
                                        <p:cTn id="69" dur="1" fill="hold">
                                          <p:stCondLst>
                                            <p:cond delay="0"/>
                                          </p:stCondLst>
                                        </p:cTn>
                                        <p:tgtEl>
                                          <p:spTgt spid="52"/>
                                        </p:tgtEl>
                                        <p:attrNameLst>
                                          <p:attrName>style.visibility</p:attrName>
                                        </p:attrNameLst>
                                      </p:cBhvr>
                                      <p:to>
                                        <p:strVal val="visible"/>
                                      </p:to>
                                    </p:set>
                                    <p:animEffect transition="in" filter="fade">
                                      <p:cBhvr>
                                        <p:cTn id="70" dur="1000"/>
                                        <p:tgtEl>
                                          <p:spTgt spid="52"/>
                                        </p:tgtEl>
                                      </p:cBhvr>
                                    </p:animEffect>
                                    <p:anim calcmode="lin" valueType="num">
                                      <p:cBhvr>
                                        <p:cTn id="71" dur="1000" fill="hold"/>
                                        <p:tgtEl>
                                          <p:spTgt spid="52"/>
                                        </p:tgtEl>
                                        <p:attrNameLst>
                                          <p:attrName>ppt_x</p:attrName>
                                        </p:attrNameLst>
                                      </p:cBhvr>
                                      <p:tavLst>
                                        <p:tav tm="0">
                                          <p:val>
                                            <p:strVal val="#ppt_x"/>
                                          </p:val>
                                        </p:tav>
                                        <p:tav tm="100000">
                                          <p:val>
                                            <p:strVal val="#ppt_x"/>
                                          </p:val>
                                        </p:tav>
                                      </p:tavLst>
                                    </p:anim>
                                    <p:anim calcmode="lin" valueType="num">
                                      <p:cBhvr>
                                        <p:cTn id="72" dur="1000" fill="hold"/>
                                        <p:tgtEl>
                                          <p:spTgt spid="52"/>
                                        </p:tgtEl>
                                        <p:attrNameLst>
                                          <p:attrName>ppt_y</p:attrName>
                                        </p:attrNameLst>
                                      </p:cBhvr>
                                      <p:tavLst>
                                        <p:tav tm="0">
                                          <p:val>
                                            <p:strVal val="#ppt_y+.1"/>
                                          </p:val>
                                        </p:tav>
                                        <p:tav tm="100000">
                                          <p:val>
                                            <p:strVal val="#ppt_y"/>
                                          </p:val>
                                        </p:tav>
                                      </p:tavLst>
                                    </p:anim>
                                  </p:childTnLst>
                                </p:cTn>
                              </p:par>
                              <p:par>
                                <p:cTn id="73" presetID="53" presetClass="entr" presetSubtype="16" fill="hold" grpId="0" nodeType="withEffect">
                                  <p:stCondLst>
                                    <p:cond delay="2750"/>
                                  </p:stCondLst>
                                  <p:childTnLst>
                                    <p:set>
                                      <p:cBhvr>
                                        <p:cTn id="74" dur="1" fill="hold">
                                          <p:stCondLst>
                                            <p:cond delay="0"/>
                                          </p:stCondLst>
                                        </p:cTn>
                                        <p:tgtEl>
                                          <p:spTgt spid="17"/>
                                        </p:tgtEl>
                                        <p:attrNameLst>
                                          <p:attrName>style.visibility</p:attrName>
                                        </p:attrNameLst>
                                      </p:cBhvr>
                                      <p:to>
                                        <p:strVal val="visible"/>
                                      </p:to>
                                    </p:set>
                                    <p:anim calcmode="lin" valueType="num">
                                      <p:cBhvr>
                                        <p:cTn id="75" dur="500" fill="hold"/>
                                        <p:tgtEl>
                                          <p:spTgt spid="17"/>
                                        </p:tgtEl>
                                        <p:attrNameLst>
                                          <p:attrName>ppt_w</p:attrName>
                                        </p:attrNameLst>
                                      </p:cBhvr>
                                      <p:tavLst>
                                        <p:tav tm="0">
                                          <p:val>
                                            <p:fltVal val="0"/>
                                          </p:val>
                                        </p:tav>
                                        <p:tav tm="100000">
                                          <p:val>
                                            <p:strVal val="#ppt_w"/>
                                          </p:val>
                                        </p:tav>
                                      </p:tavLst>
                                    </p:anim>
                                    <p:anim calcmode="lin" valueType="num">
                                      <p:cBhvr>
                                        <p:cTn id="76" dur="500" fill="hold"/>
                                        <p:tgtEl>
                                          <p:spTgt spid="17"/>
                                        </p:tgtEl>
                                        <p:attrNameLst>
                                          <p:attrName>ppt_h</p:attrName>
                                        </p:attrNameLst>
                                      </p:cBhvr>
                                      <p:tavLst>
                                        <p:tav tm="0">
                                          <p:val>
                                            <p:fltVal val="0"/>
                                          </p:val>
                                        </p:tav>
                                        <p:tav tm="100000">
                                          <p:val>
                                            <p:strVal val="#ppt_h"/>
                                          </p:val>
                                        </p:tav>
                                      </p:tavLst>
                                    </p:anim>
                                    <p:animEffect transition="in" filter="fade">
                                      <p:cBhvr>
                                        <p:cTn id="77" dur="500"/>
                                        <p:tgtEl>
                                          <p:spTgt spid="17"/>
                                        </p:tgtEl>
                                      </p:cBhvr>
                                    </p:animEffect>
                                  </p:childTnLst>
                                </p:cTn>
                              </p:par>
                              <p:par>
                                <p:cTn id="78" presetID="53" presetClass="entr" presetSubtype="16" fill="hold" grpId="0" nodeType="withEffect">
                                  <p:stCondLst>
                                    <p:cond delay="2750"/>
                                  </p:stCondLst>
                                  <p:childTnLst>
                                    <p:set>
                                      <p:cBhvr>
                                        <p:cTn id="79" dur="1" fill="hold">
                                          <p:stCondLst>
                                            <p:cond delay="0"/>
                                          </p:stCondLst>
                                        </p:cTn>
                                        <p:tgtEl>
                                          <p:spTgt spid="49"/>
                                        </p:tgtEl>
                                        <p:attrNameLst>
                                          <p:attrName>style.visibility</p:attrName>
                                        </p:attrNameLst>
                                      </p:cBhvr>
                                      <p:to>
                                        <p:strVal val="visible"/>
                                      </p:to>
                                    </p:set>
                                    <p:anim calcmode="lin" valueType="num">
                                      <p:cBhvr>
                                        <p:cTn id="80" dur="500" fill="hold"/>
                                        <p:tgtEl>
                                          <p:spTgt spid="49"/>
                                        </p:tgtEl>
                                        <p:attrNameLst>
                                          <p:attrName>ppt_w</p:attrName>
                                        </p:attrNameLst>
                                      </p:cBhvr>
                                      <p:tavLst>
                                        <p:tav tm="0">
                                          <p:val>
                                            <p:fltVal val="0"/>
                                          </p:val>
                                        </p:tav>
                                        <p:tav tm="100000">
                                          <p:val>
                                            <p:strVal val="#ppt_w"/>
                                          </p:val>
                                        </p:tav>
                                      </p:tavLst>
                                    </p:anim>
                                    <p:anim calcmode="lin" valueType="num">
                                      <p:cBhvr>
                                        <p:cTn id="81" dur="500" fill="hold"/>
                                        <p:tgtEl>
                                          <p:spTgt spid="49"/>
                                        </p:tgtEl>
                                        <p:attrNameLst>
                                          <p:attrName>ppt_h</p:attrName>
                                        </p:attrNameLst>
                                      </p:cBhvr>
                                      <p:tavLst>
                                        <p:tav tm="0">
                                          <p:val>
                                            <p:fltVal val="0"/>
                                          </p:val>
                                        </p:tav>
                                        <p:tav tm="100000">
                                          <p:val>
                                            <p:strVal val="#ppt_h"/>
                                          </p:val>
                                        </p:tav>
                                      </p:tavLst>
                                    </p:anim>
                                    <p:animEffect transition="in" filter="fade">
                                      <p:cBhvr>
                                        <p:cTn id="82" dur="500"/>
                                        <p:tgtEl>
                                          <p:spTgt spid="49"/>
                                        </p:tgtEl>
                                      </p:cBhvr>
                                    </p:animEffect>
                                  </p:childTnLst>
                                </p:cTn>
                              </p:par>
                              <p:par>
                                <p:cTn id="83" presetID="53" presetClass="entr" presetSubtype="16" fill="hold" grpId="0" nodeType="withEffect">
                                  <p:stCondLst>
                                    <p:cond delay="2750"/>
                                  </p:stCondLst>
                                  <p:childTnLst>
                                    <p:set>
                                      <p:cBhvr>
                                        <p:cTn id="84" dur="1" fill="hold">
                                          <p:stCondLst>
                                            <p:cond delay="0"/>
                                          </p:stCondLst>
                                        </p:cTn>
                                        <p:tgtEl>
                                          <p:spTgt spid="50"/>
                                        </p:tgtEl>
                                        <p:attrNameLst>
                                          <p:attrName>style.visibility</p:attrName>
                                        </p:attrNameLst>
                                      </p:cBhvr>
                                      <p:to>
                                        <p:strVal val="visible"/>
                                      </p:to>
                                    </p:set>
                                    <p:anim calcmode="lin" valueType="num">
                                      <p:cBhvr>
                                        <p:cTn id="85" dur="500" fill="hold"/>
                                        <p:tgtEl>
                                          <p:spTgt spid="50"/>
                                        </p:tgtEl>
                                        <p:attrNameLst>
                                          <p:attrName>ppt_w</p:attrName>
                                        </p:attrNameLst>
                                      </p:cBhvr>
                                      <p:tavLst>
                                        <p:tav tm="0">
                                          <p:val>
                                            <p:fltVal val="0"/>
                                          </p:val>
                                        </p:tav>
                                        <p:tav tm="100000">
                                          <p:val>
                                            <p:strVal val="#ppt_w"/>
                                          </p:val>
                                        </p:tav>
                                      </p:tavLst>
                                    </p:anim>
                                    <p:anim calcmode="lin" valueType="num">
                                      <p:cBhvr>
                                        <p:cTn id="86" dur="500" fill="hold"/>
                                        <p:tgtEl>
                                          <p:spTgt spid="50"/>
                                        </p:tgtEl>
                                        <p:attrNameLst>
                                          <p:attrName>ppt_h</p:attrName>
                                        </p:attrNameLst>
                                      </p:cBhvr>
                                      <p:tavLst>
                                        <p:tav tm="0">
                                          <p:val>
                                            <p:fltVal val="0"/>
                                          </p:val>
                                        </p:tav>
                                        <p:tav tm="100000">
                                          <p:val>
                                            <p:strVal val="#ppt_h"/>
                                          </p:val>
                                        </p:tav>
                                      </p:tavLst>
                                    </p:anim>
                                    <p:animEffect transition="in" filter="fade">
                                      <p:cBhvr>
                                        <p:cTn id="87" dur="500"/>
                                        <p:tgtEl>
                                          <p:spTgt spid="50"/>
                                        </p:tgtEl>
                                      </p:cBhvr>
                                    </p:animEffect>
                                  </p:childTnLst>
                                </p:cTn>
                              </p:par>
                              <p:par>
                                <p:cTn id="88" presetID="53" presetClass="entr" presetSubtype="16" fill="hold" grpId="0" nodeType="withEffect">
                                  <p:stCondLst>
                                    <p:cond delay="2750"/>
                                  </p:stCondLst>
                                  <p:childTnLst>
                                    <p:set>
                                      <p:cBhvr>
                                        <p:cTn id="89" dur="1" fill="hold">
                                          <p:stCondLst>
                                            <p:cond delay="0"/>
                                          </p:stCondLst>
                                        </p:cTn>
                                        <p:tgtEl>
                                          <p:spTgt spid="48"/>
                                        </p:tgtEl>
                                        <p:attrNameLst>
                                          <p:attrName>style.visibility</p:attrName>
                                        </p:attrNameLst>
                                      </p:cBhvr>
                                      <p:to>
                                        <p:strVal val="visible"/>
                                      </p:to>
                                    </p:set>
                                    <p:anim calcmode="lin" valueType="num">
                                      <p:cBhvr>
                                        <p:cTn id="90" dur="500" fill="hold"/>
                                        <p:tgtEl>
                                          <p:spTgt spid="48"/>
                                        </p:tgtEl>
                                        <p:attrNameLst>
                                          <p:attrName>ppt_w</p:attrName>
                                        </p:attrNameLst>
                                      </p:cBhvr>
                                      <p:tavLst>
                                        <p:tav tm="0">
                                          <p:val>
                                            <p:fltVal val="0"/>
                                          </p:val>
                                        </p:tav>
                                        <p:tav tm="100000">
                                          <p:val>
                                            <p:strVal val="#ppt_w"/>
                                          </p:val>
                                        </p:tav>
                                      </p:tavLst>
                                    </p:anim>
                                    <p:anim calcmode="lin" valueType="num">
                                      <p:cBhvr>
                                        <p:cTn id="91" dur="500" fill="hold"/>
                                        <p:tgtEl>
                                          <p:spTgt spid="48"/>
                                        </p:tgtEl>
                                        <p:attrNameLst>
                                          <p:attrName>ppt_h</p:attrName>
                                        </p:attrNameLst>
                                      </p:cBhvr>
                                      <p:tavLst>
                                        <p:tav tm="0">
                                          <p:val>
                                            <p:fltVal val="0"/>
                                          </p:val>
                                        </p:tav>
                                        <p:tav tm="100000">
                                          <p:val>
                                            <p:strVal val="#ppt_h"/>
                                          </p:val>
                                        </p:tav>
                                      </p:tavLst>
                                    </p:anim>
                                    <p:animEffect transition="in" filter="fade">
                                      <p:cBhvr>
                                        <p:cTn id="9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P spid="44" grpId="0"/>
      <p:bldP spid="45" grpId="0"/>
      <p:bldP spid="46" grpId="0"/>
      <p:bldP spid="47" grpId="0"/>
      <p:bldP spid="48" grpId="0"/>
      <p:bldP spid="49" grpId="0"/>
      <p:bldP spid="50" grpId="0"/>
      <p:bldP spid="51" grpId="0"/>
      <p:bldP spid="5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4" name="Rectangle 5"/>
          <p:cNvSpPr>
            <a:spLocks noChangeArrowheads="1"/>
          </p:cNvSpPr>
          <p:nvPr/>
        </p:nvSpPr>
        <p:spPr bwMode="auto">
          <a:xfrm>
            <a:off x="0" y="0"/>
            <a:ext cx="9144000" cy="5143500"/>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Rectangle 6"/>
          <p:cNvSpPr>
            <a:spLocks noChangeArrowheads="1"/>
          </p:cNvSpPr>
          <p:nvPr/>
        </p:nvSpPr>
        <p:spPr bwMode="auto">
          <a:xfrm>
            <a:off x="0" y="4292204"/>
            <a:ext cx="9144000" cy="851297"/>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7"/>
          <p:cNvSpPr>
            <a:spLocks/>
          </p:cNvSpPr>
          <p:nvPr/>
        </p:nvSpPr>
        <p:spPr bwMode="auto">
          <a:xfrm>
            <a:off x="1744268" y="1"/>
            <a:ext cx="5656659" cy="735806"/>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8"/>
          <p:cNvSpPr>
            <a:spLocks/>
          </p:cNvSpPr>
          <p:nvPr/>
        </p:nvSpPr>
        <p:spPr bwMode="auto">
          <a:xfrm>
            <a:off x="1456137" y="4239816"/>
            <a:ext cx="6231731" cy="903684"/>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文本框 10"/>
          <p:cNvSpPr txBox="1">
            <a:spLocks noChangeArrowheads="1"/>
          </p:cNvSpPr>
          <p:nvPr/>
        </p:nvSpPr>
        <p:spPr bwMode="auto">
          <a:xfrm>
            <a:off x="2637235" y="3257550"/>
            <a:ext cx="37147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a:solidFill>
                  <a:schemeClr val="bg1"/>
                </a:solidFill>
                <a:latin typeface="微软雅黑" panose="020B0503020204020204" pitchFamily="34" charset="-122"/>
                <a:ea typeface="微软雅黑" panose="020B0503020204020204" pitchFamily="34" charset="-122"/>
                <a:sym typeface="+mn-lt"/>
              </a:rPr>
              <a:t>企业宗旨   企业文化   企业口号</a:t>
            </a:r>
          </a:p>
        </p:txBody>
      </p:sp>
      <p:sp>
        <p:nvSpPr>
          <p:cNvPr id="9" name="文本框 3"/>
          <p:cNvSpPr txBox="1">
            <a:spLocks noChangeArrowheads="1"/>
          </p:cNvSpPr>
          <p:nvPr/>
        </p:nvSpPr>
        <p:spPr bwMode="auto">
          <a:xfrm>
            <a:off x="122637" y="163118"/>
            <a:ext cx="101373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700" b="1">
                <a:solidFill>
                  <a:srgbClr val="BFBFBF"/>
                </a:solidFill>
              </a:rPr>
              <a:t>LOGO</a:t>
            </a:r>
            <a:endParaRPr lang="zh-CN" altLang="en-US" sz="2700" b="1">
              <a:solidFill>
                <a:srgbClr val="BFBFBF"/>
              </a:solidFill>
            </a:endParaRPr>
          </a:p>
        </p:txBody>
      </p:sp>
      <p:sp>
        <p:nvSpPr>
          <p:cNvPr id="10" name="文本框 1"/>
          <p:cNvSpPr txBox="1">
            <a:spLocks noChangeArrowheads="1"/>
          </p:cNvSpPr>
          <p:nvPr/>
        </p:nvSpPr>
        <p:spPr bwMode="auto">
          <a:xfrm rot="21339968">
            <a:off x="2070476" y="1849339"/>
            <a:ext cx="520783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b="1" dirty="0">
                <a:solidFill>
                  <a:schemeClr val="bg1"/>
                </a:solidFill>
                <a:latin typeface="微软雅黑" panose="020B0503020204020204" pitchFamily="34" charset="-122"/>
                <a:ea typeface="微软雅黑" panose="020B0503020204020204" pitchFamily="34" charset="-122"/>
              </a:rPr>
              <a:t>THANK YOU</a:t>
            </a:r>
            <a:r>
              <a:rPr lang="zh-CN" altLang="en-US" sz="5400" b="1" dirty="0">
                <a:solidFill>
                  <a:schemeClr val="bg1"/>
                </a:solidFill>
                <a:latin typeface="微软雅黑" panose="020B0503020204020204" pitchFamily="34" charset="-122"/>
                <a:ea typeface="微软雅黑" panose="020B0503020204020204" pitchFamily="34" charset="-122"/>
              </a:rPr>
              <a:t>！</a:t>
            </a:r>
          </a:p>
        </p:txBody>
      </p:sp>
      <p:grpSp>
        <p:nvGrpSpPr>
          <p:cNvPr id="11" name="组合 20"/>
          <p:cNvGrpSpPr>
            <a:grpSpLocks/>
          </p:cNvGrpSpPr>
          <p:nvPr/>
        </p:nvGrpSpPr>
        <p:grpSpPr bwMode="auto">
          <a:xfrm>
            <a:off x="1888333" y="1125141"/>
            <a:ext cx="5239941" cy="1695450"/>
            <a:chOff x="0" y="0"/>
            <a:chExt cx="9668211" cy="2968531"/>
          </a:xfrm>
        </p:grpSpPr>
        <p:sp>
          <p:nvSpPr>
            <p:cNvPr id="12" name="任意多边形 21"/>
            <p:cNvSpPr>
              <a:spLocks/>
            </p:cNvSpPr>
            <p:nvPr/>
          </p:nvSpPr>
          <p:spPr bwMode="auto">
            <a:xfrm rot="-251305">
              <a:off x="125220" y="2795505"/>
              <a:ext cx="9402395" cy="173026"/>
            </a:xfrm>
            <a:custGeom>
              <a:avLst/>
              <a:gdLst>
                <a:gd name="T0" fmla="*/ 0 w 9402792"/>
                <a:gd name="T1" fmla="*/ 5074 h 327804"/>
                <a:gd name="T2" fmla="*/ 138004 w 9402792"/>
                <a:gd name="T3" fmla="*/ 48207 h 327804"/>
                <a:gd name="T4" fmla="*/ 9401601 w 9402792"/>
                <a:gd name="T5" fmla="*/ 0 h 327804"/>
                <a:gd name="T6" fmla="*/ 0 w 9402792"/>
                <a:gd name="T7" fmla="*/ 5074 h 327804"/>
                <a:gd name="T8" fmla="*/ 0 60000 65536"/>
                <a:gd name="T9" fmla="*/ 0 60000 65536"/>
                <a:gd name="T10" fmla="*/ 0 60000 65536"/>
                <a:gd name="T11" fmla="*/ 0 60000 65536"/>
                <a:gd name="T12" fmla="*/ 0 w 9402792"/>
                <a:gd name="T13" fmla="*/ 0 h 327804"/>
                <a:gd name="T14" fmla="*/ 9402792 w 9402792"/>
                <a:gd name="T15" fmla="*/ 327804 h 327804"/>
              </a:gdLst>
              <a:ahLst/>
              <a:cxnLst>
                <a:cxn ang="T8">
                  <a:pos x="T0" y="T1"/>
                </a:cxn>
                <a:cxn ang="T9">
                  <a:pos x="T2" y="T3"/>
                </a:cxn>
                <a:cxn ang="T10">
                  <a:pos x="T4" y="T5"/>
                </a:cxn>
                <a:cxn ang="T11">
                  <a:pos x="T6" y="T7"/>
                </a:cxn>
              </a:cxnLst>
              <a:rect l="T12" t="T13" r="T14" b="T15"/>
              <a:pathLst>
                <a:path w="9402792" h="327804">
                  <a:moveTo>
                    <a:pt x="0" y="34506"/>
                  </a:moveTo>
                  <a:lnTo>
                    <a:pt x="138022" y="327804"/>
                  </a:lnTo>
                  <a:lnTo>
                    <a:pt x="9402792" y="0"/>
                  </a:lnTo>
                  <a:lnTo>
                    <a:pt x="0" y="34506"/>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3" name="任意多边形 22"/>
            <p:cNvSpPr>
              <a:spLocks/>
            </p:cNvSpPr>
            <p:nvPr/>
          </p:nvSpPr>
          <p:spPr bwMode="auto">
            <a:xfrm rot="21245190" flipH="1">
              <a:off x="265816" y="1192416"/>
              <a:ext cx="9402395" cy="170941"/>
            </a:xfrm>
            <a:custGeom>
              <a:avLst/>
              <a:gdLst>
                <a:gd name="T0" fmla="*/ 0 w 9402792"/>
                <a:gd name="T1" fmla="*/ 4893 h 327804"/>
                <a:gd name="T2" fmla="*/ 138004 w 9402792"/>
                <a:gd name="T3" fmla="*/ 46485 h 327804"/>
                <a:gd name="T4" fmla="*/ 9401601 w 9402792"/>
                <a:gd name="T5" fmla="*/ 0 h 327804"/>
                <a:gd name="T6" fmla="*/ 0 w 9402792"/>
                <a:gd name="T7" fmla="*/ 4893 h 327804"/>
                <a:gd name="T8" fmla="*/ 0 60000 65536"/>
                <a:gd name="T9" fmla="*/ 0 60000 65536"/>
                <a:gd name="T10" fmla="*/ 0 60000 65536"/>
                <a:gd name="T11" fmla="*/ 0 60000 65536"/>
                <a:gd name="T12" fmla="*/ 0 w 9402792"/>
                <a:gd name="T13" fmla="*/ 0 h 327804"/>
                <a:gd name="T14" fmla="*/ 9402792 w 9402792"/>
                <a:gd name="T15" fmla="*/ 327804 h 327804"/>
              </a:gdLst>
              <a:ahLst/>
              <a:cxnLst>
                <a:cxn ang="T8">
                  <a:pos x="T0" y="T1"/>
                </a:cxn>
                <a:cxn ang="T9">
                  <a:pos x="T2" y="T3"/>
                </a:cxn>
                <a:cxn ang="T10">
                  <a:pos x="T4" y="T5"/>
                </a:cxn>
                <a:cxn ang="T11">
                  <a:pos x="T6" y="T7"/>
                </a:cxn>
              </a:cxnLst>
              <a:rect l="T12" t="T13" r="T14" b="T15"/>
              <a:pathLst>
                <a:path w="9402792" h="327804">
                  <a:moveTo>
                    <a:pt x="0" y="34506"/>
                  </a:moveTo>
                  <a:lnTo>
                    <a:pt x="138022" y="327804"/>
                  </a:lnTo>
                  <a:lnTo>
                    <a:pt x="9402792" y="0"/>
                  </a:lnTo>
                  <a:lnTo>
                    <a:pt x="0" y="34506"/>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14" name="组合 23"/>
            <p:cNvGrpSpPr>
              <a:grpSpLocks/>
            </p:cNvGrpSpPr>
            <p:nvPr/>
          </p:nvGrpSpPr>
          <p:grpSpPr bwMode="auto">
            <a:xfrm rot="-3051619">
              <a:off x="-615354" y="615354"/>
              <a:ext cx="2462741" cy="1232033"/>
              <a:chOff x="0" y="0"/>
              <a:chExt cx="931661" cy="466081"/>
            </a:xfrm>
          </p:grpSpPr>
          <p:sp>
            <p:nvSpPr>
              <p:cNvPr id="15" name="任意多边形 24"/>
              <p:cNvSpPr>
                <a:spLocks/>
              </p:cNvSpPr>
              <p:nvPr/>
            </p:nvSpPr>
            <p:spPr bwMode="auto">
              <a:xfrm rot="9376970">
                <a:off x="511761" y="310698"/>
                <a:ext cx="420337" cy="154578"/>
              </a:xfrm>
              <a:custGeom>
                <a:avLst/>
                <a:gdLst>
                  <a:gd name="T0" fmla="*/ 0 w 203200"/>
                  <a:gd name="T1" fmla="*/ 0 h 74863"/>
                  <a:gd name="T2" fmla="*/ 473332 w 203200"/>
                  <a:gd name="T3" fmla="*/ 659034 h 74863"/>
                  <a:gd name="T4" fmla="*/ 1798645 w 203200"/>
                  <a:gd name="T5" fmla="*/ 659034 h 74863"/>
                  <a:gd name="T6" fmla="*/ 0 w 203200"/>
                  <a:gd name="T7" fmla="*/ 0 h 74863"/>
                  <a:gd name="T8" fmla="*/ 0 60000 65536"/>
                  <a:gd name="T9" fmla="*/ 0 60000 65536"/>
                  <a:gd name="T10" fmla="*/ 0 60000 65536"/>
                  <a:gd name="T11" fmla="*/ 0 60000 65536"/>
                  <a:gd name="T12" fmla="*/ 0 w 203200"/>
                  <a:gd name="T13" fmla="*/ 0 h 74863"/>
                  <a:gd name="T14" fmla="*/ 203200 w 203200"/>
                  <a:gd name="T15" fmla="*/ 74863 h 74863"/>
                </a:gdLst>
                <a:ahLst/>
                <a:cxnLst>
                  <a:cxn ang="T8">
                    <a:pos x="T0" y="T1"/>
                  </a:cxn>
                  <a:cxn ang="T9">
                    <a:pos x="T2" y="T3"/>
                  </a:cxn>
                  <a:cxn ang="T10">
                    <a:pos x="T4" y="T5"/>
                  </a:cxn>
                  <a:cxn ang="T11">
                    <a:pos x="T6" y="T7"/>
                  </a:cxn>
                </a:cxnLst>
                <a:rect l="T12" t="T13" r="T14" b="T15"/>
                <a:pathLst>
                  <a:path w="203200" h="74863">
                    <a:moveTo>
                      <a:pt x="0" y="0"/>
                    </a:moveTo>
                    <a:lnTo>
                      <a:pt x="53474" y="74863"/>
                    </a:lnTo>
                    <a:lnTo>
                      <a:pt x="203200" y="74863"/>
                    </a:lnTo>
                    <a:lnTo>
                      <a:pt x="0" y="0"/>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6" name="任意多边形 25"/>
              <p:cNvSpPr>
                <a:spLocks/>
              </p:cNvSpPr>
              <p:nvPr/>
            </p:nvSpPr>
            <p:spPr bwMode="auto">
              <a:xfrm rot="1047066">
                <a:off x="319822" y="-784"/>
                <a:ext cx="179018" cy="359019"/>
              </a:xfrm>
              <a:custGeom>
                <a:avLst/>
                <a:gdLst>
                  <a:gd name="T0" fmla="*/ 0 w 80211"/>
                  <a:gd name="T1" fmla="*/ 0 h 160421"/>
                  <a:gd name="T2" fmla="*/ 832264 w 80211"/>
                  <a:gd name="T3" fmla="*/ 1798166 h 160421"/>
                  <a:gd name="T4" fmla="*/ 891707 w 80211"/>
                  <a:gd name="T5" fmla="*/ 539447 h 160421"/>
                  <a:gd name="T6" fmla="*/ 0 w 80211"/>
                  <a:gd name="T7" fmla="*/ 0 h 160421"/>
                  <a:gd name="T8" fmla="*/ 0 60000 65536"/>
                  <a:gd name="T9" fmla="*/ 0 60000 65536"/>
                  <a:gd name="T10" fmla="*/ 0 60000 65536"/>
                  <a:gd name="T11" fmla="*/ 0 60000 65536"/>
                  <a:gd name="T12" fmla="*/ 0 w 80211"/>
                  <a:gd name="T13" fmla="*/ 0 h 160421"/>
                  <a:gd name="T14" fmla="*/ 80211 w 80211"/>
                  <a:gd name="T15" fmla="*/ 160421 h 160421"/>
                </a:gdLst>
                <a:ahLst/>
                <a:cxnLst>
                  <a:cxn ang="T8">
                    <a:pos x="T0" y="T1"/>
                  </a:cxn>
                  <a:cxn ang="T9">
                    <a:pos x="T2" y="T3"/>
                  </a:cxn>
                  <a:cxn ang="T10">
                    <a:pos x="T4" y="T5"/>
                  </a:cxn>
                  <a:cxn ang="T11">
                    <a:pos x="T6" y="T7"/>
                  </a:cxn>
                </a:cxnLst>
                <a:rect l="T12" t="T13" r="T14" b="T15"/>
                <a:pathLst>
                  <a:path w="80211" h="160421">
                    <a:moveTo>
                      <a:pt x="0" y="0"/>
                    </a:moveTo>
                    <a:lnTo>
                      <a:pt x="74864" y="160421"/>
                    </a:lnTo>
                    <a:lnTo>
                      <a:pt x="80211" y="48126"/>
                    </a:lnTo>
                    <a:lnTo>
                      <a:pt x="0" y="0"/>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7" name="任意多边形 26"/>
              <p:cNvSpPr>
                <a:spLocks/>
              </p:cNvSpPr>
              <p:nvPr/>
            </p:nvSpPr>
            <p:spPr bwMode="auto">
              <a:xfrm rot="1440260">
                <a:off x="-15" y="137716"/>
                <a:ext cx="364345" cy="177016"/>
              </a:xfrm>
              <a:custGeom>
                <a:avLst/>
                <a:gdLst>
                  <a:gd name="T0" fmla="*/ 0 w 176463"/>
                  <a:gd name="T1" fmla="*/ 142073 h 85558"/>
                  <a:gd name="T2" fmla="*/ 1553214 w 176463"/>
                  <a:gd name="T3" fmla="*/ 757734 h 85558"/>
                  <a:gd name="T4" fmla="*/ 706001 w 176463"/>
                  <a:gd name="T5" fmla="*/ 0 h 85558"/>
                  <a:gd name="T6" fmla="*/ 0 w 176463"/>
                  <a:gd name="T7" fmla="*/ 142073 h 85558"/>
                  <a:gd name="T8" fmla="*/ 0 60000 65536"/>
                  <a:gd name="T9" fmla="*/ 0 60000 65536"/>
                  <a:gd name="T10" fmla="*/ 0 60000 65536"/>
                  <a:gd name="T11" fmla="*/ 0 60000 65536"/>
                  <a:gd name="T12" fmla="*/ 0 w 176463"/>
                  <a:gd name="T13" fmla="*/ 0 h 85558"/>
                  <a:gd name="T14" fmla="*/ 176463 w 176463"/>
                  <a:gd name="T15" fmla="*/ 85558 h 85558"/>
                </a:gdLst>
                <a:ahLst/>
                <a:cxnLst>
                  <a:cxn ang="T8">
                    <a:pos x="T0" y="T1"/>
                  </a:cxn>
                  <a:cxn ang="T9">
                    <a:pos x="T2" y="T3"/>
                  </a:cxn>
                  <a:cxn ang="T10">
                    <a:pos x="T4" y="T5"/>
                  </a:cxn>
                  <a:cxn ang="T11">
                    <a:pos x="T6" y="T7"/>
                  </a:cxn>
                </a:cxnLst>
                <a:rect l="T12" t="T13" r="T14" b="T15"/>
                <a:pathLst>
                  <a:path w="176463" h="85558">
                    <a:moveTo>
                      <a:pt x="0" y="16042"/>
                    </a:moveTo>
                    <a:lnTo>
                      <a:pt x="176463" y="85558"/>
                    </a:lnTo>
                    <a:lnTo>
                      <a:pt x="80210" y="0"/>
                    </a:lnTo>
                    <a:lnTo>
                      <a:pt x="0" y="16042"/>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spTree>
    <p:extLst>
      <p:ext uri="{BB962C8B-B14F-4D97-AF65-F5344CB8AC3E}">
        <p14:creationId xmlns:p14="http://schemas.microsoft.com/office/powerpoint/2010/main" val="195742619"/>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edge">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7"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sz="1800"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386"/>
            <a:ext cx="7711638" cy="2011329"/>
          </a:xfrm>
          <a:prstGeom prst="rect">
            <a:avLst/>
          </a:prstGeom>
          <a:noFill/>
          <a:ln>
            <a:noFill/>
          </a:ln>
        </p:spPr>
      </p:pic>
      <p:sp>
        <p:nvSpPr>
          <p:cNvPr id="15" name="Rectangle 3"/>
          <p:cNvSpPr>
            <a:spLocks noChangeArrowheads="1"/>
          </p:cNvSpPr>
          <p:nvPr/>
        </p:nvSpPr>
        <p:spPr bwMode="auto">
          <a:xfrm>
            <a:off x="468316" y="2323010"/>
            <a:ext cx="4103687" cy="121400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116000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838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6"/>
          <p:cNvSpPr>
            <a:spLocks/>
          </p:cNvSpPr>
          <p:nvPr/>
        </p:nvSpPr>
        <p:spPr bwMode="auto">
          <a:xfrm>
            <a:off x="4276726" y="0"/>
            <a:ext cx="594122" cy="5143500"/>
          </a:xfrm>
          <a:custGeom>
            <a:avLst/>
            <a:gdLst>
              <a:gd name="T0" fmla="*/ 2147483647 w 84"/>
              <a:gd name="T1" fmla="*/ 2147483647 h 740"/>
              <a:gd name="T2" fmla="*/ 2147483647 w 84"/>
              <a:gd name="T3" fmla="*/ 2147483647 h 740"/>
              <a:gd name="T4" fmla="*/ 2147483647 w 84"/>
              <a:gd name="T5" fmla="*/ 2147483647 h 740"/>
              <a:gd name="T6" fmla="*/ 0 w 84"/>
              <a:gd name="T7" fmla="*/ 2147483647 h 740"/>
              <a:gd name="T8" fmla="*/ 0 w 84"/>
              <a:gd name="T9" fmla="*/ 2147483647 h 740"/>
              <a:gd name="T10" fmla="*/ 0 w 84"/>
              <a:gd name="T11" fmla="*/ 2147483647 h 740"/>
              <a:gd name="T12" fmla="*/ 2147483647 w 84"/>
              <a:gd name="T13" fmla="*/ 2147483647 h 740"/>
              <a:gd name="T14" fmla="*/ 2147483647 w 84"/>
              <a:gd name="T15" fmla="*/ 0 h 740"/>
              <a:gd name="T16" fmla="*/ 2147483647 w 84"/>
              <a:gd name="T17" fmla="*/ 2147483647 h 7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
              <a:gd name="T28" fmla="*/ 0 h 740"/>
              <a:gd name="T29" fmla="*/ 84 w 84"/>
              <a:gd name="T30" fmla="*/ 740 h 7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 h="740">
                <a:moveTo>
                  <a:pt x="84" y="370"/>
                </a:moveTo>
                <a:cubicBezTo>
                  <a:pt x="84" y="740"/>
                  <a:pt x="84" y="740"/>
                  <a:pt x="84" y="740"/>
                </a:cubicBezTo>
                <a:cubicBezTo>
                  <a:pt x="13" y="630"/>
                  <a:pt x="13" y="630"/>
                  <a:pt x="13" y="630"/>
                </a:cubicBezTo>
                <a:cubicBezTo>
                  <a:pt x="4" y="617"/>
                  <a:pt x="0" y="602"/>
                  <a:pt x="0" y="587"/>
                </a:cubicBezTo>
                <a:cubicBezTo>
                  <a:pt x="0" y="370"/>
                  <a:pt x="0" y="370"/>
                  <a:pt x="0" y="370"/>
                </a:cubicBezTo>
                <a:cubicBezTo>
                  <a:pt x="0" y="154"/>
                  <a:pt x="0" y="154"/>
                  <a:pt x="0" y="154"/>
                </a:cubicBezTo>
                <a:cubicBezTo>
                  <a:pt x="0" y="138"/>
                  <a:pt x="4" y="123"/>
                  <a:pt x="13" y="110"/>
                </a:cubicBezTo>
                <a:cubicBezTo>
                  <a:pt x="84" y="0"/>
                  <a:pt x="84" y="0"/>
                  <a:pt x="84" y="0"/>
                </a:cubicBezTo>
                <a:lnTo>
                  <a:pt x="84" y="370"/>
                </a:lnTo>
                <a:close/>
              </a:path>
            </a:pathLst>
          </a:custGeom>
          <a:solidFill>
            <a:srgbClr val="C92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Rectangle 7"/>
          <p:cNvSpPr>
            <a:spLocks noChangeArrowheads="1"/>
          </p:cNvSpPr>
          <p:nvPr/>
        </p:nvSpPr>
        <p:spPr bwMode="auto">
          <a:xfrm>
            <a:off x="4861323" y="0"/>
            <a:ext cx="4282678" cy="5143500"/>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28" name="Freeform 8"/>
          <p:cNvSpPr>
            <a:spLocks/>
          </p:cNvSpPr>
          <p:nvPr/>
        </p:nvSpPr>
        <p:spPr bwMode="auto">
          <a:xfrm>
            <a:off x="2" y="0"/>
            <a:ext cx="636985" cy="5143500"/>
          </a:xfrm>
          <a:custGeom>
            <a:avLst/>
            <a:gdLst>
              <a:gd name="T0" fmla="*/ 0 w 90"/>
              <a:gd name="T1" fmla="*/ 2147483647 h 684"/>
              <a:gd name="T2" fmla="*/ 0 w 90"/>
              <a:gd name="T3" fmla="*/ 0 h 684"/>
              <a:gd name="T4" fmla="*/ 2147483647 w 90"/>
              <a:gd name="T5" fmla="*/ 2147483647 h 684"/>
              <a:gd name="T6" fmla="*/ 2147483647 w 90"/>
              <a:gd name="T7" fmla="*/ 2147483647 h 684"/>
              <a:gd name="T8" fmla="*/ 2147483647 w 90"/>
              <a:gd name="T9" fmla="*/ 2147483647 h 684"/>
              <a:gd name="T10" fmla="*/ 2147483647 w 90"/>
              <a:gd name="T11" fmla="*/ 2147483647 h 684"/>
              <a:gd name="T12" fmla="*/ 2147483647 w 90"/>
              <a:gd name="T13" fmla="*/ 2147483647 h 684"/>
              <a:gd name="T14" fmla="*/ 0 w 90"/>
              <a:gd name="T15" fmla="*/ 2147483647 h 684"/>
              <a:gd name="T16" fmla="*/ 0 w 90"/>
              <a:gd name="T17" fmla="*/ 2147483647 h 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684"/>
              <a:gd name="T29" fmla="*/ 90 w 90"/>
              <a:gd name="T30" fmla="*/ 684 h 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684">
                <a:moveTo>
                  <a:pt x="0" y="342"/>
                </a:moveTo>
                <a:cubicBezTo>
                  <a:pt x="0" y="0"/>
                  <a:pt x="0" y="0"/>
                  <a:pt x="0" y="0"/>
                </a:cubicBezTo>
                <a:cubicBezTo>
                  <a:pt x="78" y="101"/>
                  <a:pt x="78" y="101"/>
                  <a:pt x="78" y="101"/>
                </a:cubicBezTo>
                <a:cubicBezTo>
                  <a:pt x="86" y="113"/>
                  <a:pt x="90" y="127"/>
                  <a:pt x="90" y="142"/>
                </a:cubicBezTo>
                <a:cubicBezTo>
                  <a:pt x="90" y="342"/>
                  <a:pt x="90" y="342"/>
                  <a:pt x="90" y="342"/>
                </a:cubicBezTo>
                <a:cubicBezTo>
                  <a:pt x="90" y="543"/>
                  <a:pt x="90" y="543"/>
                  <a:pt x="90" y="543"/>
                </a:cubicBezTo>
                <a:cubicBezTo>
                  <a:pt x="90" y="557"/>
                  <a:pt x="86" y="571"/>
                  <a:pt x="78" y="583"/>
                </a:cubicBezTo>
                <a:cubicBezTo>
                  <a:pt x="0" y="684"/>
                  <a:pt x="0" y="684"/>
                  <a:pt x="0" y="684"/>
                </a:cubicBezTo>
                <a:lnTo>
                  <a:pt x="0" y="342"/>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9" name="组合 26"/>
          <p:cNvGrpSpPr>
            <a:grpSpLocks/>
          </p:cNvGrpSpPr>
          <p:nvPr/>
        </p:nvGrpSpPr>
        <p:grpSpPr bwMode="auto">
          <a:xfrm>
            <a:off x="410000" y="2232656"/>
            <a:ext cx="453970" cy="439300"/>
            <a:chOff x="0" y="0"/>
            <a:chExt cx="605367" cy="585665"/>
          </a:xfrm>
        </p:grpSpPr>
        <p:sp>
          <p:nvSpPr>
            <p:cNvPr id="30" name="Freeform 9"/>
            <p:cNvSpPr>
              <a:spLocks/>
            </p:cNvSpPr>
            <p:nvPr/>
          </p:nvSpPr>
          <p:spPr bwMode="auto">
            <a:xfrm>
              <a:off x="15562" y="0"/>
              <a:ext cx="566738" cy="566738"/>
            </a:xfrm>
            <a:custGeom>
              <a:avLst/>
              <a:gdLst>
                <a:gd name="T0" fmla="*/ 2147483647 w 60"/>
                <a:gd name="T1" fmla="*/ 2147483647 h 60"/>
                <a:gd name="T2" fmla="*/ 2147483647 w 60"/>
                <a:gd name="T3" fmla="*/ 2147483647 h 60"/>
                <a:gd name="T4" fmla="*/ 0 w 60"/>
                <a:gd name="T5" fmla="*/ 2147483647 h 60"/>
                <a:gd name="T6" fmla="*/ 0 w 60"/>
                <a:gd name="T7" fmla="*/ 2147483647 h 60"/>
                <a:gd name="T8" fmla="*/ 2147483647 w 60"/>
                <a:gd name="T9" fmla="*/ 0 h 60"/>
                <a:gd name="T10" fmla="*/ 2147483647 w 60"/>
                <a:gd name="T11" fmla="*/ 0 h 60"/>
                <a:gd name="T12" fmla="*/ 2147483647 w 60"/>
                <a:gd name="T13" fmla="*/ 2147483647 h 60"/>
                <a:gd name="T14" fmla="*/ 2147483647 w 60"/>
                <a:gd name="T15" fmla="*/ 2147483647 h 60"/>
                <a:gd name="T16" fmla="*/ 2147483647 w 60"/>
                <a:gd name="T17" fmla="*/ 2147483647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0"/>
                <a:gd name="T29" fmla="*/ 60 w 6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0">
                  <a:moveTo>
                    <a:pt x="30" y="60"/>
                  </a:moveTo>
                  <a:cubicBezTo>
                    <a:pt x="30" y="60"/>
                    <a:pt x="30" y="60"/>
                    <a:pt x="30" y="60"/>
                  </a:cubicBezTo>
                  <a:cubicBezTo>
                    <a:pt x="14" y="60"/>
                    <a:pt x="0" y="46"/>
                    <a:pt x="0" y="30"/>
                  </a:cubicBezTo>
                  <a:cubicBezTo>
                    <a:pt x="0" y="30"/>
                    <a:pt x="0" y="30"/>
                    <a:pt x="0" y="30"/>
                  </a:cubicBezTo>
                  <a:cubicBezTo>
                    <a:pt x="0" y="14"/>
                    <a:pt x="14" y="0"/>
                    <a:pt x="30" y="0"/>
                  </a:cubicBezTo>
                  <a:cubicBezTo>
                    <a:pt x="30" y="0"/>
                    <a:pt x="30" y="0"/>
                    <a:pt x="30" y="0"/>
                  </a:cubicBezTo>
                  <a:cubicBezTo>
                    <a:pt x="46" y="0"/>
                    <a:pt x="60" y="14"/>
                    <a:pt x="60" y="30"/>
                  </a:cubicBezTo>
                  <a:cubicBezTo>
                    <a:pt x="60" y="30"/>
                    <a:pt x="60" y="30"/>
                    <a:pt x="60" y="30"/>
                  </a:cubicBezTo>
                  <a:cubicBezTo>
                    <a:pt x="60" y="46"/>
                    <a:pt x="46" y="60"/>
                    <a:pt x="30" y="60"/>
                  </a:cubicBez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文本框 3"/>
            <p:cNvSpPr txBox="1">
              <a:spLocks noChangeArrowheads="1"/>
            </p:cNvSpPr>
            <p:nvPr/>
          </p:nvSpPr>
          <p:spPr bwMode="auto">
            <a:xfrm>
              <a:off x="0" y="31732"/>
              <a:ext cx="605367" cy="553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2100" b="1" dirty="0">
                  <a:solidFill>
                    <a:schemeClr val="bg1"/>
                  </a:solidFill>
                  <a:latin typeface="微软雅黑" panose="020B0503020204020204" pitchFamily="34" charset="-122"/>
                  <a:ea typeface="微软雅黑" panose="020B0503020204020204" pitchFamily="34" charset="-122"/>
                </a:rPr>
                <a:t>一</a:t>
              </a:r>
            </a:p>
          </p:txBody>
        </p:sp>
      </p:grpSp>
      <p:sp>
        <p:nvSpPr>
          <p:cNvPr id="32" name="矩形 4"/>
          <p:cNvSpPr>
            <a:spLocks noChangeArrowheads="1"/>
          </p:cNvSpPr>
          <p:nvPr/>
        </p:nvSpPr>
        <p:spPr bwMode="auto">
          <a:xfrm>
            <a:off x="875640" y="2242261"/>
            <a:ext cx="23391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100" b="1" dirty="0" smtClean="0">
                <a:latin typeface="微软雅黑" panose="020B0503020204020204" pitchFamily="34" charset="-122"/>
                <a:ea typeface="微软雅黑" panose="020B0503020204020204" pitchFamily="34" charset="-122"/>
              </a:rPr>
              <a:t>单击此处添加标题</a:t>
            </a:r>
            <a:endParaRPr lang="zh-CN" altLang="en-US" sz="2100" b="1" dirty="0">
              <a:latin typeface="微软雅黑" panose="020B0503020204020204" pitchFamily="34" charset="-122"/>
              <a:ea typeface="微软雅黑" panose="020B0503020204020204" pitchFamily="34" charset="-122"/>
            </a:endParaRPr>
          </a:p>
        </p:txBody>
      </p:sp>
      <p:sp>
        <p:nvSpPr>
          <p:cNvPr id="49" name="文本框 1"/>
          <p:cNvSpPr txBox="1">
            <a:spLocks noChangeArrowheads="1"/>
          </p:cNvSpPr>
          <p:nvPr/>
        </p:nvSpPr>
        <p:spPr bwMode="auto">
          <a:xfrm>
            <a:off x="6357314" y="1909491"/>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dirty="0" smtClean="0">
                <a:solidFill>
                  <a:schemeClr val="bg1"/>
                </a:solidFill>
                <a:latin typeface="微软雅黑" panose="020B0503020204020204" pitchFamily="34" charset="-122"/>
                <a:ea typeface="微软雅黑" panose="020B0503020204020204" pitchFamily="34" charset="-122"/>
              </a:rPr>
              <a:t>过渡页</a:t>
            </a:r>
            <a:endParaRPr lang="zh-CN" altLang="zh-CN" sz="3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428565"/>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righ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p:cTn id="21" dur="500" fill="hold"/>
                                        <p:tgtEl>
                                          <p:spTgt spid="49"/>
                                        </p:tgtEl>
                                        <p:attrNameLst>
                                          <p:attrName>ppt_w</p:attrName>
                                        </p:attrNameLst>
                                      </p:cBhvr>
                                      <p:tavLst>
                                        <p:tav tm="0">
                                          <p:val>
                                            <p:fltVal val="0"/>
                                          </p:val>
                                        </p:tav>
                                        <p:tav tm="100000">
                                          <p:val>
                                            <p:strVal val="#ppt_w"/>
                                          </p:val>
                                        </p:tav>
                                      </p:tavLst>
                                    </p:anim>
                                    <p:anim calcmode="lin" valueType="num">
                                      <p:cBhvr>
                                        <p:cTn id="22" dur="500" fill="hold"/>
                                        <p:tgtEl>
                                          <p:spTgt spid="49"/>
                                        </p:tgtEl>
                                        <p:attrNameLst>
                                          <p:attrName>ppt_h</p:attrName>
                                        </p:attrNameLst>
                                      </p:cBhvr>
                                      <p:tavLst>
                                        <p:tav tm="0">
                                          <p:val>
                                            <p:fltVal val="0"/>
                                          </p:val>
                                        </p:tav>
                                        <p:tav tm="100000">
                                          <p:val>
                                            <p:strVal val="#ppt_h"/>
                                          </p:val>
                                        </p:tav>
                                      </p:tavLst>
                                    </p:anim>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2"/>
                                        </p:tgtEl>
                                        <p:attrNameLst>
                                          <p:attrName>ppt_y</p:attrName>
                                        </p:attrNameLst>
                                      </p:cBhvr>
                                      <p:tavLst>
                                        <p:tav tm="0">
                                          <p:val>
                                            <p:strVal val="#ppt_y"/>
                                          </p:val>
                                        </p:tav>
                                        <p:tav tm="100000">
                                          <p:val>
                                            <p:strVal val="#ppt_y"/>
                                          </p:val>
                                        </p:tav>
                                      </p:tavLst>
                                    </p:anim>
                                    <p:anim calcmode="lin" valueType="num">
                                      <p:cBhvr>
                                        <p:cTn id="36"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2" grpId="0"/>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358413" y="906683"/>
            <a:ext cx="532511" cy="578507"/>
            <a:chOff x="3185939" y="1739094"/>
            <a:chExt cx="710200" cy="771543"/>
          </a:xfrm>
        </p:grpSpPr>
        <p:sp>
          <p:nvSpPr>
            <p:cNvPr id="12" name="任意多边形 11"/>
            <p:cNvSpPr/>
            <p:nvPr/>
          </p:nvSpPr>
          <p:spPr>
            <a:xfrm rot="18875383">
              <a:off x="3153448" y="2140008"/>
              <a:ext cx="403120" cy="338138"/>
            </a:xfrm>
            <a:custGeom>
              <a:avLst/>
              <a:gdLst>
                <a:gd name="connsiteX0" fmla="*/ 0 w 284318"/>
                <a:gd name="connsiteY0" fmla="*/ 0 h 164768"/>
                <a:gd name="connsiteX1" fmla="*/ 7916 w 284318"/>
                <a:gd name="connsiteY1" fmla="*/ 0 h 164768"/>
                <a:gd name="connsiteX2" fmla="*/ 36481 w 284318"/>
                <a:gd name="connsiteY2" fmla="*/ 19259 h 164768"/>
                <a:gd name="connsiteX3" fmla="*/ 142159 w 284318"/>
                <a:gd name="connsiteY3" fmla="*/ 40594 h 164768"/>
                <a:gd name="connsiteX4" fmla="*/ 247838 w 284318"/>
                <a:gd name="connsiteY4" fmla="*/ 19259 h 164768"/>
                <a:gd name="connsiteX5" fmla="*/ 276402 w 284318"/>
                <a:gd name="connsiteY5" fmla="*/ 0 h 164768"/>
                <a:gd name="connsiteX6" fmla="*/ 284318 w 284318"/>
                <a:gd name="connsiteY6" fmla="*/ 0 h 164768"/>
                <a:gd name="connsiteX7" fmla="*/ 284318 w 284318"/>
                <a:gd name="connsiteY7" fmla="*/ 164768 h 164768"/>
                <a:gd name="connsiteX8" fmla="*/ 271691 w 284318"/>
                <a:gd name="connsiteY8" fmla="*/ 164768 h 164768"/>
                <a:gd name="connsiteX9" fmla="*/ 247838 w 284318"/>
                <a:gd name="connsiteY9" fmla="*/ 148686 h 164768"/>
                <a:gd name="connsiteX10" fmla="*/ 142159 w 284318"/>
                <a:gd name="connsiteY10" fmla="*/ 127350 h 164768"/>
                <a:gd name="connsiteX11" fmla="*/ 36481 w 284318"/>
                <a:gd name="connsiteY11" fmla="*/ 148686 h 164768"/>
                <a:gd name="connsiteX12" fmla="*/ 12627 w 284318"/>
                <a:gd name="connsiteY12" fmla="*/ 164768 h 164768"/>
                <a:gd name="connsiteX13" fmla="*/ 0 w 284318"/>
                <a:gd name="connsiteY13" fmla="*/ 164768 h 16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318" h="164768">
                  <a:moveTo>
                    <a:pt x="0" y="0"/>
                  </a:moveTo>
                  <a:lnTo>
                    <a:pt x="7916" y="0"/>
                  </a:lnTo>
                  <a:lnTo>
                    <a:pt x="36481" y="19259"/>
                  </a:lnTo>
                  <a:cubicBezTo>
                    <a:pt x="68962" y="32997"/>
                    <a:pt x="104673" y="40594"/>
                    <a:pt x="142159" y="40594"/>
                  </a:cubicBezTo>
                  <a:cubicBezTo>
                    <a:pt x="179645" y="40594"/>
                    <a:pt x="215356" y="32997"/>
                    <a:pt x="247838" y="19259"/>
                  </a:cubicBezTo>
                  <a:lnTo>
                    <a:pt x="276402" y="0"/>
                  </a:lnTo>
                  <a:lnTo>
                    <a:pt x="284318" y="0"/>
                  </a:lnTo>
                  <a:lnTo>
                    <a:pt x="284318" y="164768"/>
                  </a:lnTo>
                  <a:lnTo>
                    <a:pt x="271691" y="164768"/>
                  </a:lnTo>
                  <a:lnTo>
                    <a:pt x="247838" y="148686"/>
                  </a:lnTo>
                  <a:cubicBezTo>
                    <a:pt x="215356" y="134947"/>
                    <a:pt x="179645" y="127350"/>
                    <a:pt x="142159" y="127350"/>
                  </a:cubicBezTo>
                  <a:cubicBezTo>
                    <a:pt x="104673" y="127350"/>
                    <a:pt x="68962" y="134947"/>
                    <a:pt x="36481" y="148686"/>
                  </a:cubicBezTo>
                  <a:lnTo>
                    <a:pt x="12627" y="164768"/>
                  </a:lnTo>
                  <a:lnTo>
                    <a:pt x="0" y="164768"/>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012" b="1" dirty="0">
                <a:solidFill>
                  <a:srgbClr val="FF0000"/>
                </a:solidFill>
                <a:latin typeface="DIN-BoldItalic" pitchFamily="50" charset="0"/>
              </a:endParaRPr>
            </a:p>
          </p:txBody>
        </p:sp>
        <p:sp>
          <p:nvSpPr>
            <p:cNvPr id="13" name="椭圆 12"/>
            <p:cNvSpPr/>
            <p:nvPr/>
          </p:nvSpPr>
          <p:spPr>
            <a:xfrm>
              <a:off x="3343511" y="1739094"/>
              <a:ext cx="552628" cy="552628"/>
            </a:xfrm>
            <a:prstGeom prst="ellipse">
              <a:avLst/>
            </a:prstGeom>
            <a:solidFill>
              <a:srgbClr val="4B525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solidFill>
                  <a:srgbClr val="FF0000"/>
                </a:solidFill>
              </a:endParaRPr>
            </a:p>
          </p:txBody>
        </p:sp>
        <p:sp>
          <p:nvSpPr>
            <p:cNvPr id="14" name="椭圆 13"/>
            <p:cNvSpPr/>
            <p:nvPr/>
          </p:nvSpPr>
          <p:spPr>
            <a:xfrm>
              <a:off x="3393790" y="1789373"/>
              <a:ext cx="452071" cy="4520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solidFill>
                  <a:srgbClr val="FF0000"/>
                </a:solidFill>
              </a:endParaRPr>
            </a:p>
          </p:txBody>
        </p:sp>
        <p:sp>
          <p:nvSpPr>
            <p:cNvPr id="15" name="Rectangle 215"/>
            <p:cNvSpPr>
              <a:spLocks noChangeArrowheads="1"/>
            </p:cNvSpPr>
            <p:nvPr/>
          </p:nvSpPr>
          <p:spPr bwMode="auto">
            <a:xfrm>
              <a:off x="3581800" y="2000772"/>
              <a:ext cx="645" cy="645"/>
            </a:xfrm>
            <a:prstGeom prst="rect">
              <a:avLst/>
            </a:prstGeom>
            <a:solidFill>
              <a:srgbClr val="DF53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zh-CN" altLang="en-US" sz="1012">
                <a:solidFill>
                  <a:srgbClr val="FF0000"/>
                </a:solidFill>
              </a:endParaRPr>
            </a:p>
          </p:txBody>
        </p:sp>
      </p:grpSp>
      <p:sp>
        <p:nvSpPr>
          <p:cNvPr id="16" name="Oval 21"/>
          <p:cNvSpPr/>
          <p:nvPr/>
        </p:nvSpPr>
        <p:spPr>
          <a:xfrm>
            <a:off x="1224502" y="1248016"/>
            <a:ext cx="1449083" cy="1449083"/>
          </a:xfrm>
          <a:prstGeom prst="ellipse">
            <a:avLst/>
          </a:prstGeom>
          <a:solidFill>
            <a:srgbClr val="D20000"/>
          </a:solidFill>
          <a:ln>
            <a:noFill/>
          </a:ln>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99" dirty="0">
              <a:solidFill>
                <a:srgbClr val="F16D63"/>
              </a:solidFill>
              <a:latin typeface="DIN-BoldItalic" pitchFamily="50" charset="0"/>
            </a:endParaRPr>
          </a:p>
        </p:txBody>
      </p:sp>
      <p:sp>
        <p:nvSpPr>
          <p:cNvPr id="17" name="椭圆 16"/>
          <p:cNvSpPr/>
          <p:nvPr/>
        </p:nvSpPr>
        <p:spPr>
          <a:xfrm>
            <a:off x="1343147" y="1366251"/>
            <a:ext cx="1211788" cy="1212612"/>
          </a:xfrm>
          <a:prstGeom prst="ellipse">
            <a:avLst/>
          </a:prstGeom>
          <a:blipFill dpi="0" rotWithShape="1">
            <a:blip r:embed="rId2" cstate="screen">
              <a:extLst>
                <a:ext uri="{BEBA8EAE-BF5A-486C-A8C5-ECC9F3942E4B}">
                  <a14:imgProps xmlns:a14="http://schemas.microsoft.com/office/drawing/2010/main">
                    <a14:imgLayer r:embed="rId3">
                      <a14:imgEffect>
                        <a14:sharpenSoften amount="-42000"/>
                      </a14:imgEffect>
                      <a14:imgEffect>
                        <a14:brightnessContrast bright="9000"/>
                      </a14:imgEffect>
                    </a14:imgLayer>
                  </a14:imgProps>
                </a:ext>
                <a:ext uri="{28A0092B-C50C-407E-A947-70E740481C1C}">
                  <a14:useLocalDpi xmlns:a14="http://schemas.microsoft.com/office/drawing/2010/main"/>
                </a:ext>
              </a:extLst>
            </a:blip>
            <a:srcRect/>
            <a:stretch>
              <a:fillRect/>
            </a:stretch>
          </a:blipFill>
          <a:ln w="9525">
            <a:no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18" name="标题 11"/>
          <p:cNvSpPr txBox="1">
            <a:spLocks/>
          </p:cNvSpPr>
          <p:nvPr/>
        </p:nvSpPr>
        <p:spPr>
          <a:xfrm>
            <a:off x="2485182" y="935390"/>
            <a:ext cx="453699" cy="34795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dirty="0">
                <a:solidFill>
                  <a:srgbClr val="D20000"/>
                </a:solidFill>
                <a:latin typeface="Impact MT Std" pitchFamily="34" charset="0"/>
                <a:ea typeface="微软雅黑" panose="020B0503020204020204" pitchFamily="34" charset="-122"/>
              </a:rPr>
              <a:t>01</a:t>
            </a:r>
            <a:endParaRPr lang="zh-CN" altLang="en-US" sz="1800" dirty="0">
              <a:solidFill>
                <a:srgbClr val="D20000"/>
              </a:solidFill>
              <a:latin typeface="Impact MT Std" pitchFamily="34" charset="0"/>
              <a:ea typeface="微软雅黑" panose="020B0503020204020204" pitchFamily="34" charset="-122"/>
            </a:endParaRPr>
          </a:p>
        </p:txBody>
      </p:sp>
      <p:cxnSp>
        <p:nvCxnSpPr>
          <p:cNvPr id="19" name="直接连接符 18"/>
          <p:cNvCxnSpPr/>
          <p:nvPr/>
        </p:nvCxnSpPr>
        <p:spPr>
          <a:xfrm>
            <a:off x="1494459" y="2796401"/>
            <a:ext cx="0" cy="1972417"/>
          </a:xfrm>
          <a:prstGeom prst="line">
            <a:avLst/>
          </a:prstGeom>
          <a:ln>
            <a:solidFill>
              <a:schemeClr val="bg1">
                <a:lumMod val="5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标题 11"/>
          <p:cNvSpPr txBox="1">
            <a:spLocks/>
          </p:cNvSpPr>
          <p:nvPr/>
        </p:nvSpPr>
        <p:spPr>
          <a:xfrm>
            <a:off x="1563989" y="2825107"/>
            <a:ext cx="902327"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500" b="1" dirty="0">
                <a:solidFill>
                  <a:schemeClr val="bg1">
                    <a:lumMod val="50000"/>
                  </a:schemeClr>
                </a:solidFill>
                <a:latin typeface="微软雅黑" panose="020B0503020204020204" pitchFamily="34" charset="-122"/>
                <a:ea typeface="微软雅黑" panose="020B0503020204020204" pitchFamily="34" charset="-122"/>
              </a:rPr>
              <a:t>姓名：</a:t>
            </a:r>
          </a:p>
        </p:txBody>
      </p:sp>
      <p:sp>
        <p:nvSpPr>
          <p:cNvPr id="21" name="标题 11"/>
          <p:cNvSpPr txBox="1">
            <a:spLocks/>
          </p:cNvSpPr>
          <p:nvPr/>
        </p:nvSpPr>
        <p:spPr>
          <a:xfrm>
            <a:off x="1548453" y="3041074"/>
            <a:ext cx="1295807"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200" dirty="0">
                <a:solidFill>
                  <a:schemeClr val="bg1">
                    <a:lumMod val="50000"/>
                  </a:schemeClr>
                </a:solidFill>
                <a:latin typeface="微软雅黑" panose="020B0503020204020204" pitchFamily="34" charset="-122"/>
                <a:ea typeface="微软雅黑" panose="020B0503020204020204" pitchFamily="34" charset="-122"/>
              </a:rPr>
              <a:t>DUAN OUY</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标题 11"/>
          <p:cNvSpPr txBox="1">
            <a:spLocks/>
          </p:cNvSpPr>
          <p:nvPr/>
        </p:nvSpPr>
        <p:spPr>
          <a:xfrm>
            <a:off x="1563987" y="3317878"/>
            <a:ext cx="1091242"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500" b="1" dirty="0">
                <a:solidFill>
                  <a:schemeClr val="bg1">
                    <a:lumMod val="50000"/>
                  </a:schemeClr>
                </a:solidFill>
                <a:latin typeface="微软雅黑" panose="020B0503020204020204" pitchFamily="34" charset="-122"/>
                <a:ea typeface="微软雅黑" panose="020B0503020204020204" pitchFamily="34" charset="-122"/>
              </a:rPr>
              <a:t>出生年月：</a:t>
            </a:r>
          </a:p>
        </p:txBody>
      </p:sp>
      <p:sp>
        <p:nvSpPr>
          <p:cNvPr id="23" name="标题 11"/>
          <p:cNvSpPr txBox="1">
            <a:spLocks/>
          </p:cNvSpPr>
          <p:nvPr/>
        </p:nvSpPr>
        <p:spPr>
          <a:xfrm>
            <a:off x="1548453" y="3533847"/>
            <a:ext cx="1295807"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200" dirty="0">
                <a:solidFill>
                  <a:schemeClr val="bg1">
                    <a:lumMod val="50000"/>
                  </a:schemeClr>
                </a:solidFill>
                <a:latin typeface="微软雅黑" panose="020B0503020204020204" pitchFamily="34" charset="-122"/>
                <a:ea typeface="微软雅黑" panose="020B0503020204020204" pitchFamily="34" charset="-122"/>
              </a:rPr>
              <a:t>1989-10-10</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标题 11"/>
          <p:cNvSpPr txBox="1">
            <a:spLocks/>
          </p:cNvSpPr>
          <p:nvPr/>
        </p:nvSpPr>
        <p:spPr>
          <a:xfrm>
            <a:off x="1563987" y="3803806"/>
            <a:ext cx="1091242"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500" b="1" dirty="0">
                <a:solidFill>
                  <a:schemeClr val="bg1">
                    <a:lumMod val="50000"/>
                  </a:schemeClr>
                </a:solidFill>
                <a:latin typeface="微软雅黑" panose="020B0503020204020204" pitchFamily="34" charset="-122"/>
                <a:ea typeface="微软雅黑" panose="020B0503020204020204" pitchFamily="34" charset="-122"/>
              </a:rPr>
              <a:t>最高学历：</a:t>
            </a:r>
          </a:p>
        </p:txBody>
      </p:sp>
      <p:sp>
        <p:nvSpPr>
          <p:cNvPr id="25" name="标题 11"/>
          <p:cNvSpPr txBox="1">
            <a:spLocks/>
          </p:cNvSpPr>
          <p:nvPr/>
        </p:nvSpPr>
        <p:spPr>
          <a:xfrm>
            <a:off x="1548453" y="4019773"/>
            <a:ext cx="1295807"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a:solidFill>
                  <a:schemeClr val="bg1">
                    <a:lumMod val="50000"/>
                  </a:schemeClr>
                </a:solidFill>
                <a:latin typeface="微软雅黑" panose="020B0503020204020204" pitchFamily="34" charset="-122"/>
                <a:ea typeface="微软雅黑" panose="020B0503020204020204" pitchFamily="34" charset="-122"/>
              </a:rPr>
              <a:t>金融博士在读</a:t>
            </a:r>
          </a:p>
        </p:txBody>
      </p:sp>
      <p:sp>
        <p:nvSpPr>
          <p:cNvPr id="26" name="标题 11"/>
          <p:cNvSpPr txBox="1">
            <a:spLocks/>
          </p:cNvSpPr>
          <p:nvPr/>
        </p:nvSpPr>
        <p:spPr>
          <a:xfrm>
            <a:off x="1563987" y="4286311"/>
            <a:ext cx="1091242"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500" b="1" dirty="0">
                <a:solidFill>
                  <a:schemeClr val="bg1">
                    <a:lumMod val="50000"/>
                  </a:schemeClr>
                </a:solidFill>
                <a:latin typeface="微软雅黑" panose="020B0503020204020204" pitchFamily="34" charset="-122"/>
                <a:ea typeface="微软雅黑" panose="020B0503020204020204" pitchFamily="34" charset="-122"/>
              </a:rPr>
              <a:t>现任职位：</a:t>
            </a:r>
          </a:p>
        </p:txBody>
      </p:sp>
      <p:sp>
        <p:nvSpPr>
          <p:cNvPr id="27" name="标题 11"/>
          <p:cNvSpPr txBox="1">
            <a:spLocks/>
          </p:cNvSpPr>
          <p:nvPr/>
        </p:nvSpPr>
        <p:spPr>
          <a:xfrm>
            <a:off x="1548453" y="4502280"/>
            <a:ext cx="1295807"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a:solidFill>
                  <a:schemeClr val="bg1">
                    <a:lumMod val="50000"/>
                  </a:schemeClr>
                </a:solidFill>
                <a:latin typeface="微软雅黑" panose="020B0503020204020204" pitchFamily="34" charset="-122"/>
                <a:ea typeface="微软雅黑" panose="020B0503020204020204" pitchFamily="34" charset="-122"/>
              </a:rPr>
              <a:t>销售部拓展经理</a:t>
            </a:r>
          </a:p>
        </p:txBody>
      </p:sp>
      <p:grpSp>
        <p:nvGrpSpPr>
          <p:cNvPr id="28" name="组合 27"/>
          <p:cNvGrpSpPr/>
          <p:nvPr/>
        </p:nvGrpSpPr>
        <p:grpSpPr>
          <a:xfrm>
            <a:off x="4125491" y="906683"/>
            <a:ext cx="532511" cy="578507"/>
            <a:chOff x="3185939" y="1739094"/>
            <a:chExt cx="710200" cy="771543"/>
          </a:xfrm>
        </p:grpSpPr>
        <p:sp>
          <p:nvSpPr>
            <p:cNvPr id="29" name="任意多边形 28"/>
            <p:cNvSpPr/>
            <p:nvPr/>
          </p:nvSpPr>
          <p:spPr>
            <a:xfrm rot="18875383">
              <a:off x="3153448" y="2140008"/>
              <a:ext cx="403120" cy="338138"/>
            </a:xfrm>
            <a:custGeom>
              <a:avLst/>
              <a:gdLst>
                <a:gd name="connsiteX0" fmla="*/ 0 w 284318"/>
                <a:gd name="connsiteY0" fmla="*/ 0 h 164768"/>
                <a:gd name="connsiteX1" fmla="*/ 7916 w 284318"/>
                <a:gd name="connsiteY1" fmla="*/ 0 h 164768"/>
                <a:gd name="connsiteX2" fmla="*/ 36481 w 284318"/>
                <a:gd name="connsiteY2" fmla="*/ 19259 h 164768"/>
                <a:gd name="connsiteX3" fmla="*/ 142159 w 284318"/>
                <a:gd name="connsiteY3" fmla="*/ 40594 h 164768"/>
                <a:gd name="connsiteX4" fmla="*/ 247838 w 284318"/>
                <a:gd name="connsiteY4" fmla="*/ 19259 h 164768"/>
                <a:gd name="connsiteX5" fmla="*/ 276402 w 284318"/>
                <a:gd name="connsiteY5" fmla="*/ 0 h 164768"/>
                <a:gd name="connsiteX6" fmla="*/ 284318 w 284318"/>
                <a:gd name="connsiteY6" fmla="*/ 0 h 164768"/>
                <a:gd name="connsiteX7" fmla="*/ 284318 w 284318"/>
                <a:gd name="connsiteY7" fmla="*/ 164768 h 164768"/>
                <a:gd name="connsiteX8" fmla="*/ 271691 w 284318"/>
                <a:gd name="connsiteY8" fmla="*/ 164768 h 164768"/>
                <a:gd name="connsiteX9" fmla="*/ 247838 w 284318"/>
                <a:gd name="connsiteY9" fmla="*/ 148686 h 164768"/>
                <a:gd name="connsiteX10" fmla="*/ 142159 w 284318"/>
                <a:gd name="connsiteY10" fmla="*/ 127350 h 164768"/>
                <a:gd name="connsiteX11" fmla="*/ 36481 w 284318"/>
                <a:gd name="connsiteY11" fmla="*/ 148686 h 164768"/>
                <a:gd name="connsiteX12" fmla="*/ 12627 w 284318"/>
                <a:gd name="connsiteY12" fmla="*/ 164768 h 164768"/>
                <a:gd name="connsiteX13" fmla="*/ 0 w 284318"/>
                <a:gd name="connsiteY13" fmla="*/ 164768 h 16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318" h="164768">
                  <a:moveTo>
                    <a:pt x="0" y="0"/>
                  </a:moveTo>
                  <a:lnTo>
                    <a:pt x="7916" y="0"/>
                  </a:lnTo>
                  <a:lnTo>
                    <a:pt x="36481" y="19259"/>
                  </a:lnTo>
                  <a:cubicBezTo>
                    <a:pt x="68962" y="32997"/>
                    <a:pt x="104673" y="40594"/>
                    <a:pt x="142159" y="40594"/>
                  </a:cubicBezTo>
                  <a:cubicBezTo>
                    <a:pt x="179645" y="40594"/>
                    <a:pt x="215356" y="32997"/>
                    <a:pt x="247838" y="19259"/>
                  </a:cubicBezTo>
                  <a:lnTo>
                    <a:pt x="276402" y="0"/>
                  </a:lnTo>
                  <a:lnTo>
                    <a:pt x="284318" y="0"/>
                  </a:lnTo>
                  <a:lnTo>
                    <a:pt x="284318" y="164768"/>
                  </a:lnTo>
                  <a:lnTo>
                    <a:pt x="271691" y="164768"/>
                  </a:lnTo>
                  <a:lnTo>
                    <a:pt x="247838" y="148686"/>
                  </a:lnTo>
                  <a:cubicBezTo>
                    <a:pt x="215356" y="134947"/>
                    <a:pt x="179645" y="127350"/>
                    <a:pt x="142159" y="127350"/>
                  </a:cubicBezTo>
                  <a:cubicBezTo>
                    <a:pt x="104673" y="127350"/>
                    <a:pt x="68962" y="134947"/>
                    <a:pt x="36481" y="148686"/>
                  </a:cubicBezTo>
                  <a:lnTo>
                    <a:pt x="12627" y="164768"/>
                  </a:lnTo>
                  <a:lnTo>
                    <a:pt x="0" y="164768"/>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012" b="1" dirty="0">
                <a:solidFill>
                  <a:schemeClr val="bg1">
                    <a:lumMod val="50000"/>
                  </a:schemeClr>
                </a:solidFill>
                <a:latin typeface="DIN-BoldItalic" pitchFamily="50" charset="0"/>
              </a:endParaRPr>
            </a:p>
          </p:txBody>
        </p:sp>
        <p:sp>
          <p:nvSpPr>
            <p:cNvPr id="30" name="椭圆 29"/>
            <p:cNvSpPr/>
            <p:nvPr/>
          </p:nvSpPr>
          <p:spPr>
            <a:xfrm>
              <a:off x="3343511" y="1739094"/>
              <a:ext cx="552628" cy="552628"/>
            </a:xfrm>
            <a:prstGeom prst="ellipse">
              <a:avLst/>
            </a:prstGeom>
            <a:solidFill>
              <a:srgbClr val="4B525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solidFill>
                  <a:schemeClr val="bg1">
                    <a:lumMod val="50000"/>
                  </a:schemeClr>
                </a:solidFill>
              </a:endParaRPr>
            </a:p>
          </p:txBody>
        </p:sp>
        <p:sp>
          <p:nvSpPr>
            <p:cNvPr id="31" name="椭圆 30"/>
            <p:cNvSpPr/>
            <p:nvPr/>
          </p:nvSpPr>
          <p:spPr>
            <a:xfrm>
              <a:off x="3393790" y="1789373"/>
              <a:ext cx="452071" cy="4520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solidFill>
                  <a:schemeClr val="bg1">
                    <a:lumMod val="50000"/>
                  </a:schemeClr>
                </a:solidFill>
              </a:endParaRPr>
            </a:p>
          </p:txBody>
        </p:sp>
        <p:sp>
          <p:nvSpPr>
            <p:cNvPr id="32" name="Rectangle 215"/>
            <p:cNvSpPr>
              <a:spLocks noChangeArrowheads="1"/>
            </p:cNvSpPr>
            <p:nvPr/>
          </p:nvSpPr>
          <p:spPr bwMode="auto">
            <a:xfrm>
              <a:off x="3581800" y="2000772"/>
              <a:ext cx="645" cy="645"/>
            </a:xfrm>
            <a:prstGeom prst="rect">
              <a:avLst/>
            </a:prstGeom>
            <a:solidFill>
              <a:srgbClr val="DF53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zh-CN" altLang="en-US" sz="1012">
                <a:solidFill>
                  <a:schemeClr val="bg1">
                    <a:lumMod val="50000"/>
                  </a:schemeClr>
                </a:solidFill>
              </a:endParaRPr>
            </a:p>
          </p:txBody>
        </p:sp>
      </p:grpSp>
      <p:sp>
        <p:nvSpPr>
          <p:cNvPr id="33" name="Oval 21"/>
          <p:cNvSpPr/>
          <p:nvPr/>
        </p:nvSpPr>
        <p:spPr>
          <a:xfrm>
            <a:off x="2991580" y="1248016"/>
            <a:ext cx="1449083" cy="1449083"/>
          </a:xfrm>
          <a:prstGeom prst="ellipse">
            <a:avLst/>
          </a:prstGeom>
          <a:solidFill>
            <a:srgbClr val="D20000"/>
          </a:solidFill>
          <a:ln>
            <a:noFill/>
          </a:ln>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99" dirty="0">
              <a:solidFill>
                <a:srgbClr val="F16D63"/>
              </a:solidFill>
              <a:latin typeface="DIN-BoldItalic" pitchFamily="50" charset="0"/>
            </a:endParaRPr>
          </a:p>
        </p:txBody>
      </p:sp>
      <p:sp>
        <p:nvSpPr>
          <p:cNvPr id="34" name="椭圆 33"/>
          <p:cNvSpPr/>
          <p:nvPr/>
        </p:nvSpPr>
        <p:spPr>
          <a:xfrm>
            <a:off x="3110226" y="1366251"/>
            <a:ext cx="1211788" cy="1212612"/>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w="9525">
            <a:no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35" name="标题 11"/>
          <p:cNvSpPr txBox="1">
            <a:spLocks/>
          </p:cNvSpPr>
          <p:nvPr/>
        </p:nvSpPr>
        <p:spPr>
          <a:xfrm>
            <a:off x="4252258" y="935390"/>
            <a:ext cx="445078" cy="34795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dirty="0">
                <a:solidFill>
                  <a:srgbClr val="D20000"/>
                </a:solidFill>
                <a:latin typeface="Impact MT Std" pitchFamily="34" charset="0"/>
                <a:ea typeface="微软雅黑" panose="020B0503020204020204" pitchFamily="34" charset="-122"/>
              </a:rPr>
              <a:t>02</a:t>
            </a:r>
            <a:endParaRPr lang="zh-CN" altLang="en-US" sz="1800" dirty="0">
              <a:solidFill>
                <a:srgbClr val="D20000"/>
              </a:solidFill>
              <a:latin typeface="Impact MT Std" pitchFamily="34" charset="0"/>
              <a:ea typeface="微软雅黑" panose="020B0503020204020204" pitchFamily="34" charset="-122"/>
            </a:endParaRPr>
          </a:p>
        </p:txBody>
      </p:sp>
      <p:cxnSp>
        <p:nvCxnSpPr>
          <p:cNvPr id="36" name="直接连接符 35"/>
          <p:cNvCxnSpPr/>
          <p:nvPr/>
        </p:nvCxnSpPr>
        <p:spPr>
          <a:xfrm>
            <a:off x="3268866" y="2796401"/>
            <a:ext cx="0" cy="1972417"/>
          </a:xfrm>
          <a:prstGeom prst="line">
            <a:avLst/>
          </a:prstGeom>
          <a:ln>
            <a:solidFill>
              <a:schemeClr val="bg1">
                <a:lumMod val="5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7" name="标题 11"/>
          <p:cNvSpPr txBox="1">
            <a:spLocks/>
          </p:cNvSpPr>
          <p:nvPr/>
        </p:nvSpPr>
        <p:spPr>
          <a:xfrm>
            <a:off x="3338395" y="2825107"/>
            <a:ext cx="902327"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500" b="1" dirty="0">
                <a:solidFill>
                  <a:schemeClr val="bg1">
                    <a:lumMod val="50000"/>
                  </a:schemeClr>
                </a:solidFill>
                <a:latin typeface="微软雅黑" panose="020B0503020204020204" pitchFamily="34" charset="-122"/>
                <a:ea typeface="微软雅黑" panose="020B0503020204020204" pitchFamily="34" charset="-122"/>
              </a:rPr>
              <a:t>姓名：</a:t>
            </a:r>
          </a:p>
        </p:txBody>
      </p:sp>
      <p:sp>
        <p:nvSpPr>
          <p:cNvPr id="38" name="标题 11"/>
          <p:cNvSpPr txBox="1">
            <a:spLocks/>
          </p:cNvSpPr>
          <p:nvPr/>
        </p:nvSpPr>
        <p:spPr>
          <a:xfrm>
            <a:off x="3322859" y="3041074"/>
            <a:ext cx="1295807"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200" dirty="0">
                <a:solidFill>
                  <a:schemeClr val="bg1">
                    <a:lumMod val="50000"/>
                  </a:schemeClr>
                </a:solidFill>
                <a:latin typeface="微软雅黑" panose="020B0503020204020204" pitchFamily="34" charset="-122"/>
                <a:ea typeface="微软雅黑" panose="020B0503020204020204" pitchFamily="34" charset="-122"/>
              </a:rPr>
              <a:t>LUSY DANY</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标题 11"/>
          <p:cNvSpPr txBox="1">
            <a:spLocks/>
          </p:cNvSpPr>
          <p:nvPr/>
        </p:nvSpPr>
        <p:spPr>
          <a:xfrm>
            <a:off x="3338393" y="3317878"/>
            <a:ext cx="1091242"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500" b="1" dirty="0">
                <a:solidFill>
                  <a:schemeClr val="bg1">
                    <a:lumMod val="50000"/>
                  </a:schemeClr>
                </a:solidFill>
                <a:latin typeface="微软雅黑" panose="020B0503020204020204" pitchFamily="34" charset="-122"/>
                <a:ea typeface="微软雅黑" panose="020B0503020204020204" pitchFamily="34" charset="-122"/>
              </a:rPr>
              <a:t>出生年月：</a:t>
            </a:r>
          </a:p>
        </p:txBody>
      </p:sp>
      <p:sp>
        <p:nvSpPr>
          <p:cNvPr id="40" name="标题 11"/>
          <p:cNvSpPr txBox="1">
            <a:spLocks/>
          </p:cNvSpPr>
          <p:nvPr/>
        </p:nvSpPr>
        <p:spPr>
          <a:xfrm>
            <a:off x="3322859" y="3533847"/>
            <a:ext cx="1295807"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200" dirty="0">
                <a:solidFill>
                  <a:schemeClr val="bg1">
                    <a:lumMod val="50000"/>
                  </a:schemeClr>
                </a:solidFill>
                <a:latin typeface="微软雅黑" panose="020B0503020204020204" pitchFamily="34" charset="-122"/>
                <a:ea typeface="微软雅黑" panose="020B0503020204020204" pitchFamily="34" charset="-122"/>
              </a:rPr>
              <a:t>1979-11-15</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标题 11"/>
          <p:cNvSpPr txBox="1">
            <a:spLocks/>
          </p:cNvSpPr>
          <p:nvPr/>
        </p:nvSpPr>
        <p:spPr>
          <a:xfrm>
            <a:off x="3338393" y="3803806"/>
            <a:ext cx="1091242"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500" b="1" dirty="0">
                <a:solidFill>
                  <a:schemeClr val="bg1">
                    <a:lumMod val="50000"/>
                  </a:schemeClr>
                </a:solidFill>
                <a:latin typeface="微软雅黑" panose="020B0503020204020204" pitchFamily="34" charset="-122"/>
                <a:ea typeface="微软雅黑" panose="020B0503020204020204" pitchFamily="34" charset="-122"/>
              </a:rPr>
              <a:t>最高学历：</a:t>
            </a:r>
          </a:p>
        </p:txBody>
      </p:sp>
      <p:sp>
        <p:nvSpPr>
          <p:cNvPr id="42" name="标题 11"/>
          <p:cNvSpPr txBox="1">
            <a:spLocks/>
          </p:cNvSpPr>
          <p:nvPr/>
        </p:nvSpPr>
        <p:spPr>
          <a:xfrm>
            <a:off x="3322859" y="4019773"/>
            <a:ext cx="1295807"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a:solidFill>
                  <a:schemeClr val="bg1">
                    <a:lumMod val="50000"/>
                  </a:schemeClr>
                </a:solidFill>
                <a:latin typeface="微软雅黑" panose="020B0503020204020204" pitchFamily="34" charset="-122"/>
                <a:ea typeface="微软雅黑" panose="020B0503020204020204" pitchFamily="34" charset="-122"/>
              </a:rPr>
              <a:t>剑桥管理硕士</a:t>
            </a:r>
          </a:p>
        </p:txBody>
      </p:sp>
      <p:sp>
        <p:nvSpPr>
          <p:cNvPr id="43" name="标题 11"/>
          <p:cNvSpPr txBox="1">
            <a:spLocks/>
          </p:cNvSpPr>
          <p:nvPr/>
        </p:nvSpPr>
        <p:spPr>
          <a:xfrm>
            <a:off x="3338393" y="4286311"/>
            <a:ext cx="1091242"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500" b="1" dirty="0">
                <a:solidFill>
                  <a:schemeClr val="bg1">
                    <a:lumMod val="50000"/>
                  </a:schemeClr>
                </a:solidFill>
                <a:latin typeface="微软雅黑" panose="020B0503020204020204" pitchFamily="34" charset="-122"/>
                <a:ea typeface="微软雅黑" panose="020B0503020204020204" pitchFamily="34" charset="-122"/>
              </a:rPr>
              <a:t>现任职位：</a:t>
            </a:r>
          </a:p>
        </p:txBody>
      </p:sp>
      <p:sp>
        <p:nvSpPr>
          <p:cNvPr id="44" name="标题 11"/>
          <p:cNvSpPr txBox="1">
            <a:spLocks/>
          </p:cNvSpPr>
          <p:nvPr/>
        </p:nvSpPr>
        <p:spPr>
          <a:xfrm>
            <a:off x="3322859" y="4502280"/>
            <a:ext cx="1295807"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a:solidFill>
                  <a:schemeClr val="bg1">
                    <a:lumMod val="50000"/>
                  </a:schemeClr>
                </a:solidFill>
                <a:latin typeface="微软雅黑" panose="020B0503020204020204" pitchFamily="34" charset="-122"/>
                <a:ea typeface="微软雅黑" panose="020B0503020204020204" pitchFamily="34" charset="-122"/>
              </a:rPr>
              <a:t>销售部部门经理</a:t>
            </a:r>
          </a:p>
        </p:txBody>
      </p:sp>
      <p:grpSp>
        <p:nvGrpSpPr>
          <p:cNvPr id="45" name="组合 44"/>
          <p:cNvGrpSpPr/>
          <p:nvPr/>
        </p:nvGrpSpPr>
        <p:grpSpPr>
          <a:xfrm>
            <a:off x="5892570" y="906683"/>
            <a:ext cx="532511" cy="578507"/>
            <a:chOff x="3185939" y="1739094"/>
            <a:chExt cx="710200" cy="771543"/>
          </a:xfrm>
        </p:grpSpPr>
        <p:sp>
          <p:nvSpPr>
            <p:cNvPr id="46" name="任意多边形 45"/>
            <p:cNvSpPr/>
            <p:nvPr/>
          </p:nvSpPr>
          <p:spPr>
            <a:xfrm rot="18875383">
              <a:off x="3153448" y="2140008"/>
              <a:ext cx="403120" cy="338138"/>
            </a:xfrm>
            <a:custGeom>
              <a:avLst/>
              <a:gdLst>
                <a:gd name="connsiteX0" fmla="*/ 0 w 284318"/>
                <a:gd name="connsiteY0" fmla="*/ 0 h 164768"/>
                <a:gd name="connsiteX1" fmla="*/ 7916 w 284318"/>
                <a:gd name="connsiteY1" fmla="*/ 0 h 164768"/>
                <a:gd name="connsiteX2" fmla="*/ 36481 w 284318"/>
                <a:gd name="connsiteY2" fmla="*/ 19259 h 164768"/>
                <a:gd name="connsiteX3" fmla="*/ 142159 w 284318"/>
                <a:gd name="connsiteY3" fmla="*/ 40594 h 164768"/>
                <a:gd name="connsiteX4" fmla="*/ 247838 w 284318"/>
                <a:gd name="connsiteY4" fmla="*/ 19259 h 164768"/>
                <a:gd name="connsiteX5" fmla="*/ 276402 w 284318"/>
                <a:gd name="connsiteY5" fmla="*/ 0 h 164768"/>
                <a:gd name="connsiteX6" fmla="*/ 284318 w 284318"/>
                <a:gd name="connsiteY6" fmla="*/ 0 h 164768"/>
                <a:gd name="connsiteX7" fmla="*/ 284318 w 284318"/>
                <a:gd name="connsiteY7" fmla="*/ 164768 h 164768"/>
                <a:gd name="connsiteX8" fmla="*/ 271691 w 284318"/>
                <a:gd name="connsiteY8" fmla="*/ 164768 h 164768"/>
                <a:gd name="connsiteX9" fmla="*/ 247838 w 284318"/>
                <a:gd name="connsiteY9" fmla="*/ 148686 h 164768"/>
                <a:gd name="connsiteX10" fmla="*/ 142159 w 284318"/>
                <a:gd name="connsiteY10" fmla="*/ 127350 h 164768"/>
                <a:gd name="connsiteX11" fmla="*/ 36481 w 284318"/>
                <a:gd name="connsiteY11" fmla="*/ 148686 h 164768"/>
                <a:gd name="connsiteX12" fmla="*/ 12627 w 284318"/>
                <a:gd name="connsiteY12" fmla="*/ 164768 h 164768"/>
                <a:gd name="connsiteX13" fmla="*/ 0 w 284318"/>
                <a:gd name="connsiteY13" fmla="*/ 164768 h 16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318" h="164768">
                  <a:moveTo>
                    <a:pt x="0" y="0"/>
                  </a:moveTo>
                  <a:lnTo>
                    <a:pt x="7916" y="0"/>
                  </a:lnTo>
                  <a:lnTo>
                    <a:pt x="36481" y="19259"/>
                  </a:lnTo>
                  <a:cubicBezTo>
                    <a:pt x="68962" y="32997"/>
                    <a:pt x="104673" y="40594"/>
                    <a:pt x="142159" y="40594"/>
                  </a:cubicBezTo>
                  <a:cubicBezTo>
                    <a:pt x="179645" y="40594"/>
                    <a:pt x="215356" y="32997"/>
                    <a:pt x="247838" y="19259"/>
                  </a:cubicBezTo>
                  <a:lnTo>
                    <a:pt x="276402" y="0"/>
                  </a:lnTo>
                  <a:lnTo>
                    <a:pt x="284318" y="0"/>
                  </a:lnTo>
                  <a:lnTo>
                    <a:pt x="284318" y="164768"/>
                  </a:lnTo>
                  <a:lnTo>
                    <a:pt x="271691" y="164768"/>
                  </a:lnTo>
                  <a:lnTo>
                    <a:pt x="247838" y="148686"/>
                  </a:lnTo>
                  <a:cubicBezTo>
                    <a:pt x="215356" y="134947"/>
                    <a:pt x="179645" y="127350"/>
                    <a:pt x="142159" y="127350"/>
                  </a:cubicBezTo>
                  <a:cubicBezTo>
                    <a:pt x="104673" y="127350"/>
                    <a:pt x="68962" y="134947"/>
                    <a:pt x="36481" y="148686"/>
                  </a:cubicBezTo>
                  <a:lnTo>
                    <a:pt x="12627" y="164768"/>
                  </a:lnTo>
                  <a:lnTo>
                    <a:pt x="0" y="164768"/>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012" b="1" dirty="0">
                <a:solidFill>
                  <a:schemeClr val="bg1">
                    <a:lumMod val="50000"/>
                  </a:schemeClr>
                </a:solidFill>
                <a:latin typeface="DIN-BoldItalic" pitchFamily="50" charset="0"/>
              </a:endParaRPr>
            </a:p>
          </p:txBody>
        </p:sp>
        <p:sp>
          <p:nvSpPr>
            <p:cNvPr id="47" name="椭圆 46"/>
            <p:cNvSpPr/>
            <p:nvPr/>
          </p:nvSpPr>
          <p:spPr>
            <a:xfrm>
              <a:off x="3343511" y="1739094"/>
              <a:ext cx="552628" cy="552628"/>
            </a:xfrm>
            <a:prstGeom prst="ellipse">
              <a:avLst/>
            </a:prstGeom>
            <a:solidFill>
              <a:srgbClr val="4B525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solidFill>
                  <a:schemeClr val="bg1">
                    <a:lumMod val="50000"/>
                  </a:schemeClr>
                </a:solidFill>
              </a:endParaRPr>
            </a:p>
          </p:txBody>
        </p:sp>
        <p:sp>
          <p:nvSpPr>
            <p:cNvPr id="48" name="椭圆 47"/>
            <p:cNvSpPr/>
            <p:nvPr/>
          </p:nvSpPr>
          <p:spPr>
            <a:xfrm>
              <a:off x="3393790" y="1789373"/>
              <a:ext cx="452071" cy="4520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solidFill>
                  <a:schemeClr val="bg1">
                    <a:lumMod val="50000"/>
                  </a:schemeClr>
                </a:solidFill>
              </a:endParaRPr>
            </a:p>
          </p:txBody>
        </p:sp>
        <p:sp>
          <p:nvSpPr>
            <p:cNvPr id="49" name="Rectangle 215"/>
            <p:cNvSpPr>
              <a:spLocks noChangeArrowheads="1"/>
            </p:cNvSpPr>
            <p:nvPr/>
          </p:nvSpPr>
          <p:spPr bwMode="auto">
            <a:xfrm>
              <a:off x="3581800" y="2000772"/>
              <a:ext cx="645" cy="645"/>
            </a:xfrm>
            <a:prstGeom prst="rect">
              <a:avLst/>
            </a:prstGeom>
            <a:solidFill>
              <a:srgbClr val="DF53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zh-CN" altLang="en-US" sz="1012">
                <a:solidFill>
                  <a:schemeClr val="bg1">
                    <a:lumMod val="50000"/>
                  </a:schemeClr>
                </a:solidFill>
              </a:endParaRPr>
            </a:p>
          </p:txBody>
        </p:sp>
      </p:grpSp>
      <p:sp>
        <p:nvSpPr>
          <p:cNvPr id="50" name="Oval 21"/>
          <p:cNvSpPr/>
          <p:nvPr/>
        </p:nvSpPr>
        <p:spPr>
          <a:xfrm>
            <a:off x="4758658" y="1248016"/>
            <a:ext cx="1449083" cy="1449083"/>
          </a:xfrm>
          <a:prstGeom prst="ellipse">
            <a:avLst/>
          </a:prstGeom>
          <a:solidFill>
            <a:srgbClr val="D20000"/>
          </a:solidFill>
          <a:ln>
            <a:noFill/>
          </a:ln>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99" dirty="0">
              <a:solidFill>
                <a:srgbClr val="F16D63"/>
              </a:solidFill>
              <a:latin typeface="DIN-BoldItalic" pitchFamily="50" charset="0"/>
            </a:endParaRPr>
          </a:p>
        </p:txBody>
      </p:sp>
      <p:sp>
        <p:nvSpPr>
          <p:cNvPr id="51" name="椭圆 50"/>
          <p:cNvSpPr/>
          <p:nvPr/>
        </p:nvSpPr>
        <p:spPr>
          <a:xfrm>
            <a:off x="4877304" y="1366251"/>
            <a:ext cx="1211788" cy="1212612"/>
          </a:xfrm>
          <a:prstGeom prst="ellipse">
            <a:avLst/>
          </a:prstGeom>
          <a:blipFill dpi="0" rotWithShape="1">
            <a:blip r:embed="rId5" cstate="screen">
              <a:extLst>
                <a:ext uri="{28A0092B-C50C-407E-A947-70E740481C1C}">
                  <a14:useLocalDpi xmlns:a14="http://schemas.microsoft.com/office/drawing/2010/main"/>
                </a:ext>
              </a:extLst>
            </a:blip>
            <a:srcRect/>
            <a:stretch>
              <a:fillRect/>
            </a:stretch>
          </a:blipFill>
          <a:ln w="9525">
            <a:no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52" name="标题 11"/>
          <p:cNvSpPr txBox="1">
            <a:spLocks/>
          </p:cNvSpPr>
          <p:nvPr/>
        </p:nvSpPr>
        <p:spPr>
          <a:xfrm>
            <a:off x="6000154" y="935390"/>
            <a:ext cx="474390" cy="34795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dirty="0">
                <a:solidFill>
                  <a:srgbClr val="D20000"/>
                </a:solidFill>
                <a:latin typeface="Impact MT Std" pitchFamily="34" charset="0"/>
                <a:ea typeface="微软雅黑" panose="020B0503020204020204" pitchFamily="34" charset="-122"/>
              </a:rPr>
              <a:t>03</a:t>
            </a:r>
            <a:endParaRPr lang="zh-CN" altLang="en-US" sz="1800" dirty="0">
              <a:solidFill>
                <a:srgbClr val="D20000"/>
              </a:solidFill>
              <a:latin typeface="Impact MT Std" pitchFamily="34" charset="0"/>
              <a:ea typeface="微软雅黑" panose="020B0503020204020204" pitchFamily="34" charset="-122"/>
            </a:endParaRPr>
          </a:p>
        </p:txBody>
      </p:sp>
      <p:cxnSp>
        <p:nvCxnSpPr>
          <p:cNvPr id="53" name="直接连接符 52"/>
          <p:cNvCxnSpPr/>
          <p:nvPr/>
        </p:nvCxnSpPr>
        <p:spPr>
          <a:xfrm>
            <a:off x="5035944" y="2796401"/>
            <a:ext cx="0" cy="1972417"/>
          </a:xfrm>
          <a:prstGeom prst="line">
            <a:avLst/>
          </a:prstGeom>
          <a:ln>
            <a:solidFill>
              <a:schemeClr val="bg1">
                <a:lumMod val="5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4" name="标题 11"/>
          <p:cNvSpPr txBox="1">
            <a:spLocks/>
          </p:cNvSpPr>
          <p:nvPr/>
        </p:nvSpPr>
        <p:spPr>
          <a:xfrm>
            <a:off x="5105474" y="2825107"/>
            <a:ext cx="902327"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500" b="1" dirty="0">
                <a:solidFill>
                  <a:schemeClr val="bg1">
                    <a:lumMod val="50000"/>
                  </a:schemeClr>
                </a:solidFill>
                <a:latin typeface="微软雅黑" panose="020B0503020204020204" pitchFamily="34" charset="-122"/>
                <a:ea typeface="微软雅黑" panose="020B0503020204020204" pitchFamily="34" charset="-122"/>
              </a:rPr>
              <a:t>姓名：</a:t>
            </a:r>
          </a:p>
        </p:txBody>
      </p:sp>
      <p:sp>
        <p:nvSpPr>
          <p:cNvPr id="55" name="标题 11"/>
          <p:cNvSpPr txBox="1">
            <a:spLocks/>
          </p:cNvSpPr>
          <p:nvPr/>
        </p:nvSpPr>
        <p:spPr>
          <a:xfrm>
            <a:off x="5089938" y="3041074"/>
            <a:ext cx="1295807"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200" dirty="0">
                <a:solidFill>
                  <a:schemeClr val="bg1">
                    <a:lumMod val="50000"/>
                  </a:schemeClr>
                </a:solidFill>
                <a:latin typeface="微软雅黑" panose="020B0503020204020204" pitchFamily="34" charset="-122"/>
                <a:ea typeface="微软雅黑" panose="020B0503020204020204" pitchFamily="34" charset="-122"/>
              </a:rPr>
              <a:t>DAB PUY</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标题 11"/>
          <p:cNvSpPr txBox="1">
            <a:spLocks/>
          </p:cNvSpPr>
          <p:nvPr/>
        </p:nvSpPr>
        <p:spPr>
          <a:xfrm>
            <a:off x="5105472" y="3317878"/>
            <a:ext cx="1091242"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500" b="1" dirty="0">
                <a:solidFill>
                  <a:schemeClr val="bg1">
                    <a:lumMod val="50000"/>
                  </a:schemeClr>
                </a:solidFill>
                <a:latin typeface="微软雅黑" panose="020B0503020204020204" pitchFamily="34" charset="-122"/>
                <a:ea typeface="微软雅黑" panose="020B0503020204020204" pitchFamily="34" charset="-122"/>
              </a:rPr>
              <a:t>出生年月：</a:t>
            </a:r>
          </a:p>
        </p:txBody>
      </p:sp>
      <p:sp>
        <p:nvSpPr>
          <p:cNvPr id="57" name="标题 11"/>
          <p:cNvSpPr txBox="1">
            <a:spLocks/>
          </p:cNvSpPr>
          <p:nvPr/>
        </p:nvSpPr>
        <p:spPr>
          <a:xfrm>
            <a:off x="5089938" y="3533847"/>
            <a:ext cx="1295807"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200" dirty="0">
                <a:solidFill>
                  <a:schemeClr val="bg1">
                    <a:lumMod val="50000"/>
                  </a:schemeClr>
                </a:solidFill>
                <a:latin typeface="微软雅黑" panose="020B0503020204020204" pitchFamily="34" charset="-122"/>
                <a:ea typeface="微软雅黑" panose="020B0503020204020204" pitchFamily="34" charset="-122"/>
              </a:rPr>
              <a:t>1982-09-30</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8" name="标题 11"/>
          <p:cNvSpPr txBox="1">
            <a:spLocks/>
          </p:cNvSpPr>
          <p:nvPr/>
        </p:nvSpPr>
        <p:spPr>
          <a:xfrm>
            <a:off x="5105472" y="3803806"/>
            <a:ext cx="1091242"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500" b="1" dirty="0">
                <a:solidFill>
                  <a:schemeClr val="bg1">
                    <a:lumMod val="50000"/>
                  </a:schemeClr>
                </a:solidFill>
                <a:latin typeface="微软雅黑" panose="020B0503020204020204" pitchFamily="34" charset="-122"/>
                <a:ea typeface="微软雅黑" panose="020B0503020204020204" pitchFamily="34" charset="-122"/>
              </a:rPr>
              <a:t>最高学历：</a:t>
            </a:r>
          </a:p>
        </p:txBody>
      </p:sp>
      <p:sp>
        <p:nvSpPr>
          <p:cNvPr id="59" name="标题 11"/>
          <p:cNvSpPr txBox="1">
            <a:spLocks/>
          </p:cNvSpPr>
          <p:nvPr/>
        </p:nvSpPr>
        <p:spPr>
          <a:xfrm>
            <a:off x="5089938" y="4019773"/>
            <a:ext cx="1295807"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a:solidFill>
                  <a:schemeClr val="bg1">
                    <a:lumMod val="50000"/>
                  </a:schemeClr>
                </a:solidFill>
                <a:latin typeface="微软雅黑" panose="020B0503020204020204" pitchFamily="34" charset="-122"/>
                <a:ea typeface="微软雅黑" panose="020B0503020204020204" pitchFamily="34" charset="-122"/>
              </a:rPr>
              <a:t>哈佛金融博士</a:t>
            </a:r>
          </a:p>
        </p:txBody>
      </p:sp>
      <p:sp>
        <p:nvSpPr>
          <p:cNvPr id="60" name="标题 11"/>
          <p:cNvSpPr txBox="1">
            <a:spLocks/>
          </p:cNvSpPr>
          <p:nvPr/>
        </p:nvSpPr>
        <p:spPr>
          <a:xfrm>
            <a:off x="5105472" y="4286311"/>
            <a:ext cx="1091242"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500" b="1" dirty="0">
                <a:solidFill>
                  <a:schemeClr val="bg1">
                    <a:lumMod val="50000"/>
                  </a:schemeClr>
                </a:solidFill>
                <a:latin typeface="微软雅黑" panose="020B0503020204020204" pitchFamily="34" charset="-122"/>
                <a:ea typeface="微软雅黑" panose="020B0503020204020204" pitchFamily="34" charset="-122"/>
              </a:rPr>
              <a:t>现任职位：</a:t>
            </a:r>
          </a:p>
        </p:txBody>
      </p:sp>
      <p:sp>
        <p:nvSpPr>
          <p:cNvPr id="61" name="标题 11"/>
          <p:cNvSpPr txBox="1">
            <a:spLocks/>
          </p:cNvSpPr>
          <p:nvPr/>
        </p:nvSpPr>
        <p:spPr>
          <a:xfrm>
            <a:off x="5089936" y="4502280"/>
            <a:ext cx="1403790"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a:solidFill>
                  <a:schemeClr val="bg1">
                    <a:lumMod val="50000"/>
                  </a:schemeClr>
                </a:solidFill>
                <a:latin typeface="微软雅黑" panose="020B0503020204020204" pitchFamily="34" charset="-122"/>
                <a:ea typeface="微软雅黑" panose="020B0503020204020204" pitchFamily="34" charset="-122"/>
              </a:rPr>
              <a:t>设计总监及负责人</a:t>
            </a:r>
          </a:p>
        </p:txBody>
      </p:sp>
      <p:grpSp>
        <p:nvGrpSpPr>
          <p:cNvPr id="62" name="组合 61"/>
          <p:cNvGrpSpPr/>
          <p:nvPr/>
        </p:nvGrpSpPr>
        <p:grpSpPr>
          <a:xfrm>
            <a:off x="7620312" y="898001"/>
            <a:ext cx="532511" cy="578507"/>
            <a:chOff x="3185939" y="1739094"/>
            <a:chExt cx="710200" cy="771543"/>
          </a:xfrm>
        </p:grpSpPr>
        <p:sp>
          <p:nvSpPr>
            <p:cNvPr id="63" name="任意多边形 62"/>
            <p:cNvSpPr/>
            <p:nvPr/>
          </p:nvSpPr>
          <p:spPr>
            <a:xfrm rot="18875383">
              <a:off x="3153448" y="2140008"/>
              <a:ext cx="403120" cy="338138"/>
            </a:xfrm>
            <a:custGeom>
              <a:avLst/>
              <a:gdLst>
                <a:gd name="connsiteX0" fmla="*/ 0 w 284318"/>
                <a:gd name="connsiteY0" fmla="*/ 0 h 164768"/>
                <a:gd name="connsiteX1" fmla="*/ 7916 w 284318"/>
                <a:gd name="connsiteY1" fmla="*/ 0 h 164768"/>
                <a:gd name="connsiteX2" fmla="*/ 36481 w 284318"/>
                <a:gd name="connsiteY2" fmla="*/ 19259 h 164768"/>
                <a:gd name="connsiteX3" fmla="*/ 142159 w 284318"/>
                <a:gd name="connsiteY3" fmla="*/ 40594 h 164768"/>
                <a:gd name="connsiteX4" fmla="*/ 247838 w 284318"/>
                <a:gd name="connsiteY4" fmla="*/ 19259 h 164768"/>
                <a:gd name="connsiteX5" fmla="*/ 276402 w 284318"/>
                <a:gd name="connsiteY5" fmla="*/ 0 h 164768"/>
                <a:gd name="connsiteX6" fmla="*/ 284318 w 284318"/>
                <a:gd name="connsiteY6" fmla="*/ 0 h 164768"/>
                <a:gd name="connsiteX7" fmla="*/ 284318 w 284318"/>
                <a:gd name="connsiteY7" fmla="*/ 164768 h 164768"/>
                <a:gd name="connsiteX8" fmla="*/ 271691 w 284318"/>
                <a:gd name="connsiteY8" fmla="*/ 164768 h 164768"/>
                <a:gd name="connsiteX9" fmla="*/ 247838 w 284318"/>
                <a:gd name="connsiteY9" fmla="*/ 148686 h 164768"/>
                <a:gd name="connsiteX10" fmla="*/ 142159 w 284318"/>
                <a:gd name="connsiteY10" fmla="*/ 127350 h 164768"/>
                <a:gd name="connsiteX11" fmla="*/ 36481 w 284318"/>
                <a:gd name="connsiteY11" fmla="*/ 148686 h 164768"/>
                <a:gd name="connsiteX12" fmla="*/ 12627 w 284318"/>
                <a:gd name="connsiteY12" fmla="*/ 164768 h 164768"/>
                <a:gd name="connsiteX13" fmla="*/ 0 w 284318"/>
                <a:gd name="connsiteY13" fmla="*/ 164768 h 16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318" h="164768">
                  <a:moveTo>
                    <a:pt x="0" y="0"/>
                  </a:moveTo>
                  <a:lnTo>
                    <a:pt x="7916" y="0"/>
                  </a:lnTo>
                  <a:lnTo>
                    <a:pt x="36481" y="19259"/>
                  </a:lnTo>
                  <a:cubicBezTo>
                    <a:pt x="68962" y="32997"/>
                    <a:pt x="104673" y="40594"/>
                    <a:pt x="142159" y="40594"/>
                  </a:cubicBezTo>
                  <a:cubicBezTo>
                    <a:pt x="179645" y="40594"/>
                    <a:pt x="215356" y="32997"/>
                    <a:pt x="247838" y="19259"/>
                  </a:cubicBezTo>
                  <a:lnTo>
                    <a:pt x="276402" y="0"/>
                  </a:lnTo>
                  <a:lnTo>
                    <a:pt x="284318" y="0"/>
                  </a:lnTo>
                  <a:lnTo>
                    <a:pt x="284318" y="164768"/>
                  </a:lnTo>
                  <a:lnTo>
                    <a:pt x="271691" y="164768"/>
                  </a:lnTo>
                  <a:lnTo>
                    <a:pt x="247838" y="148686"/>
                  </a:lnTo>
                  <a:cubicBezTo>
                    <a:pt x="215356" y="134947"/>
                    <a:pt x="179645" y="127350"/>
                    <a:pt x="142159" y="127350"/>
                  </a:cubicBezTo>
                  <a:cubicBezTo>
                    <a:pt x="104673" y="127350"/>
                    <a:pt x="68962" y="134947"/>
                    <a:pt x="36481" y="148686"/>
                  </a:cubicBezTo>
                  <a:lnTo>
                    <a:pt x="12627" y="164768"/>
                  </a:lnTo>
                  <a:lnTo>
                    <a:pt x="0" y="164768"/>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012" b="1" dirty="0">
                <a:solidFill>
                  <a:schemeClr val="bg1">
                    <a:lumMod val="50000"/>
                  </a:schemeClr>
                </a:solidFill>
                <a:latin typeface="DIN-BoldItalic" pitchFamily="50" charset="0"/>
              </a:endParaRPr>
            </a:p>
          </p:txBody>
        </p:sp>
        <p:sp>
          <p:nvSpPr>
            <p:cNvPr id="64" name="椭圆 63"/>
            <p:cNvSpPr/>
            <p:nvPr/>
          </p:nvSpPr>
          <p:spPr>
            <a:xfrm>
              <a:off x="3343511" y="1739094"/>
              <a:ext cx="552628" cy="552628"/>
            </a:xfrm>
            <a:prstGeom prst="ellipse">
              <a:avLst/>
            </a:prstGeom>
            <a:solidFill>
              <a:srgbClr val="4B525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solidFill>
                  <a:schemeClr val="bg1">
                    <a:lumMod val="50000"/>
                  </a:schemeClr>
                </a:solidFill>
              </a:endParaRPr>
            </a:p>
          </p:txBody>
        </p:sp>
        <p:sp>
          <p:nvSpPr>
            <p:cNvPr id="65" name="椭圆 64"/>
            <p:cNvSpPr/>
            <p:nvPr/>
          </p:nvSpPr>
          <p:spPr>
            <a:xfrm>
              <a:off x="3393790" y="1789373"/>
              <a:ext cx="452071" cy="4520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solidFill>
                  <a:schemeClr val="bg1">
                    <a:lumMod val="50000"/>
                  </a:schemeClr>
                </a:solidFill>
              </a:endParaRPr>
            </a:p>
          </p:txBody>
        </p:sp>
        <p:sp>
          <p:nvSpPr>
            <p:cNvPr id="66" name="Rectangle 215"/>
            <p:cNvSpPr>
              <a:spLocks noChangeArrowheads="1"/>
            </p:cNvSpPr>
            <p:nvPr/>
          </p:nvSpPr>
          <p:spPr bwMode="auto">
            <a:xfrm>
              <a:off x="3581800" y="2000772"/>
              <a:ext cx="645" cy="645"/>
            </a:xfrm>
            <a:prstGeom prst="rect">
              <a:avLst/>
            </a:prstGeom>
            <a:solidFill>
              <a:srgbClr val="DF53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zh-CN" altLang="en-US" sz="1012">
                <a:solidFill>
                  <a:schemeClr val="bg1">
                    <a:lumMod val="50000"/>
                  </a:schemeClr>
                </a:solidFill>
              </a:endParaRPr>
            </a:p>
          </p:txBody>
        </p:sp>
      </p:grpSp>
      <p:sp>
        <p:nvSpPr>
          <p:cNvPr id="67" name="Oval 21"/>
          <p:cNvSpPr/>
          <p:nvPr/>
        </p:nvSpPr>
        <p:spPr>
          <a:xfrm>
            <a:off x="6486401" y="1239334"/>
            <a:ext cx="1449083" cy="1449083"/>
          </a:xfrm>
          <a:prstGeom prst="ellipse">
            <a:avLst/>
          </a:prstGeom>
          <a:solidFill>
            <a:srgbClr val="D20000"/>
          </a:solidFill>
          <a:ln>
            <a:noFill/>
          </a:ln>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99" dirty="0">
              <a:solidFill>
                <a:srgbClr val="F16D63"/>
              </a:solidFill>
              <a:latin typeface="DIN-BoldItalic" pitchFamily="50" charset="0"/>
            </a:endParaRPr>
          </a:p>
        </p:txBody>
      </p:sp>
      <p:sp>
        <p:nvSpPr>
          <p:cNvPr id="68" name="椭圆 67"/>
          <p:cNvSpPr/>
          <p:nvPr/>
        </p:nvSpPr>
        <p:spPr>
          <a:xfrm>
            <a:off x="6605046" y="1357569"/>
            <a:ext cx="1211788" cy="1212612"/>
          </a:xfrm>
          <a:prstGeom prst="ellipse">
            <a:avLst/>
          </a:prstGeom>
          <a:blipFill dpi="0" rotWithShape="1">
            <a:blip r:embed="rId6" cstate="screen">
              <a:extLst>
                <a:ext uri="{28A0092B-C50C-407E-A947-70E740481C1C}">
                  <a14:useLocalDpi xmlns:a14="http://schemas.microsoft.com/office/drawing/2010/main"/>
                </a:ext>
              </a:extLst>
            </a:blip>
            <a:srcRect/>
            <a:stretch>
              <a:fillRect/>
            </a:stretch>
          </a:blipFill>
          <a:ln w="9525">
            <a:no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69" name="标题 11"/>
          <p:cNvSpPr txBox="1">
            <a:spLocks/>
          </p:cNvSpPr>
          <p:nvPr/>
        </p:nvSpPr>
        <p:spPr>
          <a:xfrm>
            <a:off x="7727896" y="926708"/>
            <a:ext cx="467064" cy="34795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dirty="0">
                <a:solidFill>
                  <a:srgbClr val="D20000"/>
                </a:solidFill>
                <a:latin typeface="Impact MT Std" pitchFamily="34" charset="0"/>
                <a:ea typeface="微软雅黑" panose="020B0503020204020204" pitchFamily="34" charset="-122"/>
              </a:rPr>
              <a:t>04</a:t>
            </a:r>
            <a:endParaRPr lang="zh-CN" altLang="en-US" sz="1800" dirty="0">
              <a:solidFill>
                <a:srgbClr val="D20000"/>
              </a:solidFill>
              <a:latin typeface="Impact MT Std" pitchFamily="34" charset="0"/>
              <a:ea typeface="微软雅黑" panose="020B0503020204020204" pitchFamily="34" charset="-122"/>
            </a:endParaRPr>
          </a:p>
        </p:txBody>
      </p:sp>
      <p:cxnSp>
        <p:nvCxnSpPr>
          <p:cNvPr id="70" name="直接连接符 69"/>
          <p:cNvCxnSpPr/>
          <p:nvPr/>
        </p:nvCxnSpPr>
        <p:spPr>
          <a:xfrm>
            <a:off x="6763686" y="2796401"/>
            <a:ext cx="0" cy="1972417"/>
          </a:xfrm>
          <a:prstGeom prst="line">
            <a:avLst/>
          </a:prstGeom>
          <a:ln>
            <a:solidFill>
              <a:schemeClr val="bg1">
                <a:lumMod val="5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1" name="标题 11"/>
          <p:cNvSpPr txBox="1">
            <a:spLocks/>
          </p:cNvSpPr>
          <p:nvPr/>
        </p:nvSpPr>
        <p:spPr>
          <a:xfrm>
            <a:off x="6833216" y="2825107"/>
            <a:ext cx="902327"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500" b="1" dirty="0">
                <a:solidFill>
                  <a:schemeClr val="bg1">
                    <a:lumMod val="50000"/>
                  </a:schemeClr>
                </a:solidFill>
                <a:latin typeface="微软雅黑" panose="020B0503020204020204" pitchFamily="34" charset="-122"/>
                <a:ea typeface="微软雅黑" panose="020B0503020204020204" pitchFamily="34" charset="-122"/>
              </a:rPr>
              <a:t>姓名：</a:t>
            </a:r>
          </a:p>
        </p:txBody>
      </p:sp>
      <p:sp>
        <p:nvSpPr>
          <p:cNvPr id="72" name="标题 11"/>
          <p:cNvSpPr txBox="1">
            <a:spLocks/>
          </p:cNvSpPr>
          <p:nvPr/>
        </p:nvSpPr>
        <p:spPr>
          <a:xfrm>
            <a:off x="6817680" y="3041074"/>
            <a:ext cx="1295807"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200" dirty="0">
                <a:solidFill>
                  <a:schemeClr val="bg1">
                    <a:lumMod val="50000"/>
                  </a:schemeClr>
                </a:solidFill>
                <a:latin typeface="微软雅黑" panose="020B0503020204020204" pitchFamily="34" charset="-122"/>
                <a:ea typeface="微软雅黑" panose="020B0503020204020204" pitchFamily="34" charset="-122"/>
              </a:rPr>
              <a:t>COCO</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3" name="标题 11"/>
          <p:cNvSpPr txBox="1">
            <a:spLocks/>
          </p:cNvSpPr>
          <p:nvPr/>
        </p:nvSpPr>
        <p:spPr>
          <a:xfrm>
            <a:off x="6833214" y="3317878"/>
            <a:ext cx="1091242"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500" b="1" dirty="0">
                <a:solidFill>
                  <a:schemeClr val="bg1">
                    <a:lumMod val="50000"/>
                  </a:schemeClr>
                </a:solidFill>
                <a:latin typeface="微软雅黑" panose="020B0503020204020204" pitchFamily="34" charset="-122"/>
                <a:ea typeface="微软雅黑" panose="020B0503020204020204" pitchFamily="34" charset="-122"/>
              </a:rPr>
              <a:t>出生年月：</a:t>
            </a:r>
          </a:p>
        </p:txBody>
      </p:sp>
      <p:sp>
        <p:nvSpPr>
          <p:cNvPr id="74" name="标题 11"/>
          <p:cNvSpPr txBox="1">
            <a:spLocks/>
          </p:cNvSpPr>
          <p:nvPr/>
        </p:nvSpPr>
        <p:spPr>
          <a:xfrm>
            <a:off x="6817680" y="3533847"/>
            <a:ext cx="1295807"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200" dirty="0">
                <a:solidFill>
                  <a:schemeClr val="bg1">
                    <a:lumMod val="50000"/>
                  </a:schemeClr>
                </a:solidFill>
                <a:latin typeface="微软雅黑" panose="020B0503020204020204" pitchFamily="34" charset="-122"/>
                <a:ea typeface="微软雅黑" panose="020B0503020204020204" pitchFamily="34" charset="-122"/>
              </a:rPr>
              <a:t>1983-12-18</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5" name="标题 11"/>
          <p:cNvSpPr txBox="1">
            <a:spLocks/>
          </p:cNvSpPr>
          <p:nvPr/>
        </p:nvSpPr>
        <p:spPr>
          <a:xfrm>
            <a:off x="6833214" y="3803806"/>
            <a:ext cx="1091242"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500" b="1" dirty="0">
                <a:solidFill>
                  <a:schemeClr val="bg1">
                    <a:lumMod val="50000"/>
                  </a:schemeClr>
                </a:solidFill>
                <a:latin typeface="微软雅黑" panose="020B0503020204020204" pitchFamily="34" charset="-122"/>
                <a:ea typeface="微软雅黑" panose="020B0503020204020204" pitchFamily="34" charset="-122"/>
              </a:rPr>
              <a:t>最高学历：</a:t>
            </a:r>
          </a:p>
        </p:txBody>
      </p:sp>
      <p:sp>
        <p:nvSpPr>
          <p:cNvPr id="76" name="标题 11"/>
          <p:cNvSpPr txBox="1">
            <a:spLocks/>
          </p:cNvSpPr>
          <p:nvPr/>
        </p:nvSpPr>
        <p:spPr>
          <a:xfrm>
            <a:off x="6817680" y="4019773"/>
            <a:ext cx="1295807"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a:solidFill>
                  <a:schemeClr val="bg1">
                    <a:lumMod val="50000"/>
                  </a:schemeClr>
                </a:solidFill>
                <a:latin typeface="微软雅黑" panose="020B0503020204020204" pitchFamily="34" charset="-122"/>
                <a:ea typeface="微软雅黑" panose="020B0503020204020204" pitchFamily="34" charset="-122"/>
              </a:rPr>
              <a:t>行政管理博士</a:t>
            </a:r>
          </a:p>
        </p:txBody>
      </p:sp>
      <p:sp>
        <p:nvSpPr>
          <p:cNvPr id="77" name="标题 11"/>
          <p:cNvSpPr txBox="1">
            <a:spLocks/>
          </p:cNvSpPr>
          <p:nvPr/>
        </p:nvSpPr>
        <p:spPr>
          <a:xfrm>
            <a:off x="6833214" y="4286311"/>
            <a:ext cx="1091242"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500" b="1" dirty="0">
                <a:solidFill>
                  <a:schemeClr val="bg1">
                    <a:lumMod val="50000"/>
                  </a:schemeClr>
                </a:solidFill>
                <a:latin typeface="微软雅黑" panose="020B0503020204020204" pitchFamily="34" charset="-122"/>
                <a:ea typeface="微软雅黑" panose="020B0503020204020204" pitchFamily="34" charset="-122"/>
              </a:rPr>
              <a:t>现任职位：</a:t>
            </a:r>
          </a:p>
        </p:txBody>
      </p:sp>
      <p:sp>
        <p:nvSpPr>
          <p:cNvPr id="78" name="标题 11"/>
          <p:cNvSpPr txBox="1">
            <a:spLocks/>
          </p:cNvSpPr>
          <p:nvPr/>
        </p:nvSpPr>
        <p:spPr>
          <a:xfrm>
            <a:off x="6817680" y="4502280"/>
            <a:ext cx="1295807" cy="21254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a:solidFill>
                  <a:schemeClr val="bg1">
                    <a:lumMod val="50000"/>
                  </a:schemeClr>
                </a:solidFill>
                <a:latin typeface="微软雅黑" panose="020B0503020204020204" pitchFamily="34" charset="-122"/>
                <a:ea typeface="微软雅黑" panose="020B0503020204020204" pitchFamily="34" charset="-122"/>
              </a:rPr>
              <a:t>行政部经理</a:t>
            </a:r>
          </a:p>
        </p:txBody>
      </p:sp>
    </p:spTree>
    <p:extLst>
      <p:ext uri="{BB962C8B-B14F-4D97-AF65-F5344CB8AC3E}">
        <p14:creationId xmlns:p14="http://schemas.microsoft.com/office/powerpoint/2010/main" val="3670430307"/>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par>
                                <p:cTn id="18" presetID="53" presetClass="entr" presetSubtype="16" fill="hold" nodeType="withEffect">
                                  <p:stCondLst>
                                    <p:cond delay="50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par>
                                <p:cTn id="28" presetID="53" presetClass="entr" presetSubtype="16" fill="hold" nodeType="withEffect">
                                  <p:stCondLst>
                                    <p:cond delay="500"/>
                                  </p:stCondLst>
                                  <p:childTnLst>
                                    <p:set>
                                      <p:cBhvr>
                                        <p:cTn id="29" dur="1" fill="hold">
                                          <p:stCondLst>
                                            <p:cond delay="0"/>
                                          </p:stCondLst>
                                        </p:cTn>
                                        <p:tgtEl>
                                          <p:spTgt spid="17"/>
                                        </p:tgtEl>
                                        <p:attrNameLst>
                                          <p:attrName>style.visibility</p:attrName>
                                        </p:attrNameLst>
                                      </p:cBhvr>
                                      <p:to>
                                        <p:strVal val="visible"/>
                                      </p:to>
                                    </p:set>
                                    <p:anim calcmode="lin" valueType="num">
                                      <p:cBhvr>
                                        <p:cTn id="30" dur="500" fill="hold"/>
                                        <p:tgtEl>
                                          <p:spTgt spid="17"/>
                                        </p:tgtEl>
                                        <p:attrNameLst>
                                          <p:attrName>ppt_w</p:attrName>
                                        </p:attrNameLst>
                                      </p:cBhvr>
                                      <p:tavLst>
                                        <p:tav tm="0">
                                          <p:val>
                                            <p:fltVal val="0"/>
                                          </p:val>
                                        </p:tav>
                                        <p:tav tm="100000">
                                          <p:val>
                                            <p:strVal val="#ppt_w"/>
                                          </p:val>
                                        </p:tav>
                                      </p:tavLst>
                                    </p:anim>
                                    <p:anim calcmode="lin" valueType="num">
                                      <p:cBhvr>
                                        <p:cTn id="31" dur="500" fill="hold"/>
                                        <p:tgtEl>
                                          <p:spTgt spid="17"/>
                                        </p:tgtEl>
                                        <p:attrNameLst>
                                          <p:attrName>ppt_h</p:attrName>
                                        </p:attrNameLst>
                                      </p:cBhvr>
                                      <p:tavLst>
                                        <p:tav tm="0">
                                          <p:val>
                                            <p:fltVal val="0"/>
                                          </p:val>
                                        </p:tav>
                                        <p:tav tm="100000">
                                          <p:val>
                                            <p:strVal val="#ppt_h"/>
                                          </p:val>
                                        </p:tav>
                                      </p:tavLst>
                                    </p:anim>
                                    <p:animEffect transition="in" filter="fade">
                                      <p:cBhvr>
                                        <p:cTn id="32" dur="500"/>
                                        <p:tgtEl>
                                          <p:spTgt spid="17"/>
                                        </p:tgtEl>
                                      </p:cBhvr>
                                    </p:animEffect>
                                  </p:childTnLst>
                                </p:cTn>
                              </p:par>
                              <p:par>
                                <p:cTn id="33" presetID="53" presetClass="entr" presetSubtype="16" fill="hold" grpId="0" nodeType="withEffect">
                                  <p:stCondLst>
                                    <p:cond delay="50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fltVal val="0"/>
                                          </p:val>
                                        </p:tav>
                                        <p:tav tm="100000">
                                          <p:val>
                                            <p:strVal val="#ppt_w"/>
                                          </p:val>
                                        </p:tav>
                                      </p:tavLst>
                                    </p:anim>
                                    <p:anim calcmode="lin" valueType="num">
                                      <p:cBhvr>
                                        <p:cTn id="36" dur="500" fill="hold"/>
                                        <p:tgtEl>
                                          <p:spTgt spid="18"/>
                                        </p:tgtEl>
                                        <p:attrNameLst>
                                          <p:attrName>ppt_h</p:attrName>
                                        </p:attrNameLst>
                                      </p:cBhvr>
                                      <p:tavLst>
                                        <p:tav tm="0">
                                          <p:val>
                                            <p:fltVal val="0"/>
                                          </p:val>
                                        </p:tav>
                                        <p:tav tm="100000">
                                          <p:val>
                                            <p:strVal val="#ppt_h"/>
                                          </p:val>
                                        </p:tav>
                                      </p:tavLst>
                                    </p:anim>
                                    <p:animEffect transition="in" filter="fade">
                                      <p:cBhvr>
                                        <p:cTn id="37" dur="500"/>
                                        <p:tgtEl>
                                          <p:spTgt spid="18"/>
                                        </p:tgtEl>
                                      </p:cBhvr>
                                    </p:animEffect>
                                  </p:childTnLst>
                                </p:cTn>
                              </p:par>
                              <p:par>
                                <p:cTn id="38" presetID="53" presetClass="entr" presetSubtype="16" fill="hold" nodeType="withEffect">
                                  <p:stCondLst>
                                    <p:cond delay="5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500" fill="hold"/>
                                        <p:tgtEl>
                                          <p:spTgt spid="19"/>
                                        </p:tgtEl>
                                        <p:attrNameLst>
                                          <p:attrName>ppt_w</p:attrName>
                                        </p:attrNameLst>
                                      </p:cBhvr>
                                      <p:tavLst>
                                        <p:tav tm="0">
                                          <p:val>
                                            <p:fltVal val="0"/>
                                          </p:val>
                                        </p:tav>
                                        <p:tav tm="100000">
                                          <p:val>
                                            <p:strVal val="#ppt_w"/>
                                          </p:val>
                                        </p:tav>
                                      </p:tavLst>
                                    </p:anim>
                                    <p:anim calcmode="lin" valueType="num">
                                      <p:cBhvr>
                                        <p:cTn id="41" dur="500" fill="hold"/>
                                        <p:tgtEl>
                                          <p:spTgt spid="19"/>
                                        </p:tgtEl>
                                        <p:attrNameLst>
                                          <p:attrName>ppt_h</p:attrName>
                                        </p:attrNameLst>
                                      </p:cBhvr>
                                      <p:tavLst>
                                        <p:tav tm="0">
                                          <p:val>
                                            <p:fltVal val="0"/>
                                          </p:val>
                                        </p:tav>
                                        <p:tav tm="100000">
                                          <p:val>
                                            <p:strVal val="#ppt_h"/>
                                          </p:val>
                                        </p:tav>
                                      </p:tavLst>
                                    </p:anim>
                                    <p:animEffect transition="in" filter="fade">
                                      <p:cBhvr>
                                        <p:cTn id="42" dur="500"/>
                                        <p:tgtEl>
                                          <p:spTgt spid="19"/>
                                        </p:tgtEl>
                                      </p:cBhvr>
                                    </p:animEffect>
                                  </p:childTnLst>
                                </p:cTn>
                              </p:par>
                              <p:par>
                                <p:cTn id="43" presetID="53" presetClass="entr" presetSubtype="16" fill="hold" grpId="0"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500"/>
                                  </p:stCondLst>
                                  <p:childTnLst>
                                    <p:set>
                                      <p:cBhvr>
                                        <p:cTn id="49" dur="1" fill="hold">
                                          <p:stCondLst>
                                            <p:cond delay="0"/>
                                          </p:stCondLst>
                                        </p:cTn>
                                        <p:tgtEl>
                                          <p:spTgt spid="21"/>
                                        </p:tgtEl>
                                        <p:attrNameLst>
                                          <p:attrName>style.visibility</p:attrName>
                                        </p:attrNameLst>
                                      </p:cBhvr>
                                      <p:to>
                                        <p:strVal val="visible"/>
                                      </p:to>
                                    </p:set>
                                    <p:anim calcmode="lin" valueType="num">
                                      <p:cBhvr>
                                        <p:cTn id="50" dur="500" fill="hold"/>
                                        <p:tgtEl>
                                          <p:spTgt spid="21"/>
                                        </p:tgtEl>
                                        <p:attrNameLst>
                                          <p:attrName>ppt_w</p:attrName>
                                        </p:attrNameLst>
                                      </p:cBhvr>
                                      <p:tavLst>
                                        <p:tav tm="0">
                                          <p:val>
                                            <p:fltVal val="0"/>
                                          </p:val>
                                        </p:tav>
                                        <p:tav tm="100000">
                                          <p:val>
                                            <p:strVal val="#ppt_w"/>
                                          </p:val>
                                        </p:tav>
                                      </p:tavLst>
                                    </p:anim>
                                    <p:anim calcmode="lin" valueType="num">
                                      <p:cBhvr>
                                        <p:cTn id="51" dur="500" fill="hold"/>
                                        <p:tgtEl>
                                          <p:spTgt spid="21"/>
                                        </p:tgtEl>
                                        <p:attrNameLst>
                                          <p:attrName>ppt_h</p:attrName>
                                        </p:attrNameLst>
                                      </p:cBhvr>
                                      <p:tavLst>
                                        <p:tav tm="0">
                                          <p:val>
                                            <p:fltVal val="0"/>
                                          </p:val>
                                        </p:tav>
                                        <p:tav tm="100000">
                                          <p:val>
                                            <p:strVal val="#ppt_h"/>
                                          </p:val>
                                        </p:tav>
                                      </p:tavLst>
                                    </p:anim>
                                    <p:animEffect transition="in" filter="fade">
                                      <p:cBhvr>
                                        <p:cTn id="52" dur="500"/>
                                        <p:tgtEl>
                                          <p:spTgt spid="21"/>
                                        </p:tgtEl>
                                      </p:cBhvr>
                                    </p:animEffect>
                                  </p:childTnLst>
                                </p:cTn>
                              </p:par>
                              <p:par>
                                <p:cTn id="53" presetID="53" presetClass="entr" presetSubtype="16" fill="hold" grpId="0" nodeType="withEffect">
                                  <p:stCondLst>
                                    <p:cond delay="50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par>
                                <p:cTn id="58" presetID="53" presetClass="entr" presetSubtype="16" fill="hold" grpId="0" nodeType="withEffect">
                                  <p:stCondLst>
                                    <p:cond delay="500"/>
                                  </p:stCondLst>
                                  <p:childTnLst>
                                    <p:set>
                                      <p:cBhvr>
                                        <p:cTn id="59" dur="1" fill="hold">
                                          <p:stCondLst>
                                            <p:cond delay="0"/>
                                          </p:stCondLst>
                                        </p:cTn>
                                        <p:tgtEl>
                                          <p:spTgt spid="23"/>
                                        </p:tgtEl>
                                        <p:attrNameLst>
                                          <p:attrName>style.visibility</p:attrName>
                                        </p:attrNameLst>
                                      </p:cBhvr>
                                      <p:to>
                                        <p:strVal val="visible"/>
                                      </p:to>
                                    </p:set>
                                    <p:anim calcmode="lin" valueType="num">
                                      <p:cBhvr>
                                        <p:cTn id="60" dur="500" fill="hold"/>
                                        <p:tgtEl>
                                          <p:spTgt spid="23"/>
                                        </p:tgtEl>
                                        <p:attrNameLst>
                                          <p:attrName>ppt_w</p:attrName>
                                        </p:attrNameLst>
                                      </p:cBhvr>
                                      <p:tavLst>
                                        <p:tav tm="0">
                                          <p:val>
                                            <p:fltVal val="0"/>
                                          </p:val>
                                        </p:tav>
                                        <p:tav tm="100000">
                                          <p:val>
                                            <p:strVal val="#ppt_w"/>
                                          </p:val>
                                        </p:tav>
                                      </p:tavLst>
                                    </p:anim>
                                    <p:anim calcmode="lin" valueType="num">
                                      <p:cBhvr>
                                        <p:cTn id="61" dur="500" fill="hold"/>
                                        <p:tgtEl>
                                          <p:spTgt spid="23"/>
                                        </p:tgtEl>
                                        <p:attrNameLst>
                                          <p:attrName>ppt_h</p:attrName>
                                        </p:attrNameLst>
                                      </p:cBhvr>
                                      <p:tavLst>
                                        <p:tav tm="0">
                                          <p:val>
                                            <p:fltVal val="0"/>
                                          </p:val>
                                        </p:tav>
                                        <p:tav tm="100000">
                                          <p:val>
                                            <p:strVal val="#ppt_h"/>
                                          </p:val>
                                        </p:tav>
                                      </p:tavLst>
                                    </p:anim>
                                    <p:animEffect transition="in" filter="fade">
                                      <p:cBhvr>
                                        <p:cTn id="62" dur="500"/>
                                        <p:tgtEl>
                                          <p:spTgt spid="23"/>
                                        </p:tgtEl>
                                      </p:cBhvr>
                                    </p:animEffect>
                                  </p:childTnLst>
                                </p:cTn>
                              </p:par>
                              <p:par>
                                <p:cTn id="63" presetID="53" presetClass="entr" presetSubtype="16" fill="hold" grpId="0" nodeType="withEffect">
                                  <p:stCondLst>
                                    <p:cond delay="50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Effect transition="in" filter="fade">
                                      <p:cBhvr>
                                        <p:cTn id="67" dur="500"/>
                                        <p:tgtEl>
                                          <p:spTgt spid="24"/>
                                        </p:tgtEl>
                                      </p:cBhvr>
                                    </p:animEffect>
                                  </p:childTnLst>
                                </p:cTn>
                              </p:par>
                              <p:par>
                                <p:cTn id="68" presetID="53" presetClass="entr" presetSubtype="16" fill="hold" grpId="0" nodeType="withEffect">
                                  <p:stCondLst>
                                    <p:cond delay="500"/>
                                  </p:stCondLst>
                                  <p:childTnLst>
                                    <p:set>
                                      <p:cBhvr>
                                        <p:cTn id="69" dur="1" fill="hold">
                                          <p:stCondLst>
                                            <p:cond delay="0"/>
                                          </p:stCondLst>
                                        </p:cTn>
                                        <p:tgtEl>
                                          <p:spTgt spid="25"/>
                                        </p:tgtEl>
                                        <p:attrNameLst>
                                          <p:attrName>style.visibility</p:attrName>
                                        </p:attrNameLst>
                                      </p:cBhvr>
                                      <p:to>
                                        <p:strVal val="visible"/>
                                      </p:to>
                                    </p:set>
                                    <p:anim calcmode="lin" valueType="num">
                                      <p:cBhvr>
                                        <p:cTn id="70" dur="500" fill="hold"/>
                                        <p:tgtEl>
                                          <p:spTgt spid="25"/>
                                        </p:tgtEl>
                                        <p:attrNameLst>
                                          <p:attrName>ppt_w</p:attrName>
                                        </p:attrNameLst>
                                      </p:cBhvr>
                                      <p:tavLst>
                                        <p:tav tm="0">
                                          <p:val>
                                            <p:fltVal val="0"/>
                                          </p:val>
                                        </p:tav>
                                        <p:tav tm="100000">
                                          <p:val>
                                            <p:strVal val="#ppt_w"/>
                                          </p:val>
                                        </p:tav>
                                      </p:tavLst>
                                    </p:anim>
                                    <p:anim calcmode="lin" valueType="num">
                                      <p:cBhvr>
                                        <p:cTn id="71" dur="500" fill="hold"/>
                                        <p:tgtEl>
                                          <p:spTgt spid="25"/>
                                        </p:tgtEl>
                                        <p:attrNameLst>
                                          <p:attrName>ppt_h</p:attrName>
                                        </p:attrNameLst>
                                      </p:cBhvr>
                                      <p:tavLst>
                                        <p:tav tm="0">
                                          <p:val>
                                            <p:fltVal val="0"/>
                                          </p:val>
                                        </p:tav>
                                        <p:tav tm="100000">
                                          <p:val>
                                            <p:strVal val="#ppt_h"/>
                                          </p:val>
                                        </p:tav>
                                      </p:tavLst>
                                    </p:anim>
                                    <p:animEffect transition="in" filter="fade">
                                      <p:cBhvr>
                                        <p:cTn id="72" dur="500"/>
                                        <p:tgtEl>
                                          <p:spTgt spid="25"/>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6"/>
                                        </p:tgtEl>
                                        <p:attrNameLst>
                                          <p:attrName>style.visibility</p:attrName>
                                        </p:attrNameLst>
                                      </p:cBhvr>
                                      <p:to>
                                        <p:strVal val="visible"/>
                                      </p:to>
                                    </p:set>
                                    <p:anim calcmode="lin" valueType="num">
                                      <p:cBhvr>
                                        <p:cTn id="75" dur="500" fill="hold"/>
                                        <p:tgtEl>
                                          <p:spTgt spid="26"/>
                                        </p:tgtEl>
                                        <p:attrNameLst>
                                          <p:attrName>ppt_w</p:attrName>
                                        </p:attrNameLst>
                                      </p:cBhvr>
                                      <p:tavLst>
                                        <p:tav tm="0">
                                          <p:val>
                                            <p:fltVal val="0"/>
                                          </p:val>
                                        </p:tav>
                                        <p:tav tm="100000">
                                          <p:val>
                                            <p:strVal val="#ppt_w"/>
                                          </p:val>
                                        </p:tav>
                                      </p:tavLst>
                                    </p:anim>
                                    <p:anim calcmode="lin" valueType="num">
                                      <p:cBhvr>
                                        <p:cTn id="76" dur="500" fill="hold"/>
                                        <p:tgtEl>
                                          <p:spTgt spid="26"/>
                                        </p:tgtEl>
                                        <p:attrNameLst>
                                          <p:attrName>ppt_h</p:attrName>
                                        </p:attrNameLst>
                                      </p:cBhvr>
                                      <p:tavLst>
                                        <p:tav tm="0">
                                          <p:val>
                                            <p:fltVal val="0"/>
                                          </p:val>
                                        </p:tav>
                                        <p:tav tm="100000">
                                          <p:val>
                                            <p:strVal val="#ppt_h"/>
                                          </p:val>
                                        </p:tav>
                                      </p:tavLst>
                                    </p:anim>
                                    <p:animEffect transition="in" filter="fade">
                                      <p:cBhvr>
                                        <p:cTn id="77" dur="500"/>
                                        <p:tgtEl>
                                          <p:spTgt spid="26"/>
                                        </p:tgtEl>
                                      </p:cBhvr>
                                    </p:animEffect>
                                  </p:childTnLst>
                                </p:cTn>
                              </p:par>
                              <p:par>
                                <p:cTn id="78" presetID="53" presetClass="entr" presetSubtype="16" fill="hold" grpId="0" nodeType="withEffect">
                                  <p:stCondLst>
                                    <p:cond delay="500"/>
                                  </p:stCondLst>
                                  <p:childTnLst>
                                    <p:set>
                                      <p:cBhvr>
                                        <p:cTn id="79" dur="1" fill="hold">
                                          <p:stCondLst>
                                            <p:cond delay="0"/>
                                          </p:stCondLst>
                                        </p:cTn>
                                        <p:tgtEl>
                                          <p:spTgt spid="27"/>
                                        </p:tgtEl>
                                        <p:attrNameLst>
                                          <p:attrName>style.visibility</p:attrName>
                                        </p:attrNameLst>
                                      </p:cBhvr>
                                      <p:to>
                                        <p:strVal val="visible"/>
                                      </p:to>
                                    </p:set>
                                    <p:anim calcmode="lin" valueType="num">
                                      <p:cBhvr>
                                        <p:cTn id="80" dur="500" fill="hold"/>
                                        <p:tgtEl>
                                          <p:spTgt spid="27"/>
                                        </p:tgtEl>
                                        <p:attrNameLst>
                                          <p:attrName>ppt_w</p:attrName>
                                        </p:attrNameLst>
                                      </p:cBhvr>
                                      <p:tavLst>
                                        <p:tav tm="0">
                                          <p:val>
                                            <p:fltVal val="0"/>
                                          </p:val>
                                        </p:tav>
                                        <p:tav tm="100000">
                                          <p:val>
                                            <p:strVal val="#ppt_w"/>
                                          </p:val>
                                        </p:tav>
                                      </p:tavLst>
                                    </p:anim>
                                    <p:anim calcmode="lin" valueType="num">
                                      <p:cBhvr>
                                        <p:cTn id="81" dur="500" fill="hold"/>
                                        <p:tgtEl>
                                          <p:spTgt spid="27"/>
                                        </p:tgtEl>
                                        <p:attrNameLst>
                                          <p:attrName>ppt_h</p:attrName>
                                        </p:attrNameLst>
                                      </p:cBhvr>
                                      <p:tavLst>
                                        <p:tav tm="0">
                                          <p:val>
                                            <p:fltVal val="0"/>
                                          </p:val>
                                        </p:tav>
                                        <p:tav tm="100000">
                                          <p:val>
                                            <p:strVal val="#ppt_h"/>
                                          </p:val>
                                        </p:tav>
                                      </p:tavLst>
                                    </p:anim>
                                    <p:animEffect transition="in" filter="fade">
                                      <p:cBhvr>
                                        <p:cTn id="82" dur="500"/>
                                        <p:tgtEl>
                                          <p:spTgt spid="27"/>
                                        </p:tgtEl>
                                      </p:cBhvr>
                                    </p:animEffect>
                                  </p:childTnLst>
                                </p:cTn>
                              </p:par>
                              <p:par>
                                <p:cTn id="83" presetID="53" presetClass="entr" presetSubtype="16" fill="hold" nodeType="withEffect">
                                  <p:stCondLst>
                                    <p:cond delay="1000"/>
                                  </p:stCondLst>
                                  <p:childTnLst>
                                    <p:set>
                                      <p:cBhvr>
                                        <p:cTn id="84" dur="1" fill="hold">
                                          <p:stCondLst>
                                            <p:cond delay="0"/>
                                          </p:stCondLst>
                                        </p:cTn>
                                        <p:tgtEl>
                                          <p:spTgt spid="28"/>
                                        </p:tgtEl>
                                        <p:attrNameLst>
                                          <p:attrName>style.visibility</p:attrName>
                                        </p:attrNameLst>
                                      </p:cBhvr>
                                      <p:to>
                                        <p:strVal val="visible"/>
                                      </p:to>
                                    </p:set>
                                    <p:anim calcmode="lin" valueType="num">
                                      <p:cBhvr>
                                        <p:cTn id="85" dur="500" fill="hold"/>
                                        <p:tgtEl>
                                          <p:spTgt spid="28"/>
                                        </p:tgtEl>
                                        <p:attrNameLst>
                                          <p:attrName>ppt_w</p:attrName>
                                        </p:attrNameLst>
                                      </p:cBhvr>
                                      <p:tavLst>
                                        <p:tav tm="0">
                                          <p:val>
                                            <p:fltVal val="0"/>
                                          </p:val>
                                        </p:tav>
                                        <p:tav tm="100000">
                                          <p:val>
                                            <p:strVal val="#ppt_w"/>
                                          </p:val>
                                        </p:tav>
                                      </p:tavLst>
                                    </p:anim>
                                    <p:anim calcmode="lin" valueType="num">
                                      <p:cBhvr>
                                        <p:cTn id="86" dur="500" fill="hold"/>
                                        <p:tgtEl>
                                          <p:spTgt spid="28"/>
                                        </p:tgtEl>
                                        <p:attrNameLst>
                                          <p:attrName>ppt_h</p:attrName>
                                        </p:attrNameLst>
                                      </p:cBhvr>
                                      <p:tavLst>
                                        <p:tav tm="0">
                                          <p:val>
                                            <p:fltVal val="0"/>
                                          </p:val>
                                        </p:tav>
                                        <p:tav tm="100000">
                                          <p:val>
                                            <p:strVal val="#ppt_h"/>
                                          </p:val>
                                        </p:tav>
                                      </p:tavLst>
                                    </p:anim>
                                    <p:animEffect transition="in" filter="fade">
                                      <p:cBhvr>
                                        <p:cTn id="87" dur="500"/>
                                        <p:tgtEl>
                                          <p:spTgt spid="28"/>
                                        </p:tgtEl>
                                      </p:cBhvr>
                                    </p:animEffect>
                                  </p:childTnLst>
                                </p:cTn>
                              </p:par>
                              <p:par>
                                <p:cTn id="88" presetID="53" presetClass="entr" presetSubtype="16" fill="hold" grpId="0" nodeType="withEffect">
                                  <p:stCondLst>
                                    <p:cond delay="1000"/>
                                  </p:stCondLst>
                                  <p:childTnLst>
                                    <p:set>
                                      <p:cBhvr>
                                        <p:cTn id="89" dur="1" fill="hold">
                                          <p:stCondLst>
                                            <p:cond delay="0"/>
                                          </p:stCondLst>
                                        </p:cTn>
                                        <p:tgtEl>
                                          <p:spTgt spid="33"/>
                                        </p:tgtEl>
                                        <p:attrNameLst>
                                          <p:attrName>style.visibility</p:attrName>
                                        </p:attrNameLst>
                                      </p:cBhvr>
                                      <p:to>
                                        <p:strVal val="visible"/>
                                      </p:to>
                                    </p:set>
                                    <p:anim calcmode="lin" valueType="num">
                                      <p:cBhvr>
                                        <p:cTn id="90" dur="500" fill="hold"/>
                                        <p:tgtEl>
                                          <p:spTgt spid="33"/>
                                        </p:tgtEl>
                                        <p:attrNameLst>
                                          <p:attrName>ppt_w</p:attrName>
                                        </p:attrNameLst>
                                      </p:cBhvr>
                                      <p:tavLst>
                                        <p:tav tm="0">
                                          <p:val>
                                            <p:fltVal val="0"/>
                                          </p:val>
                                        </p:tav>
                                        <p:tav tm="100000">
                                          <p:val>
                                            <p:strVal val="#ppt_w"/>
                                          </p:val>
                                        </p:tav>
                                      </p:tavLst>
                                    </p:anim>
                                    <p:anim calcmode="lin" valueType="num">
                                      <p:cBhvr>
                                        <p:cTn id="91" dur="500" fill="hold"/>
                                        <p:tgtEl>
                                          <p:spTgt spid="33"/>
                                        </p:tgtEl>
                                        <p:attrNameLst>
                                          <p:attrName>ppt_h</p:attrName>
                                        </p:attrNameLst>
                                      </p:cBhvr>
                                      <p:tavLst>
                                        <p:tav tm="0">
                                          <p:val>
                                            <p:fltVal val="0"/>
                                          </p:val>
                                        </p:tav>
                                        <p:tav tm="100000">
                                          <p:val>
                                            <p:strVal val="#ppt_h"/>
                                          </p:val>
                                        </p:tav>
                                      </p:tavLst>
                                    </p:anim>
                                    <p:animEffect transition="in" filter="fade">
                                      <p:cBhvr>
                                        <p:cTn id="92" dur="500"/>
                                        <p:tgtEl>
                                          <p:spTgt spid="33"/>
                                        </p:tgtEl>
                                      </p:cBhvr>
                                    </p:animEffect>
                                  </p:childTnLst>
                                </p:cTn>
                              </p:par>
                              <p:par>
                                <p:cTn id="93" presetID="53" presetClass="entr" presetSubtype="16" fill="hold" nodeType="withEffect">
                                  <p:stCondLst>
                                    <p:cond delay="1000"/>
                                  </p:stCondLst>
                                  <p:childTnLst>
                                    <p:set>
                                      <p:cBhvr>
                                        <p:cTn id="94" dur="1" fill="hold">
                                          <p:stCondLst>
                                            <p:cond delay="0"/>
                                          </p:stCondLst>
                                        </p:cTn>
                                        <p:tgtEl>
                                          <p:spTgt spid="34"/>
                                        </p:tgtEl>
                                        <p:attrNameLst>
                                          <p:attrName>style.visibility</p:attrName>
                                        </p:attrNameLst>
                                      </p:cBhvr>
                                      <p:to>
                                        <p:strVal val="visible"/>
                                      </p:to>
                                    </p:set>
                                    <p:anim calcmode="lin" valueType="num">
                                      <p:cBhvr>
                                        <p:cTn id="95" dur="500" fill="hold"/>
                                        <p:tgtEl>
                                          <p:spTgt spid="34"/>
                                        </p:tgtEl>
                                        <p:attrNameLst>
                                          <p:attrName>ppt_w</p:attrName>
                                        </p:attrNameLst>
                                      </p:cBhvr>
                                      <p:tavLst>
                                        <p:tav tm="0">
                                          <p:val>
                                            <p:fltVal val="0"/>
                                          </p:val>
                                        </p:tav>
                                        <p:tav tm="100000">
                                          <p:val>
                                            <p:strVal val="#ppt_w"/>
                                          </p:val>
                                        </p:tav>
                                      </p:tavLst>
                                    </p:anim>
                                    <p:anim calcmode="lin" valueType="num">
                                      <p:cBhvr>
                                        <p:cTn id="96" dur="500" fill="hold"/>
                                        <p:tgtEl>
                                          <p:spTgt spid="34"/>
                                        </p:tgtEl>
                                        <p:attrNameLst>
                                          <p:attrName>ppt_h</p:attrName>
                                        </p:attrNameLst>
                                      </p:cBhvr>
                                      <p:tavLst>
                                        <p:tav tm="0">
                                          <p:val>
                                            <p:fltVal val="0"/>
                                          </p:val>
                                        </p:tav>
                                        <p:tav tm="100000">
                                          <p:val>
                                            <p:strVal val="#ppt_h"/>
                                          </p:val>
                                        </p:tav>
                                      </p:tavLst>
                                    </p:anim>
                                    <p:animEffect transition="in" filter="fade">
                                      <p:cBhvr>
                                        <p:cTn id="97" dur="500"/>
                                        <p:tgtEl>
                                          <p:spTgt spid="34"/>
                                        </p:tgtEl>
                                      </p:cBhvr>
                                    </p:animEffect>
                                  </p:childTnLst>
                                </p:cTn>
                              </p:par>
                              <p:par>
                                <p:cTn id="98" presetID="53" presetClass="entr" presetSubtype="16" fill="hold" grpId="0" nodeType="withEffect">
                                  <p:stCondLst>
                                    <p:cond delay="1000"/>
                                  </p:stCondLst>
                                  <p:childTnLst>
                                    <p:set>
                                      <p:cBhvr>
                                        <p:cTn id="99" dur="1" fill="hold">
                                          <p:stCondLst>
                                            <p:cond delay="0"/>
                                          </p:stCondLst>
                                        </p:cTn>
                                        <p:tgtEl>
                                          <p:spTgt spid="35"/>
                                        </p:tgtEl>
                                        <p:attrNameLst>
                                          <p:attrName>style.visibility</p:attrName>
                                        </p:attrNameLst>
                                      </p:cBhvr>
                                      <p:to>
                                        <p:strVal val="visible"/>
                                      </p:to>
                                    </p:set>
                                    <p:anim calcmode="lin" valueType="num">
                                      <p:cBhvr>
                                        <p:cTn id="100" dur="500" fill="hold"/>
                                        <p:tgtEl>
                                          <p:spTgt spid="35"/>
                                        </p:tgtEl>
                                        <p:attrNameLst>
                                          <p:attrName>ppt_w</p:attrName>
                                        </p:attrNameLst>
                                      </p:cBhvr>
                                      <p:tavLst>
                                        <p:tav tm="0">
                                          <p:val>
                                            <p:fltVal val="0"/>
                                          </p:val>
                                        </p:tav>
                                        <p:tav tm="100000">
                                          <p:val>
                                            <p:strVal val="#ppt_w"/>
                                          </p:val>
                                        </p:tav>
                                      </p:tavLst>
                                    </p:anim>
                                    <p:anim calcmode="lin" valueType="num">
                                      <p:cBhvr>
                                        <p:cTn id="101" dur="500" fill="hold"/>
                                        <p:tgtEl>
                                          <p:spTgt spid="35"/>
                                        </p:tgtEl>
                                        <p:attrNameLst>
                                          <p:attrName>ppt_h</p:attrName>
                                        </p:attrNameLst>
                                      </p:cBhvr>
                                      <p:tavLst>
                                        <p:tav tm="0">
                                          <p:val>
                                            <p:fltVal val="0"/>
                                          </p:val>
                                        </p:tav>
                                        <p:tav tm="100000">
                                          <p:val>
                                            <p:strVal val="#ppt_h"/>
                                          </p:val>
                                        </p:tav>
                                      </p:tavLst>
                                    </p:anim>
                                    <p:animEffect transition="in" filter="fade">
                                      <p:cBhvr>
                                        <p:cTn id="102" dur="500"/>
                                        <p:tgtEl>
                                          <p:spTgt spid="35"/>
                                        </p:tgtEl>
                                      </p:cBhvr>
                                    </p:animEffect>
                                  </p:childTnLst>
                                </p:cTn>
                              </p:par>
                              <p:par>
                                <p:cTn id="103" presetID="53" presetClass="entr" presetSubtype="16" fill="hold" nodeType="withEffect">
                                  <p:stCondLst>
                                    <p:cond delay="1000"/>
                                  </p:stCondLst>
                                  <p:childTnLst>
                                    <p:set>
                                      <p:cBhvr>
                                        <p:cTn id="104" dur="1" fill="hold">
                                          <p:stCondLst>
                                            <p:cond delay="0"/>
                                          </p:stCondLst>
                                        </p:cTn>
                                        <p:tgtEl>
                                          <p:spTgt spid="36"/>
                                        </p:tgtEl>
                                        <p:attrNameLst>
                                          <p:attrName>style.visibility</p:attrName>
                                        </p:attrNameLst>
                                      </p:cBhvr>
                                      <p:to>
                                        <p:strVal val="visible"/>
                                      </p:to>
                                    </p:set>
                                    <p:anim calcmode="lin" valueType="num">
                                      <p:cBhvr>
                                        <p:cTn id="105" dur="500" fill="hold"/>
                                        <p:tgtEl>
                                          <p:spTgt spid="36"/>
                                        </p:tgtEl>
                                        <p:attrNameLst>
                                          <p:attrName>ppt_w</p:attrName>
                                        </p:attrNameLst>
                                      </p:cBhvr>
                                      <p:tavLst>
                                        <p:tav tm="0">
                                          <p:val>
                                            <p:fltVal val="0"/>
                                          </p:val>
                                        </p:tav>
                                        <p:tav tm="100000">
                                          <p:val>
                                            <p:strVal val="#ppt_w"/>
                                          </p:val>
                                        </p:tav>
                                      </p:tavLst>
                                    </p:anim>
                                    <p:anim calcmode="lin" valueType="num">
                                      <p:cBhvr>
                                        <p:cTn id="106" dur="500" fill="hold"/>
                                        <p:tgtEl>
                                          <p:spTgt spid="36"/>
                                        </p:tgtEl>
                                        <p:attrNameLst>
                                          <p:attrName>ppt_h</p:attrName>
                                        </p:attrNameLst>
                                      </p:cBhvr>
                                      <p:tavLst>
                                        <p:tav tm="0">
                                          <p:val>
                                            <p:fltVal val="0"/>
                                          </p:val>
                                        </p:tav>
                                        <p:tav tm="100000">
                                          <p:val>
                                            <p:strVal val="#ppt_h"/>
                                          </p:val>
                                        </p:tav>
                                      </p:tavLst>
                                    </p:anim>
                                    <p:animEffect transition="in" filter="fade">
                                      <p:cBhvr>
                                        <p:cTn id="107" dur="500"/>
                                        <p:tgtEl>
                                          <p:spTgt spid="36"/>
                                        </p:tgtEl>
                                      </p:cBhvr>
                                    </p:animEffect>
                                  </p:childTnLst>
                                </p:cTn>
                              </p:par>
                              <p:par>
                                <p:cTn id="108" presetID="53" presetClass="entr" presetSubtype="16" fill="hold" grpId="0" nodeType="withEffect">
                                  <p:stCondLst>
                                    <p:cond delay="1000"/>
                                  </p:stCondLst>
                                  <p:childTnLst>
                                    <p:set>
                                      <p:cBhvr>
                                        <p:cTn id="109" dur="1" fill="hold">
                                          <p:stCondLst>
                                            <p:cond delay="0"/>
                                          </p:stCondLst>
                                        </p:cTn>
                                        <p:tgtEl>
                                          <p:spTgt spid="37"/>
                                        </p:tgtEl>
                                        <p:attrNameLst>
                                          <p:attrName>style.visibility</p:attrName>
                                        </p:attrNameLst>
                                      </p:cBhvr>
                                      <p:to>
                                        <p:strVal val="visible"/>
                                      </p:to>
                                    </p:set>
                                    <p:anim calcmode="lin" valueType="num">
                                      <p:cBhvr>
                                        <p:cTn id="110" dur="500" fill="hold"/>
                                        <p:tgtEl>
                                          <p:spTgt spid="37"/>
                                        </p:tgtEl>
                                        <p:attrNameLst>
                                          <p:attrName>ppt_w</p:attrName>
                                        </p:attrNameLst>
                                      </p:cBhvr>
                                      <p:tavLst>
                                        <p:tav tm="0">
                                          <p:val>
                                            <p:fltVal val="0"/>
                                          </p:val>
                                        </p:tav>
                                        <p:tav tm="100000">
                                          <p:val>
                                            <p:strVal val="#ppt_w"/>
                                          </p:val>
                                        </p:tav>
                                      </p:tavLst>
                                    </p:anim>
                                    <p:anim calcmode="lin" valueType="num">
                                      <p:cBhvr>
                                        <p:cTn id="111" dur="500" fill="hold"/>
                                        <p:tgtEl>
                                          <p:spTgt spid="37"/>
                                        </p:tgtEl>
                                        <p:attrNameLst>
                                          <p:attrName>ppt_h</p:attrName>
                                        </p:attrNameLst>
                                      </p:cBhvr>
                                      <p:tavLst>
                                        <p:tav tm="0">
                                          <p:val>
                                            <p:fltVal val="0"/>
                                          </p:val>
                                        </p:tav>
                                        <p:tav tm="100000">
                                          <p:val>
                                            <p:strVal val="#ppt_h"/>
                                          </p:val>
                                        </p:tav>
                                      </p:tavLst>
                                    </p:anim>
                                    <p:animEffect transition="in" filter="fade">
                                      <p:cBhvr>
                                        <p:cTn id="112" dur="500"/>
                                        <p:tgtEl>
                                          <p:spTgt spid="37"/>
                                        </p:tgtEl>
                                      </p:cBhvr>
                                    </p:animEffect>
                                  </p:childTnLst>
                                </p:cTn>
                              </p:par>
                              <p:par>
                                <p:cTn id="113" presetID="53" presetClass="entr" presetSubtype="16" fill="hold" grpId="0" nodeType="withEffect">
                                  <p:stCondLst>
                                    <p:cond delay="1000"/>
                                  </p:stCondLst>
                                  <p:childTnLst>
                                    <p:set>
                                      <p:cBhvr>
                                        <p:cTn id="114" dur="1" fill="hold">
                                          <p:stCondLst>
                                            <p:cond delay="0"/>
                                          </p:stCondLst>
                                        </p:cTn>
                                        <p:tgtEl>
                                          <p:spTgt spid="38"/>
                                        </p:tgtEl>
                                        <p:attrNameLst>
                                          <p:attrName>style.visibility</p:attrName>
                                        </p:attrNameLst>
                                      </p:cBhvr>
                                      <p:to>
                                        <p:strVal val="visible"/>
                                      </p:to>
                                    </p:set>
                                    <p:anim calcmode="lin" valueType="num">
                                      <p:cBhvr>
                                        <p:cTn id="115" dur="500" fill="hold"/>
                                        <p:tgtEl>
                                          <p:spTgt spid="38"/>
                                        </p:tgtEl>
                                        <p:attrNameLst>
                                          <p:attrName>ppt_w</p:attrName>
                                        </p:attrNameLst>
                                      </p:cBhvr>
                                      <p:tavLst>
                                        <p:tav tm="0">
                                          <p:val>
                                            <p:fltVal val="0"/>
                                          </p:val>
                                        </p:tav>
                                        <p:tav tm="100000">
                                          <p:val>
                                            <p:strVal val="#ppt_w"/>
                                          </p:val>
                                        </p:tav>
                                      </p:tavLst>
                                    </p:anim>
                                    <p:anim calcmode="lin" valueType="num">
                                      <p:cBhvr>
                                        <p:cTn id="116" dur="500" fill="hold"/>
                                        <p:tgtEl>
                                          <p:spTgt spid="38"/>
                                        </p:tgtEl>
                                        <p:attrNameLst>
                                          <p:attrName>ppt_h</p:attrName>
                                        </p:attrNameLst>
                                      </p:cBhvr>
                                      <p:tavLst>
                                        <p:tav tm="0">
                                          <p:val>
                                            <p:fltVal val="0"/>
                                          </p:val>
                                        </p:tav>
                                        <p:tav tm="100000">
                                          <p:val>
                                            <p:strVal val="#ppt_h"/>
                                          </p:val>
                                        </p:tav>
                                      </p:tavLst>
                                    </p:anim>
                                    <p:animEffect transition="in" filter="fade">
                                      <p:cBhvr>
                                        <p:cTn id="117" dur="500"/>
                                        <p:tgtEl>
                                          <p:spTgt spid="38"/>
                                        </p:tgtEl>
                                      </p:cBhvr>
                                    </p:animEffect>
                                  </p:childTnLst>
                                </p:cTn>
                              </p:par>
                              <p:par>
                                <p:cTn id="118" presetID="53" presetClass="entr" presetSubtype="16" fill="hold" grpId="0" nodeType="withEffect">
                                  <p:stCondLst>
                                    <p:cond delay="1000"/>
                                  </p:stCondLst>
                                  <p:childTnLst>
                                    <p:set>
                                      <p:cBhvr>
                                        <p:cTn id="119" dur="1" fill="hold">
                                          <p:stCondLst>
                                            <p:cond delay="0"/>
                                          </p:stCondLst>
                                        </p:cTn>
                                        <p:tgtEl>
                                          <p:spTgt spid="39"/>
                                        </p:tgtEl>
                                        <p:attrNameLst>
                                          <p:attrName>style.visibility</p:attrName>
                                        </p:attrNameLst>
                                      </p:cBhvr>
                                      <p:to>
                                        <p:strVal val="visible"/>
                                      </p:to>
                                    </p:set>
                                    <p:anim calcmode="lin" valueType="num">
                                      <p:cBhvr>
                                        <p:cTn id="120" dur="500" fill="hold"/>
                                        <p:tgtEl>
                                          <p:spTgt spid="39"/>
                                        </p:tgtEl>
                                        <p:attrNameLst>
                                          <p:attrName>ppt_w</p:attrName>
                                        </p:attrNameLst>
                                      </p:cBhvr>
                                      <p:tavLst>
                                        <p:tav tm="0">
                                          <p:val>
                                            <p:fltVal val="0"/>
                                          </p:val>
                                        </p:tav>
                                        <p:tav tm="100000">
                                          <p:val>
                                            <p:strVal val="#ppt_w"/>
                                          </p:val>
                                        </p:tav>
                                      </p:tavLst>
                                    </p:anim>
                                    <p:anim calcmode="lin" valueType="num">
                                      <p:cBhvr>
                                        <p:cTn id="121" dur="500" fill="hold"/>
                                        <p:tgtEl>
                                          <p:spTgt spid="39"/>
                                        </p:tgtEl>
                                        <p:attrNameLst>
                                          <p:attrName>ppt_h</p:attrName>
                                        </p:attrNameLst>
                                      </p:cBhvr>
                                      <p:tavLst>
                                        <p:tav tm="0">
                                          <p:val>
                                            <p:fltVal val="0"/>
                                          </p:val>
                                        </p:tav>
                                        <p:tav tm="100000">
                                          <p:val>
                                            <p:strVal val="#ppt_h"/>
                                          </p:val>
                                        </p:tav>
                                      </p:tavLst>
                                    </p:anim>
                                    <p:animEffect transition="in" filter="fade">
                                      <p:cBhvr>
                                        <p:cTn id="122" dur="500"/>
                                        <p:tgtEl>
                                          <p:spTgt spid="39"/>
                                        </p:tgtEl>
                                      </p:cBhvr>
                                    </p:animEffect>
                                  </p:childTnLst>
                                </p:cTn>
                              </p:par>
                              <p:par>
                                <p:cTn id="123" presetID="53" presetClass="entr" presetSubtype="16" fill="hold" grpId="0" nodeType="withEffect">
                                  <p:stCondLst>
                                    <p:cond delay="1000"/>
                                  </p:stCondLst>
                                  <p:childTnLst>
                                    <p:set>
                                      <p:cBhvr>
                                        <p:cTn id="124" dur="1" fill="hold">
                                          <p:stCondLst>
                                            <p:cond delay="0"/>
                                          </p:stCondLst>
                                        </p:cTn>
                                        <p:tgtEl>
                                          <p:spTgt spid="40"/>
                                        </p:tgtEl>
                                        <p:attrNameLst>
                                          <p:attrName>style.visibility</p:attrName>
                                        </p:attrNameLst>
                                      </p:cBhvr>
                                      <p:to>
                                        <p:strVal val="visible"/>
                                      </p:to>
                                    </p:set>
                                    <p:anim calcmode="lin" valueType="num">
                                      <p:cBhvr>
                                        <p:cTn id="125" dur="500" fill="hold"/>
                                        <p:tgtEl>
                                          <p:spTgt spid="40"/>
                                        </p:tgtEl>
                                        <p:attrNameLst>
                                          <p:attrName>ppt_w</p:attrName>
                                        </p:attrNameLst>
                                      </p:cBhvr>
                                      <p:tavLst>
                                        <p:tav tm="0">
                                          <p:val>
                                            <p:fltVal val="0"/>
                                          </p:val>
                                        </p:tav>
                                        <p:tav tm="100000">
                                          <p:val>
                                            <p:strVal val="#ppt_w"/>
                                          </p:val>
                                        </p:tav>
                                      </p:tavLst>
                                    </p:anim>
                                    <p:anim calcmode="lin" valueType="num">
                                      <p:cBhvr>
                                        <p:cTn id="126" dur="500" fill="hold"/>
                                        <p:tgtEl>
                                          <p:spTgt spid="40"/>
                                        </p:tgtEl>
                                        <p:attrNameLst>
                                          <p:attrName>ppt_h</p:attrName>
                                        </p:attrNameLst>
                                      </p:cBhvr>
                                      <p:tavLst>
                                        <p:tav tm="0">
                                          <p:val>
                                            <p:fltVal val="0"/>
                                          </p:val>
                                        </p:tav>
                                        <p:tav tm="100000">
                                          <p:val>
                                            <p:strVal val="#ppt_h"/>
                                          </p:val>
                                        </p:tav>
                                      </p:tavLst>
                                    </p:anim>
                                    <p:animEffect transition="in" filter="fade">
                                      <p:cBhvr>
                                        <p:cTn id="127" dur="500"/>
                                        <p:tgtEl>
                                          <p:spTgt spid="40"/>
                                        </p:tgtEl>
                                      </p:cBhvr>
                                    </p:animEffect>
                                  </p:childTnLst>
                                </p:cTn>
                              </p:par>
                              <p:par>
                                <p:cTn id="128" presetID="53" presetClass="entr" presetSubtype="16" fill="hold" grpId="0" nodeType="withEffect">
                                  <p:stCondLst>
                                    <p:cond delay="1000"/>
                                  </p:stCondLst>
                                  <p:childTnLst>
                                    <p:set>
                                      <p:cBhvr>
                                        <p:cTn id="129" dur="1" fill="hold">
                                          <p:stCondLst>
                                            <p:cond delay="0"/>
                                          </p:stCondLst>
                                        </p:cTn>
                                        <p:tgtEl>
                                          <p:spTgt spid="41"/>
                                        </p:tgtEl>
                                        <p:attrNameLst>
                                          <p:attrName>style.visibility</p:attrName>
                                        </p:attrNameLst>
                                      </p:cBhvr>
                                      <p:to>
                                        <p:strVal val="visible"/>
                                      </p:to>
                                    </p:set>
                                    <p:anim calcmode="lin" valueType="num">
                                      <p:cBhvr>
                                        <p:cTn id="130" dur="500" fill="hold"/>
                                        <p:tgtEl>
                                          <p:spTgt spid="41"/>
                                        </p:tgtEl>
                                        <p:attrNameLst>
                                          <p:attrName>ppt_w</p:attrName>
                                        </p:attrNameLst>
                                      </p:cBhvr>
                                      <p:tavLst>
                                        <p:tav tm="0">
                                          <p:val>
                                            <p:fltVal val="0"/>
                                          </p:val>
                                        </p:tav>
                                        <p:tav tm="100000">
                                          <p:val>
                                            <p:strVal val="#ppt_w"/>
                                          </p:val>
                                        </p:tav>
                                      </p:tavLst>
                                    </p:anim>
                                    <p:anim calcmode="lin" valueType="num">
                                      <p:cBhvr>
                                        <p:cTn id="131" dur="500" fill="hold"/>
                                        <p:tgtEl>
                                          <p:spTgt spid="41"/>
                                        </p:tgtEl>
                                        <p:attrNameLst>
                                          <p:attrName>ppt_h</p:attrName>
                                        </p:attrNameLst>
                                      </p:cBhvr>
                                      <p:tavLst>
                                        <p:tav tm="0">
                                          <p:val>
                                            <p:fltVal val="0"/>
                                          </p:val>
                                        </p:tav>
                                        <p:tav tm="100000">
                                          <p:val>
                                            <p:strVal val="#ppt_h"/>
                                          </p:val>
                                        </p:tav>
                                      </p:tavLst>
                                    </p:anim>
                                    <p:animEffect transition="in" filter="fade">
                                      <p:cBhvr>
                                        <p:cTn id="132" dur="500"/>
                                        <p:tgtEl>
                                          <p:spTgt spid="41"/>
                                        </p:tgtEl>
                                      </p:cBhvr>
                                    </p:animEffect>
                                  </p:childTnLst>
                                </p:cTn>
                              </p:par>
                              <p:par>
                                <p:cTn id="133" presetID="53" presetClass="entr" presetSubtype="16" fill="hold" grpId="0" nodeType="withEffect">
                                  <p:stCondLst>
                                    <p:cond delay="1000"/>
                                  </p:stCondLst>
                                  <p:childTnLst>
                                    <p:set>
                                      <p:cBhvr>
                                        <p:cTn id="134" dur="1" fill="hold">
                                          <p:stCondLst>
                                            <p:cond delay="0"/>
                                          </p:stCondLst>
                                        </p:cTn>
                                        <p:tgtEl>
                                          <p:spTgt spid="42"/>
                                        </p:tgtEl>
                                        <p:attrNameLst>
                                          <p:attrName>style.visibility</p:attrName>
                                        </p:attrNameLst>
                                      </p:cBhvr>
                                      <p:to>
                                        <p:strVal val="visible"/>
                                      </p:to>
                                    </p:set>
                                    <p:anim calcmode="lin" valueType="num">
                                      <p:cBhvr>
                                        <p:cTn id="135" dur="500" fill="hold"/>
                                        <p:tgtEl>
                                          <p:spTgt spid="42"/>
                                        </p:tgtEl>
                                        <p:attrNameLst>
                                          <p:attrName>ppt_w</p:attrName>
                                        </p:attrNameLst>
                                      </p:cBhvr>
                                      <p:tavLst>
                                        <p:tav tm="0">
                                          <p:val>
                                            <p:fltVal val="0"/>
                                          </p:val>
                                        </p:tav>
                                        <p:tav tm="100000">
                                          <p:val>
                                            <p:strVal val="#ppt_w"/>
                                          </p:val>
                                        </p:tav>
                                      </p:tavLst>
                                    </p:anim>
                                    <p:anim calcmode="lin" valueType="num">
                                      <p:cBhvr>
                                        <p:cTn id="136" dur="500" fill="hold"/>
                                        <p:tgtEl>
                                          <p:spTgt spid="42"/>
                                        </p:tgtEl>
                                        <p:attrNameLst>
                                          <p:attrName>ppt_h</p:attrName>
                                        </p:attrNameLst>
                                      </p:cBhvr>
                                      <p:tavLst>
                                        <p:tav tm="0">
                                          <p:val>
                                            <p:fltVal val="0"/>
                                          </p:val>
                                        </p:tav>
                                        <p:tav tm="100000">
                                          <p:val>
                                            <p:strVal val="#ppt_h"/>
                                          </p:val>
                                        </p:tav>
                                      </p:tavLst>
                                    </p:anim>
                                    <p:animEffect transition="in" filter="fade">
                                      <p:cBhvr>
                                        <p:cTn id="137" dur="500"/>
                                        <p:tgtEl>
                                          <p:spTgt spid="42"/>
                                        </p:tgtEl>
                                      </p:cBhvr>
                                    </p:animEffect>
                                  </p:childTnLst>
                                </p:cTn>
                              </p:par>
                              <p:par>
                                <p:cTn id="138" presetID="53" presetClass="entr" presetSubtype="16" fill="hold" grpId="0" nodeType="withEffect">
                                  <p:stCondLst>
                                    <p:cond delay="1000"/>
                                  </p:stCondLst>
                                  <p:childTnLst>
                                    <p:set>
                                      <p:cBhvr>
                                        <p:cTn id="139" dur="1" fill="hold">
                                          <p:stCondLst>
                                            <p:cond delay="0"/>
                                          </p:stCondLst>
                                        </p:cTn>
                                        <p:tgtEl>
                                          <p:spTgt spid="43"/>
                                        </p:tgtEl>
                                        <p:attrNameLst>
                                          <p:attrName>style.visibility</p:attrName>
                                        </p:attrNameLst>
                                      </p:cBhvr>
                                      <p:to>
                                        <p:strVal val="visible"/>
                                      </p:to>
                                    </p:set>
                                    <p:anim calcmode="lin" valueType="num">
                                      <p:cBhvr>
                                        <p:cTn id="140" dur="500" fill="hold"/>
                                        <p:tgtEl>
                                          <p:spTgt spid="43"/>
                                        </p:tgtEl>
                                        <p:attrNameLst>
                                          <p:attrName>ppt_w</p:attrName>
                                        </p:attrNameLst>
                                      </p:cBhvr>
                                      <p:tavLst>
                                        <p:tav tm="0">
                                          <p:val>
                                            <p:fltVal val="0"/>
                                          </p:val>
                                        </p:tav>
                                        <p:tav tm="100000">
                                          <p:val>
                                            <p:strVal val="#ppt_w"/>
                                          </p:val>
                                        </p:tav>
                                      </p:tavLst>
                                    </p:anim>
                                    <p:anim calcmode="lin" valueType="num">
                                      <p:cBhvr>
                                        <p:cTn id="141" dur="500" fill="hold"/>
                                        <p:tgtEl>
                                          <p:spTgt spid="43"/>
                                        </p:tgtEl>
                                        <p:attrNameLst>
                                          <p:attrName>ppt_h</p:attrName>
                                        </p:attrNameLst>
                                      </p:cBhvr>
                                      <p:tavLst>
                                        <p:tav tm="0">
                                          <p:val>
                                            <p:fltVal val="0"/>
                                          </p:val>
                                        </p:tav>
                                        <p:tav tm="100000">
                                          <p:val>
                                            <p:strVal val="#ppt_h"/>
                                          </p:val>
                                        </p:tav>
                                      </p:tavLst>
                                    </p:anim>
                                    <p:animEffect transition="in" filter="fade">
                                      <p:cBhvr>
                                        <p:cTn id="142" dur="500"/>
                                        <p:tgtEl>
                                          <p:spTgt spid="43"/>
                                        </p:tgtEl>
                                      </p:cBhvr>
                                    </p:animEffect>
                                  </p:childTnLst>
                                </p:cTn>
                              </p:par>
                              <p:par>
                                <p:cTn id="143" presetID="53" presetClass="entr" presetSubtype="16" fill="hold" grpId="0" nodeType="withEffect">
                                  <p:stCondLst>
                                    <p:cond delay="1000"/>
                                  </p:stCondLst>
                                  <p:childTnLst>
                                    <p:set>
                                      <p:cBhvr>
                                        <p:cTn id="144" dur="1" fill="hold">
                                          <p:stCondLst>
                                            <p:cond delay="0"/>
                                          </p:stCondLst>
                                        </p:cTn>
                                        <p:tgtEl>
                                          <p:spTgt spid="44"/>
                                        </p:tgtEl>
                                        <p:attrNameLst>
                                          <p:attrName>style.visibility</p:attrName>
                                        </p:attrNameLst>
                                      </p:cBhvr>
                                      <p:to>
                                        <p:strVal val="visible"/>
                                      </p:to>
                                    </p:set>
                                    <p:anim calcmode="lin" valueType="num">
                                      <p:cBhvr>
                                        <p:cTn id="145" dur="500" fill="hold"/>
                                        <p:tgtEl>
                                          <p:spTgt spid="44"/>
                                        </p:tgtEl>
                                        <p:attrNameLst>
                                          <p:attrName>ppt_w</p:attrName>
                                        </p:attrNameLst>
                                      </p:cBhvr>
                                      <p:tavLst>
                                        <p:tav tm="0">
                                          <p:val>
                                            <p:fltVal val="0"/>
                                          </p:val>
                                        </p:tav>
                                        <p:tav tm="100000">
                                          <p:val>
                                            <p:strVal val="#ppt_w"/>
                                          </p:val>
                                        </p:tav>
                                      </p:tavLst>
                                    </p:anim>
                                    <p:anim calcmode="lin" valueType="num">
                                      <p:cBhvr>
                                        <p:cTn id="146" dur="500" fill="hold"/>
                                        <p:tgtEl>
                                          <p:spTgt spid="44"/>
                                        </p:tgtEl>
                                        <p:attrNameLst>
                                          <p:attrName>ppt_h</p:attrName>
                                        </p:attrNameLst>
                                      </p:cBhvr>
                                      <p:tavLst>
                                        <p:tav tm="0">
                                          <p:val>
                                            <p:fltVal val="0"/>
                                          </p:val>
                                        </p:tav>
                                        <p:tav tm="100000">
                                          <p:val>
                                            <p:strVal val="#ppt_h"/>
                                          </p:val>
                                        </p:tav>
                                      </p:tavLst>
                                    </p:anim>
                                    <p:animEffect transition="in" filter="fade">
                                      <p:cBhvr>
                                        <p:cTn id="147" dur="500"/>
                                        <p:tgtEl>
                                          <p:spTgt spid="44"/>
                                        </p:tgtEl>
                                      </p:cBhvr>
                                    </p:animEffect>
                                  </p:childTnLst>
                                </p:cTn>
                              </p:par>
                              <p:par>
                                <p:cTn id="148" presetID="53" presetClass="entr" presetSubtype="16" fill="hold" nodeType="withEffect">
                                  <p:stCondLst>
                                    <p:cond delay="1500"/>
                                  </p:stCondLst>
                                  <p:childTnLst>
                                    <p:set>
                                      <p:cBhvr>
                                        <p:cTn id="149" dur="1" fill="hold">
                                          <p:stCondLst>
                                            <p:cond delay="0"/>
                                          </p:stCondLst>
                                        </p:cTn>
                                        <p:tgtEl>
                                          <p:spTgt spid="45"/>
                                        </p:tgtEl>
                                        <p:attrNameLst>
                                          <p:attrName>style.visibility</p:attrName>
                                        </p:attrNameLst>
                                      </p:cBhvr>
                                      <p:to>
                                        <p:strVal val="visible"/>
                                      </p:to>
                                    </p:set>
                                    <p:anim calcmode="lin" valueType="num">
                                      <p:cBhvr>
                                        <p:cTn id="150" dur="500" fill="hold"/>
                                        <p:tgtEl>
                                          <p:spTgt spid="45"/>
                                        </p:tgtEl>
                                        <p:attrNameLst>
                                          <p:attrName>ppt_w</p:attrName>
                                        </p:attrNameLst>
                                      </p:cBhvr>
                                      <p:tavLst>
                                        <p:tav tm="0">
                                          <p:val>
                                            <p:fltVal val="0"/>
                                          </p:val>
                                        </p:tav>
                                        <p:tav tm="100000">
                                          <p:val>
                                            <p:strVal val="#ppt_w"/>
                                          </p:val>
                                        </p:tav>
                                      </p:tavLst>
                                    </p:anim>
                                    <p:anim calcmode="lin" valueType="num">
                                      <p:cBhvr>
                                        <p:cTn id="151" dur="500" fill="hold"/>
                                        <p:tgtEl>
                                          <p:spTgt spid="45"/>
                                        </p:tgtEl>
                                        <p:attrNameLst>
                                          <p:attrName>ppt_h</p:attrName>
                                        </p:attrNameLst>
                                      </p:cBhvr>
                                      <p:tavLst>
                                        <p:tav tm="0">
                                          <p:val>
                                            <p:fltVal val="0"/>
                                          </p:val>
                                        </p:tav>
                                        <p:tav tm="100000">
                                          <p:val>
                                            <p:strVal val="#ppt_h"/>
                                          </p:val>
                                        </p:tav>
                                      </p:tavLst>
                                    </p:anim>
                                    <p:animEffect transition="in" filter="fade">
                                      <p:cBhvr>
                                        <p:cTn id="152" dur="500"/>
                                        <p:tgtEl>
                                          <p:spTgt spid="45"/>
                                        </p:tgtEl>
                                      </p:cBhvr>
                                    </p:animEffect>
                                  </p:childTnLst>
                                </p:cTn>
                              </p:par>
                              <p:par>
                                <p:cTn id="153" presetID="53" presetClass="entr" presetSubtype="16" fill="hold" grpId="0" nodeType="withEffect">
                                  <p:stCondLst>
                                    <p:cond delay="1500"/>
                                  </p:stCondLst>
                                  <p:childTnLst>
                                    <p:set>
                                      <p:cBhvr>
                                        <p:cTn id="154" dur="1" fill="hold">
                                          <p:stCondLst>
                                            <p:cond delay="0"/>
                                          </p:stCondLst>
                                        </p:cTn>
                                        <p:tgtEl>
                                          <p:spTgt spid="50"/>
                                        </p:tgtEl>
                                        <p:attrNameLst>
                                          <p:attrName>style.visibility</p:attrName>
                                        </p:attrNameLst>
                                      </p:cBhvr>
                                      <p:to>
                                        <p:strVal val="visible"/>
                                      </p:to>
                                    </p:set>
                                    <p:anim calcmode="lin" valueType="num">
                                      <p:cBhvr>
                                        <p:cTn id="155" dur="500" fill="hold"/>
                                        <p:tgtEl>
                                          <p:spTgt spid="50"/>
                                        </p:tgtEl>
                                        <p:attrNameLst>
                                          <p:attrName>ppt_w</p:attrName>
                                        </p:attrNameLst>
                                      </p:cBhvr>
                                      <p:tavLst>
                                        <p:tav tm="0">
                                          <p:val>
                                            <p:fltVal val="0"/>
                                          </p:val>
                                        </p:tav>
                                        <p:tav tm="100000">
                                          <p:val>
                                            <p:strVal val="#ppt_w"/>
                                          </p:val>
                                        </p:tav>
                                      </p:tavLst>
                                    </p:anim>
                                    <p:anim calcmode="lin" valueType="num">
                                      <p:cBhvr>
                                        <p:cTn id="156" dur="500" fill="hold"/>
                                        <p:tgtEl>
                                          <p:spTgt spid="50"/>
                                        </p:tgtEl>
                                        <p:attrNameLst>
                                          <p:attrName>ppt_h</p:attrName>
                                        </p:attrNameLst>
                                      </p:cBhvr>
                                      <p:tavLst>
                                        <p:tav tm="0">
                                          <p:val>
                                            <p:fltVal val="0"/>
                                          </p:val>
                                        </p:tav>
                                        <p:tav tm="100000">
                                          <p:val>
                                            <p:strVal val="#ppt_h"/>
                                          </p:val>
                                        </p:tav>
                                      </p:tavLst>
                                    </p:anim>
                                    <p:animEffect transition="in" filter="fade">
                                      <p:cBhvr>
                                        <p:cTn id="157" dur="500"/>
                                        <p:tgtEl>
                                          <p:spTgt spid="50"/>
                                        </p:tgtEl>
                                      </p:cBhvr>
                                    </p:animEffect>
                                  </p:childTnLst>
                                </p:cTn>
                              </p:par>
                              <p:par>
                                <p:cTn id="158" presetID="53" presetClass="entr" presetSubtype="16" fill="hold" nodeType="withEffect">
                                  <p:stCondLst>
                                    <p:cond delay="1500"/>
                                  </p:stCondLst>
                                  <p:childTnLst>
                                    <p:set>
                                      <p:cBhvr>
                                        <p:cTn id="159" dur="1" fill="hold">
                                          <p:stCondLst>
                                            <p:cond delay="0"/>
                                          </p:stCondLst>
                                        </p:cTn>
                                        <p:tgtEl>
                                          <p:spTgt spid="51"/>
                                        </p:tgtEl>
                                        <p:attrNameLst>
                                          <p:attrName>style.visibility</p:attrName>
                                        </p:attrNameLst>
                                      </p:cBhvr>
                                      <p:to>
                                        <p:strVal val="visible"/>
                                      </p:to>
                                    </p:set>
                                    <p:anim calcmode="lin" valueType="num">
                                      <p:cBhvr>
                                        <p:cTn id="160" dur="500" fill="hold"/>
                                        <p:tgtEl>
                                          <p:spTgt spid="51"/>
                                        </p:tgtEl>
                                        <p:attrNameLst>
                                          <p:attrName>ppt_w</p:attrName>
                                        </p:attrNameLst>
                                      </p:cBhvr>
                                      <p:tavLst>
                                        <p:tav tm="0">
                                          <p:val>
                                            <p:fltVal val="0"/>
                                          </p:val>
                                        </p:tav>
                                        <p:tav tm="100000">
                                          <p:val>
                                            <p:strVal val="#ppt_w"/>
                                          </p:val>
                                        </p:tav>
                                      </p:tavLst>
                                    </p:anim>
                                    <p:anim calcmode="lin" valueType="num">
                                      <p:cBhvr>
                                        <p:cTn id="161" dur="500" fill="hold"/>
                                        <p:tgtEl>
                                          <p:spTgt spid="51"/>
                                        </p:tgtEl>
                                        <p:attrNameLst>
                                          <p:attrName>ppt_h</p:attrName>
                                        </p:attrNameLst>
                                      </p:cBhvr>
                                      <p:tavLst>
                                        <p:tav tm="0">
                                          <p:val>
                                            <p:fltVal val="0"/>
                                          </p:val>
                                        </p:tav>
                                        <p:tav tm="100000">
                                          <p:val>
                                            <p:strVal val="#ppt_h"/>
                                          </p:val>
                                        </p:tav>
                                      </p:tavLst>
                                    </p:anim>
                                    <p:animEffect transition="in" filter="fade">
                                      <p:cBhvr>
                                        <p:cTn id="162" dur="500"/>
                                        <p:tgtEl>
                                          <p:spTgt spid="51"/>
                                        </p:tgtEl>
                                      </p:cBhvr>
                                    </p:animEffect>
                                  </p:childTnLst>
                                </p:cTn>
                              </p:par>
                              <p:par>
                                <p:cTn id="163" presetID="53" presetClass="entr" presetSubtype="16" fill="hold" grpId="0" nodeType="withEffect">
                                  <p:stCondLst>
                                    <p:cond delay="1500"/>
                                  </p:stCondLst>
                                  <p:childTnLst>
                                    <p:set>
                                      <p:cBhvr>
                                        <p:cTn id="164" dur="1" fill="hold">
                                          <p:stCondLst>
                                            <p:cond delay="0"/>
                                          </p:stCondLst>
                                        </p:cTn>
                                        <p:tgtEl>
                                          <p:spTgt spid="52"/>
                                        </p:tgtEl>
                                        <p:attrNameLst>
                                          <p:attrName>style.visibility</p:attrName>
                                        </p:attrNameLst>
                                      </p:cBhvr>
                                      <p:to>
                                        <p:strVal val="visible"/>
                                      </p:to>
                                    </p:set>
                                    <p:anim calcmode="lin" valueType="num">
                                      <p:cBhvr>
                                        <p:cTn id="165" dur="500" fill="hold"/>
                                        <p:tgtEl>
                                          <p:spTgt spid="52"/>
                                        </p:tgtEl>
                                        <p:attrNameLst>
                                          <p:attrName>ppt_w</p:attrName>
                                        </p:attrNameLst>
                                      </p:cBhvr>
                                      <p:tavLst>
                                        <p:tav tm="0">
                                          <p:val>
                                            <p:fltVal val="0"/>
                                          </p:val>
                                        </p:tav>
                                        <p:tav tm="100000">
                                          <p:val>
                                            <p:strVal val="#ppt_w"/>
                                          </p:val>
                                        </p:tav>
                                      </p:tavLst>
                                    </p:anim>
                                    <p:anim calcmode="lin" valueType="num">
                                      <p:cBhvr>
                                        <p:cTn id="166" dur="500" fill="hold"/>
                                        <p:tgtEl>
                                          <p:spTgt spid="52"/>
                                        </p:tgtEl>
                                        <p:attrNameLst>
                                          <p:attrName>ppt_h</p:attrName>
                                        </p:attrNameLst>
                                      </p:cBhvr>
                                      <p:tavLst>
                                        <p:tav tm="0">
                                          <p:val>
                                            <p:fltVal val="0"/>
                                          </p:val>
                                        </p:tav>
                                        <p:tav tm="100000">
                                          <p:val>
                                            <p:strVal val="#ppt_h"/>
                                          </p:val>
                                        </p:tav>
                                      </p:tavLst>
                                    </p:anim>
                                    <p:animEffect transition="in" filter="fade">
                                      <p:cBhvr>
                                        <p:cTn id="167" dur="500"/>
                                        <p:tgtEl>
                                          <p:spTgt spid="52"/>
                                        </p:tgtEl>
                                      </p:cBhvr>
                                    </p:animEffect>
                                  </p:childTnLst>
                                </p:cTn>
                              </p:par>
                              <p:par>
                                <p:cTn id="168" presetID="53" presetClass="entr" presetSubtype="16" fill="hold" nodeType="withEffect">
                                  <p:stCondLst>
                                    <p:cond delay="1500"/>
                                  </p:stCondLst>
                                  <p:childTnLst>
                                    <p:set>
                                      <p:cBhvr>
                                        <p:cTn id="169" dur="1" fill="hold">
                                          <p:stCondLst>
                                            <p:cond delay="0"/>
                                          </p:stCondLst>
                                        </p:cTn>
                                        <p:tgtEl>
                                          <p:spTgt spid="53"/>
                                        </p:tgtEl>
                                        <p:attrNameLst>
                                          <p:attrName>style.visibility</p:attrName>
                                        </p:attrNameLst>
                                      </p:cBhvr>
                                      <p:to>
                                        <p:strVal val="visible"/>
                                      </p:to>
                                    </p:set>
                                    <p:anim calcmode="lin" valueType="num">
                                      <p:cBhvr>
                                        <p:cTn id="170" dur="500" fill="hold"/>
                                        <p:tgtEl>
                                          <p:spTgt spid="53"/>
                                        </p:tgtEl>
                                        <p:attrNameLst>
                                          <p:attrName>ppt_w</p:attrName>
                                        </p:attrNameLst>
                                      </p:cBhvr>
                                      <p:tavLst>
                                        <p:tav tm="0">
                                          <p:val>
                                            <p:fltVal val="0"/>
                                          </p:val>
                                        </p:tav>
                                        <p:tav tm="100000">
                                          <p:val>
                                            <p:strVal val="#ppt_w"/>
                                          </p:val>
                                        </p:tav>
                                      </p:tavLst>
                                    </p:anim>
                                    <p:anim calcmode="lin" valueType="num">
                                      <p:cBhvr>
                                        <p:cTn id="171" dur="500" fill="hold"/>
                                        <p:tgtEl>
                                          <p:spTgt spid="53"/>
                                        </p:tgtEl>
                                        <p:attrNameLst>
                                          <p:attrName>ppt_h</p:attrName>
                                        </p:attrNameLst>
                                      </p:cBhvr>
                                      <p:tavLst>
                                        <p:tav tm="0">
                                          <p:val>
                                            <p:fltVal val="0"/>
                                          </p:val>
                                        </p:tav>
                                        <p:tav tm="100000">
                                          <p:val>
                                            <p:strVal val="#ppt_h"/>
                                          </p:val>
                                        </p:tav>
                                      </p:tavLst>
                                    </p:anim>
                                    <p:animEffect transition="in" filter="fade">
                                      <p:cBhvr>
                                        <p:cTn id="172" dur="500"/>
                                        <p:tgtEl>
                                          <p:spTgt spid="53"/>
                                        </p:tgtEl>
                                      </p:cBhvr>
                                    </p:animEffect>
                                  </p:childTnLst>
                                </p:cTn>
                              </p:par>
                              <p:par>
                                <p:cTn id="173" presetID="53" presetClass="entr" presetSubtype="16" fill="hold" grpId="0" nodeType="withEffect">
                                  <p:stCondLst>
                                    <p:cond delay="1500"/>
                                  </p:stCondLst>
                                  <p:childTnLst>
                                    <p:set>
                                      <p:cBhvr>
                                        <p:cTn id="174" dur="1" fill="hold">
                                          <p:stCondLst>
                                            <p:cond delay="0"/>
                                          </p:stCondLst>
                                        </p:cTn>
                                        <p:tgtEl>
                                          <p:spTgt spid="54"/>
                                        </p:tgtEl>
                                        <p:attrNameLst>
                                          <p:attrName>style.visibility</p:attrName>
                                        </p:attrNameLst>
                                      </p:cBhvr>
                                      <p:to>
                                        <p:strVal val="visible"/>
                                      </p:to>
                                    </p:set>
                                    <p:anim calcmode="lin" valueType="num">
                                      <p:cBhvr>
                                        <p:cTn id="175" dur="500" fill="hold"/>
                                        <p:tgtEl>
                                          <p:spTgt spid="54"/>
                                        </p:tgtEl>
                                        <p:attrNameLst>
                                          <p:attrName>ppt_w</p:attrName>
                                        </p:attrNameLst>
                                      </p:cBhvr>
                                      <p:tavLst>
                                        <p:tav tm="0">
                                          <p:val>
                                            <p:fltVal val="0"/>
                                          </p:val>
                                        </p:tav>
                                        <p:tav tm="100000">
                                          <p:val>
                                            <p:strVal val="#ppt_w"/>
                                          </p:val>
                                        </p:tav>
                                      </p:tavLst>
                                    </p:anim>
                                    <p:anim calcmode="lin" valueType="num">
                                      <p:cBhvr>
                                        <p:cTn id="176" dur="500" fill="hold"/>
                                        <p:tgtEl>
                                          <p:spTgt spid="54"/>
                                        </p:tgtEl>
                                        <p:attrNameLst>
                                          <p:attrName>ppt_h</p:attrName>
                                        </p:attrNameLst>
                                      </p:cBhvr>
                                      <p:tavLst>
                                        <p:tav tm="0">
                                          <p:val>
                                            <p:fltVal val="0"/>
                                          </p:val>
                                        </p:tav>
                                        <p:tav tm="100000">
                                          <p:val>
                                            <p:strVal val="#ppt_h"/>
                                          </p:val>
                                        </p:tav>
                                      </p:tavLst>
                                    </p:anim>
                                    <p:animEffect transition="in" filter="fade">
                                      <p:cBhvr>
                                        <p:cTn id="177" dur="500"/>
                                        <p:tgtEl>
                                          <p:spTgt spid="54"/>
                                        </p:tgtEl>
                                      </p:cBhvr>
                                    </p:animEffect>
                                  </p:childTnLst>
                                </p:cTn>
                              </p:par>
                              <p:par>
                                <p:cTn id="178" presetID="53" presetClass="entr" presetSubtype="16" fill="hold" grpId="0" nodeType="withEffect">
                                  <p:stCondLst>
                                    <p:cond delay="1500"/>
                                  </p:stCondLst>
                                  <p:childTnLst>
                                    <p:set>
                                      <p:cBhvr>
                                        <p:cTn id="179" dur="1" fill="hold">
                                          <p:stCondLst>
                                            <p:cond delay="0"/>
                                          </p:stCondLst>
                                        </p:cTn>
                                        <p:tgtEl>
                                          <p:spTgt spid="55"/>
                                        </p:tgtEl>
                                        <p:attrNameLst>
                                          <p:attrName>style.visibility</p:attrName>
                                        </p:attrNameLst>
                                      </p:cBhvr>
                                      <p:to>
                                        <p:strVal val="visible"/>
                                      </p:to>
                                    </p:set>
                                    <p:anim calcmode="lin" valueType="num">
                                      <p:cBhvr>
                                        <p:cTn id="180" dur="500" fill="hold"/>
                                        <p:tgtEl>
                                          <p:spTgt spid="55"/>
                                        </p:tgtEl>
                                        <p:attrNameLst>
                                          <p:attrName>ppt_w</p:attrName>
                                        </p:attrNameLst>
                                      </p:cBhvr>
                                      <p:tavLst>
                                        <p:tav tm="0">
                                          <p:val>
                                            <p:fltVal val="0"/>
                                          </p:val>
                                        </p:tav>
                                        <p:tav tm="100000">
                                          <p:val>
                                            <p:strVal val="#ppt_w"/>
                                          </p:val>
                                        </p:tav>
                                      </p:tavLst>
                                    </p:anim>
                                    <p:anim calcmode="lin" valueType="num">
                                      <p:cBhvr>
                                        <p:cTn id="181" dur="500" fill="hold"/>
                                        <p:tgtEl>
                                          <p:spTgt spid="55"/>
                                        </p:tgtEl>
                                        <p:attrNameLst>
                                          <p:attrName>ppt_h</p:attrName>
                                        </p:attrNameLst>
                                      </p:cBhvr>
                                      <p:tavLst>
                                        <p:tav tm="0">
                                          <p:val>
                                            <p:fltVal val="0"/>
                                          </p:val>
                                        </p:tav>
                                        <p:tav tm="100000">
                                          <p:val>
                                            <p:strVal val="#ppt_h"/>
                                          </p:val>
                                        </p:tav>
                                      </p:tavLst>
                                    </p:anim>
                                    <p:animEffect transition="in" filter="fade">
                                      <p:cBhvr>
                                        <p:cTn id="182" dur="500"/>
                                        <p:tgtEl>
                                          <p:spTgt spid="55"/>
                                        </p:tgtEl>
                                      </p:cBhvr>
                                    </p:animEffect>
                                  </p:childTnLst>
                                </p:cTn>
                              </p:par>
                              <p:par>
                                <p:cTn id="183" presetID="53" presetClass="entr" presetSubtype="16" fill="hold" grpId="0" nodeType="withEffect">
                                  <p:stCondLst>
                                    <p:cond delay="1500"/>
                                  </p:stCondLst>
                                  <p:childTnLst>
                                    <p:set>
                                      <p:cBhvr>
                                        <p:cTn id="184" dur="1" fill="hold">
                                          <p:stCondLst>
                                            <p:cond delay="0"/>
                                          </p:stCondLst>
                                        </p:cTn>
                                        <p:tgtEl>
                                          <p:spTgt spid="56"/>
                                        </p:tgtEl>
                                        <p:attrNameLst>
                                          <p:attrName>style.visibility</p:attrName>
                                        </p:attrNameLst>
                                      </p:cBhvr>
                                      <p:to>
                                        <p:strVal val="visible"/>
                                      </p:to>
                                    </p:set>
                                    <p:anim calcmode="lin" valueType="num">
                                      <p:cBhvr>
                                        <p:cTn id="185" dur="500" fill="hold"/>
                                        <p:tgtEl>
                                          <p:spTgt spid="56"/>
                                        </p:tgtEl>
                                        <p:attrNameLst>
                                          <p:attrName>ppt_w</p:attrName>
                                        </p:attrNameLst>
                                      </p:cBhvr>
                                      <p:tavLst>
                                        <p:tav tm="0">
                                          <p:val>
                                            <p:fltVal val="0"/>
                                          </p:val>
                                        </p:tav>
                                        <p:tav tm="100000">
                                          <p:val>
                                            <p:strVal val="#ppt_w"/>
                                          </p:val>
                                        </p:tav>
                                      </p:tavLst>
                                    </p:anim>
                                    <p:anim calcmode="lin" valueType="num">
                                      <p:cBhvr>
                                        <p:cTn id="186" dur="500" fill="hold"/>
                                        <p:tgtEl>
                                          <p:spTgt spid="56"/>
                                        </p:tgtEl>
                                        <p:attrNameLst>
                                          <p:attrName>ppt_h</p:attrName>
                                        </p:attrNameLst>
                                      </p:cBhvr>
                                      <p:tavLst>
                                        <p:tav tm="0">
                                          <p:val>
                                            <p:fltVal val="0"/>
                                          </p:val>
                                        </p:tav>
                                        <p:tav tm="100000">
                                          <p:val>
                                            <p:strVal val="#ppt_h"/>
                                          </p:val>
                                        </p:tav>
                                      </p:tavLst>
                                    </p:anim>
                                    <p:animEffect transition="in" filter="fade">
                                      <p:cBhvr>
                                        <p:cTn id="187" dur="500"/>
                                        <p:tgtEl>
                                          <p:spTgt spid="56"/>
                                        </p:tgtEl>
                                      </p:cBhvr>
                                    </p:animEffect>
                                  </p:childTnLst>
                                </p:cTn>
                              </p:par>
                              <p:par>
                                <p:cTn id="188" presetID="53" presetClass="entr" presetSubtype="16" fill="hold" grpId="0" nodeType="withEffect">
                                  <p:stCondLst>
                                    <p:cond delay="1500"/>
                                  </p:stCondLst>
                                  <p:childTnLst>
                                    <p:set>
                                      <p:cBhvr>
                                        <p:cTn id="189" dur="1" fill="hold">
                                          <p:stCondLst>
                                            <p:cond delay="0"/>
                                          </p:stCondLst>
                                        </p:cTn>
                                        <p:tgtEl>
                                          <p:spTgt spid="57"/>
                                        </p:tgtEl>
                                        <p:attrNameLst>
                                          <p:attrName>style.visibility</p:attrName>
                                        </p:attrNameLst>
                                      </p:cBhvr>
                                      <p:to>
                                        <p:strVal val="visible"/>
                                      </p:to>
                                    </p:set>
                                    <p:anim calcmode="lin" valueType="num">
                                      <p:cBhvr>
                                        <p:cTn id="190" dur="500" fill="hold"/>
                                        <p:tgtEl>
                                          <p:spTgt spid="57"/>
                                        </p:tgtEl>
                                        <p:attrNameLst>
                                          <p:attrName>ppt_w</p:attrName>
                                        </p:attrNameLst>
                                      </p:cBhvr>
                                      <p:tavLst>
                                        <p:tav tm="0">
                                          <p:val>
                                            <p:fltVal val="0"/>
                                          </p:val>
                                        </p:tav>
                                        <p:tav tm="100000">
                                          <p:val>
                                            <p:strVal val="#ppt_w"/>
                                          </p:val>
                                        </p:tav>
                                      </p:tavLst>
                                    </p:anim>
                                    <p:anim calcmode="lin" valueType="num">
                                      <p:cBhvr>
                                        <p:cTn id="191" dur="500" fill="hold"/>
                                        <p:tgtEl>
                                          <p:spTgt spid="57"/>
                                        </p:tgtEl>
                                        <p:attrNameLst>
                                          <p:attrName>ppt_h</p:attrName>
                                        </p:attrNameLst>
                                      </p:cBhvr>
                                      <p:tavLst>
                                        <p:tav tm="0">
                                          <p:val>
                                            <p:fltVal val="0"/>
                                          </p:val>
                                        </p:tav>
                                        <p:tav tm="100000">
                                          <p:val>
                                            <p:strVal val="#ppt_h"/>
                                          </p:val>
                                        </p:tav>
                                      </p:tavLst>
                                    </p:anim>
                                    <p:animEffect transition="in" filter="fade">
                                      <p:cBhvr>
                                        <p:cTn id="192" dur="500"/>
                                        <p:tgtEl>
                                          <p:spTgt spid="57"/>
                                        </p:tgtEl>
                                      </p:cBhvr>
                                    </p:animEffect>
                                  </p:childTnLst>
                                </p:cTn>
                              </p:par>
                              <p:par>
                                <p:cTn id="193" presetID="53" presetClass="entr" presetSubtype="16" fill="hold" grpId="0" nodeType="withEffect">
                                  <p:stCondLst>
                                    <p:cond delay="1500"/>
                                  </p:stCondLst>
                                  <p:childTnLst>
                                    <p:set>
                                      <p:cBhvr>
                                        <p:cTn id="194" dur="1" fill="hold">
                                          <p:stCondLst>
                                            <p:cond delay="0"/>
                                          </p:stCondLst>
                                        </p:cTn>
                                        <p:tgtEl>
                                          <p:spTgt spid="58"/>
                                        </p:tgtEl>
                                        <p:attrNameLst>
                                          <p:attrName>style.visibility</p:attrName>
                                        </p:attrNameLst>
                                      </p:cBhvr>
                                      <p:to>
                                        <p:strVal val="visible"/>
                                      </p:to>
                                    </p:set>
                                    <p:anim calcmode="lin" valueType="num">
                                      <p:cBhvr>
                                        <p:cTn id="195" dur="500" fill="hold"/>
                                        <p:tgtEl>
                                          <p:spTgt spid="58"/>
                                        </p:tgtEl>
                                        <p:attrNameLst>
                                          <p:attrName>ppt_w</p:attrName>
                                        </p:attrNameLst>
                                      </p:cBhvr>
                                      <p:tavLst>
                                        <p:tav tm="0">
                                          <p:val>
                                            <p:fltVal val="0"/>
                                          </p:val>
                                        </p:tav>
                                        <p:tav tm="100000">
                                          <p:val>
                                            <p:strVal val="#ppt_w"/>
                                          </p:val>
                                        </p:tav>
                                      </p:tavLst>
                                    </p:anim>
                                    <p:anim calcmode="lin" valueType="num">
                                      <p:cBhvr>
                                        <p:cTn id="196" dur="500" fill="hold"/>
                                        <p:tgtEl>
                                          <p:spTgt spid="58"/>
                                        </p:tgtEl>
                                        <p:attrNameLst>
                                          <p:attrName>ppt_h</p:attrName>
                                        </p:attrNameLst>
                                      </p:cBhvr>
                                      <p:tavLst>
                                        <p:tav tm="0">
                                          <p:val>
                                            <p:fltVal val="0"/>
                                          </p:val>
                                        </p:tav>
                                        <p:tav tm="100000">
                                          <p:val>
                                            <p:strVal val="#ppt_h"/>
                                          </p:val>
                                        </p:tav>
                                      </p:tavLst>
                                    </p:anim>
                                    <p:animEffect transition="in" filter="fade">
                                      <p:cBhvr>
                                        <p:cTn id="197" dur="500"/>
                                        <p:tgtEl>
                                          <p:spTgt spid="58"/>
                                        </p:tgtEl>
                                      </p:cBhvr>
                                    </p:animEffect>
                                  </p:childTnLst>
                                </p:cTn>
                              </p:par>
                              <p:par>
                                <p:cTn id="198" presetID="53" presetClass="entr" presetSubtype="16" fill="hold" grpId="0" nodeType="withEffect">
                                  <p:stCondLst>
                                    <p:cond delay="1500"/>
                                  </p:stCondLst>
                                  <p:childTnLst>
                                    <p:set>
                                      <p:cBhvr>
                                        <p:cTn id="199" dur="1" fill="hold">
                                          <p:stCondLst>
                                            <p:cond delay="0"/>
                                          </p:stCondLst>
                                        </p:cTn>
                                        <p:tgtEl>
                                          <p:spTgt spid="59"/>
                                        </p:tgtEl>
                                        <p:attrNameLst>
                                          <p:attrName>style.visibility</p:attrName>
                                        </p:attrNameLst>
                                      </p:cBhvr>
                                      <p:to>
                                        <p:strVal val="visible"/>
                                      </p:to>
                                    </p:set>
                                    <p:anim calcmode="lin" valueType="num">
                                      <p:cBhvr>
                                        <p:cTn id="200" dur="500" fill="hold"/>
                                        <p:tgtEl>
                                          <p:spTgt spid="59"/>
                                        </p:tgtEl>
                                        <p:attrNameLst>
                                          <p:attrName>ppt_w</p:attrName>
                                        </p:attrNameLst>
                                      </p:cBhvr>
                                      <p:tavLst>
                                        <p:tav tm="0">
                                          <p:val>
                                            <p:fltVal val="0"/>
                                          </p:val>
                                        </p:tav>
                                        <p:tav tm="100000">
                                          <p:val>
                                            <p:strVal val="#ppt_w"/>
                                          </p:val>
                                        </p:tav>
                                      </p:tavLst>
                                    </p:anim>
                                    <p:anim calcmode="lin" valueType="num">
                                      <p:cBhvr>
                                        <p:cTn id="201" dur="500" fill="hold"/>
                                        <p:tgtEl>
                                          <p:spTgt spid="59"/>
                                        </p:tgtEl>
                                        <p:attrNameLst>
                                          <p:attrName>ppt_h</p:attrName>
                                        </p:attrNameLst>
                                      </p:cBhvr>
                                      <p:tavLst>
                                        <p:tav tm="0">
                                          <p:val>
                                            <p:fltVal val="0"/>
                                          </p:val>
                                        </p:tav>
                                        <p:tav tm="100000">
                                          <p:val>
                                            <p:strVal val="#ppt_h"/>
                                          </p:val>
                                        </p:tav>
                                      </p:tavLst>
                                    </p:anim>
                                    <p:animEffect transition="in" filter="fade">
                                      <p:cBhvr>
                                        <p:cTn id="202" dur="500"/>
                                        <p:tgtEl>
                                          <p:spTgt spid="59"/>
                                        </p:tgtEl>
                                      </p:cBhvr>
                                    </p:animEffect>
                                  </p:childTnLst>
                                </p:cTn>
                              </p:par>
                              <p:par>
                                <p:cTn id="203" presetID="53" presetClass="entr" presetSubtype="16" fill="hold" grpId="0" nodeType="withEffect">
                                  <p:stCondLst>
                                    <p:cond delay="1500"/>
                                  </p:stCondLst>
                                  <p:childTnLst>
                                    <p:set>
                                      <p:cBhvr>
                                        <p:cTn id="204" dur="1" fill="hold">
                                          <p:stCondLst>
                                            <p:cond delay="0"/>
                                          </p:stCondLst>
                                        </p:cTn>
                                        <p:tgtEl>
                                          <p:spTgt spid="60"/>
                                        </p:tgtEl>
                                        <p:attrNameLst>
                                          <p:attrName>style.visibility</p:attrName>
                                        </p:attrNameLst>
                                      </p:cBhvr>
                                      <p:to>
                                        <p:strVal val="visible"/>
                                      </p:to>
                                    </p:set>
                                    <p:anim calcmode="lin" valueType="num">
                                      <p:cBhvr>
                                        <p:cTn id="205" dur="500" fill="hold"/>
                                        <p:tgtEl>
                                          <p:spTgt spid="60"/>
                                        </p:tgtEl>
                                        <p:attrNameLst>
                                          <p:attrName>ppt_w</p:attrName>
                                        </p:attrNameLst>
                                      </p:cBhvr>
                                      <p:tavLst>
                                        <p:tav tm="0">
                                          <p:val>
                                            <p:fltVal val="0"/>
                                          </p:val>
                                        </p:tav>
                                        <p:tav tm="100000">
                                          <p:val>
                                            <p:strVal val="#ppt_w"/>
                                          </p:val>
                                        </p:tav>
                                      </p:tavLst>
                                    </p:anim>
                                    <p:anim calcmode="lin" valueType="num">
                                      <p:cBhvr>
                                        <p:cTn id="206" dur="500" fill="hold"/>
                                        <p:tgtEl>
                                          <p:spTgt spid="60"/>
                                        </p:tgtEl>
                                        <p:attrNameLst>
                                          <p:attrName>ppt_h</p:attrName>
                                        </p:attrNameLst>
                                      </p:cBhvr>
                                      <p:tavLst>
                                        <p:tav tm="0">
                                          <p:val>
                                            <p:fltVal val="0"/>
                                          </p:val>
                                        </p:tav>
                                        <p:tav tm="100000">
                                          <p:val>
                                            <p:strVal val="#ppt_h"/>
                                          </p:val>
                                        </p:tav>
                                      </p:tavLst>
                                    </p:anim>
                                    <p:animEffect transition="in" filter="fade">
                                      <p:cBhvr>
                                        <p:cTn id="207" dur="500"/>
                                        <p:tgtEl>
                                          <p:spTgt spid="60"/>
                                        </p:tgtEl>
                                      </p:cBhvr>
                                    </p:animEffect>
                                  </p:childTnLst>
                                </p:cTn>
                              </p:par>
                              <p:par>
                                <p:cTn id="208" presetID="53" presetClass="entr" presetSubtype="16" fill="hold" grpId="0" nodeType="withEffect">
                                  <p:stCondLst>
                                    <p:cond delay="1500"/>
                                  </p:stCondLst>
                                  <p:childTnLst>
                                    <p:set>
                                      <p:cBhvr>
                                        <p:cTn id="209" dur="1" fill="hold">
                                          <p:stCondLst>
                                            <p:cond delay="0"/>
                                          </p:stCondLst>
                                        </p:cTn>
                                        <p:tgtEl>
                                          <p:spTgt spid="61"/>
                                        </p:tgtEl>
                                        <p:attrNameLst>
                                          <p:attrName>style.visibility</p:attrName>
                                        </p:attrNameLst>
                                      </p:cBhvr>
                                      <p:to>
                                        <p:strVal val="visible"/>
                                      </p:to>
                                    </p:set>
                                    <p:anim calcmode="lin" valueType="num">
                                      <p:cBhvr>
                                        <p:cTn id="210" dur="500" fill="hold"/>
                                        <p:tgtEl>
                                          <p:spTgt spid="61"/>
                                        </p:tgtEl>
                                        <p:attrNameLst>
                                          <p:attrName>ppt_w</p:attrName>
                                        </p:attrNameLst>
                                      </p:cBhvr>
                                      <p:tavLst>
                                        <p:tav tm="0">
                                          <p:val>
                                            <p:fltVal val="0"/>
                                          </p:val>
                                        </p:tav>
                                        <p:tav tm="100000">
                                          <p:val>
                                            <p:strVal val="#ppt_w"/>
                                          </p:val>
                                        </p:tav>
                                      </p:tavLst>
                                    </p:anim>
                                    <p:anim calcmode="lin" valueType="num">
                                      <p:cBhvr>
                                        <p:cTn id="211" dur="500" fill="hold"/>
                                        <p:tgtEl>
                                          <p:spTgt spid="61"/>
                                        </p:tgtEl>
                                        <p:attrNameLst>
                                          <p:attrName>ppt_h</p:attrName>
                                        </p:attrNameLst>
                                      </p:cBhvr>
                                      <p:tavLst>
                                        <p:tav tm="0">
                                          <p:val>
                                            <p:fltVal val="0"/>
                                          </p:val>
                                        </p:tav>
                                        <p:tav tm="100000">
                                          <p:val>
                                            <p:strVal val="#ppt_h"/>
                                          </p:val>
                                        </p:tav>
                                      </p:tavLst>
                                    </p:anim>
                                    <p:animEffect transition="in" filter="fade">
                                      <p:cBhvr>
                                        <p:cTn id="212" dur="500"/>
                                        <p:tgtEl>
                                          <p:spTgt spid="61"/>
                                        </p:tgtEl>
                                      </p:cBhvr>
                                    </p:animEffect>
                                  </p:childTnLst>
                                </p:cTn>
                              </p:par>
                              <p:par>
                                <p:cTn id="213" presetID="53" presetClass="entr" presetSubtype="16" fill="hold" nodeType="withEffect">
                                  <p:stCondLst>
                                    <p:cond delay="2000"/>
                                  </p:stCondLst>
                                  <p:childTnLst>
                                    <p:set>
                                      <p:cBhvr>
                                        <p:cTn id="214" dur="1" fill="hold">
                                          <p:stCondLst>
                                            <p:cond delay="0"/>
                                          </p:stCondLst>
                                        </p:cTn>
                                        <p:tgtEl>
                                          <p:spTgt spid="62"/>
                                        </p:tgtEl>
                                        <p:attrNameLst>
                                          <p:attrName>style.visibility</p:attrName>
                                        </p:attrNameLst>
                                      </p:cBhvr>
                                      <p:to>
                                        <p:strVal val="visible"/>
                                      </p:to>
                                    </p:set>
                                    <p:anim calcmode="lin" valueType="num">
                                      <p:cBhvr>
                                        <p:cTn id="215" dur="500" fill="hold"/>
                                        <p:tgtEl>
                                          <p:spTgt spid="62"/>
                                        </p:tgtEl>
                                        <p:attrNameLst>
                                          <p:attrName>ppt_w</p:attrName>
                                        </p:attrNameLst>
                                      </p:cBhvr>
                                      <p:tavLst>
                                        <p:tav tm="0">
                                          <p:val>
                                            <p:fltVal val="0"/>
                                          </p:val>
                                        </p:tav>
                                        <p:tav tm="100000">
                                          <p:val>
                                            <p:strVal val="#ppt_w"/>
                                          </p:val>
                                        </p:tav>
                                      </p:tavLst>
                                    </p:anim>
                                    <p:anim calcmode="lin" valueType="num">
                                      <p:cBhvr>
                                        <p:cTn id="216" dur="500" fill="hold"/>
                                        <p:tgtEl>
                                          <p:spTgt spid="62"/>
                                        </p:tgtEl>
                                        <p:attrNameLst>
                                          <p:attrName>ppt_h</p:attrName>
                                        </p:attrNameLst>
                                      </p:cBhvr>
                                      <p:tavLst>
                                        <p:tav tm="0">
                                          <p:val>
                                            <p:fltVal val="0"/>
                                          </p:val>
                                        </p:tav>
                                        <p:tav tm="100000">
                                          <p:val>
                                            <p:strVal val="#ppt_h"/>
                                          </p:val>
                                        </p:tav>
                                      </p:tavLst>
                                    </p:anim>
                                    <p:animEffect transition="in" filter="fade">
                                      <p:cBhvr>
                                        <p:cTn id="217" dur="500"/>
                                        <p:tgtEl>
                                          <p:spTgt spid="62"/>
                                        </p:tgtEl>
                                      </p:cBhvr>
                                    </p:animEffect>
                                  </p:childTnLst>
                                </p:cTn>
                              </p:par>
                              <p:par>
                                <p:cTn id="218" presetID="53" presetClass="entr" presetSubtype="16" fill="hold" grpId="0" nodeType="withEffect">
                                  <p:stCondLst>
                                    <p:cond delay="2000"/>
                                  </p:stCondLst>
                                  <p:childTnLst>
                                    <p:set>
                                      <p:cBhvr>
                                        <p:cTn id="219" dur="1" fill="hold">
                                          <p:stCondLst>
                                            <p:cond delay="0"/>
                                          </p:stCondLst>
                                        </p:cTn>
                                        <p:tgtEl>
                                          <p:spTgt spid="67"/>
                                        </p:tgtEl>
                                        <p:attrNameLst>
                                          <p:attrName>style.visibility</p:attrName>
                                        </p:attrNameLst>
                                      </p:cBhvr>
                                      <p:to>
                                        <p:strVal val="visible"/>
                                      </p:to>
                                    </p:set>
                                    <p:anim calcmode="lin" valueType="num">
                                      <p:cBhvr>
                                        <p:cTn id="220" dur="500" fill="hold"/>
                                        <p:tgtEl>
                                          <p:spTgt spid="67"/>
                                        </p:tgtEl>
                                        <p:attrNameLst>
                                          <p:attrName>ppt_w</p:attrName>
                                        </p:attrNameLst>
                                      </p:cBhvr>
                                      <p:tavLst>
                                        <p:tav tm="0">
                                          <p:val>
                                            <p:fltVal val="0"/>
                                          </p:val>
                                        </p:tav>
                                        <p:tav tm="100000">
                                          <p:val>
                                            <p:strVal val="#ppt_w"/>
                                          </p:val>
                                        </p:tav>
                                      </p:tavLst>
                                    </p:anim>
                                    <p:anim calcmode="lin" valueType="num">
                                      <p:cBhvr>
                                        <p:cTn id="221" dur="500" fill="hold"/>
                                        <p:tgtEl>
                                          <p:spTgt spid="67"/>
                                        </p:tgtEl>
                                        <p:attrNameLst>
                                          <p:attrName>ppt_h</p:attrName>
                                        </p:attrNameLst>
                                      </p:cBhvr>
                                      <p:tavLst>
                                        <p:tav tm="0">
                                          <p:val>
                                            <p:fltVal val="0"/>
                                          </p:val>
                                        </p:tav>
                                        <p:tav tm="100000">
                                          <p:val>
                                            <p:strVal val="#ppt_h"/>
                                          </p:val>
                                        </p:tav>
                                      </p:tavLst>
                                    </p:anim>
                                    <p:animEffect transition="in" filter="fade">
                                      <p:cBhvr>
                                        <p:cTn id="222" dur="500"/>
                                        <p:tgtEl>
                                          <p:spTgt spid="67"/>
                                        </p:tgtEl>
                                      </p:cBhvr>
                                    </p:animEffect>
                                  </p:childTnLst>
                                </p:cTn>
                              </p:par>
                              <p:par>
                                <p:cTn id="223" presetID="53" presetClass="entr" presetSubtype="16" fill="hold" nodeType="withEffect">
                                  <p:stCondLst>
                                    <p:cond delay="2000"/>
                                  </p:stCondLst>
                                  <p:childTnLst>
                                    <p:set>
                                      <p:cBhvr>
                                        <p:cTn id="224" dur="1" fill="hold">
                                          <p:stCondLst>
                                            <p:cond delay="0"/>
                                          </p:stCondLst>
                                        </p:cTn>
                                        <p:tgtEl>
                                          <p:spTgt spid="68"/>
                                        </p:tgtEl>
                                        <p:attrNameLst>
                                          <p:attrName>style.visibility</p:attrName>
                                        </p:attrNameLst>
                                      </p:cBhvr>
                                      <p:to>
                                        <p:strVal val="visible"/>
                                      </p:to>
                                    </p:set>
                                    <p:anim calcmode="lin" valueType="num">
                                      <p:cBhvr>
                                        <p:cTn id="225" dur="500" fill="hold"/>
                                        <p:tgtEl>
                                          <p:spTgt spid="68"/>
                                        </p:tgtEl>
                                        <p:attrNameLst>
                                          <p:attrName>ppt_w</p:attrName>
                                        </p:attrNameLst>
                                      </p:cBhvr>
                                      <p:tavLst>
                                        <p:tav tm="0">
                                          <p:val>
                                            <p:fltVal val="0"/>
                                          </p:val>
                                        </p:tav>
                                        <p:tav tm="100000">
                                          <p:val>
                                            <p:strVal val="#ppt_w"/>
                                          </p:val>
                                        </p:tav>
                                      </p:tavLst>
                                    </p:anim>
                                    <p:anim calcmode="lin" valueType="num">
                                      <p:cBhvr>
                                        <p:cTn id="226" dur="500" fill="hold"/>
                                        <p:tgtEl>
                                          <p:spTgt spid="68"/>
                                        </p:tgtEl>
                                        <p:attrNameLst>
                                          <p:attrName>ppt_h</p:attrName>
                                        </p:attrNameLst>
                                      </p:cBhvr>
                                      <p:tavLst>
                                        <p:tav tm="0">
                                          <p:val>
                                            <p:fltVal val="0"/>
                                          </p:val>
                                        </p:tav>
                                        <p:tav tm="100000">
                                          <p:val>
                                            <p:strVal val="#ppt_h"/>
                                          </p:val>
                                        </p:tav>
                                      </p:tavLst>
                                    </p:anim>
                                    <p:animEffect transition="in" filter="fade">
                                      <p:cBhvr>
                                        <p:cTn id="227" dur="500"/>
                                        <p:tgtEl>
                                          <p:spTgt spid="68"/>
                                        </p:tgtEl>
                                      </p:cBhvr>
                                    </p:animEffect>
                                  </p:childTnLst>
                                </p:cTn>
                              </p:par>
                              <p:par>
                                <p:cTn id="228" presetID="53" presetClass="entr" presetSubtype="16" fill="hold" grpId="0" nodeType="withEffect">
                                  <p:stCondLst>
                                    <p:cond delay="2000"/>
                                  </p:stCondLst>
                                  <p:childTnLst>
                                    <p:set>
                                      <p:cBhvr>
                                        <p:cTn id="229" dur="1" fill="hold">
                                          <p:stCondLst>
                                            <p:cond delay="0"/>
                                          </p:stCondLst>
                                        </p:cTn>
                                        <p:tgtEl>
                                          <p:spTgt spid="69"/>
                                        </p:tgtEl>
                                        <p:attrNameLst>
                                          <p:attrName>style.visibility</p:attrName>
                                        </p:attrNameLst>
                                      </p:cBhvr>
                                      <p:to>
                                        <p:strVal val="visible"/>
                                      </p:to>
                                    </p:set>
                                    <p:anim calcmode="lin" valueType="num">
                                      <p:cBhvr>
                                        <p:cTn id="230" dur="500" fill="hold"/>
                                        <p:tgtEl>
                                          <p:spTgt spid="69"/>
                                        </p:tgtEl>
                                        <p:attrNameLst>
                                          <p:attrName>ppt_w</p:attrName>
                                        </p:attrNameLst>
                                      </p:cBhvr>
                                      <p:tavLst>
                                        <p:tav tm="0">
                                          <p:val>
                                            <p:fltVal val="0"/>
                                          </p:val>
                                        </p:tav>
                                        <p:tav tm="100000">
                                          <p:val>
                                            <p:strVal val="#ppt_w"/>
                                          </p:val>
                                        </p:tav>
                                      </p:tavLst>
                                    </p:anim>
                                    <p:anim calcmode="lin" valueType="num">
                                      <p:cBhvr>
                                        <p:cTn id="231" dur="500" fill="hold"/>
                                        <p:tgtEl>
                                          <p:spTgt spid="69"/>
                                        </p:tgtEl>
                                        <p:attrNameLst>
                                          <p:attrName>ppt_h</p:attrName>
                                        </p:attrNameLst>
                                      </p:cBhvr>
                                      <p:tavLst>
                                        <p:tav tm="0">
                                          <p:val>
                                            <p:fltVal val="0"/>
                                          </p:val>
                                        </p:tav>
                                        <p:tav tm="100000">
                                          <p:val>
                                            <p:strVal val="#ppt_h"/>
                                          </p:val>
                                        </p:tav>
                                      </p:tavLst>
                                    </p:anim>
                                    <p:animEffect transition="in" filter="fade">
                                      <p:cBhvr>
                                        <p:cTn id="232" dur="500"/>
                                        <p:tgtEl>
                                          <p:spTgt spid="69"/>
                                        </p:tgtEl>
                                      </p:cBhvr>
                                    </p:animEffect>
                                  </p:childTnLst>
                                </p:cTn>
                              </p:par>
                              <p:par>
                                <p:cTn id="233" presetID="53" presetClass="entr" presetSubtype="16" fill="hold" nodeType="withEffect">
                                  <p:stCondLst>
                                    <p:cond delay="2000"/>
                                  </p:stCondLst>
                                  <p:childTnLst>
                                    <p:set>
                                      <p:cBhvr>
                                        <p:cTn id="234" dur="1" fill="hold">
                                          <p:stCondLst>
                                            <p:cond delay="0"/>
                                          </p:stCondLst>
                                        </p:cTn>
                                        <p:tgtEl>
                                          <p:spTgt spid="70"/>
                                        </p:tgtEl>
                                        <p:attrNameLst>
                                          <p:attrName>style.visibility</p:attrName>
                                        </p:attrNameLst>
                                      </p:cBhvr>
                                      <p:to>
                                        <p:strVal val="visible"/>
                                      </p:to>
                                    </p:set>
                                    <p:anim calcmode="lin" valueType="num">
                                      <p:cBhvr>
                                        <p:cTn id="235" dur="500" fill="hold"/>
                                        <p:tgtEl>
                                          <p:spTgt spid="70"/>
                                        </p:tgtEl>
                                        <p:attrNameLst>
                                          <p:attrName>ppt_w</p:attrName>
                                        </p:attrNameLst>
                                      </p:cBhvr>
                                      <p:tavLst>
                                        <p:tav tm="0">
                                          <p:val>
                                            <p:fltVal val="0"/>
                                          </p:val>
                                        </p:tav>
                                        <p:tav tm="100000">
                                          <p:val>
                                            <p:strVal val="#ppt_w"/>
                                          </p:val>
                                        </p:tav>
                                      </p:tavLst>
                                    </p:anim>
                                    <p:anim calcmode="lin" valueType="num">
                                      <p:cBhvr>
                                        <p:cTn id="236" dur="500" fill="hold"/>
                                        <p:tgtEl>
                                          <p:spTgt spid="70"/>
                                        </p:tgtEl>
                                        <p:attrNameLst>
                                          <p:attrName>ppt_h</p:attrName>
                                        </p:attrNameLst>
                                      </p:cBhvr>
                                      <p:tavLst>
                                        <p:tav tm="0">
                                          <p:val>
                                            <p:fltVal val="0"/>
                                          </p:val>
                                        </p:tav>
                                        <p:tav tm="100000">
                                          <p:val>
                                            <p:strVal val="#ppt_h"/>
                                          </p:val>
                                        </p:tav>
                                      </p:tavLst>
                                    </p:anim>
                                    <p:animEffect transition="in" filter="fade">
                                      <p:cBhvr>
                                        <p:cTn id="237" dur="500"/>
                                        <p:tgtEl>
                                          <p:spTgt spid="70"/>
                                        </p:tgtEl>
                                      </p:cBhvr>
                                    </p:animEffect>
                                  </p:childTnLst>
                                </p:cTn>
                              </p:par>
                              <p:par>
                                <p:cTn id="238" presetID="53" presetClass="entr" presetSubtype="16" fill="hold" grpId="0" nodeType="withEffect">
                                  <p:stCondLst>
                                    <p:cond delay="2000"/>
                                  </p:stCondLst>
                                  <p:childTnLst>
                                    <p:set>
                                      <p:cBhvr>
                                        <p:cTn id="239" dur="1" fill="hold">
                                          <p:stCondLst>
                                            <p:cond delay="0"/>
                                          </p:stCondLst>
                                        </p:cTn>
                                        <p:tgtEl>
                                          <p:spTgt spid="71"/>
                                        </p:tgtEl>
                                        <p:attrNameLst>
                                          <p:attrName>style.visibility</p:attrName>
                                        </p:attrNameLst>
                                      </p:cBhvr>
                                      <p:to>
                                        <p:strVal val="visible"/>
                                      </p:to>
                                    </p:set>
                                    <p:anim calcmode="lin" valueType="num">
                                      <p:cBhvr>
                                        <p:cTn id="240" dur="500" fill="hold"/>
                                        <p:tgtEl>
                                          <p:spTgt spid="71"/>
                                        </p:tgtEl>
                                        <p:attrNameLst>
                                          <p:attrName>ppt_w</p:attrName>
                                        </p:attrNameLst>
                                      </p:cBhvr>
                                      <p:tavLst>
                                        <p:tav tm="0">
                                          <p:val>
                                            <p:fltVal val="0"/>
                                          </p:val>
                                        </p:tav>
                                        <p:tav tm="100000">
                                          <p:val>
                                            <p:strVal val="#ppt_w"/>
                                          </p:val>
                                        </p:tav>
                                      </p:tavLst>
                                    </p:anim>
                                    <p:anim calcmode="lin" valueType="num">
                                      <p:cBhvr>
                                        <p:cTn id="241" dur="500" fill="hold"/>
                                        <p:tgtEl>
                                          <p:spTgt spid="71"/>
                                        </p:tgtEl>
                                        <p:attrNameLst>
                                          <p:attrName>ppt_h</p:attrName>
                                        </p:attrNameLst>
                                      </p:cBhvr>
                                      <p:tavLst>
                                        <p:tav tm="0">
                                          <p:val>
                                            <p:fltVal val="0"/>
                                          </p:val>
                                        </p:tav>
                                        <p:tav tm="100000">
                                          <p:val>
                                            <p:strVal val="#ppt_h"/>
                                          </p:val>
                                        </p:tav>
                                      </p:tavLst>
                                    </p:anim>
                                    <p:animEffect transition="in" filter="fade">
                                      <p:cBhvr>
                                        <p:cTn id="242" dur="500"/>
                                        <p:tgtEl>
                                          <p:spTgt spid="71"/>
                                        </p:tgtEl>
                                      </p:cBhvr>
                                    </p:animEffect>
                                  </p:childTnLst>
                                </p:cTn>
                              </p:par>
                              <p:par>
                                <p:cTn id="243" presetID="53" presetClass="entr" presetSubtype="16" fill="hold" grpId="0" nodeType="withEffect">
                                  <p:stCondLst>
                                    <p:cond delay="2000"/>
                                  </p:stCondLst>
                                  <p:childTnLst>
                                    <p:set>
                                      <p:cBhvr>
                                        <p:cTn id="244" dur="1" fill="hold">
                                          <p:stCondLst>
                                            <p:cond delay="0"/>
                                          </p:stCondLst>
                                        </p:cTn>
                                        <p:tgtEl>
                                          <p:spTgt spid="72"/>
                                        </p:tgtEl>
                                        <p:attrNameLst>
                                          <p:attrName>style.visibility</p:attrName>
                                        </p:attrNameLst>
                                      </p:cBhvr>
                                      <p:to>
                                        <p:strVal val="visible"/>
                                      </p:to>
                                    </p:set>
                                    <p:anim calcmode="lin" valueType="num">
                                      <p:cBhvr>
                                        <p:cTn id="245" dur="500" fill="hold"/>
                                        <p:tgtEl>
                                          <p:spTgt spid="72"/>
                                        </p:tgtEl>
                                        <p:attrNameLst>
                                          <p:attrName>ppt_w</p:attrName>
                                        </p:attrNameLst>
                                      </p:cBhvr>
                                      <p:tavLst>
                                        <p:tav tm="0">
                                          <p:val>
                                            <p:fltVal val="0"/>
                                          </p:val>
                                        </p:tav>
                                        <p:tav tm="100000">
                                          <p:val>
                                            <p:strVal val="#ppt_w"/>
                                          </p:val>
                                        </p:tav>
                                      </p:tavLst>
                                    </p:anim>
                                    <p:anim calcmode="lin" valueType="num">
                                      <p:cBhvr>
                                        <p:cTn id="246" dur="500" fill="hold"/>
                                        <p:tgtEl>
                                          <p:spTgt spid="72"/>
                                        </p:tgtEl>
                                        <p:attrNameLst>
                                          <p:attrName>ppt_h</p:attrName>
                                        </p:attrNameLst>
                                      </p:cBhvr>
                                      <p:tavLst>
                                        <p:tav tm="0">
                                          <p:val>
                                            <p:fltVal val="0"/>
                                          </p:val>
                                        </p:tav>
                                        <p:tav tm="100000">
                                          <p:val>
                                            <p:strVal val="#ppt_h"/>
                                          </p:val>
                                        </p:tav>
                                      </p:tavLst>
                                    </p:anim>
                                    <p:animEffect transition="in" filter="fade">
                                      <p:cBhvr>
                                        <p:cTn id="247" dur="500"/>
                                        <p:tgtEl>
                                          <p:spTgt spid="72"/>
                                        </p:tgtEl>
                                      </p:cBhvr>
                                    </p:animEffect>
                                  </p:childTnLst>
                                </p:cTn>
                              </p:par>
                              <p:par>
                                <p:cTn id="248" presetID="53" presetClass="entr" presetSubtype="16" fill="hold" grpId="0" nodeType="withEffect">
                                  <p:stCondLst>
                                    <p:cond delay="2000"/>
                                  </p:stCondLst>
                                  <p:childTnLst>
                                    <p:set>
                                      <p:cBhvr>
                                        <p:cTn id="249" dur="1" fill="hold">
                                          <p:stCondLst>
                                            <p:cond delay="0"/>
                                          </p:stCondLst>
                                        </p:cTn>
                                        <p:tgtEl>
                                          <p:spTgt spid="73"/>
                                        </p:tgtEl>
                                        <p:attrNameLst>
                                          <p:attrName>style.visibility</p:attrName>
                                        </p:attrNameLst>
                                      </p:cBhvr>
                                      <p:to>
                                        <p:strVal val="visible"/>
                                      </p:to>
                                    </p:set>
                                    <p:anim calcmode="lin" valueType="num">
                                      <p:cBhvr>
                                        <p:cTn id="250" dur="500" fill="hold"/>
                                        <p:tgtEl>
                                          <p:spTgt spid="73"/>
                                        </p:tgtEl>
                                        <p:attrNameLst>
                                          <p:attrName>ppt_w</p:attrName>
                                        </p:attrNameLst>
                                      </p:cBhvr>
                                      <p:tavLst>
                                        <p:tav tm="0">
                                          <p:val>
                                            <p:fltVal val="0"/>
                                          </p:val>
                                        </p:tav>
                                        <p:tav tm="100000">
                                          <p:val>
                                            <p:strVal val="#ppt_w"/>
                                          </p:val>
                                        </p:tav>
                                      </p:tavLst>
                                    </p:anim>
                                    <p:anim calcmode="lin" valueType="num">
                                      <p:cBhvr>
                                        <p:cTn id="251" dur="500" fill="hold"/>
                                        <p:tgtEl>
                                          <p:spTgt spid="73"/>
                                        </p:tgtEl>
                                        <p:attrNameLst>
                                          <p:attrName>ppt_h</p:attrName>
                                        </p:attrNameLst>
                                      </p:cBhvr>
                                      <p:tavLst>
                                        <p:tav tm="0">
                                          <p:val>
                                            <p:fltVal val="0"/>
                                          </p:val>
                                        </p:tav>
                                        <p:tav tm="100000">
                                          <p:val>
                                            <p:strVal val="#ppt_h"/>
                                          </p:val>
                                        </p:tav>
                                      </p:tavLst>
                                    </p:anim>
                                    <p:animEffect transition="in" filter="fade">
                                      <p:cBhvr>
                                        <p:cTn id="252" dur="500"/>
                                        <p:tgtEl>
                                          <p:spTgt spid="73"/>
                                        </p:tgtEl>
                                      </p:cBhvr>
                                    </p:animEffect>
                                  </p:childTnLst>
                                </p:cTn>
                              </p:par>
                              <p:par>
                                <p:cTn id="253" presetID="53" presetClass="entr" presetSubtype="16" fill="hold" grpId="0" nodeType="withEffect">
                                  <p:stCondLst>
                                    <p:cond delay="2000"/>
                                  </p:stCondLst>
                                  <p:childTnLst>
                                    <p:set>
                                      <p:cBhvr>
                                        <p:cTn id="254" dur="1" fill="hold">
                                          <p:stCondLst>
                                            <p:cond delay="0"/>
                                          </p:stCondLst>
                                        </p:cTn>
                                        <p:tgtEl>
                                          <p:spTgt spid="74"/>
                                        </p:tgtEl>
                                        <p:attrNameLst>
                                          <p:attrName>style.visibility</p:attrName>
                                        </p:attrNameLst>
                                      </p:cBhvr>
                                      <p:to>
                                        <p:strVal val="visible"/>
                                      </p:to>
                                    </p:set>
                                    <p:anim calcmode="lin" valueType="num">
                                      <p:cBhvr>
                                        <p:cTn id="255" dur="500" fill="hold"/>
                                        <p:tgtEl>
                                          <p:spTgt spid="74"/>
                                        </p:tgtEl>
                                        <p:attrNameLst>
                                          <p:attrName>ppt_w</p:attrName>
                                        </p:attrNameLst>
                                      </p:cBhvr>
                                      <p:tavLst>
                                        <p:tav tm="0">
                                          <p:val>
                                            <p:fltVal val="0"/>
                                          </p:val>
                                        </p:tav>
                                        <p:tav tm="100000">
                                          <p:val>
                                            <p:strVal val="#ppt_w"/>
                                          </p:val>
                                        </p:tav>
                                      </p:tavLst>
                                    </p:anim>
                                    <p:anim calcmode="lin" valueType="num">
                                      <p:cBhvr>
                                        <p:cTn id="256" dur="500" fill="hold"/>
                                        <p:tgtEl>
                                          <p:spTgt spid="74"/>
                                        </p:tgtEl>
                                        <p:attrNameLst>
                                          <p:attrName>ppt_h</p:attrName>
                                        </p:attrNameLst>
                                      </p:cBhvr>
                                      <p:tavLst>
                                        <p:tav tm="0">
                                          <p:val>
                                            <p:fltVal val="0"/>
                                          </p:val>
                                        </p:tav>
                                        <p:tav tm="100000">
                                          <p:val>
                                            <p:strVal val="#ppt_h"/>
                                          </p:val>
                                        </p:tav>
                                      </p:tavLst>
                                    </p:anim>
                                    <p:animEffect transition="in" filter="fade">
                                      <p:cBhvr>
                                        <p:cTn id="257" dur="500"/>
                                        <p:tgtEl>
                                          <p:spTgt spid="74"/>
                                        </p:tgtEl>
                                      </p:cBhvr>
                                    </p:animEffect>
                                  </p:childTnLst>
                                </p:cTn>
                              </p:par>
                              <p:par>
                                <p:cTn id="258" presetID="53" presetClass="entr" presetSubtype="16" fill="hold" grpId="0" nodeType="withEffect">
                                  <p:stCondLst>
                                    <p:cond delay="2000"/>
                                  </p:stCondLst>
                                  <p:childTnLst>
                                    <p:set>
                                      <p:cBhvr>
                                        <p:cTn id="259" dur="1" fill="hold">
                                          <p:stCondLst>
                                            <p:cond delay="0"/>
                                          </p:stCondLst>
                                        </p:cTn>
                                        <p:tgtEl>
                                          <p:spTgt spid="75"/>
                                        </p:tgtEl>
                                        <p:attrNameLst>
                                          <p:attrName>style.visibility</p:attrName>
                                        </p:attrNameLst>
                                      </p:cBhvr>
                                      <p:to>
                                        <p:strVal val="visible"/>
                                      </p:to>
                                    </p:set>
                                    <p:anim calcmode="lin" valueType="num">
                                      <p:cBhvr>
                                        <p:cTn id="260" dur="500" fill="hold"/>
                                        <p:tgtEl>
                                          <p:spTgt spid="75"/>
                                        </p:tgtEl>
                                        <p:attrNameLst>
                                          <p:attrName>ppt_w</p:attrName>
                                        </p:attrNameLst>
                                      </p:cBhvr>
                                      <p:tavLst>
                                        <p:tav tm="0">
                                          <p:val>
                                            <p:fltVal val="0"/>
                                          </p:val>
                                        </p:tav>
                                        <p:tav tm="100000">
                                          <p:val>
                                            <p:strVal val="#ppt_w"/>
                                          </p:val>
                                        </p:tav>
                                      </p:tavLst>
                                    </p:anim>
                                    <p:anim calcmode="lin" valueType="num">
                                      <p:cBhvr>
                                        <p:cTn id="261" dur="500" fill="hold"/>
                                        <p:tgtEl>
                                          <p:spTgt spid="75"/>
                                        </p:tgtEl>
                                        <p:attrNameLst>
                                          <p:attrName>ppt_h</p:attrName>
                                        </p:attrNameLst>
                                      </p:cBhvr>
                                      <p:tavLst>
                                        <p:tav tm="0">
                                          <p:val>
                                            <p:fltVal val="0"/>
                                          </p:val>
                                        </p:tav>
                                        <p:tav tm="100000">
                                          <p:val>
                                            <p:strVal val="#ppt_h"/>
                                          </p:val>
                                        </p:tav>
                                      </p:tavLst>
                                    </p:anim>
                                    <p:animEffect transition="in" filter="fade">
                                      <p:cBhvr>
                                        <p:cTn id="262" dur="500"/>
                                        <p:tgtEl>
                                          <p:spTgt spid="75"/>
                                        </p:tgtEl>
                                      </p:cBhvr>
                                    </p:animEffect>
                                  </p:childTnLst>
                                </p:cTn>
                              </p:par>
                              <p:par>
                                <p:cTn id="263" presetID="53" presetClass="entr" presetSubtype="16" fill="hold" grpId="0" nodeType="withEffect">
                                  <p:stCondLst>
                                    <p:cond delay="2000"/>
                                  </p:stCondLst>
                                  <p:childTnLst>
                                    <p:set>
                                      <p:cBhvr>
                                        <p:cTn id="264" dur="1" fill="hold">
                                          <p:stCondLst>
                                            <p:cond delay="0"/>
                                          </p:stCondLst>
                                        </p:cTn>
                                        <p:tgtEl>
                                          <p:spTgt spid="76"/>
                                        </p:tgtEl>
                                        <p:attrNameLst>
                                          <p:attrName>style.visibility</p:attrName>
                                        </p:attrNameLst>
                                      </p:cBhvr>
                                      <p:to>
                                        <p:strVal val="visible"/>
                                      </p:to>
                                    </p:set>
                                    <p:anim calcmode="lin" valueType="num">
                                      <p:cBhvr>
                                        <p:cTn id="265" dur="500" fill="hold"/>
                                        <p:tgtEl>
                                          <p:spTgt spid="76"/>
                                        </p:tgtEl>
                                        <p:attrNameLst>
                                          <p:attrName>ppt_w</p:attrName>
                                        </p:attrNameLst>
                                      </p:cBhvr>
                                      <p:tavLst>
                                        <p:tav tm="0">
                                          <p:val>
                                            <p:fltVal val="0"/>
                                          </p:val>
                                        </p:tav>
                                        <p:tav tm="100000">
                                          <p:val>
                                            <p:strVal val="#ppt_w"/>
                                          </p:val>
                                        </p:tav>
                                      </p:tavLst>
                                    </p:anim>
                                    <p:anim calcmode="lin" valueType="num">
                                      <p:cBhvr>
                                        <p:cTn id="266" dur="500" fill="hold"/>
                                        <p:tgtEl>
                                          <p:spTgt spid="76"/>
                                        </p:tgtEl>
                                        <p:attrNameLst>
                                          <p:attrName>ppt_h</p:attrName>
                                        </p:attrNameLst>
                                      </p:cBhvr>
                                      <p:tavLst>
                                        <p:tav tm="0">
                                          <p:val>
                                            <p:fltVal val="0"/>
                                          </p:val>
                                        </p:tav>
                                        <p:tav tm="100000">
                                          <p:val>
                                            <p:strVal val="#ppt_h"/>
                                          </p:val>
                                        </p:tav>
                                      </p:tavLst>
                                    </p:anim>
                                    <p:animEffect transition="in" filter="fade">
                                      <p:cBhvr>
                                        <p:cTn id="267" dur="500"/>
                                        <p:tgtEl>
                                          <p:spTgt spid="76"/>
                                        </p:tgtEl>
                                      </p:cBhvr>
                                    </p:animEffect>
                                  </p:childTnLst>
                                </p:cTn>
                              </p:par>
                              <p:par>
                                <p:cTn id="268" presetID="53" presetClass="entr" presetSubtype="16" fill="hold" grpId="0" nodeType="withEffect">
                                  <p:stCondLst>
                                    <p:cond delay="2000"/>
                                  </p:stCondLst>
                                  <p:childTnLst>
                                    <p:set>
                                      <p:cBhvr>
                                        <p:cTn id="269" dur="1" fill="hold">
                                          <p:stCondLst>
                                            <p:cond delay="0"/>
                                          </p:stCondLst>
                                        </p:cTn>
                                        <p:tgtEl>
                                          <p:spTgt spid="77"/>
                                        </p:tgtEl>
                                        <p:attrNameLst>
                                          <p:attrName>style.visibility</p:attrName>
                                        </p:attrNameLst>
                                      </p:cBhvr>
                                      <p:to>
                                        <p:strVal val="visible"/>
                                      </p:to>
                                    </p:set>
                                    <p:anim calcmode="lin" valueType="num">
                                      <p:cBhvr>
                                        <p:cTn id="270" dur="500" fill="hold"/>
                                        <p:tgtEl>
                                          <p:spTgt spid="77"/>
                                        </p:tgtEl>
                                        <p:attrNameLst>
                                          <p:attrName>ppt_w</p:attrName>
                                        </p:attrNameLst>
                                      </p:cBhvr>
                                      <p:tavLst>
                                        <p:tav tm="0">
                                          <p:val>
                                            <p:fltVal val="0"/>
                                          </p:val>
                                        </p:tav>
                                        <p:tav tm="100000">
                                          <p:val>
                                            <p:strVal val="#ppt_w"/>
                                          </p:val>
                                        </p:tav>
                                      </p:tavLst>
                                    </p:anim>
                                    <p:anim calcmode="lin" valueType="num">
                                      <p:cBhvr>
                                        <p:cTn id="271" dur="500" fill="hold"/>
                                        <p:tgtEl>
                                          <p:spTgt spid="77"/>
                                        </p:tgtEl>
                                        <p:attrNameLst>
                                          <p:attrName>ppt_h</p:attrName>
                                        </p:attrNameLst>
                                      </p:cBhvr>
                                      <p:tavLst>
                                        <p:tav tm="0">
                                          <p:val>
                                            <p:fltVal val="0"/>
                                          </p:val>
                                        </p:tav>
                                        <p:tav tm="100000">
                                          <p:val>
                                            <p:strVal val="#ppt_h"/>
                                          </p:val>
                                        </p:tav>
                                      </p:tavLst>
                                    </p:anim>
                                    <p:animEffect transition="in" filter="fade">
                                      <p:cBhvr>
                                        <p:cTn id="272" dur="500"/>
                                        <p:tgtEl>
                                          <p:spTgt spid="77"/>
                                        </p:tgtEl>
                                      </p:cBhvr>
                                    </p:animEffect>
                                  </p:childTnLst>
                                </p:cTn>
                              </p:par>
                              <p:par>
                                <p:cTn id="273" presetID="53" presetClass="entr" presetSubtype="16" fill="hold" grpId="0" nodeType="withEffect">
                                  <p:stCondLst>
                                    <p:cond delay="2000"/>
                                  </p:stCondLst>
                                  <p:childTnLst>
                                    <p:set>
                                      <p:cBhvr>
                                        <p:cTn id="274" dur="1" fill="hold">
                                          <p:stCondLst>
                                            <p:cond delay="0"/>
                                          </p:stCondLst>
                                        </p:cTn>
                                        <p:tgtEl>
                                          <p:spTgt spid="78"/>
                                        </p:tgtEl>
                                        <p:attrNameLst>
                                          <p:attrName>style.visibility</p:attrName>
                                        </p:attrNameLst>
                                      </p:cBhvr>
                                      <p:to>
                                        <p:strVal val="visible"/>
                                      </p:to>
                                    </p:set>
                                    <p:anim calcmode="lin" valueType="num">
                                      <p:cBhvr>
                                        <p:cTn id="275" dur="500" fill="hold"/>
                                        <p:tgtEl>
                                          <p:spTgt spid="78"/>
                                        </p:tgtEl>
                                        <p:attrNameLst>
                                          <p:attrName>ppt_w</p:attrName>
                                        </p:attrNameLst>
                                      </p:cBhvr>
                                      <p:tavLst>
                                        <p:tav tm="0">
                                          <p:val>
                                            <p:fltVal val="0"/>
                                          </p:val>
                                        </p:tav>
                                        <p:tav tm="100000">
                                          <p:val>
                                            <p:strVal val="#ppt_w"/>
                                          </p:val>
                                        </p:tav>
                                      </p:tavLst>
                                    </p:anim>
                                    <p:anim calcmode="lin" valueType="num">
                                      <p:cBhvr>
                                        <p:cTn id="276" dur="500" fill="hold"/>
                                        <p:tgtEl>
                                          <p:spTgt spid="78"/>
                                        </p:tgtEl>
                                        <p:attrNameLst>
                                          <p:attrName>ppt_h</p:attrName>
                                        </p:attrNameLst>
                                      </p:cBhvr>
                                      <p:tavLst>
                                        <p:tav tm="0">
                                          <p:val>
                                            <p:fltVal val="0"/>
                                          </p:val>
                                        </p:tav>
                                        <p:tav tm="100000">
                                          <p:val>
                                            <p:strVal val="#ppt_h"/>
                                          </p:val>
                                        </p:tav>
                                      </p:tavLst>
                                    </p:anim>
                                    <p:animEffect transition="in" filter="fade">
                                      <p:cBhvr>
                                        <p:cTn id="27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8" grpId="0"/>
      <p:bldP spid="20" grpId="0"/>
      <p:bldP spid="21" grpId="0"/>
      <p:bldP spid="22" grpId="0"/>
      <p:bldP spid="23" grpId="0"/>
      <p:bldP spid="24" grpId="0"/>
      <p:bldP spid="25" grpId="0"/>
      <p:bldP spid="26" grpId="0"/>
      <p:bldP spid="27" grpId="0"/>
      <p:bldP spid="33" grpId="0" animBg="1"/>
      <p:bldP spid="35" grpId="0"/>
      <p:bldP spid="37" grpId="0"/>
      <p:bldP spid="38" grpId="0"/>
      <p:bldP spid="39" grpId="0"/>
      <p:bldP spid="40" grpId="0"/>
      <p:bldP spid="41" grpId="0"/>
      <p:bldP spid="42" grpId="0"/>
      <p:bldP spid="43" grpId="0"/>
      <p:bldP spid="44" grpId="0"/>
      <p:bldP spid="50" grpId="0" animBg="1"/>
      <p:bldP spid="52" grpId="0"/>
      <p:bldP spid="54" grpId="0"/>
      <p:bldP spid="55" grpId="0"/>
      <p:bldP spid="56" grpId="0"/>
      <p:bldP spid="57" grpId="0"/>
      <p:bldP spid="58" grpId="0"/>
      <p:bldP spid="59" grpId="0"/>
      <p:bldP spid="60" grpId="0"/>
      <p:bldP spid="61" grpId="0"/>
      <p:bldP spid="67" grpId="0" animBg="1"/>
      <p:bldP spid="69" grpId="0"/>
      <p:bldP spid="71" grpId="0"/>
      <p:bldP spid="72" grpId="0"/>
      <p:bldP spid="73" grpId="0"/>
      <p:bldP spid="74" grpId="0"/>
      <p:bldP spid="75" grpId="0"/>
      <p:bldP spid="76" grpId="0"/>
      <p:bldP spid="77" grpId="0"/>
      <p:bldP spid="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539552" y="2098623"/>
            <a:ext cx="8030306" cy="1559152"/>
            <a:chOff x="806609" y="3509755"/>
            <a:chExt cx="10343040" cy="2008187"/>
          </a:xfrm>
        </p:grpSpPr>
        <p:grpSp>
          <p:nvGrpSpPr>
            <p:cNvPr id="12" name="组合 44"/>
            <p:cNvGrpSpPr>
              <a:grpSpLocks/>
            </p:cNvGrpSpPr>
            <p:nvPr/>
          </p:nvGrpSpPr>
          <p:grpSpPr bwMode="auto">
            <a:xfrm>
              <a:off x="806609" y="3532106"/>
              <a:ext cx="10343040" cy="1959292"/>
              <a:chOff x="1278168" y="2752056"/>
              <a:chExt cx="9402532" cy="1781844"/>
            </a:xfrm>
          </p:grpSpPr>
          <p:sp>
            <p:nvSpPr>
              <p:cNvPr id="25" name="椭圆 28"/>
              <p:cNvSpPr/>
              <p:nvPr/>
            </p:nvSpPr>
            <p:spPr>
              <a:xfrm>
                <a:off x="2406852" y="3641390"/>
                <a:ext cx="1785894" cy="892510"/>
              </a:xfrm>
              <a:custGeom>
                <a:avLst/>
                <a:gdLst>
                  <a:gd name="connsiteX0" fmla="*/ 0 w 2307304"/>
                  <a:gd name="connsiteY0" fmla="*/ 1153652 h 2307304"/>
                  <a:gd name="connsiteX1" fmla="*/ 1153652 w 2307304"/>
                  <a:gd name="connsiteY1" fmla="*/ 0 h 2307304"/>
                  <a:gd name="connsiteX2" fmla="*/ 2307304 w 2307304"/>
                  <a:gd name="connsiteY2" fmla="*/ 1153652 h 2307304"/>
                  <a:gd name="connsiteX3" fmla="*/ 1153652 w 2307304"/>
                  <a:gd name="connsiteY3" fmla="*/ 2307304 h 2307304"/>
                  <a:gd name="connsiteX4" fmla="*/ 0 w 2307304"/>
                  <a:gd name="connsiteY4" fmla="*/ 1153652 h 2307304"/>
                  <a:gd name="connsiteX0" fmla="*/ 2307304 w 2398744"/>
                  <a:gd name="connsiteY0" fmla="*/ 1153652 h 2307304"/>
                  <a:gd name="connsiteX1" fmla="*/ 1153652 w 2398744"/>
                  <a:gd name="connsiteY1" fmla="*/ 2307304 h 2307304"/>
                  <a:gd name="connsiteX2" fmla="*/ 0 w 2398744"/>
                  <a:gd name="connsiteY2" fmla="*/ 1153652 h 2307304"/>
                  <a:gd name="connsiteX3" fmla="*/ 1153652 w 2398744"/>
                  <a:gd name="connsiteY3" fmla="*/ 0 h 2307304"/>
                  <a:gd name="connsiteX4" fmla="*/ 2398744 w 2398744"/>
                  <a:gd name="connsiteY4" fmla="*/ 1245092 h 2307304"/>
                  <a:gd name="connsiteX0" fmla="*/ 2307304 w 2307304"/>
                  <a:gd name="connsiteY0" fmla="*/ 1153652 h 2307304"/>
                  <a:gd name="connsiteX1" fmla="*/ 1153652 w 2307304"/>
                  <a:gd name="connsiteY1" fmla="*/ 2307304 h 2307304"/>
                  <a:gd name="connsiteX2" fmla="*/ 0 w 2307304"/>
                  <a:gd name="connsiteY2" fmla="*/ 1153652 h 2307304"/>
                  <a:gd name="connsiteX3" fmla="*/ 1153652 w 2307304"/>
                  <a:gd name="connsiteY3" fmla="*/ 0 h 2307304"/>
                  <a:gd name="connsiteX0" fmla="*/ 2307304 w 2307304"/>
                  <a:gd name="connsiteY0" fmla="*/ 0 h 1153652"/>
                  <a:gd name="connsiteX1" fmla="*/ 1153652 w 2307304"/>
                  <a:gd name="connsiteY1" fmla="*/ 1153652 h 1153652"/>
                  <a:gd name="connsiteX2" fmla="*/ 0 w 2307304"/>
                  <a:gd name="connsiteY2" fmla="*/ 0 h 1153652"/>
                </a:gdLst>
                <a:ahLst/>
                <a:cxnLst>
                  <a:cxn ang="0">
                    <a:pos x="connsiteX0" y="connsiteY0"/>
                  </a:cxn>
                  <a:cxn ang="0">
                    <a:pos x="connsiteX1" y="connsiteY1"/>
                  </a:cxn>
                  <a:cxn ang="0">
                    <a:pos x="connsiteX2" y="connsiteY2"/>
                  </a:cxn>
                </a:cxnLst>
                <a:rect l="l" t="t" r="r" b="b"/>
                <a:pathLst>
                  <a:path w="2307304" h="1153652">
                    <a:moveTo>
                      <a:pt x="2307304" y="0"/>
                    </a:moveTo>
                    <a:cubicBezTo>
                      <a:pt x="2307304" y="637144"/>
                      <a:pt x="1790796" y="1153652"/>
                      <a:pt x="1153652" y="1153652"/>
                    </a:cubicBezTo>
                    <a:cubicBezTo>
                      <a:pt x="516508" y="1153652"/>
                      <a:pt x="0" y="637144"/>
                      <a:pt x="0" y="0"/>
                    </a:cubicBezTo>
                  </a:path>
                </a:pathLst>
              </a:custGeom>
              <a:noFill/>
              <a:ln w="9525">
                <a:solidFill>
                  <a:srgbClr val="DD1C3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tx1"/>
                  </a:solidFill>
                </a:endParaRPr>
              </a:p>
            </p:txBody>
          </p:sp>
          <p:sp>
            <p:nvSpPr>
              <p:cNvPr id="26" name="椭圆 28"/>
              <p:cNvSpPr/>
              <p:nvPr/>
            </p:nvSpPr>
            <p:spPr>
              <a:xfrm flipV="1">
                <a:off x="4191159" y="2752056"/>
                <a:ext cx="1785894" cy="892510"/>
              </a:xfrm>
              <a:custGeom>
                <a:avLst/>
                <a:gdLst>
                  <a:gd name="connsiteX0" fmla="*/ 0 w 2307304"/>
                  <a:gd name="connsiteY0" fmla="*/ 1153652 h 2307304"/>
                  <a:gd name="connsiteX1" fmla="*/ 1153652 w 2307304"/>
                  <a:gd name="connsiteY1" fmla="*/ 0 h 2307304"/>
                  <a:gd name="connsiteX2" fmla="*/ 2307304 w 2307304"/>
                  <a:gd name="connsiteY2" fmla="*/ 1153652 h 2307304"/>
                  <a:gd name="connsiteX3" fmla="*/ 1153652 w 2307304"/>
                  <a:gd name="connsiteY3" fmla="*/ 2307304 h 2307304"/>
                  <a:gd name="connsiteX4" fmla="*/ 0 w 2307304"/>
                  <a:gd name="connsiteY4" fmla="*/ 1153652 h 2307304"/>
                  <a:gd name="connsiteX0" fmla="*/ 2307304 w 2398744"/>
                  <a:gd name="connsiteY0" fmla="*/ 1153652 h 2307304"/>
                  <a:gd name="connsiteX1" fmla="*/ 1153652 w 2398744"/>
                  <a:gd name="connsiteY1" fmla="*/ 2307304 h 2307304"/>
                  <a:gd name="connsiteX2" fmla="*/ 0 w 2398744"/>
                  <a:gd name="connsiteY2" fmla="*/ 1153652 h 2307304"/>
                  <a:gd name="connsiteX3" fmla="*/ 1153652 w 2398744"/>
                  <a:gd name="connsiteY3" fmla="*/ 0 h 2307304"/>
                  <a:gd name="connsiteX4" fmla="*/ 2398744 w 2398744"/>
                  <a:gd name="connsiteY4" fmla="*/ 1245092 h 2307304"/>
                  <a:gd name="connsiteX0" fmla="*/ 2307304 w 2307304"/>
                  <a:gd name="connsiteY0" fmla="*/ 1153652 h 2307304"/>
                  <a:gd name="connsiteX1" fmla="*/ 1153652 w 2307304"/>
                  <a:gd name="connsiteY1" fmla="*/ 2307304 h 2307304"/>
                  <a:gd name="connsiteX2" fmla="*/ 0 w 2307304"/>
                  <a:gd name="connsiteY2" fmla="*/ 1153652 h 2307304"/>
                  <a:gd name="connsiteX3" fmla="*/ 1153652 w 2307304"/>
                  <a:gd name="connsiteY3" fmla="*/ 0 h 2307304"/>
                  <a:gd name="connsiteX0" fmla="*/ 2307304 w 2307304"/>
                  <a:gd name="connsiteY0" fmla="*/ 0 h 1153652"/>
                  <a:gd name="connsiteX1" fmla="*/ 1153652 w 2307304"/>
                  <a:gd name="connsiteY1" fmla="*/ 1153652 h 1153652"/>
                  <a:gd name="connsiteX2" fmla="*/ 0 w 2307304"/>
                  <a:gd name="connsiteY2" fmla="*/ 0 h 1153652"/>
                </a:gdLst>
                <a:ahLst/>
                <a:cxnLst>
                  <a:cxn ang="0">
                    <a:pos x="connsiteX0" y="connsiteY0"/>
                  </a:cxn>
                  <a:cxn ang="0">
                    <a:pos x="connsiteX1" y="connsiteY1"/>
                  </a:cxn>
                  <a:cxn ang="0">
                    <a:pos x="connsiteX2" y="connsiteY2"/>
                  </a:cxn>
                </a:cxnLst>
                <a:rect l="l" t="t" r="r" b="b"/>
                <a:pathLst>
                  <a:path w="2307304" h="1153652">
                    <a:moveTo>
                      <a:pt x="2307304" y="0"/>
                    </a:moveTo>
                    <a:cubicBezTo>
                      <a:pt x="2307304" y="637144"/>
                      <a:pt x="1790796" y="1153652"/>
                      <a:pt x="1153652" y="1153652"/>
                    </a:cubicBezTo>
                    <a:cubicBezTo>
                      <a:pt x="516508" y="1153652"/>
                      <a:pt x="0" y="637144"/>
                      <a:pt x="0" y="0"/>
                    </a:cubicBezTo>
                  </a:path>
                </a:pathLst>
              </a:custGeom>
              <a:noFill/>
              <a:ln w="9525">
                <a:solidFill>
                  <a:srgbClr val="DD1C3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tx1"/>
                  </a:solidFill>
                </a:endParaRPr>
              </a:p>
            </p:txBody>
          </p:sp>
          <p:sp>
            <p:nvSpPr>
              <p:cNvPr id="27" name="椭圆 28"/>
              <p:cNvSpPr/>
              <p:nvPr/>
            </p:nvSpPr>
            <p:spPr>
              <a:xfrm>
                <a:off x="5978640" y="3641390"/>
                <a:ext cx="1785894" cy="892510"/>
              </a:xfrm>
              <a:custGeom>
                <a:avLst/>
                <a:gdLst>
                  <a:gd name="connsiteX0" fmla="*/ 0 w 2307304"/>
                  <a:gd name="connsiteY0" fmla="*/ 1153652 h 2307304"/>
                  <a:gd name="connsiteX1" fmla="*/ 1153652 w 2307304"/>
                  <a:gd name="connsiteY1" fmla="*/ 0 h 2307304"/>
                  <a:gd name="connsiteX2" fmla="*/ 2307304 w 2307304"/>
                  <a:gd name="connsiteY2" fmla="*/ 1153652 h 2307304"/>
                  <a:gd name="connsiteX3" fmla="*/ 1153652 w 2307304"/>
                  <a:gd name="connsiteY3" fmla="*/ 2307304 h 2307304"/>
                  <a:gd name="connsiteX4" fmla="*/ 0 w 2307304"/>
                  <a:gd name="connsiteY4" fmla="*/ 1153652 h 2307304"/>
                  <a:gd name="connsiteX0" fmla="*/ 2307304 w 2398744"/>
                  <a:gd name="connsiteY0" fmla="*/ 1153652 h 2307304"/>
                  <a:gd name="connsiteX1" fmla="*/ 1153652 w 2398744"/>
                  <a:gd name="connsiteY1" fmla="*/ 2307304 h 2307304"/>
                  <a:gd name="connsiteX2" fmla="*/ 0 w 2398744"/>
                  <a:gd name="connsiteY2" fmla="*/ 1153652 h 2307304"/>
                  <a:gd name="connsiteX3" fmla="*/ 1153652 w 2398744"/>
                  <a:gd name="connsiteY3" fmla="*/ 0 h 2307304"/>
                  <a:gd name="connsiteX4" fmla="*/ 2398744 w 2398744"/>
                  <a:gd name="connsiteY4" fmla="*/ 1245092 h 2307304"/>
                  <a:gd name="connsiteX0" fmla="*/ 2307304 w 2307304"/>
                  <a:gd name="connsiteY0" fmla="*/ 1153652 h 2307304"/>
                  <a:gd name="connsiteX1" fmla="*/ 1153652 w 2307304"/>
                  <a:gd name="connsiteY1" fmla="*/ 2307304 h 2307304"/>
                  <a:gd name="connsiteX2" fmla="*/ 0 w 2307304"/>
                  <a:gd name="connsiteY2" fmla="*/ 1153652 h 2307304"/>
                  <a:gd name="connsiteX3" fmla="*/ 1153652 w 2307304"/>
                  <a:gd name="connsiteY3" fmla="*/ 0 h 2307304"/>
                  <a:gd name="connsiteX0" fmla="*/ 2307304 w 2307304"/>
                  <a:gd name="connsiteY0" fmla="*/ 0 h 1153652"/>
                  <a:gd name="connsiteX1" fmla="*/ 1153652 w 2307304"/>
                  <a:gd name="connsiteY1" fmla="*/ 1153652 h 1153652"/>
                  <a:gd name="connsiteX2" fmla="*/ 0 w 2307304"/>
                  <a:gd name="connsiteY2" fmla="*/ 0 h 1153652"/>
                </a:gdLst>
                <a:ahLst/>
                <a:cxnLst>
                  <a:cxn ang="0">
                    <a:pos x="connsiteX0" y="connsiteY0"/>
                  </a:cxn>
                  <a:cxn ang="0">
                    <a:pos x="connsiteX1" y="connsiteY1"/>
                  </a:cxn>
                  <a:cxn ang="0">
                    <a:pos x="connsiteX2" y="connsiteY2"/>
                  </a:cxn>
                </a:cxnLst>
                <a:rect l="l" t="t" r="r" b="b"/>
                <a:pathLst>
                  <a:path w="2307304" h="1153652">
                    <a:moveTo>
                      <a:pt x="2307304" y="0"/>
                    </a:moveTo>
                    <a:cubicBezTo>
                      <a:pt x="2307304" y="637144"/>
                      <a:pt x="1790796" y="1153652"/>
                      <a:pt x="1153652" y="1153652"/>
                    </a:cubicBezTo>
                    <a:cubicBezTo>
                      <a:pt x="516508" y="1153652"/>
                      <a:pt x="0" y="637144"/>
                      <a:pt x="0" y="0"/>
                    </a:cubicBezTo>
                  </a:path>
                </a:pathLst>
              </a:custGeom>
              <a:noFill/>
              <a:ln w="9525">
                <a:solidFill>
                  <a:srgbClr val="DD1C3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tx1"/>
                  </a:solidFill>
                </a:endParaRPr>
              </a:p>
            </p:txBody>
          </p:sp>
          <p:sp>
            <p:nvSpPr>
              <p:cNvPr id="28" name="椭圆 28"/>
              <p:cNvSpPr/>
              <p:nvPr/>
            </p:nvSpPr>
            <p:spPr>
              <a:xfrm flipV="1">
                <a:off x="7764534" y="2752056"/>
                <a:ext cx="1785893" cy="892510"/>
              </a:xfrm>
              <a:custGeom>
                <a:avLst/>
                <a:gdLst>
                  <a:gd name="connsiteX0" fmla="*/ 0 w 2307304"/>
                  <a:gd name="connsiteY0" fmla="*/ 1153652 h 2307304"/>
                  <a:gd name="connsiteX1" fmla="*/ 1153652 w 2307304"/>
                  <a:gd name="connsiteY1" fmla="*/ 0 h 2307304"/>
                  <a:gd name="connsiteX2" fmla="*/ 2307304 w 2307304"/>
                  <a:gd name="connsiteY2" fmla="*/ 1153652 h 2307304"/>
                  <a:gd name="connsiteX3" fmla="*/ 1153652 w 2307304"/>
                  <a:gd name="connsiteY3" fmla="*/ 2307304 h 2307304"/>
                  <a:gd name="connsiteX4" fmla="*/ 0 w 2307304"/>
                  <a:gd name="connsiteY4" fmla="*/ 1153652 h 2307304"/>
                  <a:gd name="connsiteX0" fmla="*/ 2307304 w 2398744"/>
                  <a:gd name="connsiteY0" fmla="*/ 1153652 h 2307304"/>
                  <a:gd name="connsiteX1" fmla="*/ 1153652 w 2398744"/>
                  <a:gd name="connsiteY1" fmla="*/ 2307304 h 2307304"/>
                  <a:gd name="connsiteX2" fmla="*/ 0 w 2398744"/>
                  <a:gd name="connsiteY2" fmla="*/ 1153652 h 2307304"/>
                  <a:gd name="connsiteX3" fmla="*/ 1153652 w 2398744"/>
                  <a:gd name="connsiteY3" fmla="*/ 0 h 2307304"/>
                  <a:gd name="connsiteX4" fmla="*/ 2398744 w 2398744"/>
                  <a:gd name="connsiteY4" fmla="*/ 1245092 h 2307304"/>
                  <a:gd name="connsiteX0" fmla="*/ 2307304 w 2307304"/>
                  <a:gd name="connsiteY0" fmla="*/ 1153652 h 2307304"/>
                  <a:gd name="connsiteX1" fmla="*/ 1153652 w 2307304"/>
                  <a:gd name="connsiteY1" fmla="*/ 2307304 h 2307304"/>
                  <a:gd name="connsiteX2" fmla="*/ 0 w 2307304"/>
                  <a:gd name="connsiteY2" fmla="*/ 1153652 h 2307304"/>
                  <a:gd name="connsiteX3" fmla="*/ 1153652 w 2307304"/>
                  <a:gd name="connsiteY3" fmla="*/ 0 h 2307304"/>
                  <a:gd name="connsiteX0" fmla="*/ 2307304 w 2307304"/>
                  <a:gd name="connsiteY0" fmla="*/ 0 h 1153652"/>
                  <a:gd name="connsiteX1" fmla="*/ 1153652 w 2307304"/>
                  <a:gd name="connsiteY1" fmla="*/ 1153652 h 1153652"/>
                  <a:gd name="connsiteX2" fmla="*/ 0 w 2307304"/>
                  <a:gd name="connsiteY2" fmla="*/ 0 h 1153652"/>
                </a:gdLst>
                <a:ahLst/>
                <a:cxnLst>
                  <a:cxn ang="0">
                    <a:pos x="connsiteX0" y="connsiteY0"/>
                  </a:cxn>
                  <a:cxn ang="0">
                    <a:pos x="connsiteX1" y="connsiteY1"/>
                  </a:cxn>
                  <a:cxn ang="0">
                    <a:pos x="connsiteX2" y="connsiteY2"/>
                  </a:cxn>
                </a:cxnLst>
                <a:rect l="l" t="t" r="r" b="b"/>
                <a:pathLst>
                  <a:path w="2307304" h="1153652">
                    <a:moveTo>
                      <a:pt x="2307304" y="0"/>
                    </a:moveTo>
                    <a:cubicBezTo>
                      <a:pt x="2307304" y="637144"/>
                      <a:pt x="1790796" y="1153652"/>
                      <a:pt x="1153652" y="1153652"/>
                    </a:cubicBezTo>
                    <a:cubicBezTo>
                      <a:pt x="516508" y="1153652"/>
                      <a:pt x="0" y="637144"/>
                      <a:pt x="0" y="0"/>
                    </a:cubicBezTo>
                  </a:path>
                </a:pathLst>
              </a:custGeom>
              <a:noFill/>
              <a:ln w="9525">
                <a:solidFill>
                  <a:srgbClr val="DD1C3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tx1"/>
                  </a:solidFill>
                </a:endParaRPr>
              </a:p>
            </p:txBody>
          </p:sp>
          <p:cxnSp>
            <p:nvCxnSpPr>
              <p:cNvPr id="29" name="直接连接符 28"/>
              <p:cNvCxnSpPr/>
              <p:nvPr/>
            </p:nvCxnSpPr>
            <p:spPr>
              <a:xfrm>
                <a:off x="9552016" y="3641390"/>
                <a:ext cx="1128684" cy="0"/>
              </a:xfrm>
              <a:prstGeom prst="line">
                <a:avLst/>
              </a:prstGeom>
              <a:ln w="9525">
                <a:solidFill>
                  <a:srgbClr val="DD1C3E"/>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278168" y="3642979"/>
                <a:ext cx="1128684" cy="0"/>
              </a:xfrm>
              <a:prstGeom prst="line">
                <a:avLst/>
              </a:prstGeom>
              <a:ln w="9525">
                <a:solidFill>
                  <a:srgbClr val="DD1C3E"/>
                </a:solidFill>
                <a:headEnd type="ova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1999647" y="3520931"/>
              <a:ext cx="1997013" cy="1997011"/>
              <a:chOff x="2389188" y="2700655"/>
              <a:chExt cx="1815465" cy="1815465"/>
            </a:xfrm>
          </p:grpSpPr>
          <p:sp>
            <p:nvSpPr>
              <p:cNvPr id="23" name="矩形 22"/>
              <p:cNvSpPr/>
              <p:nvPr/>
            </p:nvSpPr>
            <p:spPr>
              <a:xfrm rot="16200000">
                <a:off x="2389188" y="2700655"/>
                <a:ext cx="1815465" cy="18154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4" name="空心弧 23"/>
              <p:cNvSpPr/>
              <p:nvPr/>
            </p:nvSpPr>
            <p:spPr>
              <a:xfrm rot="19800000">
                <a:off x="2398394" y="2704383"/>
                <a:ext cx="1797050" cy="1797050"/>
              </a:xfrm>
              <a:prstGeom prst="blockArc">
                <a:avLst>
                  <a:gd name="adj1" fmla="val 10782304"/>
                  <a:gd name="adj2" fmla="val 12569082"/>
                  <a:gd name="adj3" fmla="val 2151"/>
                </a:avLst>
              </a:prstGeom>
              <a:solidFill>
                <a:srgbClr val="DD1C3E"/>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grpSp>
        <p:grpSp>
          <p:nvGrpSpPr>
            <p:cNvPr id="14" name="组合 13"/>
            <p:cNvGrpSpPr/>
            <p:nvPr/>
          </p:nvGrpSpPr>
          <p:grpSpPr>
            <a:xfrm>
              <a:off x="3984039" y="3509755"/>
              <a:ext cx="1997013" cy="1997012"/>
              <a:chOff x="4166508" y="2732405"/>
              <a:chExt cx="1815465" cy="1815465"/>
            </a:xfrm>
          </p:grpSpPr>
          <p:sp>
            <p:nvSpPr>
              <p:cNvPr id="21" name="矩形 20"/>
              <p:cNvSpPr/>
              <p:nvPr/>
            </p:nvSpPr>
            <p:spPr>
              <a:xfrm rot="16200000">
                <a:off x="4166508" y="2732405"/>
                <a:ext cx="1815465" cy="18154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 name="空心弧 21"/>
              <p:cNvSpPr/>
              <p:nvPr/>
            </p:nvSpPr>
            <p:spPr>
              <a:xfrm>
                <a:off x="4178300" y="2746375"/>
                <a:ext cx="1797050" cy="1797050"/>
              </a:xfrm>
              <a:prstGeom prst="blockArc">
                <a:avLst>
                  <a:gd name="adj1" fmla="val 10861918"/>
                  <a:gd name="adj2" fmla="val 12575204"/>
                  <a:gd name="adj3" fmla="val 2129"/>
                </a:avLst>
              </a:prstGeom>
              <a:solidFill>
                <a:srgbClr val="DD1C3E"/>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grpSp>
        <p:grpSp>
          <p:nvGrpSpPr>
            <p:cNvPr id="15" name="组合 14"/>
            <p:cNvGrpSpPr/>
            <p:nvPr/>
          </p:nvGrpSpPr>
          <p:grpSpPr>
            <a:xfrm>
              <a:off x="5973764" y="3518136"/>
              <a:ext cx="1997013" cy="1997012"/>
              <a:chOff x="5975350" y="2740024"/>
              <a:chExt cx="1815465" cy="1815465"/>
            </a:xfrm>
          </p:grpSpPr>
          <p:sp>
            <p:nvSpPr>
              <p:cNvPr id="19" name="矩形 18"/>
              <p:cNvSpPr/>
              <p:nvPr/>
            </p:nvSpPr>
            <p:spPr>
              <a:xfrm rot="14400000">
                <a:off x="5975350" y="2740024"/>
                <a:ext cx="1815465" cy="18154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0" name="空心弧 19"/>
              <p:cNvSpPr/>
              <p:nvPr/>
            </p:nvSpPr>
            <p:spPr>
              <a:xfrm rot="19800000">
                <a:off x="5983288" y="2751138"/>
                <a:ext cx="1797050" cy="1797050"/>
              </a:xfrm>
              <a:prstGeom prst="blockArc">
                <a:avLst>
                  <a:gd name="adj1" fmla="val 10800000"/>
                  <a:gd name="adj2" fmla="val 12569082"/>
                  <a:gd name="adj3" fmla="val 2151"/>
                </a:avLst>
              </a:prstGeom>
              <a:solidFill>
                <a:srgbClr val="DD1C3E"/>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grpSp>
        <p:grpSp>
          <p:nvGrpSpPr>
            <p:cNvPr id="16" name="组合 15"/>
            <p:cNvGrpSpPr/>
            <p:nvPr/>
          </p:nvGrpSpPr>
          <p:grpSpPr>
            <a:xfrm>
              <a:off x="7930612" y="3516740"/>
              <a:ext cx="1997013" cy="1997012"/>
              <a:chOff x="7754303" y="2738755"/>
              <a:chExt cx="1815465" cy="1815465"/>
            </a:xfrm>
          </p:grpSpPr>
          <p:sp>
            <p:nvSpPr>
              <p:cNvPr id="17" name="矩形 16"/>
              <p:cNvSpPr/>
              <p:nvPr/>
            </p:nvSpPr>
            <p:spPr>
              <a:xfrm rot="10800000">
                <a:off x="7754303" y="2738755"/>
                <a:ext cx="1815465" cy="18154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8" name="空心弧 17"/>
              <p:cNvSpPr/>
              <p:nvPr/>
            </p:nvSpPr>
            <p:spPr>
              <a:xfrm>
                <a:off x="7759700" y="2746375"/>
                <a:ext cx="1797050" cy="1797050"/>
              </a:xfrm>
              <a:prstGeom prst="blockArc">
                <a:avLst>
                  <a:gd name="adj1" fmla="val 10861918"/>
                  <a:gd name="adj2" fmla="val 12575204"/>
                  <a:gd name="adj3" fmla="val 2129"/>
                </a:avLst>
              </a:prstGeom>
              <a:solidFill>
                <a:srgbClr val="DD1C3E"/>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grpSp>
      </p:grpSp>
      <p:grpSp>
        <p:nvGrpSpPr>
          <p:cNvPr id="31" name="组合 30"/>
          <p:cNvGrpSpPr/>
          <p:nvPr/>
        </p:nvGrpSpPr>
        <p:grpSpPr>
          <a:xfrm>
            <a:off x="3211801" y="2284093"/>
            <a:ext cx="1164618" cy="1164619"/>
            <a:chOff x="4248468" y="3748642"/>
            <a:chExt cx="1500029" cy="1500029"/>
          </a:xfrm>
        </p:grpSpPr>
        <p:sp>
          <p:nvSpPr>
            <p:cNvPr id="32" name="椭圆 31"/>
            <p:cNvSpPr/>
            <p:nvPr/>
          </p:nvSpPr>
          <p:spPr>
            <a:xfrm>
              <a:off x="4248468" y="3748642"/>
              <a:ext cx="1500029" cy="1500029"/>
            </a:xfrm>
            <a:prstGeom prst="ellipse">
              <a:avLst/>
            </a:prstGeom>
            <a:solidFill>
              <a:srgbClr val="424A53"/>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grpSp>
          <p:nvGrpSpPr>
            <p:cNvPr id="33" name="组合 32"/>
            <p:cNvGrpSpPr/>
            <p:nvPr/>
          </p:nvGrpSpPr>
          <p:grpSpPr>
            <a:xfrm>
              <a:off x="4692956" y="4211422"/>
              <a:ext cx="663471" cy="603155"/>
              <a:chOff x="1725613" y="5659438"/>
              <a:chExt cx="498475" cy="498475"/>
            </a:xfrm>
            <a:noFill/>
          </p:grpSpPr>
          <p:sp>
            <p:nvSpPr>
              <p:cNvPr id="34" name="Freeform 564"/>
              <p:cNvSpPr>
                <a:spLocks/>
              </p:cNvSpPr>
              <p:nvPr/>
            </p:nvSpPr>
            <p:spPr bwMode="auto">
              <a:xfrm>
                <a:off x="2132013" y="5659438"/>
                <a:ext cx="92075" cy="104775"/>
              </a:xfrm>
              <a:custGeom>
                <a:avLst/>
                <a:gdLst>
                  <a:gd name="T0" fmla="*/ 2147483646 w 40"/>
                  <a:gd name="T1" fmla="*/ 2147483646 h 45"/>
                  <a:gd name="T2" fmla="*/ 2147483646 w 40"/>
                  <a:gd name="T3" fmla="*/ 2147483646 h 45"/>
                  <a:gd name="T4" fmla="*/ 2147483646 w 40"/>
                  <a:gd name="T5" fmla="*/ 2147483646 h 45"/>
                  <a:gd name="T6" fmla="*/ 2147483646 w 40"/>
                  <a:gd name="T7" fmla="*/ 2147483646 h 45"/>
                  <a:gd name="T8" fmla="*/ 2147483646 w 40"/>
                  <a:gd name="T9" fmla="*/ 2147483646 h 45"/>
                  <a:gd name="T10" fmla="*/ 2147483646 w 40"/>
                  <a:gd name="T11" fmla="*/ 2147483646 h 45"/>
                  <a:gd name="T12" fmla="*/ 2147483646 w 40"/>
                  <a:gd name="T13" fmla="*/ 2147483646 h 45"/>
                  <a:gd name="T14" fmla="*/ 2147483646 w 40"/>
                  <a:gd name="T15" fmla="*/ 2147483646 h 45"/>
                  <a:gd name="T16" fmla="*/ 2147483646 w 40"/>
                  <a:gd name="T17" fmla="*/ 2147483646 h 45"/>
                  <a:gd name="T18" fmla="*/ 2147483646 w 40"/>
                  <a:gd name="T19" fmla="*/ 2147483646 h 45"/>
                  <a:gd name="T20" fmla="*/ 0 w 40"/>
                  <a:gd name="T21" fmla="*/ 2147483646 h 45"/>
                  <a:gd name="T22" fmla="*/ 2147483646 w 40"/>
                  <a:gd name="T23" fmla="*/ 0 h 45"/>
                  <a:gd name="T24" fmla="*/ 2147483646 w 40"/>
                  <a:gd name="T25" fmla="*/ 0 h 45"/>
                  <a:gd name="T26" fmla="*/ 2147483646 w 40"/>
                  <a:gd name="T27" fmla="*/ 0 h 45"/>
                  <a:gd name="T28" fmla="*/ 2147483646 w 40"/>
                  <a:gd name="T29" fmla="*/ 0 h 45"/>
                  <a:gd name="T30" fmla="*/ 2147483646 w 40"/>
                  <a:gd name="T31" fmla="*/ 0 h 45"/>
                  <a:gd name="T32" fmla="*/ 2147483646 w 40"/>
                  <a:gd name="T33" fmla="*/ 0 h 45"/>
                  <a:gd name="T34" fmla="*/ 2147483646 w 40"/>
                  <a:gd name="T35" fmla="*/ 2147483646 h 45"/>
                  <a:gd name="T36" fmla="*/ 2147483646 w 40"/>
                  <a:gd name="T37" fmla="*/ 2147483646 h 45"/>
                  <a:gd name="T38" fmla="*/ 2147483646 w 40"/>
                  <a:gd name="T39" fmla="*/ 2147483646 h 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0" h="45">
                    <a:moveTo>
                      <a:pt x="40" y="40"/>
                    </a:moveTo>
                    <a:cubicBezTo>
                      <a:pt x="40" y="43"/>
                      <a:pt x="38" y="45"/>
                      <a:pt x="35" y="45"/>
                    </a:cubicBezTo>
                    <a:cubicBezTo>
                      <a:pt x="32" y="45"/>
                      <a:pt x="30" y="43"/>
                      <a:pt x="30" y="40"/>
                    </a:cubicBezTo>
                    <a:cubicBezTo>
                      <a:pt x="30" y="40"/>
                      <a:pt x="30" y="40"/>
                      <a:pt x="30" y="40"/>
                    </a:cubicBezTo>
                    <a:cubicBezTo>
                      <a:pt x="30" y="20"/>
                      <a:pt x="30" y="20"/>
                      <a:pt x="30" y="20"/>
                    </a:cubicBezTo>
                    <a:cubicBezTo>
                      <a:pt x="30" y="14"/>
                      <a:pt x="25" y="10"/>
                      <a:pt x="20" y="10"/>
                    </a:cubicBezTo>
                    <a:cubicBezTo>
                      <a:pt x="12" y="10"/>
                      <a:pt x="12" y="10"/>
                      <a:pt x="12" y="10"/>
                    </a:cubicBezTo>
                    <a:cubicBezTo>
                      <a:pt x="12" y="10"/>
                      <a:pt x="12" y="10"/>
                      <a:pt x="12" y="10"/>
                    </a:cubicBezTo>
                    <a:cubicBezTo>
                      <a:pt x="5" y="10"/>
                      <a:pt x="5" y="10"/>
                      <a:pt x="5" y="10"/>
                    </a:cubicBezTo>
                    <a:cubicBezTo>
                      <a:pt x="5" y="10"/>
                      <a:pt x="5" y="10"/>
                      <a:pt x="5" y="10"/>
                    </a:cubicBezTo>
                    <a:cubicBezTo>
                      <a:pt x="2" y="10"/>
                      <a:pt x="0" y="7"/>
                      <a:pt x="0" y="5"/>
                    </a:cubicBezTo>
                    <a:cubicBezTo>
                      <a:pt x="0" y="2"/>
                      <a:pt x="2" y="0"/>
                      <a:pt x="5" y="0"/>
                    </a:cubicBezTo>
                    <a:cubicBezTo>
                      <a:pt x="5" y="0"/>
                      <a:pt x="5" y="0"/>
                      <a:pt x="5" y="0"/>
                    </a:cubicBezTo>
                    <a:cubicBezTo>
                      <a:pt x="5" y="0"/>
                      <a:pt x="5" y="0"/>
                      <a:pt x="5" y="0"/>
                    </a:cubicBezTo>
                    <a:cubicBezTo>
                      <a:pt x="22" y="0"/>
                      <a:pt x="22" y="0"/>
                      <a:pt x="22" y="0"/>
                    </a:cubicBezTo>
                    <a:cubicBezTo>
                      <a:pt x="22" y="0"/>
                      <a:pt x="22" y="0"/>
                      <a:pt x="22" y="0"/>
                    </a:cubicBezTo>
                    <a:cubicBezTo>
                      <a:pt x="25" y="0"/>
                      <a:pt x="25" y="0"/>
                      <a:pt x="25" y="0"/>
                    </a:cubicBezTo>
                    <a:cubicBezTo>
                      <a:pt x="33" y="0"/>
                      <a:pt x="40" y="6"/>
                      <a:pt x="40" y="15"/>
                    </a:cubicBezTo>
                    <a:cubicBezTo>
                      <a:pt x="40" y="40"/>
                      <a:pt x="40" y="40"/>
                      <a:pt x="40" y="40"/>
                    </a:cubicBezTo>
                    <a:cubicBezTo>
                      <a:pt x="40" y="40"/>
                      <a:pt x="40" y="40"/>
                      <a:pt x="40" y="40"/>
                    </a:cubicBezTo>
                    <a:close/>
                  </a:path>
                </a:pathLst>
              </a:custGeom>
              <a:grpFill/>
              <a:ln w="9525">
                <a:solidFill>
                  <a:schemeClr val="bg1"/>
                </a:solidFill>
                <a:round/>
                <a:headEnd/>
                <a:tailEnd/>
              </a:ln>
              <a:extLst/>
            </p:spPr>
            <p:txBody>
              <a:bodyPr/>
              <a:lstStyle/>
              <a:p>
                <a:endParaRPr lang="zh-CN" altLang="en-US"/>
              </a:p>
            </p:txBody>
          </p:sp>
          <p:sp>
            <p:nvSpPr>
              <p:cNvPr id="35" name="Rectangle 565"/>
              <p:cNvSpPr>
                <a:spLocks noChangeArrowheads="1"/>
              </p:cNvSpPr>
              <p:nvPr/>
            </p:nvSpPr>
            <p:spPr bwMode="auto">
              <a:xfrm>
                <a:off x="2132013" y="5764213"/>
                <a:ext cx="22225" cy="173037"/>
              </a:xfrm>
              <a:prstGeom prst="rect">
                <a:avLst/>
              </a:prstGeom>
              <a:grpFill/>
              <a:ln w="9525">
                <a:solidFill>
                  <a:schemeClr val="bg1"/>
                </a:solidFill>
                <a:miter lim="800000"/>
                <a:headEnd/>
                <a:tailEnd/>
              </a:ln>
              <a:extLst/>
            </p:spPr>
            <p:txBody>
              <a:bodyPr/>
              <a:lstStyle/>
              <a:p>
                <a:endParaRPr lang="zh-CN" altLang="en-US"/>
              </a:p>
            </p:txBody>
          </p:sp>
          <p:sp>
            <p:nvSpPr>
              <p:cNvPr id="36" name="Rectangle 566"/>
              <p:cNvSpPr>
                <a:spLocks noChangeArrowheads="1"/>
              </p:cNvSpPr>
              <p:nvPr/>
            </p:nvSpPr>
            <p:spPr bwMode="auto">
              <a:xfrm>
                <a:off x="2097088" y="5764213"/>
                <a:ext cx="11112" cy="173037"/>
              </a:xfrm>
              <a:prstGeom prst="rect">
                <a:avLst/>
              </a:prstGeom>
              <a:grpFill/>
              <a:ln w="9525">
                <a:solidFill>
                  <a:schemeClr val="bg1"/>
                </a:solidFill>
                <a:miter lim="800000"/>
                <a:headEnd/>
                <a:tailEnd/>
              </a:ln>
              <a:extLst/>
            </p:spPr>
            <p:txBody>
              <a:bodyPr/>
              <a:lstStyle/>
              <a:p>
                <a:endParaRPr lang="zh-CN" altLang="en-US"/>
              </a:p>
            </p:txBody>
          </p:sp>
          <p:sp>
            <p:nvSpPr>
              <p:cNvPr id="37" name="Rectangle 567"/>
              <p:cNvSpPr>
                <a:spLocks noChangeArrowheads="1"/>
              </p:cNvSpPr>
              <p:nvPr/>
            </p:nvSpPr>
            <p:spPr bwMode="auto">
              <a:xfrm>
                <a:off x="2051050" y="5764213"/>
                <a:ext cx="11113" cy="173037"/>
              </a:xfrm>
              <a:prstGeom prst="rect">
                <a:avLst/>
              </a:prstGeom>
              <a:grpFill/>
              <a:ln w="9525">
                <a:solidFill>
                  <a:schemeClr val="bg1"/>
                </a:solidFill>
                <a:miter lim="800000"/>
                <a:headEnd/>
                <a:tailEnd/>
              </a:ln>
              <a:extLst/>
            </p:spPr>
            <p:txBody>
              <a:bodyPr/>
              <a:lstStyle/>
              <a:p>
                <a:endParaRPr lang="zh-CN" altLang="en-US"/>
              </a:p>
            </p:txBody>
          </p:sp>
          <p:sp>
            <p:nvSpPr>
              <p:cNvPr id="38" name="Rectangle 568"/>
              <p:cNvSpPr>
                <a:spLocks noChangeArrowheads="1"/>
              </p:cNvSpPr>
              <p:nvPr/>
            </p:nvSpPr>
            <p:spPr bwMode="auto">
              <a:xfrm>
                <a:off x="2001838" y="5764213"/>
                <a:ext cx="25400" cy="173037"/>
              </a:xfrm>
              <a:prstGeom prst="rect">
                <a:avLst/>
              </a:prstGeom>
              <a:grpFill/>
              <a:ln w="9525">
                <a:solidFill>
                  <a:schemeClr val="bg1"/>
                </a:solidFill>
                <a:miter lim="800000"/>
                <a:headEnd/>
                <a:tailEnd/>
              </a:ln>
              <a:extLst/>
            </p:spPr>
            <p:txBody>
              <a:bodyPr/>
              <a:lstStyle/>
              <a:p>
                <a:endParaRPr lang="zh-CN" altLang="en-US"/>
              </a:p>
            </p:txBody>
          </p:sp>
          <p:sp>
            <p:nvSpPr>
              <p:cNvPr id="39" name="Rectangle 569"/>
              <p:cNvSpPr>
                <a:spLocks noChangeArrowheads="1"/>
              </p:cNvSpPr>
              <p:nvPr/>
            </p:nvSpPr>
            <p:spPr bwMode="auto">
              <a:xfrm>
                <a:off x="1920875" y="5764213"/>
                <a:ext cx="38100" cy="173037"/>
              </a:xfrm>
              <a:prstGeom prst="rect">
                <a:avLst/>
              </a:prstGeom>
              <a:grpFill/>
              <a:ln w="9525">
                <a:solidFill>
                  <a:schemeClr val="bg1"/>
                </a:solidFill>
                <a:miter lim="800000"/>
                <a:headEnd/>
                <a:tailEnd/>
              </a:ln>
              <a:extLst/>
            </p:spPr>
            <p:txBody>
              <a:bodyPr/>
              <a:lstStyle/>
              <a:p>
                <a:endParaRPr lang="zh-CN" altLang="en-US"/>
              </a:p>
            </p:txBody>
          </p:sp>
          <p:sp>
            <p:nvSpPr>
              <p:cNvPr id="40" name="Rectangle 570"/>
              <p:cNvSpPr>
                <a:spLocks noChangeArrowheads="1"/>
              </p:cNvSpPr>
              <p:nvPr/>
            </p:nvSpPr>
            <p:spPr bwMode="auto">
              <a:xfrm>
                <a:off x="1885950" y="5764213"/>
                <a:ext cx="12700" cy="173037"/>
              </a:xfrm>
              <a:prstGeom prst="rect">
                <a:avLst/>
              </a:prstGeom>
              <a:grpFill/>
              <a:ln w="9525">
                <a:solidFill>
                  <a:schemeClr val="bg1"/>
                </a:solidFill>
                <a:miter lim="800000"/>
                <a:headEnd/>
                <a:tailEnd/>
              </a:ln>
              <a:extLst/>
            </p:spPr>
            <p:txBody>
              <a:bodyPr/>
              <a:lstStyle/>
              <a:p>
                <a:endParaRPr lang="zh-CN" altLang="en-US"/>
              </a:p>
            </p:txBody>
          </p:sp>
          <p:sp>
            <p:nvSpPr>
              <p:cNvPr id="41" name="Rectangle 571"/>
              <p:cNvSpPr>
                <a:spLocks noChangeArrowheads="1"/>
              </p:cNvSpPr>
              <p:nvPr/>
            </p:nvSpPr>
            <p:spPr bwMode="auto">
              <a:xfrm>
                <a:off x="1839913" y="5764213"/>
                <a:ext cx="12700" cy="173037"/>
              </a:xfrm>
              <a:prstGeom prst="rect">
                <a:avLst/>
              </a:prstGeom>
              <a:grpFill/>
              <a:ln w="9525">
                <a:solidFill>
                  <a:schemeClr val="bg1"/>
                </a:solidFill>
                <a:miter lim="800000"/>
                <a:headEnd/>
                <a:tailEnd/>
              </a:ln>
              <a:extLst/>
            </p:spPr>
            <p:txBody>
              <a:bodyPr/>
              <a:lstStyle/>
              <a:p>
                <a:endParaRPr lang="zh-CN" altLang="en-US"/>
              </a:p>
            </p:txBody>
          </p:sp>
          <p:sp>
            <p:nvSpPr>
              <p:cNvPr id="42" name="Freeform 572"/>
              <p:cNvSpPr>
                <a:spLocks/>
              </p:cNvSpPr>
              <p:nvPr/>
            </p:nvSpPr>
            <p:spPr bwMode="auto">
              <a:xfrm>
                <a:off x="1725613" y="5659438"/>
                <a:ext cx="92075" cy="104775"/>
              </a:xfrm>
              <a:custGeom>
                <a:avLst/>
                <a:gdLst>
                  <a:gd name="T0" fmla="*/ 2147483646 w 40"/>
                  <a:gd name="T1" fmla="*/ 2147483646 h 45"/>
                  <a:gd name="T2" fmla="*/ 2147483646 w 40"/>
                  <a:gd name="T3" fmla="*/ 2147483646 h 45"/>
                  <a:gd name="T4" fmla="*/ 2147483646 w 40"/>
                  <a:gd name="T5" fmla="*/ 2147483646 h 45"/>
                  <a:gd name="T6" fmla="*/ 2147483646 w 40"/>
                  <a:gd name="T7" fmla="*/ 2147483646 h 45"/>
                  <a:gd name="T8" fmla="*/ 2147483646 w 40"/>
                  <a:gd name="T9" fmla="*/ 2147483646 h 45"/>
                  <a:gd name="T10" fmla="*/ 2147483646 w 40"/>
                  <a:gd name="T11" fmla="*/ 2147483646 h 45"/>
                  <a:gd name="T12" fmla="*/ 2147483646 w 40"/>
                  <a:gd name="T13" fmla="*/ 2147483646 h 45"/>
                  <a:gd name="T14" fmla="*/ 2147483646 w 40"/>
                  <a:gd name="T15" fmla="*/ 2147483646 h 45"/>
                  <a:gd name="T16" fmla="*/ 2147483646 w 40"/>
                  <a:gd name="T17" fmla="*/ 2147483646 h 45"/>
                  <a:gd name="T18" fmla="*/ 0 w 40"/>
                  <a:gd name="T19" fmla="*/ 2147483646 h 45"/>
                  <a:gd name="T20" fmla="*/ 0 w 40"/>
                  <a:gd name="T21" fmla="*/ 2147483646 h 45"/>
                  <a:gd name="T22" fmla="*/ 0 w 40"/>
                  <a:gd name="T23" fmla="*/ 2147483646 h 45"/>
                  <a:gd name="T24" fmla="*/ 2147483646 w 40"/>
                  <a:gd name="T25" fmla="*/ 0 h 45"/>
                  <a:gd name="T26" fmla="*/ 2147483646 w 40"/>
                  <a:gd name="T27" fmla="*/ 0 h 45"/>
                  <a:gd name="T28" fmla="*/ 2147483646 w 40"/>
                  <a:gd name="T29" fmla="*/ 0 h 45"/>
                  <a:gd name="T30" fmla="*/ 2147483646 w 40"/>
                  <a:gd name="T31" fmla="*/ 0 h 45"/>
                  <a:gd name="T32" fmla="*/ 2147483646 w 40"/>
                  <a:gd name="T33" fmla="*/ 0 h 45"/>
                  <a:gd name="T34" fmla="*/ 2147483646 w 40"/>
                  <a:gd name="T35" fmla="*/ 0 h 45"/>
                  <a:gd name="T36" fmla="*/ 2147483646 w 40"/>
                  <a:gd name="T37" fmla="*/ 2147483646 h 45"/>
                  <a:gd name="T38" fmla="*/ 2147483646 w 40"/>
                  <a:gd name="T39" fmla="*/ 2147483646 h 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0" h="45">
                    <a:moveTo>
                      <a:pt x="35" y="10"/>
                    </a:moveTo>
                    <a:cubicBezTo>
                      <a:pt x="35" y="10"/>
                      <a:pt x="35" y="10"/>
                      <a:pt x="35" y="10"/>
                    </a:cubicBezTo>
                    <a:cubicBezTo>
                      <a:pt x="33" y="10"/>
                      <a:pt x="33" y="10"/>
                      <a:pt x="33" y="10"/>
                    </a:cubicBezTo>
                    <a:cubicBezTo>
                      <a:pt x="33" y="10"/>
                      <a:pt x="33" y="10"/>
                      <a:pt x="33" y="10"/>
                    </a:cubicBezTo>
                    <a:cubicBezTo>
                      <a:pt x="20" y="10"/>
                      <a:pt x="20" y="10"/>
                      <a:pt x="20" y="10"/>
                    </a:cubicBezTo>
                    <a:cubicBezTo>
                      <a:pt x="15" y="10"/>
                      <a:pt x="10" y="14"/>
                      <a:pt x="10" y="20"/>
                    </a:cubicBezTo>
                    <a:cubicBezTo>
                      <a:pt x="10" y="40"/>
                      <a:pt x="10" y="40"/>
                      <a:pt x="10" y="40"/>
                    </a:cubicBezTo>
                    <a:cubicBezTo>
                      <a:pt x="10" y="40"/>
                      <a:pt x="10" y="40"/>
                      <a:pt x="10" y="40"/>
                    </a:cubicBezTo>
                    <a:cubicBezTo>
                      <a:pt x="10" y="43"/>
                      <a:pt x="8" y="45"/>
                      <a:pt x="5" y="45"/>
                    </a:cubicBezTo>
                    <a:cubicBezTo>
                      <a:pt x="2" y="45"/>
                      <a:pt x="0" y="43"/>
                      <a:pt x="0" y="40"/>
                    </a:cubicBezTo>
                    <a:cubicBezTo>
                      <a:pt x="0" y="40"/>
                      <a:pt x="0" y="40"/>
                      <a:pt x="0" y="40"/>
                    </a:cubicBezTo>
                    <a:cubicBezTo>
                      <a:pt x="0" y="15"/>
                      <a:pt x="0" y="15"/>
                      <a:pt x="0" y="15"/>
                    </a:cubicBezTo>
                    <a:cubicBezTo>
                      <a:pt x="0" y="6"/>
                      <a:pt x="7" y="0"/>
                      <a:pt x="15" y="0"/>
                    </a:cubicBezTo>
                    <a:cubicBezTo>
                      <a:pt x="19" y="0"/>
                      <a:pt x="19" y="0"/>
                      <a:pt x="19" y="0"/>
                    </a:cubicBezTo>
                    <a:cubicBezTo>
                      <a:pt x="19" y="0"/>
                      <a:pt x="19" y="0"/>
                      <a:pt x="19" y="0"/>
                    </a:cubicBezTo>
                    <a:cubicBezTo>
                      <a:pt x="35" y="0"/>
                      <a:pt x="35" y="0"/>
                      <a:pt x="35" y="0"/>
                    </a:cubicBezTo>
                    <a:cubicBezTo>
                      <a:pt x="35" y="0"/>
                      <a:pt x="35" y="0"/>
                      <a:pt x="35" y="0"/>
                    </a:cubicBezTo>
                    <a:cubicBezTo>
                      <a:pt x="35" y="0"/>
                      <a:pt x="35" y="0"/>
                      <a:pt x="35" y="0"/>
                    </a:cubicBezTo>
                    <a:cubicBezTo>
                      <a:pt x="38" y="0"/>
                      <a:pt x="40" y="2"/>
                      <a:pt x="40" y="5"/>
                    </a:cubicBezTo>
                    <a:cubicBezTo>
                      <a:pt x="40" y="7"/>
                      <a:pt x="38" y="10"/>
                      <a:pt x="35" y="10"/>
                    </a:cubicBezTo>
                    <a:close/>
                  </a:path>
                </a:pathLst>
              </a:custGeom>
              <a:grpFill/>
              <a:ln w="9525">
                <a:solidFill>
                  <a:schemeClr val="bg1"/>
                </a:solidFill>
                <a:round/>
                <a:headEnd/>
                <a:tailEnd/>
              </a:ln>
              <a:extLst/>
            </p:spPr>
            <p:txBody>
              <a:bodyPr/>
              <a:lstStyle/>
              <a:p>
                <a:endParaRPr lang="zh-CN" altLang="en-US"/>
              </a:p>
            </p:txBody>
          </p:sp>
          <p:sp>
            <p:nvSpPr>
              <p:cNvPr id="43" name="Rectangle 573"/>
              <p:cNvSpPr>
                <a:spLocks noChangeArrowheads="1"/>
              </p:cNvSpPr>
              <p:nvPr/>
            </p:nvSpPr>
            <p:spPr bwMode="auto">
              <a:xfrm>
                <a:off x="1793875" y="5764213"/>
                <a:ext cx="23813" cy="173037"/>
              </a:xfrm>
              <a:prstGeom prst="rect">
                <a:avLst/>
              </a:prstGeom>
              <a:grpFill/>
              <a:ln w="9525">
                <a:solidFill>
                  <a:schemeClr val="bg1"/>
                </a:solidFill>
                <a:miter lim="800000"/>
                <a:headEnd/>
                <a:tailEnd/>
              </a:ln>
              <a:extLst/>
            </p:spPr>
            <p:txBody>
              <a:bodyPr/>
              <a:lstStyle/>
              <a:p>
                <a:endParaRPr lang="zh-CN" altLang="en-US"/>
              </a:p>
            </p:txBody>
          </p:sp>
          <p:sp>
            <p:nvSpPr>
              <p:cNvPr id="44" name="Rectangle 574"/>
              <p:cNvSpPr>
                <a:spLocks noChangeArrowheads="1"/>
              </p:cNvSpPr>
              <p:nvPr/>
            </p:nvSpPr>
            <p:spPr bwMode="auto">
              <a:xfrm>
                <a:off x="1793875" y="5937250"/>
                <a:ext cx="23813" cy="114300"/>
              </a:xfrm>
              <a:prstGeom prst="rect">
                <a:avLst/>
              </a:prstGeom>
              <a:grpFill/>
              <a:ln w="9525">
                <a:solidFill>
                  <a:schemeClr val="bg1"/>
                </a:solidFill>
                <a:miter lim="800000"/>
                <a:headEnd/>
                <a:tailEnd/>
              </a:ln>
              <a:extLst/>
            </p:spPr>
            <p:txBody>
              <a:bodyPr/>
              <a:lstStyle/>
              <a:p>
                <a:endParaRPr lang="zh-CN" altLang="en-US"/>
              </a:p>
            </p:txBody>
          </p:sp>
          <p:sp>
            <p:nvSpPr>
              <p:cNvPr id="45" name="Freeform 575"/>
              <p:cNvSpPr>
                <a:spLocks/>
              </p:cNvSpPr>
              <p:nvPr/>
            </p:nvSpPr>
            <p:spPr bwMode="auto">
              <a:xfrm>
                <a:off x="1725613" y="6051550"/>
                <a:ext cx="92075" cy="106363"/>
              </a:xfrm>
              <a:custGeom>
                <a:avLst/>
                <a:gdLst>
                  <a:gd name="T0" fmla="*/ 0 w 40"/>
                  <a:gd name="T1" fmla="*/ 2147483646 h 46"/>
                  <a:gd name="T2" fmla="*/ 2147483646 w 40"/>
                  <a:gd name="T3" fmla="*/ 0 h 46"/>
                  <a:gd name="T4" fmla="*/ 2147483646 w 40"/>
                  <a:gd name="T5" fmla="*/ 2147483646 h 46"/>
                  <a:gd name="T6" fmla="*/ 2147483646 w 40"/>
                  <a:gd name="T7" fmla="*/ 2147483646 h 46"/>
                  <a:gd name="T8" fmla="*/ 2147483646 w 40"/>
                  <a:gd name="T9" fmla="*/ 2147483646 h 46"/>
                  <a:gd name="T10" fmla="*/ 2147483646 w 40"/>
                  <a:gd name="T11" fmla="*/ 2147483646 h 46"/>
                  <a:gd name="T12" fmla="*/ 2147483646 w 40"/>
                  <a:gd name="T13" fmla="*/ 2147483646 h 46"/>
                  <a:gd name="T14" fmla="*/ 2147483646 w 40"/>
                  <a:gd name="T15" fmla="*/ 2147483646 h 46"/>
                  <a:gd name="T16" fmla="*/ 2147483646 w 40"/>
                  <a:gd name="T17" fmla="*/ 2147483646 h 46"/>
                  <a:gd name="T18" fmla="*/ 2147483646 w 40"/>
                  <a:gd name="T19" fmla="*/ 2147483646 h 46"/>
                  <a:gd name="T20" fmla="*/ 2147483646 w 40"/>
                  <a:gd name="T21" fmla="*/ 2147483646 h 46"/>
                  <a:gd name="T22" fmla="*/ 2147483646 w 40"/>
                  <a:gd name="T23" fmla="*/ 2147483646 h 46"/>
                  <a:gd name="T24" fmla="*/ 2147483646 w 40"/>
                  <a:gd name="T25" fmla="*/ 2147483646 h 46"/>
                  <a:gd name="T26" fmla="*/ 2147483646 w 40"/>
                  <a:gd name="T27" fmla="*/ 2147483646 h 46"/>
                  <a:gd name="T28" fmla="*/ 2147483646 w 40"/>
                  <a:gd name="T29" fmla="*/ 2147483646 h 46"/>
                  <a:gd name="T30" fmla="*/ 2147483646 w 40"/>
                  <a:gd name="T31" fmla="*/ 2147483646 h 46"/>
                  <a:gd name="T32" fmla="*/ 0 w 40"/>
                  <a:gd name="T33" fmla="*/ 2147483646 h 46"/>
                  <a:gd name="T34" fmla="*/ 0 w 40"/>
                  <a:gd name="T35" fmla="*/ 2147483646 h 46"/>
                  <a:gd name="T36" fmla="*/ 0 w 40"/>
                  <a:gd name="T37" fmla="*/ 2147483646 h 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0" h="46">
                    <a:moveTo>
                      <a:pt x="0" y="5"/>
                    </a:moveTo>
                    <a:cubicBezTo>
                      <a:pt x="0" y="3"/>
                      <a:pt x="2" y="0"/>
                      <a:pt x="5" y="0"/>
                    </a:cubicBezTo>
                    <a:cubicBezTo>
                      <a:pt x="8" y="0"/>
                      <a:pt x="10" y="3"/>
                      <a:pt x="10" y="5"/>
                    </a:cubicBezTo>
                    <a:cubicBezTo>
                      <a:pt x="10" y="5"/>
                      <a:pt x="10" y="5"/>
                      <a:pt x="10" y="6"/>
                    </a:cubicBezTo>
                    <a:cubicBezTo>
                      <a:pt x="10" y="25"/>
                      <a:pt x="10" y="25"/>
                      <a:pt x="10" y="25"/>
                    </a:cubicBezTo>
                    <a:cubicBezTo>
                      <a:pt x="10" y="31"/>
                      <a:pt x="14" y="35"/>
                      <a:pt x="19" y="35"/>
                    </a:cubicBezTo>
                    <a:cubicBezTo>
                      <a:pt x="19" y="35"/>
                      <a:pt x="19" y="35"/>
                      <a:pt x="19" y="35"/>
                    </a:cubicBezTo>
                    <a:cubicBezTo>
                      <a:pt x="35" y="35"/>
                      <a:pt x="35" y="35"/>
                      <a:pt x="35" y="35"/>
                    </a:cubicBezTo>
                    <a:cubicBezTo>
                      <a:pt x="35" y="35"/>
                      <a:pt x="35" y="35"/>
                      <a:pt x="35" y="35"/>
                    </a:cubicBezTo>
                    <a:cubicBezTo>
                      <a:pt x="35" y="35"/>
                      <a:pt x="35" y="35"/>
                      <a:pt x="35" y="35"/>
                    </a:cubicBezTo>
                    <a:cubicBezTo>
                      <a:pt x="38" y="35"/>
                      <a:pt x="40" y="38"/>
                      <a:pt x="40" y="40"/>
                    </a:cubicBezTo>
                    <a:cubicBezTo>
                      <a:pt x="40" y="43"/>
                      <a:pt x="38" y="45"/>
                      <a:pt x="35" y="45"/>
                    </a:cubicBezTo>
                    <a:cubicBezTo>
                      <a:pt x="35" y="45"/>
                      <a:pt x="35" y="45"/>
                      <a:pt x="35" y="45"/>
                    </a:cubicBezTo>
                    <a:cubicBezTo>
                      <a:pt x="33" y="45"/>
                      <a:pt x="33" y="45"/>
                      <a:pt x="33" y="45"/>
                    </a:cubicBezTo>
                    <a:cubicBezTo>
                      <a:pt x="33" y="46"/>
                      <a:pt x="33" y="46"/>
                      <a:pt x="33" y="46"/>
                    </a:cubicBezTo>
                    <a:cubicBezTo>
                      <a:pt x="15" y="46"/>
                      <a:pt x="15" y="46"/>
                      <a:pt x="15" y="46"/>
                    </a:cubicBezTo>
                    <a:cubicBezTo>
                      <a:pt x="7" y="46"/>
                      <a:pt x="0" y="39"/>
                      <a:pt x="0" y="30"/>
                    </a:cubicBezTo>
                    <a:cubicBezTo>
                      <a:pt x="0" y="5"/>
                      <a:pt x="0" y="5"/>
                      <a:pt x="0" y="5"/>
                    </a:cubicBezTo>
                    <a:cubicBezTo>
                      <a:pt x="0" y="5"/>
                      <a:pt x="0" y="5"/>
                      <a:pt x="0" y="5"/>
                    </a:cubicBezTo>
                    <a:close/>
                  </a:path>
                </a:pathLst>
              </a:custGeom>
              <a:grpFill/>
              <a:ln w="9525">
                <a:solidFill>
                  <a:schemeClr val="bg1"/>
                </a:solidFill>
                <a:round/>
                <a:headEnd/>
                <a:tailEnd/>
              </a:ln>
              <a:extLst/>
            </p:spPr>
            <p:txBody>
              <a:bodyPr/>
              <a:lstStyle/>
              <a:p>
                <a:endParaRPr lang="zh-CN" altLang="en-US"/>
              </a:p>
            </p:txBody>
          </p:sp>
          <p:sp>
            <p:nvSpPr>
              <p:cNvPr id="46" name="Rectangle 576"/>
              <p:cNvSpPr>
                <a:spLocks noChangeArrowheads="1"/>
              </p:cNvSpPr>
              <p:nvPr/>
            </p:nvSpPr>
            <p:spPr bwMode="auto">
              <a:xfrm>
                <a:off x="1839913" y="5937250"/>
                <a:ext cx="12700" cy="68263"/>
              </a:xfrm>
              <a:prstGeom prst="rect">
                <a:avLst/>
              </a:prstGeom>
              <a:grpFill/>
              <a:ln w="9525">
                <a:solidFill>
                  <a:schemeClr val="bg1"/>
                </a:solidFill>
                <a:miter lim="800000"/>
                <a:headEnd/>
                <a:tailEnd/>
              </a:ln>
              <a:extLst/>
            </p:spPr>
            <p:txBody>
              <a:bodyPr/>
              <a:lstStyle/>
              <a:p>
                <a:endParaRPr lang="zh-CN" altLang="en-US"/>
              </a:p>
            </p:txBody>
          </p:sp>
          <p:sp>
            <p:nvSpPr>
              <p:cNvPr id="47" name="Rectangle 577"/>
              <p:cNvSpPr>
                <a:spLocks noChangeArrowheads="1"/>
              </p:cNvSpPr>
              <p:nvPr/>
            </p:nvSpPr>
            <p:spPr bwMode="auto">
              <a:xfrm>
                <a:off x="1839913" y="6029325"/>
                <a:ext cx="23812" cy="22225"/>
              </a:xfrm>
              <a:prstGeom prst="rect">
                <a:avLst/>
              </a:prstGeom>
              <a:grpFill/>
              <a:ln w="9525">
                <a:solidFill>
                  <a:schemeClr val="bg1"/>
                </a:solidFill>
                <a:miter lim="800000"/>
                <a:headEnd/>
                <a:tailEnd/>
              </a:ln>
              <a:extLst/>
            </p:spPr>
            <p:txBody>
              <a:bodyPr/>
              <a:lstStyle/>
              <a:p>
                <a:endParaRPr lang="zh-CN" altLang="en-US"/>
              </a:p>
            </p:txBody>
          </p:sp>
          <p:sp>
            <p:nvSpPr>
              <p:cNvPr id="48" name="Rectangle 578"/>
              <p:cNvSpPr>
                <a:spLocks noChangeArrowheads="1"/>
              </p:cNvSpPr>
              <p:nvPr/>
            </p:nvSpPr>
            <p:spPr bwMode="auto">
              <a:xfrm>
                <a:off x="1885950" y="5937250"/>
                <a:ext cx="12700" cy="68263"/>
              </a:xfrm>
              <a:prstGeom prst="rect">
                <a:avLst/>
              </a:prstGeom>
              <a:grpFill/>
              <a:ln w="9525">
                <a:solidFill>
                  <a:schemeClr val="bg1"/>
                </a:solidFill>
                <a:miter lim="800000"/>
                <a:headEnd/>
                <a:tailEnd/>
              </a:ln>
              <a:extLst/>
            </p:spPr>
            <p:txBody>
              <a:bodyPr/>
              <a:lstStyle/>
              <a:p>
                <a:endParaRPr lang="zh-CN" altLang="en-US"/>
              </a:p>
            </p:txBody>
          </p:sp>
          <p:sp>
            <p:nvSpPr>
              <p:cNvPr id="49" name="Rectangle 579"/>
              <p:cNvSpPr>
                <a:spLocks noChangeArrowheads="1"/>
              </p:cNvSpPr>
              <p:nvPr/>
            </p:nvSpPr>
            <p:spPr bwMode="auto">
              <a:xfrm>
                <a:off x="1885950" y="6029325"/>
                <a:ext cx="23813" cy="22225"/>
              </a:xfrm>
              <a:prstGeom prst="rect">
                <a:avLst/>
              </a:prstGeom>
              <a:grpFill/>
              <a:ln w="9525">
                <a:solidFill>
                  <a:schemeClr val="bg1"/>
                </a:solidFill>
                <a:miter lim="800000"/>
                <a:headEnd/>
                <a:tailEnd/>
              </a:ln>
              <a:extLst/>
            </p:spPr>
            <p:txBody>
              <a:bodyPr/>
              <a:lstStyle/>
              <a:p>
                <a:endParaRPr lang="zh-CN" altLang="en-US"/>
              </a:p>
            </p:txBody>
          </p:sp>
          <p:sp>
            <p:nvSpPr>
              <p:cNvPr id="50" name="Rectangle 580"/>
              <p:cNvSpPr>
                <a:spLocks noChangeArrowheads="1"/>
              </p:cNvSpPr>
              <p:nvPr/>
            </p:nvSpPr>
            <p:spPr bwMode="auto">
              <a:xfrm>
                <a:off x="1920875" y="5937250"/>
                <a:ext cx="38100" cy="68263"/>
              </a:xfrm>
              <a:prstGeom prst="rect">
                <a:avLst/>
              </a:prstGeom>
              <a:grpFill/>
              <a:ln w="9525">
                <a:solidFill>
                  <a:schemeClr val="bg1"/>
                </a:solidFill>
                <a:miter lim="800000"/>
                <a:headEnd/>
                <a:tailEnd/>
              </a:ln>
              <a:extLst/>
            </p:spPr>
            <p:txBody>
              <a:bodyPr/>
              <a:lstStyle/>
              <a:p>
                <a:endParaRPr lang="zh-CN" altLang="en-US"/>
              </a:p>
            </p:txBody>
          </p:sp>
          <p:sp>
            <p:nvSpPr>
              <p:cNvPr id="51" name="Rectangle 581"/>
              <p:cNvSpPr>
                <a:spLocks noChangeArrowheads="1"/>
              </p:cNvSpPr>
              <p:nvPr/>
            </p:nvSpPr>
            <p:spPr bwMode="auto">
              <a:xfrm>
                <a:off x="1933575" y="6029325"/>
                <a:ext cx="22225" cy="22225"/>
              </a:xfrm>
              <a:prstGeom prst="rect">
                <a:avLst/>
              </a:prstGeom>
              <a:grpFill/>
              <a:ln w="9525">
                <a:solidFill>
                  <a:schemeClr val="bg1"/>
                </a:solidFill>
                <a:miter lim="800000"/>
                <a:headEnd/>
                <a:tailEnd/>
              </a:ln>
              <a:extLst/>
            </p:spPr>
            <p:txBody>
              <a:bodyPr/>
              <a:lstStyle/>
              <a:p>
                <a:endParaRPr lang="zh-CN" altLang="en-US"/>
              </a:p>
            </p:txBody>
          </p:sp>
          <p:sp>
            <p:nvSpPr>
              <p:cNvPr id="52" name="Rectangle 582"/>
              <p:cNvSpPr>
                <a:spLocks noChangeArrowheads="1"/>
              </p:cNvSpPr>
              <p:nvPr/>
            </p:nvSpPr>
            <p:spPr bwMode="auto">
              <a:xfrm>
                <a:off x="2001838" y="5937250"/>
                <a:ext cx="25400" cy="68263"/>
              </a:xfrm>
              <a:prstGeom prst="rect">
                <a:avLst/>
              </a:prstGeom>
              <a:grpFill/>
              <a:ln w="9525">
                <a:solidFill>
                  <a:schemeClr val="bg1"/>
                </a:solidFill>
                <a:miter lim="800000"/>
                <a:headEnd/>
                <a:tailEnd/>
              </a:ln>
              <a:extLst/>
            </p:spPr>
            <p:txBody>
              <a:bodyPr/>
              <a:lstStyle/>
              <a:p>
                <a:endParaRPr lang="zh-CN" altLang="en-US"/>
              </a:p>
            </p:txBody>
          </p:sp>
          <p:sp>
            <p:nvSpPr>
              <p:cNvPr id="53" name="Rectangle 583"/>
              <p:cNvSpPr>
                <a:spLocks noChangeArrowheads="1"/>
              </p:cNvSpPr>
              <p:nvPr/>
            </p:nvSpPr>
            <p:spPr bwMode="auto">
              <a:xfrm>
                <a:off x="1979613" y="6029325"/>
                <a:ext cx="22225" cy="22225"/>
              </a:xfrm>
              <a:prstGeom prst="rect">
                <a:avLst/>
              </a:prstGeom>
              <a:grpFill/>
              <a:ln w="9525">
                <a:solidFill>
                  <a:schemeClr val="bg1"/>
                </a:solidFill>
                <a:miter lim="800000"/>
                <a:headEnd/>
                <a:tailEnd/>
              </a:ln>
              <a:extLst/>
            </p:spPr>
            <p:txBody>
              <a:bodyPr/>
              <a:lstStyle/>
              <a:p>
                <a:endParaRPr lang="zh-CN" altLang="en-US"/>
              </a:p>
            </p:txBody>
          </p:sp>
          <p:sp>
            <p:nvSpPr>
              <p:cNvPr id="54" name="Rectangle 584"/>
              <p:cNvSpPr>
                <a:spLocks noChangeArrowheads="1"/>
              </p:cNvSpPr>
              <p:nvPr/>
            </p:nvSpPr>
            <p:spPr bwMode="auto">
              <a:xfrm>
                <a:off x="2051050" y="5937250"/>
                <a:ext cx="11113" cy="68263"/>
              </a:xfrm>
              <a:prstGeom prst="rect">
                <a:avLst/>
              </a:prstGeom>
              <a:grpFill/>
              <a:ln w="9525">
                <a:solidFill>
                  <a:schemeClr val="bg1"/>
                </a:solidFill>
                <a:miter lim="800000"/>
                <a:headEnd/>
                <a:tailEnd/>
              </a:ln>
              <a:extLst/>
            </p:spPr>
            <p:txBody>
              <a:bodyPr/>
              <a:lstStyle/>
              <a:p>
                <a:endParaRPr lang="zh-CN" altLang="en-US"/>
              </a:p>
            </p:txBody>
          </p:sp>
          <p:sp>
            <p:nvSpPr>
              <p:cNvPr id="55" name="Rectangle 585"/>
              <p:cNvSpPr>
                <a:spLocks noChangeArrowheads="1"/>
              </p:cNvSpPr>
              <p:nvPr/>
            </p:nvSpPr>
            <p:spPr bwMode="auto">
              <a:xfrm>
                <a:off x="2038350" y="6029325"/>
                <a:ext cx="23813" cy="22225"/>
              </a:xfrm>
              <a:prstGeom prst="rect">
                <a:avLst/>
              </a:prstGeom>
              <a:grpFill/>
              <a:ln w="9525">
                <a:solidFill>
                  <a:schemeClr val="bg1"/>
                </a:solidFill>
                <a:miter lim="800000"/>
                <a:headEnd/>
                <a:tailEnd/>
              </a:ln>
              <a:extLst/>
            </p:spPr>
            <p:txBody>
              <a:bodyPr/>
              <a:lstStyle/>
              <a:p>
                <a:endParaRPr lang="zh-CN" altLang="en-US"/>
              </a:p>
            </p:txBody>
          </p:sp>
          <p:sp>
            <p:nvSpPr>
              <p:cNvPr id="56" name="Rectangle 586"/>
              <p:cNvSpPr>
                <a:spLocks noChangeArrowheads="1"/>
              </p:cNvSpPr>
              <p:nvPr/>
            </p:nvSpPr>
            <p:spPr bwMode="auto">
              <a:xfrm>
                <a:off x="2097088" y="5937250"/>
                <a:ext cx="11112" cy="68263"/>
              </a:xfrm>
              <a:prstGeom prst="rect">
                <a:avLst/>
              </a:prstGeom>
              <a:grpFill/>
              <a:ln w="9525">
                <a:solidFill>
                  <a:schemeClr val="bg1"/>
                </a:solidFill>
                <a:miter lim="800000"/>
                <a:headEnd/>
                <a:tailEnd/>
              </a:ln>
              <a:extLst/>
            </p:spPr>
            <p:txBody>
              <a:bodyPr/>
              <a:lstStyle/>
              <a:p>
                <a:endParaRPr lang="zh-CN" altLang="en-US"/>
              </a:p>
            </p:txBody>
          </p:sp>
          <p:sp>
            <p:nvSpPr>
              <p:cNvPr id="57" name="Rectangle 587"/>
              <p:cNvSpPr>
                <a:spLocks noChangeArrowheads="1"/>
              </p:cNvSpPr>
              <p:nvPr/>
            </p:nvSpPr>
            <p:spPr bwMode="auto">
              <a:xfrm>
                <a:off x="2085975" y="6029325"/>
                <a:ext cx="22225" cy="22225"/>
              </a:xfrm>
              <a:prstGeom prst="rect">
                <a:avLst/>
              </a:prstGeom>
              <a:grpFill/>
              <a:ln w="9525">
                <a:solidFill>
                  <a:schemeClr val="bg1"/>
                </a:solidFill>
                <a:miter lim="800000"/>
                <a:headEnd/>
                <a:tailEnd/>
              </a:ln>
              <a:extLst/>
            </p:spPr>
            <p:txBody>
              <a:bodyPr/>
              <a:lstStyle/>
              <a:p>
                <a:endParaRPr lang="zh-CN" altLang="en-US"/>
              </a:p>
            </p:txBody>
          </p:sp>
          <p:sp>
            <p:nvSpPr>
              <p:cNvPr id="58" name="Rectangle 588"/>
              <p:cNvSpPr>
                <a:spLocks noChangeArrowheads="1"/>
              </p:cNvSpPr>
              <p:nvPr/>
            </p:nvSpPr>
            <p:spPr bwMode="auto">
              <a:xfrm>
                <a:off x="2132013" y="5937250"/>
                <a:ext cx="22225" cy="114300"/>
              </a:xfrm>
              <a:prstGeom prst="rect">
                <a:avLst/>
              </a:prstGeom>
              <a:grpFill/>
              <a:ln w="9525">
                <a:solidFill>
                  <a:schemeClr val="bg1"/>
                </a:solidFill>
                <a:miter lim="800000"/>
                <a:headEnd/>
                <a:tailEnd/>
              </a:ln>
              <a:extLst/>
            </p:spPr>
            <p:txBody>
              <a:bodyPr/>
              <a:lstStyle/>
              <a:p>
                <a:endParaRPr lang="zh-CN" altLang="en-US"/>
              </a:p>
            </p:txBody>
          </p:sp>
          <p:sp>
            <p:nvSpPr>
              <p:cNvPr id="59" name="Freeform 589"/>
              <p:cNvSpPr>
                <a:spLocks/>
              </p:cNvSpPr>
              <p:nvPr/>
            </p:nvSpPr>
            <p:spPr bwMode="auto">
              <a:xfrm>
                <a:off x="2132013" y="6051550"/>
                <a:ext cx="92075" cy="106363"/>
              </a:xfrm>
              <a:custGeom>
                <a:avLst/>
                <a:gdLst>
                  <a:gd name="T0" fmla="*/ 2147483646 w 40"/>
                  <a:gd name="T1" fmla="*/ 2147483646 h 46"/>
                  <a:gd name="T2" fmla="*/ 2147483646 w 40"/>
                  <a:gd name="T3" fmla="*/ 2147483646 h 46"/>
                  <a:gd name="T4" fmla="*/ 2147483646 w 40"/>
                  <a:gd name="T5" fmla="*/ 2147483646 h 46"/>
                  <a:gd name="T6" fmla="*/ 2147483646 w 40"/>
                  <a:gd name="T7" fmla="*/ 2147483646 h 46"/>
                  <a:gd name="T8" fmla="*/ 2147483646 w 40"/>
                  <a:gd name="T9" fmla="*/ 2147483646 h 46"/>
                  <a:gd name="T10" fmla="*/ 2147483646 w 40"/>
                  <a:gd name="T11" fmla="*/ 2147483646 h 46"/>
                  <a:gd name="T12" fmla="*/ 2147483646 w 40"/>
                  <a:gd name="T13" fmla="*/ 2147483646 h 46"/>
                  <a:gd name="T14" fmla="*/ 2147483646 w 40"/>
                  <a:gd name="T15" fmla="*/ 2147483646 h 46"/>
                  <a:gd name="T16" fmla="*/ 2147483646 w 40"/>
                  <a:gd name="T17" fmla="*/ 0 h 46"/>
                  <a:gd name="T18" fmla="*/ 2147483646 w 40"/>
                  <a:gd name="T19" fmla="*/ 2147483646 h 46"/>
                  <a:gd name="T20" fmla="*/ 2147483646 w 40"/>
                  <a:gd name="T21" fmla="*/ 2147483646 h 46"/>
                  <a:gd name="T22" fmla="*/ 2147483646 w 40"/>
                  <a:gd name="T23" fmla="*/ 2147483646 h 46"/>
                  <a:gd name="T24" fmla="*/ 2147483646 w 40"/>
                  <a:gd name="T25" fmla="*/ 2147483646 h 46"/>
                  <a:gd name="T26" fmla="*/ 2147483646 w 40"/>
                  <a:gd name="T27" fmla="*/ 2147483646 h 46"/>
                  <a:gd name="T28" fmla="*/ 2147483646 w 40"/>
                  <a:gd name="T29" fmla="*/ 2147483646 h 46"/>
                  <a:gd name="T30" fmla="*/ 2147483646 w 40"/>
                  <a:gd name="T31" fmla="*/ 2147483646 h 46"/>
                  <a:gd name="T32" fmla="*/ 2147483646 w 40"/>
                  <a:gd name="T33" fmla="*/ 2147483646 h 46"/>
                  <a:gd name="T34" fmla="*/ 0 w 40"/>
                  <a:gd name="T35" fmla="*/ 2147483646 h 46"/>
                  <a:gd name="T36" fmla="*/ 2147483646 w 40"/>
                  <a:gd name="T37" fmla="*/ 2147483646 h 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0" h="46">
                    <a:moveTo>
                      <a:pt x="5" y="35"/>
                    </a:moveTo>
                    <a:cubicBezTo>
                      <a:pt x="5" y="35"/>
                      <a:pt x="5" y="35"/>
                      <a:pt x="5" y="35"/>
                    </a:cubicBezTo>
                    <a:cubicBezTo>
                      <a:pt x="5" y="35"/>
                      <a:pt x="5" y="35"/>
                      <a:pt x="5" y="35"/>
                    </a:cubicBezTo>
                    <a:cubicBezTo>
                      <a:pt x="22" y="35"/>
                      <a:pt x="22" y="35"/>
                      <a:pt x="22" y="35"/>
                    </a:cubicBezTo>
                    <a:cubicBezTo>
                      <a:pt x="22" y="35"/>
                      <a:pt x="22" y="35"/>
                      <a:pt x="22" y="35"/>
                    </a:cubicBezTo>
                    <a:cubicBezTo>
                      <a:pt x="26" y="35"/>
                      <a:pt x="30" y="30"/>
                      <a:pt x="30" y="25"/>
                    </a:cubicBezTo>
                    <a:cubicBezTo>
                      <a:pt x="30" y="6"/>
                      <a:pt x="30" y="6"/>
                      <a:pt x="30" y="6"/>
                    </a:cubicBezTo>
                    <a:cubicBezTo>
                      <a:pt x="30" y="5"/>
                      <a:pt x="30" y="5"/>
                      <a:pt x="30" y="5"/>
                    </a:cubicBezTo>
                    <a:cubicBezTo>
                      <a:pt x="30" y="3"/>
                      <a:pt x="32" y="0"/>
                      <a:pt x="35" y="0"/>
                    </a:cubicBezTo>
                    <a:cubicBezTo>
                      <a:pt x="38" y="0"/>
                      <a:pt x="40" y="3"/>
                      <a:pt x="40" y="5"/>
                    </a:cubicBezTo>
                    <a:cubicBezTo>
                      <a:pt x="40" y="5"/>
                      <a:pt x="40" y="5"/>
                      <a:pt x="40" y="5"/>
                    </a:cubicBezTo>
                    <a:cubicBezTo>
                      <a:pt x="40" y="30"/>
                      <a:pt x="40" y="30"/>
                      <a:pt x="40" y="30"/>
                    </a:cubicBezTo>
                    <a:cubicBezTo>
                      <a:pt x="40" y="39"/>
                      <a:pt x="33" y="46"/>
                      <a:pt x="25" y="46"/>
                    </a:cubicBezTo>
                    <a:cubicBezTo>
                      <a:pt x="12" y="46"/>
                      <a:pt x="12" y="46"/>
                      <a:pt x="12" y="46"/>
                    </a:cubicBezTo>
                    <a:cubicBezTo>
                      <a:pt x="12" y="45"/>
                      <a:pt x="12" y="45"/>
                      <a:pt x="12" y="45"/>
                    </a:cubicBezTo>
                    <a:cubicBezTo>
                      <a:pt x="5" y="45"/>
                      <a:pt x="5" y="45"/>
                      <a:pt x="5" y="45"/>
                    </a:cubicBezTo>
                    <a:cubicBezTo>
                      <a:pt x="5" y="45"/>
                      <a:pt x="5" y="45"/>
                      <a:pt x="5" y="45"/>
                    </a:cubicBezTo>
                    <a:cubicBezTo>
                      <a:pt x="2" y="45"/>
                      <a:pt x="0" y="43"/>
                      <a:pt x="0" y="40"/>
                    </a:cubicBezTo>
                    <a:cubicBezTo>
                      <a:pt x="0" y="38"/>
                      <a:pt x="2" y="35"/>
                      <a:pt x="5" y="35"/>
                    </a:cubicBezTo>
                    <a:close/>
                  </a:path>
                </a:pathLst>
              </a:custGeom>
              <a:grpFill/>
              <a:ln w="9525">
                <a:solidFill>
                  <a:schemeClr val="bg1"/>
                </a:solidFill>
                <a:round/>
                <a:headEnd/>
                <a:tailEnd/>
              </a:ln>
              <a:extLst/>
            </p:spPr>
            <p:txBody>
              <a:bodyPr/>
              <a:lstStyle/>
              <a:p>
                <a:endParaRPr lang="zh-CN" altLang="en-US"/>
              </a:p>
            </p:txBody>
          </p:sp>
        </p:grpSp>
      </p:grpSp>
      <p:grpSp>
        <p:nvGrpSpPr>
          <p:cNvPr id="60" name="组合 59"/>
          <p:cNvGrpSpPr/>
          <p:nvPr/>
        </p:nvGrpSpPr>
        <p:grpSpPr>
          <a:xfrm>
            <a:off x="1682477" y="2278670"/>
            <a:ext cx="1164618" cy="1164619"/>
            <a:chOff x="2278698" y="3741657"/>
            <a:chExt cx="1500029" cy="1500029"/>
          </a:xfrm>
        </p:grpSpPr>
        <p:sp>
          <p:nvSpPr>
            <p:cNvPr id="61" name="椭圆 60"/>
            <p:cNvSpPr/>
            <p:nvPr/>
          </p:nvSpPr>
          <p:spPr>
            <a:xfrm>
              <a:off x="2278698" y="3741657"/>
              <a:ext cx="1500029" cy="1500029"/>
            </a:xfrm>
            <a:prstGeom prst="ellipse">
              <a:avLst/>
            </a:prstGeom>
            <a:solidFill>
              <a:srgbClr val="DD1C3E"/>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4800" dirty="0">
                <a:solidFill>
                  <a:schemeClr val="tx1"/>
                </a:solidFill>
                <a:latin typeface="Chelsea" panose="02000500000000000000" pitchFamily="2" charset="0"/>
              </a:endParaRPr>
            </a:p>
          </p:txBody>
        </p:sp>
        <p:grpSp>
          <p:nvGrpSpPr>
            <p:cNvPr id="62" name="组合 61"/>
            <p:cNvGrpSpPr/>
            <p:nvPr/>
          </p:nvGrpSpPr>
          <p:grpSpPr>
            <a:xfrm>
              <a:off x="2662538" y="4134603"/>
              <a:ext cx="693436" cy="691515"/>
              <a:chOff x="2722713" y="3648225"/>
              <a:chExt cx="573087" cy="571500"/>
            </a:xfrm>
          </p:grpSpPr>
          <p:sp>
            <p:nvSpPr>
              <p:cNvPr id="63" name="Freeform 178"/>
              <p:cNvSpPr>
                <a:spLocks/>
              </p:cNvSpPr>
              <p:nvPr/>
            </p:nvSpPr>
            <p:spPr bwMode="auto">
              <a:xfrm>
                <a:off x="2722713" y="3648225"/>
                <a:ext cx="573087" cy="571500"/>
              </a:xfrm>
              <a:custGeom>
                <a:avLst/>
                <a:gdLst>
                  <a:gd name="T0" fmla="*/ 2147483646 w 248"/>
                  <a:gd name="T1" fmla="*/ 0 h 248"/>
                  <a:gd name="T2" fmla="*/ 2147483646 w 248"/>
                  <a:gd name="T3" fmla="*/ 2147483646 h 248"/>
                  <a:gd name="T4" fmla="*/ 2147483646 w 248"/>
                  <a:gd name="T5" fmla="*/ 2147483646 h 248"/>
                  <a:gd name="T6" fmla="*/ 2147483646 w 248"/>
                  <a:gd name="T7" fmla="*/ 2147483646 h 248"/>
                  <a:gd name="T8" fmla="*/ 2147483646 w 248"/>
                  <a:gd name="T9" fmla="*/ 2147483646 h 248"/>
                  <a:gd name="T10" fmla="*/ 2147483646 w 248"/>
                  <a:gd name="T11" fmla="*/ 2147483646 h 248"/>
                  <a:gd name="T12" fmla="*/ 2147483646 w 248"/>
                  <a:gd name="T13" fmla="*/ 2147483646 h 248"/>
                  <a:gd name="T14" fmla="*/ 2147483646 w 248"/>
                  <a:gd name="T15" fmla="*/ 2147483646 h 248"/>
                  <a:gd name="T16" fmla="*/ 0 w 248"/>
                  <a:gd name="T17" fmla="*/ 2147483646 h 248"/>
                  <a:gd name="T18" fmla="*/ 2147483646 w 248"/>
                  <a:gd name="T19" fmla="*/ 2147483646 h 248"/>
                  <a:gd name="T20" fmla="*/ 2147483646 w 248"/>
                  <a:gd name="T21" fmla="*/ 2147483646 h 248"/>
                  <a:gd name="T22" fmla="*/ 2147483646 w 248"/>
                  <a:gd name="T23" fmla="*/ 2147483646 h 248"/>
                  <a:gd name="T24" fmla="*/ 2147483646 w 248"/>
                  <a:gd name="T25" fmla="*/ 2147483646 h 248"/>
                  <a:gd name="T26" fmla="*/ 2147483646 w 248"/>
                  <a:gd name="T27" fmla="*/ 2147483646 h 248"/>
                  <a:gd name="T28" fmla="*/ 2147483646 w 248"/>
                  <a:gd name="T29" fmla="*/ 2147483646 h 248"/>
                  <a:gd name="T30" fmla="*/ 2147483646 w 248"/>
                  <a:gd name="T31" fmla="*/ 2147483646 h 248"/>
                  <a:gd name="T32" fmla="*/ 2147483646 w 248"/>
                  <a:gd name="T33" fmla="*/ 2147483646 h 248"/>
                  <a:gd name="T34" fmla="*/ 2147483646 w 248"/>
                  <a:gd name="T35" fmla="*/ 2147483646 h 248"/>
                  <a:gd name="T36" fmla="*/ 2147483646 w 248"/>
                  <a:gd name="T37" fmla="*/ 2147483646 h 248"/>
                  <a:gd name="T38" fmla="*/ 2147483646 w 248"/>
                  <a:gd name="T39" fmla="*/ 2147483646 h 248"/>
                  <a:gd name="T40" fmla="*/ 2147483646 w 248"/>
                  <a:gd name="T41" fmla="*/ 2147483646 h 248"/>
                  <a:gd name="T42" fmla="*/ 2147483646 w 248"/>
                  <a:gd name="T43" fmla="*/ 2147483646 h 248"/>
                  <a:gd name="T44" fmla="*/ 2147483646 w 248"/>
                  <a:gd name="T45" fmla="*/ 2147483646 h 248"/>
                  <a:gd name="T46" fmla="*/ 2147483646 w 248"/>
                  <a:gd name="T47" fmla="*/ 2147483646 h 248"/>
                  <a:gd name="T48" fmla="*/ 2147483646 w 248"/>
                  <a:gd name="T49" fmla="*/ 2147483646 h 248"/>
                  <a:gd name="T50" fmla="*/ 2147483646 w 248"/>
                  <a:gd name="T51" fmla="*/ 2147483646 h 248"/>
                  <a:gd name="T52" fmla="*/ 2147483646 w 248"/>
                  <a:gd name="T53" fmla="*/ 2147483646 h 248"/>
                  <a:gd name="T54" fmla="*/ 2147483646 w 248"/>
                  <a:gd name="T55" fmla="*/ 2147483646 h 248"/>
                  <a:gd name="T56" fmla="*/ 2147483646 w 248"/>
                  <a:gd name="T57" fmla="*/ 2147483646 h 248"/>
                  <a:gd name="T58" fmla="*/ 2147483646 w 248"/>
                  <a:gd name="T59" fmla="*/ 2147483646 h 248"/>
                  <a:gd name="T60" fmla="*/ 2147483646 w 248"/>
                  <a:gd name="T61" fmla="*/ 2147483646 h 248"/>
                  <a:gd name="T62" fmla="*/ 2147483646 w 248"/>
                  <a:gd name="T63" fmla="*/ 2147483646 h 248"/>
                  <a:gd name="T64" fmla="*/ 2147483646 w 248"/>
                  <a:gd name="T65" fmla="*/ 0 h 2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8" h="248">
                    <a:moveTo>
                      <a:pt x="124" y="0"/>
                    </a:moveTo>
                    <a:cubicBezTo>
                      <a:pt x="112" y="0"/>
                      <a:pt x="112" y="0"/>
                      <a:pt x="112" y="0"/>
                    </a:cubicBezTo>
                    <a:cubicBezTo>
                      <a:pt x="105" y="0"/>
                      <a:pt x="100" y="5"/>
                      <a:pt x="100" y="12"/>
                    </a:cubicBezTo>
                    <a:cubicBezTo>
                      <a:pt x="100" y="27"/>
                      <a:pt x="100" y="27"/>
                      <a:pt x="100" y="27"/>
                    </a:cubicBezTo>
                    <a:cubicBezTo>
                      <a:pt x="100" y="33"/>
                      <a:pt x="97" y="37"/>
                      <a:pt x="92" y="39"/>
                    </a:cubicBezTo>
                    <a:cubicBezTo>
                      <a:pt x="83" y="42"/>
                      <a:pt x="83" y="42"/>
                      <a:pt x="83" y="42"/>
                    </a:cubicBezTo>
                    <a:cubicBezTo>
                      <a:pt x="79" y="43"/>
                      <a:pt x="74" y="42"/>
                      <a:pt x="71" y="39"/>
                    </a:cubicBezTo>
                    <a:cubicBezTo>
                      <a:pt x="60" y="28"/>
                      <a:pt x="60" y="28"/>
                      <a:pt x="60" y="28"/>
                    </a:cubicBezTo>
                    <a:cubicBezTo>
                      <a:pt x="56" y="24"/>
                      <a:pt x="48" y="24"/>
                      <a:pt x="44" y="28"/>
                    </a:cubicBezTo>
                    <a:cubicBezTo>
                      <a:pt x="28" y="44"/>
                      <a:pt x="28" y="44"/>
                      <a:pt x="28" y="44"/>
                    </a:cubicBezTo>
                    <a:cubicBezTo>
                      <a:pt x="24" y="48"/>
                      <a:pt x="24" y="56"/>
                      <a:pt x="28" y="60"/>
                    </a:cubicBezTo>
                    <a:cubicBezTo>
                      <a:pt x="39" y="71"/>
                      <a:pt x="39" y="71"/>
                      <a:pt x="39" y="71"/>
                    </a:cubicBezTo>
                    <a:cubicBezTo>
                      <a:pt x="42" y="74"/>
                      <a:pt x="43" y="79"/>
                      <a:pt x="42" y="83"/>
                    </a:cubicBezTo>
                    <a:cubicBezTo>
                      <a:pt x="39" y="92"/>
                      <a:pt x="39" y="92"/>
                      <a:pt x="39" y="92"/>
                    </a:cubicBezTo>
                    <a:cubicBezTo>
                      <a:pt x="37" y="97"/>
                      <a:pt x="33" y="100"/>
                      <a:pt x="27" y="100"/>
                    </a:cubicBezTo>
                    <a:cubicBezTo>
                      <a:pt x="12" y="100"/>
                      <a:pt x="12" y="100"/>
                      <a:pt x="12" y="100"/>
                    </a:cubicBezTo>
                    <a:cubicBezTo>
                      <a:pt x="5" y="100"/>
                      <a:pt x="0" y="105"/>
                      <a:pt x="0" y="112"/>
                    </a:cubicBezTo>
                    <a:cubicBezTo>
                      <a:pt x="0" y="136"/>
                      <a:pt x="0" y="136"/>
                      <a:pt x="0" y="136"/>
                    </a:cubicBezTo>
                    <a:cubicBezTo>
                      <a:pt x="0" y="143"/>
                      <a:pt x="5" y="148"/>
                      <a:pt x="12" y="148"/>
                    </a:cubicBezTo>
                    <a:cubicBezTo>
                      <a:pt x="27" y="148"/>
                      <a:pt x="27" y="148"/>
                      <a:pt x="27" y="148"/>
                    </a:cubicBezTo>
                    <a:cubicBezTo>
                      <a:pt x="33" y="148"/>
                      <a:pt x="37" y="151"/>
                      <a:pt x="39" y="156"/>
                    </a:cubicBezTo>
                    <a:cubicBezTo>
                      <a:pt x="42" y="165"/>
                      <a:pt x="42" y="165"/>
                      <a:pt x="42" y="165"/>
                    </a:cubicBezTo>
                    <a:cubicBezTo>
                      <a:pt x="43" y="169"/>
                      <a:pt x="42" y="174"/>
                      <a:pt x="39" y="177"/>
                    </a:cubicBezTo>
                    <a:cubicBezTo>
                      <a:pt x="28" y="188"/>
                      <a:pt x="28" y="188"/>
                      <a:pt x="28" y="188"/>
                    </a:cubicBezTo>
                    <a:cubicBezTo>
                      <a:pt x="24" y="192"/>
                      <a:pt x="24" y="200"/>
                      <a:pt x="28" y="204"/>
                    </a:cubicBezTo>
                    <a:cubicBezTo>
                      <a:pt x="44" y="220"/>
                      <a:pt x="44" y="220"/>
                      <a:pt x="44" y="220"/>
                    </a:cubicBezTo>
                    <a:cubicBezTo>
                      <a:pt x="48" y="224"/>
                      <a:pt x="56" y="224"/>
                      <a:pt x="60" y="220"/>
                    </a:cubicBezTo>
                    <a:cubicBezTo>
                      <a:pt x="71" y="209"/>
                      <a:pt x="71" y="209"/>
                      <a:pt x="71" y="209"/>
                    </a:cubicBezTo>
                    <a:cubicBezTo>
                      <a:pt x="74" y="206"/>
                      <a:pt x="79" y="205"/>
                      <a:pt x="83" y="206"/>
                    </a:cubicBezTo>
                    <a:cubicBezTo>
                      <a:pt x="92" y="209"/>
                      <a:pt x="92" y="209"/>
                      <a:pt x="92" y="209"/>
                    </a:cubicBezTo>
                    <a:cubicBezTo>
                      <a:pt x="97" y="211"/>
                      <a:pt x="100" y="215"/>
                      <a:pt x="100" y="221"/>
                    </a:cubicBezTo>
                    <a:cubicBezTo>
                      <a:pt x="100" y="236"/>
                      <a:pt x="100" y="236"/>
                      <a:pt x="100" y="236"/>
                    </a:cubicBezTo>
                    <a:cubicBezTo>
                      <a:pt x="100" y="243"/>
                      <a:pt x="105" y="248"/>
                      <a:pt x="112" y="248"/>
                    </a:cubicBezTo>
                    <a:cubicBezTo>
                      <a:pt x="124" y="248"/>
                      <a:pt x="124" y="248"/>
                      <a:pt x="124" y="248"/>
                    </a:cubicBezTo>
                    <a:cubicBezTo>
                      <a:pt x="136" y="248"/>
                      <a:pt x="136" y="248"/>
                      <a:pt x="136" y="248"/>
                    </a:cubicBezTo>
                    <a:cubicBezTo>
                      <a:pt x="143" y="248"/>
                      <a:pt x="148" y="243"/>
                      <a:pt x="148" y="236"/>
                    </a:cubicBezTo>
                    <a:cubicBezTo>
                      <a:pt x="148" y="221"/>
                      <a:pt x="148" y="221"/>
                      <a:pt x="148" y="221"/>
                    </a:cubicBezTo>
                    <a:cubicBezTo>
                      <a:pt x="148" y="215"/>
                      <a:pt x="151" y="211"/>
                      <a:pt x="156" y="209"/>
                    </a:cubicBezTo>
                    <a:cubicBezTo>
                      <a:pt x="165" y="206"/>
                      <a:pt x="165" y="206"/>
                      <a:pt x="165" y="206"/>
                    </a:cubicBezTo>
                    <a:cubicBezTo>
                      <a:pt x="169" y="205"/>
                      <a:pt x="174" y="206"/>
                      <a:pt x="177" y="209"/>
                    </a:cubicBezTo>
                    <a:cubicBezTo>
                      <a:pt x="188" y="220"/>
                      <a:pt x="188" y="220"/>
                      <a:pt x="188" y="220"/>
                    </a:cubicBezTo>
                    <a:cubicBezTo>
                      <a:pt x="192" y="224"/>
                      <a:pt x="200" y="224"/>
                      <a:pt x="204" y="220"/>
                    </a:cubicBezTo>
                    <a:cubicBezTo>
                      <a:pt x="220" y="204"/>
                      <a:pt x="220" y="204"/>
                      <a:pt x="220" y="204"/>
                    </a:cubicBezTo>
                    <a:cubicBezTo>
                      <a:pt x="224" y="200"/>
                      <a:pt x="224" y="192"/>
                      <a:pt x="220" y="188"/>
                    </a:cubicBezTo>
                    <a:cubicBezTo>
                      <a:pt x="209" y="177"/>
                      <a:pt x="209" y="177"/>
                      <a:pt x="209" y="177"/>
                    </a:cubicBezTo>
                    <a:cubicBezTo>
                      <a:pt x="206" y="174"/>
                      <a:pt x="205" y="169"/>
                      <a:pt x="206" y="165"/>
                    </a:cubicBezTo>
                    <a:cubicBezTo>
                      <a:pt x="209" y="156"/>
                      <a:pt x="209" y="156"/>
                      <a:pt x="209" y="156"/>
                    </a:cubicBezTo>
                    <a:cubicBezTo>
                      <a:pt x="211" y="151"/>
                      <a:pt x="215" y="148"/>
                      <a:pt x="221" y="148"/>
                    </a:cubicBezTo>
                    <a:cubicBezTo>
                      <a:pt x="236" y="148"/>
                      <a:pt x="236" y="148"/>
                      <a:pt x="236" y="148"/>
                    </a:cubicBezTo>
                    <a:cubicBezTo>
                      <a:pt x="243" y="148"/>
                      <a:pt x="248" y="143"/>
                      <a:pt x="248" y="136"/>
                    </a:cubicBezTo>
                    <a:cubicBezTo>
                      <a:pt x="248" y="112"/>
                      <a:pt x="248" y="112"/>
                      <a:pt x="248" y="112"/>
                    </a:cubicBezTo>
                    <a:cubicBezTo>
                      <a:pt x="248" y="105"/>
                      <a:pt x="243" y="100"/>
                      <a:pt x="236" y="100"/>
                    </a:cubicBezTo>
                    <a:cubicBezTo>
                      <a:pt x="221" y="100"/>
                      <a:pt x="221" y="100"/>
                      <a:pt x="221" y="100"/>
                    </a:cubicBezTo>
                    <a:cubicBezTo>
                      <a:pt x="215" y="100"/>
                      <a:pt x="211" y="97"/>
                      <a:pt x="209" y="92"/>
                    </a:cubicBezTo>
                    <a:cubicBezTo>
                      <a:pt x="206" y="83"/>
                      <a:pt x="206" y="83"/>
                      <a:pt x="206" y="83"/>
                    </a:cubicBezTo>
                    <a:cubicBezTo>
                      <a:pt x="205" y="79"/>
                      <a:pt x="206" y="74"/>
                      <a:pt x="209" y="71"/>
                    </a:cubicBezTo>
                    <a:cubicBezTo>
                      <a:pt x="220" y="60"/>
                      <a:pt x="220" y="60"/>
                      <a:pt x="220" y="60"/>
                    </a:cubicBezTo>
                    <a:cubicBezTo>
                      <a:pt x="224" y="56"/>
                      <a:pt x="224" y="48"/>
                      <a:pt x="220" y="44"/>
                    </a:cubicBezTo>
                    <a:cubicBezTo>
                      <a:pt x="204" y="28"/>
                      <a:pt x="204" y="28"/>
                      <a:pt x="204" y="28"/>
                    </a:cubicBezTo>
                    <a:cubicBezTo>
                      <a:pt x="200" y="24"/>
                      <a:pt x="192" y="24"/>
                      <a:pt x="188" y="28"/>
                    </a:cubicBezTo>
                    <a:cubicBezTo>
                      <a:pt x="177" y="39"/>
                      <a:pt x="177" y="39"/>
                      <a:pt x="177" y="39"/>
                    </a:cubicBezTo>
                    <a:cubicBezTo>
                      <a:pt x="174" y="42"/>
                      <a:pt x="169" y="43"/>
                      <a:pt x="165" y="42"/>
                    </a:cubicBezTo>
                    <a:cubicBezTo>
                      <a:pt x="156" y="39"/>
                      <a:pt x="156" y="39"/>
                      <a:pt x="156" y="39"/>
                    </a:cubicBezTo>
                    <a:cubicBezTo>
                      <a:pt x="151" y="37"/>
                      <a:pt x="148" y="33"/>
                      <a:pt x="148" y="27"/>
                    </a:cubicBezTo>
                    <a:cubicBezTo>
                      <a:pt x="148" y="12"/>
                      <a:pt x="148" y="12"/>
                      <a:pt x="148" y="12"/>
                    </a:cubicBezTo>
                    <a:cubicBezTo>
                      <a:pt x="148" y="5"/>
                      <a:pt x="143" y="0"/>
                      <a:pt x="136" y="0"/>
                    </a:cubicBezTo>
                    <a:lnTo>
                      <a:pt x="124" y="0"/>
                    </a:lnTo>
                    <a:close/>
                  </a:path>
                </a:pathLst>
              </a:custGeom>
              <a:noFill/>
              <a:ln w="17463"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Freeform 179"/>
              <p:cNvSpPr>
                <a:spLocks/>
              </p:cNvSpPr>
              <p:nvPr/>
            </p:nvSpPr>
            <p:spPr bwMode="auto">
              <a:xfrm>
                <a:off x="2946550" y="3872063"/>
                <a:ext cx="125413" cy="125412"/>
              </a:xfrm>
              <a:custGeom>
                <a:avLst/>
                <a:gdLst>
                  <a:gd name="T0" fmla="*/ 2147483646 w 54"/>
                  <a:gd name="T1" fmla="*/ 2147483646 h 54"/>
                  <a:gd name="T2" fmla="*/ 2147483646 w 54"/>
                  <a:gd name="T3" fmla="*/ 2147483646 h 54"/>
                  <a:gd name="T4" fmla="*/ 2147483646 w 54"/>
                  <a:gd name="T5" fmla="*/ 2147483646 h 54"/>
                  <a:gd name="T6" fmla="*/ 2147483646 w 54"/>
                  <a:gd name="T7" fmla="*/ 2147483646 h 54"/>
                  <a:gd name="T8" fmla="*/ 2147483646 w 54"/>
                  <a:gd name="T9" fmla="*/ 2147483646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54">
                    <a:moveTo>
                      <a:pt x="50" y="32"/>
                    </a:moveTo>
                    <a:cubicBezTo>
                      <a:pt x="54" y="15"/>
                      <a:pt x="39" y="0"/>
                      <a:pt x="22" y="4"/>
                    </a:cubicBezTo>
                    <a:cubicBezTo>
                      <a:pt x="13" y="6"/>
                      <a:pt x="6" y="13"/>
                      <a:pt x="4" y="22"/>
                    </a:cubicBezTo>
                    <a:cubicBezTo>
                      <a:pt x="0" y="39"/>
                      <a:pt x="15" y="54"/>
                      <a:pt x="32" y="50"/>
                    </a:cubicBezTo>
                    <a:cubicBezTo>
                      <a:pt x="41" y="48"/>
                      <a:pt x="48" y="41"/>
                      <a:pt x="50" y="32"/>
                    </a:cubicBezTo>
                    <a:close/>
                  </a:path>
                </a:pathLst>
              </a:custGeom>
              <a:noFill/>
              <a:ln w="17463"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65" name="组合 64"/>
          <p:cNvGrpSpPr/>
          <p:nvPr/>
        </p:nvGrpSpPr>
        <p:grpSpPr>
          <a:xfrm>
            <a:off x="4732991" y="2278670"/>
            <a:ext cx="1164618" cy="1164619"/>
            <a:chOff x="6207761" y="3741657"/>
            <a:chExt cx="1500029" cy="1500029"/>
          </a:xfrm>
        </p:grpSpPr>
        <p:sp>
          <p:nvSpPr>
            <p:cNvPr id="66" name="椭圆 65"/>
            <p:cNvSpPr/>
            <p:nvPr/>
          </p:nvSpPr>
          <p:spPr>
            <a:xfrm>
              <a:off x="6207761" y="3741657"/>
              <a:ext cx="1500029" cy="1500029"/>
            </a:xfrm>
            <a:prstGeom prst="ellipse">
              <a:avLst/>
            </a:prstGeom>
            <a:solidFill>
              <a:srgbClr val="DD1C3E"/>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grpSp>
          <p:nvGrpSpPr>
            <p:cNvPr id="67" name="组合 66"/>
            <p:cNvGrpSpPr/>
            <p:nvPr/>
          </p:nvGrpSpPr>
          <p:grpSpPr>
            <a:xfrm>
              <a:off x="6652054" y="4156692"/>
              <a:ext cx="647335" cy="647336"/>
              <a:chOff x="1830388" y="2073275"/>
              <a:chExt cx="534987" cy="534988"/>
            </a:xfrm>
          </p:grpSpPr>
          <p:sp>
            <p:nvSpPr>
              <p:cNvPr id="68" name="Freeform 24"/>
              <p:cNvSpPr>
                <a:spLocks/>
              </p:cNvSpPr>
              <p:nvPr/>
            </p:nvSpPr>
            <p:spPr bwMode="auto">
              <a:xfrm>
                <a:off x="2000250" y="2119313"/>
                <a:ext cx="365125" cy="109537"/>
              </a:xfrm>
              <a:custGeom>
                <a:avLst/>
                <a:gdLst>
                  <a:gd name="T0" fmla="*/ 2147483646 w 158"/>
                  <a:gd name="T1" fmla="*/ 2147483646 h 48"/>
                  <a:gd name="T2" fmla="*/ 2147483646 w 158"/>
                  <a:gd name="T3" fmla="*/ 2147483646 h 48"/>
                  <a:gd name="T4" fmla="*/ 0 w 158"/>
                  <a:gd name="T5" fmla="*/ 2147483646 h 48"/>
                  <a:gd name="T6" fmla="*/ 0 w 158"/>
                  <a:gd name="T7" fmla="*/ 2147483646 h 48"/>
                  <a:gd name="T8" fmla="*/ 2147483646 w 158"/>
                  <a:gd name="T9" fmla="*/ 0 h 48"/>
                  <a:gd name="T10" fmla="*/ 2147483646 w 158"/>
                  <a:gd name="T11" fmla="*/ 0 h 48"/>
                  <a:gd name="T12" fmla="*/ 2147483646 w 158"/>
                  <a:gd name="T13" fmla="*/ 2147483646 h 48"/>
                  <a:gd name="T14" fmla="*/ 2147483646 w 158"/>
                  <a:gd name="T15" fmla="*/ 2147483646 h 48"/>
                  <a:gd name="T16" fmla="*/ 2147483646 w 158"/>
                  <a:gd name="T17" fmla="*/ 2147483646 h 48"/>
                  <a:gd name="T18" fmla="*/ 2147483646 w 158"/>
                  <a:gd name="T19" fmla="*/ 2147483646 h 48"/>
                  <a:gd name="T20" fmla="*/ 2147483646 w 158"/>
                  <a:gd name="T21" fmla="*/ 2147483646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8" h="48">
                    <a:moveTo>
                      <a:pt x="130" y="48"/>
                    </a:moveTo>
                    <a:cubicBezTo>
                      <a:pt x="9" y="48"/>
                      <a:pt x="9" y="48"/>
                      <a:pt x="9" y="48"/>
                    </a:cubicBezTo>
                    <a:cubicBezTo>
                      <a:pt x="4" y="48"/>
                      <a:pt x="0" y="44"/>
                      <a:pt x="0" y="40"/>
                    </a:cubicBezTo>
                    <a:cubicBezTo>
                      <a:pt x="0" y="8"/>
                      <a:pt x="0" y="8"/>
                      <a:pt x="0" y="8"/>
                    </a:cubicBezTo>
                    <a:cubicBezTo>
                      <a:pt x="0" y="4"/>
                      <a:pt x="4" y="0"/>
                      <a:pt x="9" y="0"/>
                    </a:cubicBezTo>
                    <a:cubicBezTo>
                      <a:pt x="130" y="0"/>
                      <a:pt x="130" y="0"/>
                      <a:pt x="130" y="0"/>
                    </a:cubicBezTo>
                    <a:cubicBezTo>
                      <a:pt x="132" y="0"/>
                      <a:pt x="134" y="1"/>
                      <a:pt x="135" y="2"/>
                    </a:cubicBezTo>
                    <a:cubicBezTo>
                      <a:pt x="154" y="18"/>
                      <a:pt x="154" y="18"/>
                      <a:pt x="154" y="18"/>
                    </a:cubicBezTo>
                    <a:cubicBezTo>
                      <a:pt x="158" y="21"/>
                      <a:pt x="158" y="27"/>
                      <a:pt x="154" y="30"/>
                    </a:cubicBezTo>
                    <a:cubicBezTo>
                      <a:pt x="135" y="46"/>
                      <a:pt x="135" y="46"/>
                      <a:pt x="135" y="46"/>
                    </a:cubicBezTo>
                    <a:cubicBezTo>
                      <a:pt x="134" y="47"/>
                      <a:pt x="132" y="48"/>
                      <a:pt x="130" y="48"/>
                    </a:cubicBezTo>
                    <a:close/>
                  </a:path>
                </a:pathLst>
              </a:custGeom>
              <a:noFill/>
              <a:ln w="17463"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 name="Freeform 25"/>
              <p:cNvSpPr>
                <a:spLocks/>
              </p:cNvSpPr>
              <p:nvPr/>
            </p:nvSpPr>
            <p:spPr bwMode="auto">
              <a:xfrm>
                <a:off x="1830388" y="2266950"/>
                <a:ext cx="355600" cy="109538"/>
              </a:xfrm>
              <a:custGeom>
                <a:avLst/>
                <a:gdLst>
                  <a:gd name="T0" fmla="*/ 2147483646 w 154"/>
                  <a:gd name="T1" fmla="*/ 0 h 48"/>
                  <a:gd name="T2" fmla="*/ 2147483646 w 154"/>
                  <a:gd name="T3" fmla="*/ 0 h 48"/>
                  <a:gd name="T4" fmla="*/ 2147483646 w 154"/>
                  <a:gd name="T5" fmla="*/ 2147483646 h 48"/>
                  <a:gd name="T6" fmla="*/ 2147483646 w 154"/>
                  <a:gd name="T7" fmla="*/ 2147483646 h 48"/>
                  <a:gd name="T8" fmla="*/ 2147483646 w 154"/>
                  <a:gd name="T9" fmla="*/ 2147483646 h 48"/>
                  <a:gd name="T10" fmla="*/ 2147483646 w 154"/>
                  <a:gd name="T11" fmla="*/ 2147483646 h 48"/>
                  <a:gd name="T12" fmla="*/ 2147483646 w 154"/>
                  <a:gd name="T13" fmla="*/ 2147483646 h 48"/>
                  <a:gd name="T14" fmla="*/ 2147483646 w 154"/>
                  <a:gd name="T15" fmla="*/ 2147483646 h 48"/>
                  <a:gd name="T16" fmla="*/ 2147483646 w 154"/>
                  <a:gd name="T17" fmla="*/ 2147483646 h 48"/>
                  <a:gd name="T18" fmla="*/ 2147483646 w 154"/>
                  <a:gd name="T19" fmla="*/ 2147483646 h 48"/>
                  <a:gd name="T20" fmla="*/ 2147483646 w 154"/>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4" h="48">
                    <a:moveTo>
                      <a:pt x="27" y="0"/>
                    </a:moveTo>
                    <a:cubicBezTo>
                      <a:pt x="144" y="0"/>
                      <a:pt x="144" y="0"/>
                      <a:pt x="144" y="0"/>
                    </a:cubicBezTo>
                    <a:cubicBezTo>
                      <a:pt x="150" y="0"/>
                      <a:pt x="154" y="6"/>
                      <a:pt x="154" y="12"/>
                    </a:cubicBezTo>
                    <a:cubicBezTo>
                      <a:pt x="154" y="36"/>
                      <a:pt x="154" y="36"/>
                      <a:pt x="154" y="36"/>
                    </a:cubicBezTo>
                    <a:cubicBezTo>
                      <a:pt x="154" y="42"/>
                      <a:pt x="150" y="48"/>
                      <a:pt x="144" y="48"/>
                    </a:cubicBezTo>
                    <a:cubicBezTo>
                      <a:pt x="27" y="48"/>
                      <a:pt x="27" y="48"/>
                      <a:pt x="27" y="48"/>
                    </a:cubicBezTo>
                    <a:cubicBezTo>
                      <a:pt x="25" y="48"/>
                      <a:pt x="22" y="47"/>
                      <a:pt x="20" y="45"/>
                    </a:cubicBezTo>
                    <a:cubicBezTo>
                      <a:pt x="5" y="32"/>
                      <a:pt x="5" y="32"/>
                      <a:pt x="5" y="32"/>
                    </a:cubicBezTo>
                    <a:cubicBezTo>
                      <a:pt x="0" y="28"/>
                      <a:pt x="0" y="20"/>
                      <a:pt x="5" y="16"/>
                    </a:cubicBezTo>
                    <a:cubicBezTo>
                      <a:pt x="20" y="3"/>
                      <a:pt x="20" y="3"/>
                      <a:pt x="20" y="3"/>
                    </a:cubicBezTo>
                    <a:cubicBezTo>
                      <a:pt x="22" y="1"/>
                      <a:pt x="25" y="0"/>
                      <a:pt x="27" y="0"/>
                    </a:cubicBezTo>
                    <a:close/>
                  </a:path>
                </a:pathLst>
              </a:custGeom>
              <a:noFill/>
              <a:ln w="17463"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 name="Line 26"/>
              <p:cNvSpPr>
                <a:spLocks noChangeShapeType="1"/>
              </p:cNvSpPr>
              <p:nvPr/>
            </p:nvSpPr>
            <p:spPr bwMode="auto">
              <a:xfrm>
                <a:off x="2093913" y="2376488"/>
                <a:ext cx="0" cy="222250"/>
              </a:xfrm>
              <a:prstGeom prst="line">
                <a:avLst/>
              </a:prstGeom>
              <a:noFill/>
              <a:ln w="17463" cap="rnd">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27"/>
              <p:cNvSpPr>
                <a:spLocks noChangeShapeType="1"/>
              </p:cNvSpPr>
              <p:nvPr/>
            </p:nvSpPr>
            <p:spPr bwMode="auto">
              <a:xfrm flipV="1">
                <a:off x="2093913" y="2228850"/>
                <a:ext cx="0" cy="38100"/>
              </a:xfrm>
              <a:prstGeom prst="line">
                <a:avLst/>
              </a:prstGeom>
              <a:noFill/>
              <a:ln w="17463" cap="rnd">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28"/>
              <p:cNvSpPr>
                <a:spLocks noChangeShapeType="1"/>
              </p:cNvSpPr>
              <p:nvPr/>
            </p:nvSpPr>
            <p:spPr bwMode="auto">
              <a:xfrm flipV="1">
                <a:off x="2093913" y="2073275"/>
                <a:ext cx="0" cy="46038"/>
              </a:xfrm>
              <a:prstGeom prst="line">
                <a:avLst/>
              </a:prstGeom>
              <a:noFill/>
              <a:ln w="17463" cap="rnd">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29"/>
              <p:cNvSpPr>
                <a:spLocks noChangeShapeType="1"/>
              </p:cNvSpPr>
              <p:nvPr/>
            </p:nvSpPr>
            <p:spPr bwMode="auto">
              <a:xfrm>
                <a:off x="2020888" y="2608263"/>
                <a:ext cx="149225" cy="0"/>
              </a:xfrm>
              <a:prstGeom prst="line">
                <a:avLst/>
              </a:prstGeom>
              <a:noFill/>
              <a:ln w="17463" cap="rnd">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4" name="组合 73"/>
          <p:cNvGrpSpPr/>
          <p:nvPr/>
        </p:nvGrpSpPr>
        <p:grpSpPr>
          <a:xfrm>
            <a:off x="6263670" y="2284093"/>
            <a:ext cx="1164618" cy="1164619"/>
            <a:chOff x="8179277" y="3748642"/>
            <a:chExt cx="1500028" cy="1500029"/>
          </a:xfrm>
        </p:grpSpPr>
        <p:sp>
          <p:nvSpPr>
            <p:cNvPr id="75" name="椭圆 74"/>
            <p:cNvSpPr/>
            <p:nvPr/>
          </p:nvSpPr>
          <p:spPr>
            <a:xfrm>
              <a:off x="8179277" y="3748642"/>
              <a:ext cx="1500028" cy="1500029"/>
            </a:xfrm>
            <a:prstGeom prst="ellipse">
              <a:avLst/>
            </a:prstGeom>
            <a:solidFill>
              <a:srgbClr val="424A53"/>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grpSp>
          <p:nvGrpSpPr>
            <p:cNvPr id="76" name="组合 75"/>
            <p:cNvGrpSpPr/>
            <p:nvPr/>
          </p:nvGrpSpPr>
          <p:grpSpPr>
            <a:xfrm>
              <a:off x="8605283" y="4234099"/>
              <a:ext cx="630396" cy="548323"/>
              <a:chOff x="11250613" y="919163"/>
              <a:chExt cx="573087" cy="498475"/>
            </a:xfrm>
          </p:grpSpPr>
          <p:sp>
            <p:nvSpPr>
              <p:cNvPr id="77" name="Freeform 193"/>
              <p:cNvSpPr>
                <a:spLocks/>
              </p:cNvSpPr>
              <p:nvPr/>
            </p:nvSpPr>
            <p:spPr bwMode="auto">
              <a:xfrm>
                <a:off x="11250613" y="919163"/>
                <a:ext cx="573087" cy="498475"/>
              </a:xfrm>
              <a:custGeom>
                <a:avLst/>
                <a:gdLst>
                  <a:gd name="T0" fmla="*/ 0 w 248"/>
                  <a:gd name="T1" fmla="*/ 2147483646 h 216"/>
                  <a:gd name="T2" fmla="*/ 2147483646 w 248"/>
                  <a:gd name="T3" fmla="*/ 2147483646 h 216"/>
                  <a:gd name="T4" fmla="*/ 2147483646 w 248"/>
                  <a:gd name="T5" fmla="*/ 2147483646 h 216"/>
                  <a:gd name="T6" fmla="*/ 2147483646 w 248"/>
                  <a:gd name="T7" fmla="*/ 0 h 216"/>
                  <a:gd name="T8" fmla="*/ 2147483646 w 248"/>
                  <a:gd name="T9" fmla="*/ 2147483646 h 216"/>
                  <a:gd name="T10" fmla="*/ 2147483646 w 248"/>
                  <a:gd name="T11" fmla="*/ 0 h 216"/>
                  <a:gd name="T12" fmla="*/ 0 w 248"/>
                  <a:gd name="T13" fmla="*/ 2147483646 h 2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8" h="216">
                    <a:moveTo>
                      <a:pt x="0" y="64"/>
                    </a:moveTo>
                    <a:cubicBezTo>
                      <a:pt x="0" y="144"/>
                      <a:pt x="124" y="216"/>
                      <a:pt x="124" y="216"/>
                    </a:cubicBezTo>
                    <a:cubicBezTo>
                      <a:pt x="124" y="216"/>
                      <a:pt x="248" y="144"/>
                      <a:pt x="248" y="64"/>
                    </a:cubicBezTo>
                    <a:cubicBezTo>
                      <a:pt x="248" y="31"/>
                      <a:pt x="224" y="0"/>
                      <a:pt x="188" y="0"/>
                    </a:cubicBezTo>
                    <a:cubicBezTo>
                      <a:pt x="155" y="0"/>
                      <a:pt x="124" y="23"/>
                      <a:pt x="124" y="56"/>
                    </a:cubicBezTo>
                    <a:cubicBezTo>
                      <a:pt x="124" y="23"/>
                      <a:pt x="93" y="0"/>
                      <a:pt x="60" y="0"/>
                    </a:cubicBezTo>
                    <a:cubicBezTo>
                      <a:pt x="24" y="0"/>
                      <a:pt x="0" y="31"/>
                      <a:pt x="0" y="64"/>
                    </a:cubicBezTo>
                    <a:close/>
                  </a:path>
                </a:pathLst>
              </a:custGeom>
              <a:noFill/>
              <a:ln w="17463"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 name="Freeform 194"/>
              <p:cNvSpPr>
                <a:spLocks/>
              </p:cNvSpPr>
              <p:nvPr/>
            </p:nvSpPr>
            <p:spPr bwMode="auto">
              <a:xfrm>
                <a:off x="11676063" y="984250"/>
                <a:ext cx="87312" cy="92075"/>
              </a:xfrm>
              <a:custGeom>
                <a:avLst/>
                <a:gdLst>
                  <a:gd name="T0" fmla="*/ 2147483646 w 38"/>
                  <a:gd name="T1" fmla="*/ 2147483646 h 40"/>
                  <a:gd name="T2" fmla="*/ 0 w 38"/>
                  <a:gd name="T3" fmla="*/ 0 h 40"/>
                  <a:gd name="T4" fmla="*/ 0 60000 65536"/>
                  <a:gd name="T5" fmla="*/ 0 60000 65536"/>
                </a:gdLst>
                <a:ahLst/>
                <a:cxnLst>
                  <a:cxn ang="T4">
                    <a:pos x="T0" y="T1"/>
                  </a:cxn>
                  <a:cxn ang="T5">
                    <a:pos x="T2" y="T3"/>
                  </a:cxn>
                </a:cxnLst>
                <a:rect l="0" t="0" r="r" b="b"/>
                <a:pathLst>
                  <a:path w="38" h="40">
                    <a:moveTo>
                      <a:pt x="38" y="40"/>
                    </a:moveTo>
                    <a:cubicBezTo>
                      <a:pt x="38" y="19"/>
                      <a:pt x="23" y="0"/>
                      <a:pt x="0" y="0"/>
                    </a:cubicBezTo>
                  </a:path>
                </a:pathLst>
              </a:custGeom>
              <a:noFill/>
              <a:ln w="17463"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79" name="矩形 78"/>
          <p:cNvSpPr/>
          <p:nvPr/>
        </p:nvSpPr>
        <p:spPr>
          <a:xfrm>
            <a:off x="1256777" y="1275606"/>
            <a:ext cx="2016018" cy="553998"/>
          </a:xfrm>
          <a:prstGeom prst="rect">
            <a:avLst/>
          </a:prstGeom>
        </p:spPr>
        <p:txBody>
          <a:bodyPr wrap="square">
            <a:spAutoFit/>
          </a:bodyPr>
          <a:lstStyle/>
          <a:p>
            <a:pPr algn="just">
              <a:lnSpc>
                <a:spcPts val="1200"/>
              </a:lnSpc>
            </a:pPr>
            <a:r>
              <a:rPr lang="zh-CN" altLang="en-US" sz="1000" dirty="0" smtClean="0">
                <a:latin typeface="微软雅黑" panose="020B0503020204020204" pitchFamily="34" charset="-122"/>
                <a:ea typeface="微软雅黑" panose="020B0503020204020204" pitchFamily="34" charset="-122"/>
              </a:rPr>
              <a:t>此处添加详细文本描述，建议与标题相关并符合整体语言风格，语言描述尽量。</a:t>
            </a:r>
            <a:endParaRPr lang="zh-CN" altLang="en-US" sz="1000" dirty="0">
              <a:latin typeface="微软雅黑" pitchFamily="34" charset="-122"/>
              <a:ea typeface="微软雅黑" pitchFamily="34" charset="-122"/>
            </a:endParaRPr>
          </a:p>
        </p:txBody>
      </p:sp>
      <p:sp>
        <p:nvSpPr>
          <p:cNvPr id="80" name="矩形 79"/>
          <p:cNvSpPr/>
          <p:nvPr/>
        </p:nvSpPr>
        <p:spPr>
          <a:xfrm>
            <a:off x="2847095" y="3817952"/>
            <a:ext cx="2016018" cy="553998"/>
          </a:xfrm>
          <a:prstGeom prst="rect">
            <a:avLst/>
          </a:prstGeom>
        </p:spPr>
        <p:txBody>
          <a:bodyPr wrap="square">
            <a:spAutoFit/>
          </a:bodyPr>
          <a:lstStyle/>
          <a:p>
            <a:pPr algn="just">
              <a:lnSpc>
                <a:spcPts val="1200"/>
              </a:lnSpc>
            </a:pPr>
            <a:r>
              <a:rPr lang="zh-CN" altLang="en-US" sz="1000" dirty="0" smtClean="0">
                <a:latin typeface="微软雅黑" panose="020B0503020204020204" pitchFamily="34" charset="-122"/>
                <a:ea typeface="微软雅黑" panose="020B0503020204020204" pitchFamily="34" charset="-122"/>
              </a:rPr>
              <a:t>此处添加详细文本描述，建议与标题相关并符合整体语言风格，语言描述尽量。</a:t>
            </a:r>
            <a:endParaRPr lang="zh-CN" altLang="en-US" sz="1000" dirty="0">
              <a:latin typeface="微软雅黑" pitchFamily="34" charset="-122"/>
              <a:ea typeface="微软雅黑" pitchFamily="34" charset="-122"/>
            </a:endParaRPr>
          </a:p>
        </p:txBody>
      </p:sp>
      <p:sp>
        <p:nvSpPr>
          <p:cNvPr id="81" name="矩形 80"/>
          <p:cNvSpPr/>
          <p:nvPr/>
        </p:nvSpPr>
        <p:spPr>
          <a:xfrm>
            <a:off x="4307291" y="1275606"/>
            <a:ext cx="2016018" cy="553998"/>
          </a:xfrm>
          <a:prstGeom prst="rect">
            <a:avLst/>
          </a:prstGeom>
        </p:spPr>
        <p:txBody>
          <a:bodyPr wrap="square">
            <a:spAutoFit/>
          </a:bodyPr>
          <a:lstStyle/>
          <a:p>
            <a:pPr algn="just">
              <a:lnSpc>
                <a:spcPts val="1200"/>
              </a:lnSpc>
            </a:pPr>
            <a:r>
              <a:rPr lang="zh-CN" altLang="en-US" sz="1000" dirty="0" smtClean="0">
                <a:latin typeface="微软雅黑" panose="020B0503020204020204" pitchFamily="34" charset="-122"/>
                <a:ea typeface="微软雅黑" panose="020B0503020204020204" pitchFamily="34" charset="-122"/>
              </a:rPr>
              <a:t>此处添加详细文本描述，建议与标题相关并符合整体语言风格，语言描述尽量。</a:t>
            </a:r>
            <a:endParaRPr lang="zh-CN" altLang="en-US" sz="1000" dirty="0">
              <a:latin typeface="微软雅黑" pitchFamily="34" charset="-122"/>
              <a:ea typeface="微软雅黑" pitchFamily="34" charset="-122"/>
            </a:endParaRPr>
          </a:p>
        </p:txBody>
      </p:sp>
      <p:sp>
        <p:nvSpPr>
          <p:cNvPr id="82" name="矩形 81"/>
          <p:cNvSpPr/>
          <p:nvPr/>
        </p:nvSpPr>
        <p:spPr>
          <a:xfrm>
            <a:off x="5837970" y="3817952"/>
            <a:ext cx="2016018" cy="553998"/>
          </a:xfrm>
          <a:prstGeom prst="rect">
            <a:avLst/>
          </a:prstGeom>
        </p:spPr>
        <p:txBody>
          <a:bodyPr wrap="square">
            <a:spAutoFit/>
          </a:bodyPr>
          <a:lstStyle/>
          <a:p>
            <a:pPr algn="just">
              <a:lnSpc>
                <a:spcPts val="1200"/>
              </a:lnSpc>
            </a:pPr>
            <a:r>
              <a:rPr lang="zh-CN" altLang="en-US" sz="1000" dirty="0" smtClean="0">
                <a:latin typeface="微软雅黑" panose="020B0503020204020204" pitchFamily="34" charset="-122"/>
                <a:ea typeface="微软雅黑" panose="020B0503020204020204" pitchFamily="34" charset="-122"/>
              </a:rPr>
              <a:t>此处添加详细文本描述，建议与标题相关并符合整体语言风格，语言描述尽量。</a:t>
            </a:r>
            <a:endParaRPr lang="zh-CN" altLang="en-US" sz="1000" dirty="0">
              <a:latin typeface="微软雅黑" pitchFamily="34" charset="-122"/>
              <a:ea typeface="微软雅黑" pitchFamily="34" charset="-122"/>
            </a:endParaRPr>
          </a:p>
        </p:txBody>
      </p:sp>
    </p:spTree>
    <p:extLst>
      <p:ext uri="{BB962C8B-B14F-4D97-AF65-F5344CB8AC3E}">
        <p14:creationId xmlns:p14="http://schemas.microsoft.com/office/powerpoint/2010/main" val="1732780206"/>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2100"/>
                                            <p:tgtEl>
                                              <p:spTgt spid="11"/>
                                            </p:tgtEl>
                                          </p:cBhvr>
                                        </p:animEffect>
                                      </p:childTnLst>
                                    </p:cTn>
                                  </p:par>
                                  <p:par>
                                    <p:cTn id="22" presetID="2" presetClass="entr" presetSubtype="1" fill="hold" nodeType="withEffect">
                                      <p:stCondLst>
                                        <p:cond delay="70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ppt_x"/>
                                              </p:val>
                                            </p:tav>
                                            <p:tav tm="100000">
                                              <p:val>
                                                <p:strVal val="#ppt_x"/>
                                              </p:val>
                                            </p:tav>
                                          </p:tavLst>
                                        </p:anim>
                                        <p:anim calcmode="lin" valueType="num">
                                          <p:cBhvr additive="base">
                                            <p:cTn id="25" dur="500" fill="hold"/>
                                            <p:tgtEl>
                                              <p:spTgt spid="60"/>
                                            </p:tgtEl>
                                            <p:attrNameLst>
                                              <p:attrName>ppt_y</p:attrName>
                                            </p:attrNameLst>
                                          </p:cBhvr>
                                          <p:tavLst>
                                            <p:tav tm="0">
                                              <p:val>
                                                <p:strVal val="0-#ppt_h/2"/>
                                              </p:val>
                                            </p:tav>
                                            <p:tav tm="100000">
                                              <p:val>
                                                <p:strVal val="#ppt_y"/>
                                              </p:val>
                                            </p:tav>
                                          </p:tavLst>
                                        </p:anim>
                                      </p:childTnLst>
                                    </p:cTn>
                                  </p:par>
                                  <p:par>
                                    <p:cTn id="26" presetID="2" presetClass="entr" presetSubtype="4" fill="hold" nodeType="withEffect">
                                      <p:stCondLst>
                                        <p:cond delay="90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1+#ppt_h/2"/>
                                              </p:val>
                                            </p:tav>
                                            <p:tav tm="100000">
                                              <p:val>
                                                <p:strVal val="#ppt_y"/>
                                              </p:val>
                                            </p:tav>
                                          </p:tavLst>
                                        </p:anim>
                                      </p:childTnLst>
                                    </p:cTn>
                                  </p:par>
                                  <p:par>
                                    <p:cTn id="30" presetID="2" presetClass="entr" presetSubtype="1" fill="hold" nodeType="withEffect">
                                      <p:stCondLst>
                                        <p:cond delay="1100"/>
                                      </p:stCondLst>
                                      <p:childTnLst>
                                        <p:set>
                                          <p:cBhvr>
                                            <p:cTn id="31" dur="1" fill="hold">
                                              <p:stCondLst>
                                                <p:cond delay="0"/>
                                              </p:stCondLst>
                                            </p:cTn>
                                            <p:tgtEl>
                                              <p:spTgt spid="65"/>
                                            </p:tgtEl>
                                            <p:attrNameLst>
                                              <p:attrName>style.visibility</p:attrName>
                                            </p:attrNameLst>
                                          </p:cBhvr>
                                          <p:to>
                                            <p:strVal val="visible"/>
                                          </p:to>
                                        </p:set>
                                        <p:anim calcmode="lin" valueType="num">
                                          <p:cBhvr additive="base">
                                            <p:cTn id="32" dur="500" fill="hold"/>
                                            <p:tgtEl>
                                              <p:spTgt spid="65"/>
                                            </p:tgtEl>
                                            <p:attrNameLst>
                                              <p:attrName>ppt_x</p:attrName>
                                            </p:attrNameLst>
                                          </p:cBhvr>
                                          <p:tavLst>
                                            <p:tav tm="0">
                                              <p:val>
                                                <p:strVal val="#ppt_x"/>
                                              </p:val>
                                            </p:tav>
                                            <p:tav tm="100000">
                                              <p:val>
                                                <p:strVal val="#ppt_x"/>
                                              </p:val>
                                            </p:tav>
                                          </p:tavLst>
                                        </p:anim>
                                        <p:anim calcmode="lin" valueType="num">
                                          <p:cBhvr additive="base">
                                            <p:cTn id="33" dur="500" fill="hold"/>
                                            <p:tgtEl>
                                              <p:spTgt spid="65"/>
                                            </p:tgtEl>
                                            <p:attrNameLst>
                                              <p:attrName>ppt_y</p:attrName>
                                            </p:attrNameLst>
                                          </p:cBhvr>
                                          <p:tavLst>
                                            <p:tav tm="0">
                                              <p:val>
                                                <p:strVal val="0-#ppt_h/2"/>
                                              </p:val>
                                            </p:tav>
                                            <p:tav tm="100000">
                                              <p:val>
                                                <p:strVal val="#ppt_y"/>
                                              </p:val>
                                            </p:tav>
                                          </p:tavLst>
                                        </p:anim>
                                      </p:childTnLst>
                                    </p:cTn>
                                  </p:par>
                                  <p:par>
                                    <p:cTn id="34" presetID="2" presetClass="entr" presetSubtype="4" fill="hold" nodeType="withEffect">
                                      <p:stCondLst>
                                        <p:cond delay="1300"/>
                                      </p:stCondLst>
                                      <p:childTnLst>
                                        <p:set>
                                          <p:cBhvr>
                                            <p:cTn id="35" dur="1" fill="hold">
                                              <p:stCondLst>
                                                <p:cond delay="0"/>
                                              </p:stCondLst>
                                            </p:cTn>
                                            <p:tgtEl>
                                              <p:spTgt spid="74"/>
                                            </p:tgtEl>
                                            <p:attrNameLst>
                                              <p:attrName>style.visibility</p:attrName>
                                            </p:attrNameLst>
                                          </p:cBhvr>
                                          <p:to>
                                            <p:strVal val="visible"/>
                                          </p:to>
                                        </p:set>
                                        <p:anim calcmode="lin" valueType="num">
                                          <p:cBhvr additive="base">
                                            <p:cTn id="36" dur="500" fill="hold"/>
                                            <p:tgtEl>
                                              <p:spTgt spid="74"/>
                                            </p:tgtEl>
                                            <p:attrNameLst>
                                              <p:attrName>ppt_x</p:attrName>
                                            </p:attrNameLst>
                                          </p:cBhvr>
                                          <p:tavLst>
                                            <p:tav tm="0">
                                              <p:val>
                                                <p:strVal val="#ppt_x"/>
                                              </p:val>
                                            </p:tav>
                                            <p:tav tm="100000">
                                              <p:val>
                                                <p:strVal val="#ppt_x"/>
                                              </p:val>
                                            </p:tav>
                                          </p:tavLst>
                                        </p:anim>
                                        <p:anim calcmode="lin" valueType="num">
                                          <p:cBhvr additive="base">
                                            <p:cTn id="37" dur="500" fill="hold"/>
                                            <p:tgtEl>
                                              <p:spTgt spid="74"/>
                                            </p:tgtEl>
                                            <p:attrNameLst>
                                              <p:attrName>ppt_y</p:attrName>
                                            </p:attrNameLst>
                                          </p:cBhvr>
                                          <p:tavLst>
                                            <p:tav tm="0">
                                              <p:val>
                                                <p:strVal val="1+#ppt_h/2"/>
                                              </p:val>
                                            </p:tav>
                                            <p:tav tm="100000">
                                              <p:val>
                                                <p:strVal val="#ppt_y"/>
                                              </p:val>
                                            </p:tav>
                                          </p:tavLst>
                                        </p:anim>
                                      </p:childTnLst>
                                    </p:cTn>
                                  </p:par>
                                </p:childTnLst>
                              </p:cTn>
                            </p:par>
                            <p:par>
                              <p:cTn id="38" fill="hold">
                                <p:stCondLst>
                                  <p:cond delay="3100"/>
                                </p:stCondLst>
                                <p:childTnLst>
                                  <p:par>
                                    <p:cTn id="39" presetID="2" presetClass="entr" presetSubtype="2" fill="hold" grpId="0" nodeType="afterEffect" p14:presetBounceEnd="56667">
                                      <p:stCondLst>
                                        <p:cond delay="0"/>
                                      </p:stCondLst>
                                      <p:childTnLst>
                                        <p:set>
                                          <p:cBhvr>
                                            <p:cTn id="40" dur="1" fill="hold">
                                              <p:stCondLst>
                                                <p:cond delay="0"/>
                                              </p:stCondLst>
                                            </p:cTn>
                                            <p:tgtEl>
                                              <p:spTgt spid="79"/>
                                            </p:tgtEl>
                                            <p:attrNameLst>
                                              <p:attrName>style.visibility</p:attrName>
                                            </p:attrNameLst>
                                          </p:cBhvr>
                                          <p:to>
                                            <p:strVal val="visible"/>
                                          </p:to>
                                        </p:set>
                                        <p:anim calcmode="lin" valueType="num" p14:bounceEnd="56667">
                                          <p:cBhvr additive="base">
                                            <p:cTn id="41" dur="300" fill="hold"/>
                                            <p:tgtEl>
                                              <p:spTgt spid="79"/>
                                            </p:tgtEl>
                                            <p:attrNameLst>
                                              <p:attrName>ppt_x</p:attrName>
                                            </p:attrNameLst>
                                          </p:cBhvr>
                                          <p:tavLst>
                                            <p:tav tm="0">
                                              <p:val>
                                                <p:strVal val="1+#ppt_w/2"/>
                                              </p:val>
                                            </p:tav>
                                            <p:tav tm="100000">
                                              <p:val>
                                                <p:strVal val="#ppt_x"/>
                                              </p:val>
                                            </p:tav>
                                          </p:tavLst>
                                        </p:anim>
                                        <p:anim calcmode="lin" valueType="num" p14:bounceEnd="56667">
                                          <p:cBhvr additive="base">
                                            <p:cTn id="42" dur="300" fill="hold"/>
                                            <p:tgtEl>
                                              <p:spTgt spid="79"/>
                                            </p:tgtEl>
                                            <p:attrNameLst>
                                              <p:attrName>ppt_y</p:attrName>
                                            </p:attrNameLst>
                                          </p:cBhvr>
                                          <p:tavLst>
                                            <p:tav tm="0">
                                              <p:val>
                                                <p:strVal val="#ppt_y"/>
                                              </p:val>
                                            </p:tav>
                                            <p:tav tm="100000">
                                              <p:val>
                                                <p:strVal val="#ppt_y"/>
                                              </p:val>
                                            </p:tav>
                                          </p:tavLst>
                                        </p:anim>
                                      </p:childTnLst>
                                    </p:cTn>
                                  </p:par>
                                </p:childTnLst>
                              </p:cTn>
                            </p:par>
                            <p:par>
                              <p:cTn id="43" fill="hold">
                                <p:stCondLst>
                                  <p:cond delay="3400"/>
                                </p:stCondLst>
                                <p:childTnLst>
                                  <p:par>
                                    <p:cTn id="44" presetID="2" presetClass="entr" presetSubtype="2" fill="hold" grpId="0" nodeType="afterEffect" p14:presetBounceEnd="56667">
                                      <p:stCondLst>
                                        <p:cond delay="0"/>
                                      </p:stCondLst>
                                      <p:childTnLst>
                                        <p:set>
                                          <p:cBhvr>
                                            <p:cTn id="45" dur="1" fill="hold">
                                              <p:stCondLst>
                                                <p:cond delay="0"/>
                                              </p:stCondLst>
                                            </p:cTn>
                                            <p:tgtEl>
                                              <p:spTgt spid="80"/>
                                            </p:tgtEl>
                                            <p:attrNameLst>
                                              <p:attrName>style.visibility</p:attrName>
                                            </p:attrNameLst>
                                          </p:cBhvr>
                                          <p:to>
                                            <p:strVal val="visible"/>
                                          </p:to>
                                        </p:set>
                                        <p:anim calcmode="lin" valueType="num" p14:bounceEnd="56667">
                                          <p:cBhvr additive="base">
                                            <p:cTn id="46" dur="300" fill="hold"/>
                                            <p:tgtEl>
                                              <p:spTgt spid="80"/>
                                            </p:tgtEl>
                                            <p:attrNameLst>
                                              <p:attrName>ppt_x</p:attrName>
                                            </p:attrNameLst>
                                          </p:cBhvr>
                                          <p:tavLst>
                                            <p:tav tm="0">
                                              <p:val>
                                                <p:strVal val="1+#ppt_w/2"/>
                                              </p:val>
                                            </p:tav>
                                            <p:tav tm="100000">
                                              <p:val>
                                                <p:strVal val="#ppt_x"/>
                                              </p:val>
                                            </p:tav>
                                          </p:tavLst>
                                        </p:anim>
                                        <p:anim calcmode="lin" valueType="num" p14:bounceEnd="56667">
                                          <p:cBhvr additive="base">
                                            <p:cTn id="47" dur="300" fill="hold"/>
                                            <p:tgtEl>
                                              <p:spTgt spid="80"/>
                                            </p:tgtEl>
                                            <p:attrNameLst>
                                              <p:attrName>ppt_y</p:attrName>
                                            </p:attrNameLst>
                                          </p:cBhvr>
                                          <p:tavLst>
                                            <p:tav tm="0">
                                              <p:val>
                                                <p:strVal val="#ppt_y"/>
                                              </p:val>
                                            </p:tav>
                                            <p:tav tm="100000">
                                              <p:val>
                                                <p:strVal val="#ppt_y"/>
                                              </p:val>
                                            </p:tav>
                                          </p:tavLst>
                                        </p:anim>
                                      </p:childTnLst>
                                    </p:cTn>
                                  </p:par>
                                </p:childTnLst>
                              </p:cTn>
                            </p:par>
                            <p:par>
                              <p:cTn id="48" fill="hold">
                                <p:stCondLst>
                                  <p:cond delay="3700"/>
                                </p:stCondLst>
                                <p:childTnLst>
                                  <p:par>
                                    <p:cTn id="49" presetID="2" presetClass="entr" presetSubtype="2" fill="hold" grpId="0" nodeType="afterEffect" p14:presetBounceEnd="56667">
                                      <p:stCondLst>
                                        <p:cond delay="0"/>
                                      </p:stCondLst>
                                      <p:childTnLst>
                                        <p:set>
                                          <p:cBhvr>
                                            <p:cTn id="50" dur="1" fill="hold">
                                              <p:stCondLst>
                                                <p:cond delay="0"/>
                                              </p:stCondLst>
                                            </p:cTn>
                                            <p:tgtEl>
                                              <p:spTgt spid="81"/>
                                            </p:tgtEl>
                                            <p:attrNameLst>
                                              <p:attrName>style.visibility</p:attrName>
                                            </p:attrNameLst>
                                          </p:cBhvr>
                                          <p:to>
                                            <p:strVal val="visible"/>
                                          </p:to>
                                        </p:set>
                                        <p:anim calcmode="lin" valueType="num" p14:bounceEnd="56667">
                                          <p:cBhvr additive="base">
                                            <p:cTn id="51" dur="300" fill="hold"/>
                                            <p:tgtEl>
                                              <p:spTgt spid="81"/>
                                            </p:tgtEl>
                                            <p:attrNameLst>
                                              <p:attrName>ppt_x</p:attrName>
                                            </p:attrNameLst>
                                          </p:cBhvr>
                                          <p:tavLst>
                                            <p:tav tm="0">
                                              <p:val>
                                                <p:strVal val="1+#ppt_w/2"/>
                                              </p:val>
                                            </p:tav>
                                            <p:tav tm="100000">
                                              <p:val>
                                                <p:strVal val="#ppt_x"/>
                                              </p:val>
                                            </p:tav>
                                          </p:tavLst>
                                        </p:anim>
                                        <p:anim calcmode="lin" valueType="num" p14:bounceEnd="56667">
                                          <p:cBhvr additive="base">
                                            <p:cTn id="52" dur="300" fill="hold"/>
                                            <p:tgtEl>
                                              <p:spTgt spid="81"/>
                                            </p:tgtEl>
                                            <p:attrNameLst>
                                              <p:attrName>ppt_y</p:attrName>
                                            </p:attrNameLst>
                                          </p:cBhvr>
                                          <p:tavLst>
                                            <p:tav tm="0">
                                              <p:val>
                                                <p:strVal val="#ppt_y"/>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14:presetBounceEnd="56667">
                                      <p:stCondLst>
                                        <p:cond delay="0"/>
                                      </p:stCondLst>
                                      <p:childTnLst>
                                        <p:set>
                                          <p:cBhvr>
                                            <p:cTn id="55" dur="1" fill="hold">
                                              <p:stCondLst>
                                                <p:cond delay="0"/>
                                              </p:stCondLst>
                                            </p:cTn>
                                            <p:tgtEl>
                                              <p:spTgt spid="82"/>
                                            </p:tgtEl>
                                            <p:attrNameLst>
                                              <p:attrName>style.visibility</p:attrName>
                                            </p:attrNameLst>
                                          </p:cBhvr>
                                          <p:to>
                                            <p:strVal val="visible"/>
                                          </p:to>
                                        </p:set>
                                        <p:anim calcmode="lin" valueType="num" p14:bounceEnd="56667">
                                          <p:cBhvr additive="base">
                                            <p:cTn id="56" dur="300" fill="hold"/>
                                            <p:tgtEl>
                                              <p:spTgt spid="82"/>
                                            </p:tgtEl>
                                            <p:attrNameLst>
                                              <p:attrName>ppt_x</p:attrName>
                                            </p:attrNameLst>
                                          </p:cBhvr>
                                          <p:tavLst>
                                            <p:tav tm="0">
                                              <p:val>
                                                <p:strVal val="1+#ppt_w/2"/>
                                              </p:val>
                                            </p:tav>
                                            <p:tav tm="100000">
                                              <p:val>
                                                <p:strVal val="#ppt_x"/>
                                              </p:val>
                                            </p:tav>
                                          </p:tavLst>
                                        </p:anim>
                                        <p:anim calcmode="lin" valueType="num" p14:bounceEnd="56667">
                                          <p:cBhvr additive="base">
                                            <p:cTn id="57" dur="3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9" grpId="0"/>
          <p:bldP spid="80" grpId="0"/>
          <p:bldP spid="81" grpId="0"/>
          <p:bldP spid="82"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2100"/>
                                            <p:tgtEl>
                                              <p:spTgt spid="11"/>
                                            </p:tgtEl>
                                          </p:cBhvr>
                                        </p:animEffect>
                                      </p:childTnLst>
                                    </p:cTn>
                                  </p:par>
                                  <p:par>
                                    <p:cTn id="22" presetID="2" presetClass="entr" presetSubtype="1" fill="hold" nodeType="withEffect">
                                      <p:stCondLst>
                                        <p:cond delay="70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ppt_x"/>
                                              </p:val>
                                            </p:tav>
                                            <p:tav tm="100000">
                                              <p:val>
                                                <p:strVal val="#ppt_x"/>
                                              </p:val>
                                            </p:tav>
                                          </p:tavLst>
                                        </p:anim>
                                        <p:anim calcmode="lin" valueType="num">
                                          <p:cBhvr additive="base">
                                            <p:cTn id="25" dur="500" fill="hold"/>
                                            <p:tgtEl>
                                              <p:spTgt spid="60"/>
                                            </p:tgtEl>
                                            <p:attrNameLst>
                                              <p:attrName>ppt_y</p:attrName>
                                            </p:attrNameLst>
                                          </p:cBhvr>
                                          <p:tavLst>
                                            <p:tav tm="0">
                                              <p:val>
                                                <p:strVal val="0-#ppt_h/2"/>
                                              </p:val>
                                            </p:tav>
                                            <p:tav tm="100000">
                                              <p:val>
                                                <p:strVal val="#ppt_y"/>
                                              </p:val>
                                            </p:tav>
                                          </p:tavLst>
                                        </p:anim>
                                      </p:childTnLst>
                                    </p:cTn>
                                  </p:par>
                                  <p:par>
                                    <p:cTn id="26" presetID="2" presetClass="entr" presetSubtype="4" fill="hold" nodeType="withEffect">
                                      <p:stCondLst>
                                        <p:cond delay="90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1+#ppt_h/2"/>
                                              </p:val>
                                            </p:tav>
                                            <p:tav tm="100000">
                                              <p:val>
                                                <p:strVal val="#ppt_y"/>
                                              </p:val>
                                            </p:tav>
                                          </p:tavLst>
                                        </p:anim>
                                      </p:childTnLst>
                                    </p:cTn>
                                  </p:par>
                                  <p:par>
                                    <p:cTn id="30" presetID="2" presetClass="entr" presetSubtype="1" fill="hold" nodeType="withEffect">
                                      <p:stCondLst>
                                        <p:cond delay="1100"/>
                                      </p:stCondLst>
                                      <p:childTnLst>
                                        <p:set>
                                          <p:cBhvr>
                                            <p:cTn id="31" dur="1" fill="hold">
                                              <p:stCondLst>
                                                <p:cond delay="0"/>
                                              </p:stCondLst>
                                            </p:cTn>
                                            <p:tgtEl>
                                              <p:spTgt spid="65"/>
                                            </p:tgtEl>
                                            <p:attrNameLst>
                                              <p:attrName>style.visibility</p:attrName>
                                            </p:attrNameLst>
                                          </p:cBhvr>
                                          <p:to>
                                            <p:strVal val="visible"/>
                                          </p:to>
                                        </p:set>
                                        <p:anim calcmode="lin" valueType="num">
                                          <p:cBhvr additive="base">
                                            <p:cTn id="32" dur="500" fill="hold"/>
                                            <p:tgtEl>
                                              <p:spTgt spid="65"/>
                                            </p:tgtEl>
                                            <p:attrNameLst>
                                              <p:attrName>ppt_x</p:attrName>
                                            </p:attrNameLst>
                                          </p:cBhvr>
                                          <p:tavLst>
                                            <p:tav tm="0">
                                              <p:val>
                                                <p:strVal val="#ppt_x"/>
                                              </p:val>
                                            </p:tav>
                                            <p:tav tm="100000">
                                              <p:val>
                                                <p:strVal val="#ppt_x"/>
                                              </p:val>
                                            </p:tav>
                                          </p:tavLst>
                                        </p:anim>
                                        <p:anim calcmode="lin" valueType="num">
                                          <p:cBhvr additive="base">
                                            <p:cTn id="33" dur="500" fill="hold"/>
                                            <p:tgtEl>
                                              <p:spTgt spid="65"/>
                                            </p:tgtEl>
                                            <p:attrNameLst>
                                              <p:attrName>ppt_y</p:attrName>
                                            </p:attrNameLst>
                                          </p:cBhvr>
                                          <p:tavLst>
                                            <p:tav tm="0">
                                              <p:val>
                                                <p:strVal val="0-#ppt_h/2"/>
                                              </p:val>
                                            </p:tav>
                                            <p:tav tm="100000">
                                              <p:val>
                                                <p:strVal val="#ppt_y"/>
                                              </p:val>
                                            </p:tav>
                                          </p:tavLst>
                                        </p:anim>
                                      </p:childTnLst>
                                    </p:cTn>
                                  </p:par>
                                  <p:par>
                                    <p:cTn id="34" presetID="2" presetClass="entr" presetSubtype="4" fill="hold" nodeType="withEffect">
                                      <p:stCondLst>
                                        <p:cond delay="1300"/>
                                      </p:stCondLst>
                                      <p:childTnLst>
                                        <p:set>
                                          <p:cBhvr>
                                            <p:cTn id="35" dur="1" fill="hold">
                                              <p:stCondLst>
                                                <p:cond delay="0"/>
                                              </p:stCondLst>
                                            </p:cTn>
                                            <p:tgtEl>
                                              <p:spTgt spid="74"/>
                                            </p:tgtEl>
                                            <p:attrNameLst>
                                              <p:attrName>style.visibility</p:attrName>
                                            </p:attrNameLst>
                                          </p:cBhvr>
                                          <p:to>
                                            <p:strVal val="visible"/>
                                          </p:to>
                                        </p:set>
                                        <p:anim calcmode="lin" valueType="num">
                                          <p:cBhvr additive="base">
                                            <p:cTn id="36" dur="500" fill="hold"/>
                                            <p:tgtEl>
                                              <p:spTgt spid="74"/>
                                            </p:tgtEl>
                                            <p:attrNameLst>
                                              <p:attrName>ppt_x</p:attrName>
                                            </p:attrNameLst>
                                          </p:cBhvr>
                                          <p:tavLst>
                                            <p:tav tm="0">
                                              <p:val>
                                                <p:strVal val="#ppt_x"/>
                                              </p:val>
                                            </p:tav>
                                            <p:tav tm="100000">
                                              <p:val>
                                                <p:strVal val="#ppt_x"/>
                                              </p:val>
                                            </p:tav>
                                          </p:tavLst>
                                        </p:anim>
                                        <p:anim calcmode="lin" valueType="num">
                                          <p:cBhvr additive="base">
                                            <p:cTn id="37" dur="500" fill="hold"/>
                                            <p:tgtEl>
                                              <p:spTgt spid="74"/>
                                            </p:tgtEl>
                                            <p:attrNameLst>
                                              <p:attrName>ppt_y</p:attrName>
                                            </p:attrNameLst>
                                          </p:cBhvr>
                                          <p:tavLst>
                                            <p:tav tm="0">
                                              <p:val>
                                                <p:strVal val="1+#ppt_h/2"/>
                                              </p:val>
                                            </p:tav>
                                            <p:tav tm="100000">
                                              <p:val>
                                                <p:strVal val="#ppt_y"/>
                                              </p:val>
                                            </p:tav>
                                          </p:tavLst>
                                        </p:anim>
                                      </p:childTnLst>
                                    </p:cTn>
                                  </p:par>
                                </p:childTnLst>
                              </p:cTn>
                            </p:par>
                            <p:par>
                              <p:cTn id="38" fill="hold">
                                <p:stCondLst>
                                  <p:cond delay="3100"/>
                                </p:stCondLst>
                                <p:childTnLst>
                                  <p:par>
                                    <p:cTn id="39" presetID="2" presetClass="entr" presetSubtype="2" fill="hold" grpId="0" nodeType="afterEffect">
                                      <p:stCondLst>
                                        <p:cond delay="0"/>
                                      </p:stCondLst>
                                      <p:childTnLst>
                                        <p:set>
                                          <p:cBhvr>
                                            <p:cTn id="40" dur="1" fill="hold">
                                              <p:stCondLst>
                                                <p:cond delay="0"/>
                                              </p:stCondLst>
                                            </p:cTn>
                                            <p:tgtEl>
                                              <p:spTgt spid="79"/>
                                            </p:tgtEl>
                                            <p:attrNameLst>
                                              <p:attrName>style.visibility</p:attrName>
                                            </p:attrNameLst>
                                          </p:cBhvr>
                                          <p:to>
                                            <p:strVal val="visible"/>
                                          </p:to>
                                        </p:set>
                                        <p:anim calcmode="lin" valueType="num">
                                          <p:cBhvr additive="base">
                                            <p:cTn id="41" dur="300" fill="hold"/>
                                            <p:tgtEl>
                                              <p:spTgt spid="79"/>
                                            </p:tgtEl>
                                            <p:attrNameLst>
                                              <p:attrName>ppt_x</p:attrName>
                                            </p:attrNameLst>
                                          </p:cBhvr>
                                          <p:tavLst>
                                            <p:tav tm="0">
                                              <p:val>
                                                <p:strVal val="1+#ppt_w/2"/>
                                              </p:val>
                                            </p:tav>
                                            <p:tav tm="100000">
                                              <p:val>
                                                <p:strVal val="#ppt_x"/>
                                              </p:val>
                                            </p:tav>
                                          </p:tavLst>
                                        </p:anim>
                                        <p:anim calcmode="lin" valueType="num">
                                          <p:cBhvr additive="base">
                                            <p:cTn id="42" dur="300" fill="hold"/>
                                            <p:tgtEl>
                                              <p:spTgt spid="79"/>
                                            </p:tgtEl>
                                            <p:attrNameLst>
                                              <p:attrName>ppt_y</p:attrName>
                                            </p:attrNameLst>
                                          </p:cBhvr>
                                          <p:tavLst>
                                            <p:tav tm="0">
                                              <p:val>
                                                <p:strVal val="#ppt_y"/>
                                              </p:val>
                                            </p:tav>
                                            <p:tav tm="100000">
                                              <p:val>
                                                <p:strVal val="#ppt_y"/>
                                              </p:val>
                                            </p:tav>
                                          </p:tavLst>
                                        </p:anim>
                                      </p:childTnLst>
                                    </p:cTn>
                                  </p:par>
                                </p:childTnLst>
                              </p:cTn>
                            </p:par>
                            <p:par>
                              <p:cTn id="43" fill="hold">
                                <p:stCondLst>
                                  <p:cond delay="3400"/>
                                </p:stCondLst>
                                <p:childTnLst>
                                  <p:par>
                                    <p:cTn id="44" presetID="2" presetClass="entr" presetSubtype="2" fill="hold" grpId="0" nodeType="afterEffect">
                                      <p:stCondLst>
                                        <p:cond delay="0"/>
                                      </p:stCondLst>
                                      <p:childTnLst>
                                        <p:set>
                                          <p:cBhvr>
                                            <p:cTn id="45" dur="1" fill="hold">
                                              <p:stCondLst>
                                                <p:cond delay="0"/>
                                              </p:stCondLst>
                                            </p:cTn>
                                            <p:tgtEl>
                                              <p:spTgt spid="80"/>
                                            </p:tgtEl>
                                            <p:attrNameLst>
                                              <p:attrName>style.visibility</p:attrName>
                                            </p:attrNameLst>
                                          </p:cBhvr>
                                          <p:to>
                                            <p:strVal val="visible"/>
                                          </p:to>
                                        </p:set>
                                        <p:anim calcmode="lin" valueType="num">
                                          <p:cBhvr additive="base">
                                            <p:cTn id="46" dur="300" fill="hold"/>
                                            <p:tgtEl>
                                              <p:spTgt spid="80"/>
                                            </p:tgtEl>
                                            <p:attrNameLst>
                                              <p:attrName>ppt_x</p:attrName>
                                            </p:attrNameLst>
                                          </p:cBhvr>
                                          <p:tavLst>
                                            <p:tav tm="0">
                                              <p:val>
                                                <p:strVal val="1+#ppt_w/2"/>
                                              </p:val>
                                            </p:tav>
                                            <p:tav tm="100000">
                                              <p:val>
                                                <p:strVal val="#ppt_x"/>
                                              </p:val>
                                            </p:tav>
                                          </p:tavLst>
                                        </p:anim>
                                        <p:anim calcmode="lin" valueType="num">
                                          <p:cBhvr additive="base">
                                            <p:cTn id="47" dur="300" fill="hold"/>
                                            <p:tgtEl>
                                              <p:spTgt spid="80"/>
                                            </p:tgtEl>
                                            <p:attrNameLst>
                                              <p:attrName>ppt_y</p:attrName>
                                            </p:attrNameLst>
                                          </p:cBhvr>
                                          <p:tavLst>
                                            <p:tav tm="0">
                                              <p:val>
                                                <p:strVal val="#ppt_y"/>
                                              </p:val>
                                            </p:tav>
                                            <p:tav tm="100000">
                                              <p:val>
                                                <p:strVal val="#ppt_y"/>
                                              </p:val>
                                            </p:tav>
                                          </p:tavLst>
                                        </p:anim>
                                      </p:childTnLst>
                                    </p:cTn>
                                  </p:par>
                                </p:childTnLst>
                              </p:cTn>
                            </p:par>
                            <p:par>
                              <p:cTn id="48" fill="hold">
                                <p:stCondLst>
                                  <p:cond delay="3700"/>
                                </p:stCondLst>
                                <p:childTnLst>
                                  <p:par>
                                    <p:cTn id="49" presetID="2" presetClass="entr" presetSubtype="2" fill="hold" grpId="0" nodeType="afterEffect">
                                      <p:stCondLst>
                                        <p:cond delay="0"/>
                                      </p:stCondLst>
                                      <p:childTnLst>
                                        <p:set>
                                          <p:cBhvr>
                                            <p:cTn id="50" dur="1" fill="hold">
                                              <p:stCondLst>
                                                <p:cond delay="0"/>
                                              </p:stCondLst>
                                            </p:cTn>
                                            <p:tgtEl>
                                              <p:spTgt spid="81"/>
                                            </p:tgtEl>
                                            <p:attrNameLst>
                                              <p:attrName>style.visibility</p:attrName>
                                            </p:attrNameLst>
                                          </p:cBhvr>
                                          <p:to>
                                            <p:strVal val="visible"/>
                                          </p:to>
                                        </p:set>
                                        <p:anim calcmode="lin" valueType="num">
                                          <p:cBhvr additive="base">
                                            <p:cTn id="51" dur="300" fill="hold"/>
                                            <p:tgtEl>
                                              <p:spTgt spid="81"/>
                                            </p:tgtEl>
                                            <p:attrNameLst>
                                              <p:attrName>ppt_x</p:attrName>
                                            </p:attrNameLst>
                                          </p:cBhvr>
                                          <p:tavLst>
                                            <p:tav tm="0">
                                              <p:val>
                                                <p:strVal val="1+#ppt_w/2"/>
                                              </p:val>
                                            </p:tav>
                                            <p:tav tm="100000">
                                              <p:val>
                                                <p:strVal val="#ppt_x"/>
                                              </p:val>
                                            </p:tav>
                                          </p:tavLst>
                                        </p:anim>
                                        <p:anim calcmode="lin" valueType="num">
                                          <p:cBhvr additive="base">
                                            <p:cTn id="52" dur="300" fill="hold"/>
                                            <p:tgtEl>
                                              <p:spTgt spid="81"/>
                                            </p:tgtEl>
                                            <p:attrNameLst>
                                              <p:attrName>ppt_y</p:attrName>
                                            </p:attrNameLst>
                                          </p:cBhvr>
                                          <p:tavLst>
                                            <p:tav tm="0">
                                              <p:val>
                                                <p:strVal val="#ppt_y"/>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2"/>
                                            </p:tgtEl>
                                            <p:attrNameLst>
                                              <p:attrName>style.visibility</p:attrName>
                                            </p:attrNameLst>
                                          </p:cBhvr>
                                          <p:to>
                                            <p:strVal val="visible"/>
                                          </p:to>
                                        </p:set>
                                        <p:anim calcmode="lin" valueType="num">
                                          <p:cBhvr additive="base">
                                            <p:cTn id="56" dur="300" fill="hold"/>
                                            <p:tgtEl>
                                              <p:spTgt spid="82"/>
                                            </p:tgtEl>
                                            <p:attrNameLst>
                                              <p:attrName>ppt_x</p:attrName>
                                            </p:attrNameLst>
                                          </p:cBhvr>
                                          <p:tavLst>
                                            <p:tav tm="0">
                                              <p:val>
                                                <p:strVal val="1+#ppt_w/2"/>
                                              </p:val>
                                            </p:tav>
                                            <p:tav tm="100000">
                                              <p:val>
                                                <p:strVal val="#ppt_x"/>
                                              </p:val>
                                            </p:tav>
                                          </p:tavLst>
                                        </p:anim>
                                        <p:anim calcmode="lin" valueType="num">
                                          <p:cBhvr additive="base">
                                            <p:cTn id="57" dur="3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9" grpId="0"/>
          <p:bldP spid="80" grpId="0"/>
          <p:bldP spid="81" grpId="0"/>
          <p:bldP spid="82"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5538813" y="1536445"/>
            <a:ext cx="2796076" cy="2835506"/>
            <a:chOff x="1331640" y="1707654"/>
            <a:chExt cx="2796076" cy="2835506"/>
          </a:xfrm>
          <a:solidFill>
            <a:srgbClr val="471B0E"/>
          </a:solidFill>
        </p:grpSpPr>
        <p:sp>
          <p:nvSpPr>
            <p:cNvPr id="12" name="等腰三角形 5"/>
            <p:cNvSpPr/>
            <p:nvPr/>
          </p:nvSpPr>
          <p:spPr>
            <a:xfrm>
              <a:off x="1608861" y="1707654"/>
              <a:ext cx="1247249" cy="1186339"/>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 fmla="*/ 0 w 2405548"/>
                <a:gd name="connsiteY0" fmla="*/ 553019 h 553019"/>
                <a:gd name="connsiteX1" fmla="*/ 1937496 w 2405548"/>
                <a:gd name="connsiteY1" fmla="*/ 0 h 553019"/>
                <a:gd name="connsiteX2" fmla="*/ 2405548 w 2405548"/>
                <a:gd name="connsiteY2" fmla="*/ 432048 h 553019"/>
                <a:gd name="connsiteX3" fmla="*/ 0 w 2405548"/>
                <a:gd name="connsiteY3" fmla="*/ 553019 h 553019"/>
                <a:gd name="connsiteX0" fmla="*/ 0 w 2405548"/>
                <a:gd name="connsiteY0" fmla="*/ 1186339 h 1186339"/>
                <a:gd name="connsiteX1" fmla="*/ 1247249 w 2405548"/>
                <a:gd name="connsiteY1" fmla="*/ 0 h 1186339"/>
                <a:gd name="connsiteX2" fmla="*/ 2405548 w 2405548"/>
                <a:gd name="connsiteY2" fmla="*/ 1065368 h 1186339"/>
                <a:gd name="connsiteX3" fmla="*/ 0 w 2405548"/>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Lst>
              <a:ahLst/>
              <a:cxnLst>
                <a:cxn ang="0">
                  <a:pos x="connsiteX0" y="connsiteY0"/>
                </a:cxn>
                <a:cxn ang="0">
                  <a:pos x="connsiteX1" y="connsiteY1"/>
                </a:cxn>
                <a:cxn ang="0">
                  <a:pos x="connsiteX2" y="connsiteY2"/>
                </a:cxn>
                <a:cxn ang="0">
                  <a:pos x="connsiteX3" y="connsiteY3"/>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rgbClr val="DD1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等腰三角形 5"/>
            <p:cNvSpPr/>
            <p:nvPr/>
          </p:nvSpPr>
          <p:spPr>
            <a:xfrm>
              <a:off x="1619672" y="2445005"/>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 fmla="*/ 0 w 2405548"/>
                <a:gd name="connsiteY0" fmla="*/ 553019 h 553019"/>
                <a:gd name="connsiteX1" fmla="*/ 1937496 w 2405548"/>
                <a:gd name="connsiteY1" fmla="*/ 0 h 553019"/>
                <a:gd name="connsiteX2" fmla="*/ 2405548 w 2405548"/>
                <a:gd name="connsiteY2" fmla="*/ 432048 h 553019"/>
                <a:gd name="connsiteX3" fmla="*/ 0 w 2405548"/>
                <a:gd name="connsiteY3" fmla="*/ 553019 h 553019"/>
                <a:gd name="connsiteX0" fmla="*/ 0 w 2405548"/>
                <a:gd name="connsiteY0" fmla="*/ 1186339 h 1186339"/>
                <a:gd name="connsiteX1" fmla="*/ 1247249 w 2405548"/>
                <a:gd name="connsiteY1" fmla="*/ 0 h 1186339"/>
                <a:gd name="connsiteX2" fmla="*/ 2405548 w 2405548"/>
                <a:gd name="connsiteY2" fmla="*/ 1065368 h 1186339"/>
                <a:gd name="connsiteX3" fmla="*/ 0 w 2405548"/>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0133"/>
                <a:gd name="connsiteY0" fmla="*/ 652643 h 652643"/>
                <a:gd name="connsiteX1" fmla="*/ 1240133 w 1240133"/>
                <a:gd name="connsiteY1" fmla="*/ 0 h 652643"/>
                <a:gd name="connsiteX2" fmla="*/ 1224300 w 1240133"/>
                <a:gd name="connsiteY2" fmla="*/ 638411 h 652643"/>
                <a:gd name="connsiteX3" fmla="*/ 0 w 1240133"/>
                <a:gd name="connsiteY3" fmla="*/ 652643 h 652643"/>
                <a:gd name="connsiteX0" fmla="*/ 0 w 1233017"/>
                <a:gd name="connsiteY0" fmla="*/ 629932 h 629932"/>
                <a:gd name="connsiteX1" fmla="*/ 1233017 w 1233017"/>
                <a:gd name="connsiteY1" fmla="*/ 9311 h 629932"/>
                <a:gd name="connsiteX2" fmla="*/ 1224300 w 1233017"/>
                <a:gd name="connsiteY2" fmla="*/ 615700 h 629932"/>
                <a:gd name="connsiteX3" fmla="*/ 0 w 1233017"/>
                <a:gd name="connsiteY3" fmla="*/ 629932 h 629932"/>
                <a:gd name="connsiteX0" fmla="*/ 0 w 1233017"/>
                <a:gd name="connsiteY0" fmla="*/ 629932 h 644164"/>
                <a:gd name="connsiteX1" fmla="*/ 1233017 w 1233017"/>
                <a:gd name="connsiteY1" fmla="*/ 9311 h 644164"/>
                <a:gd name="connsiteX2" fmla="*/ 1224300 w 1233017"/>
                <a:gd name="connsiteY2" fmla="*/ 644164 h 644164"/>
                <a:gd name="connsiteX3" fmla="*/ 0 w 1233017"/>
                <a:gd name="connsiteY3" fmla="*/ 629932 h 644164"/>
                <a:gd name="connsiteX0" fmla="*/ 0 w 1233017"/>
                <a:gd name="connsiteY0" fmla="*/ 629932 h 644164"/>
                <a:gd name="connsiteX1" fmla="*/ 1233017 w 1233017"/>
                <a:gd name="connsiteY1" fmla="*/ 9311 h 644164"/>
                <a:gd name="connsiteX2" fmla="*/ 1224300 w 1233017"/>
                <a:gd name="connsiteY2" fmla="*/ 644164 h 644164"/>
                <a:gd name="connsiteX3" fmla="*/ 0 w 1233017"/>
                <a:gd name="connsiteY3" fmla="*/ 629932 h 644164"/>
                <a:gd name="connsiteX0" fmla="*/ 0 w 1233017"/>
                <a:gd name="connsiteY0" fmla="*/ 629932 h 644164"/>
                <a:gd name="connsiteX1" fmla="*/ 1233017 w 1233017"/>
                <a:gd name="connsiteY1" fmla="*/ 9311 h 644164"/>
                <a:gd name="connsiteX2" fmla="*/ 1224300 w 1233017"/>
                <a:gd name="connsiteY2" fmla="*/ 644164 h 644164"/>
                <a:gd name="connsiteX3" fmla="*/ 0 w 1233017"/>
                <a:gd name="connsiteY3" fmla="*/ 629932 h 644164"/>
                <a:gd name="connsiteX0" fmla="*/ 0 w 1233017"/>
                <a:gd name="connsiteY0" fmla="*/ 629932 h 640606"/>
                <a:gd name="connsiteX1" fmla="*/ 1233017 w 1233017"/>
                <a:gd name="connsiteY1" fmla="*/ 9311 h 640606"/>
                <a:gd name="connsiteX2" fmla="*/ 1227858 w 1233017"/>
                <a:gd name="connsiteY2" fmla="*/ 640606 h 640606"/>
                <a:gd name="connsiteX3" fmla="*/ 0 w 1233017"/>
                <a:gd name="connsiteY3" fmla="*/ 629932 h 640606"/>
                <a:gd name="connsiteX0" fmla="*/ 0 w 1225901"/>
                <a:gd name="connsiteY0" fmla="*/ 632363 h 639479"/>
                <a:gd name="connsiteX1" fmla="*/ 1225901 w 1225901"/>
                <a:gd name="connsiteY1" fmla="*/ 8184 h 639479"/>
                <a:gd name="connsiteX2" fmla="*/ 1220742 w 1225901"/>
                <a:gd name="connsiteY2" fmla="*/ 639479 h 639479"/>
                <a:gd name="connsiteX3" fmla="*/ 0 w 1225901"/>
                <a:gd name="connsiteY3" fmla="*/ 632363 h 639479"/>
                <a:gd name="connsiteX0" fmla="*/ 0 w 1225901"/>
                <a:gd name="connsiteY0" fmla="*/ 624179 h 631295"/>
                <a:gd name="connsiteX1" fmla="*/ 1225901 w 1225901"/>
                <a:gd name="connsiteY1" fmla="*/ 0 h 631295"/>
                <a:gd name="connsiteX2" fmla="*/ 1220742 w 1225901"/>
                <a:gd name="connsiteY2" fmla="*/ 631295 h 631295"/>
                <a:gd name="connsiteX3" fmla="*/ 0 w 1225901"/>
                <a:gd name="connsiteY3" fmla="*/ 624179 h 631295"/>
                <a:gd name="connsiteX0" fmla="*/ 0 w 1225901"/>
                <a:gd name="connsiteY0" fmla="*/ 624179 h 631295"/>
                <a:gd name="connsiteX1" fmla="*/ 1225901 w 1225901"/>
                <a:gd name="connsiteY1" fmla="*/ 0 h 631295"/>
                <a:gd name="connsiteX2" fmla="*/ 1220742 w 1225901"/>
                <a:gd name="connsiteY2" fmla="*/ 631295 h 631295"/>
                <a:gd name="connsiteX3" fmla="*/ 0 w 1225901"/>
                <a:gd name="connsiteY3" fmla="*/ 624179 h 631295"/>
                <a:gd name="connsiteX0" fmla="*/ 0 w 1225901"/>
                <a:gd name="connsiteY0" fmla="*/ 624179 h 631295"/>
                <a:gd name="connsiteX1" fmla="*/ 1225901 w 1225901"/>
                <a:gd name="connsiteY1" fmla="*/ 0 h 631295"/>
                <a:gd name="connsiteX2" fmla="*/ 1220742 w 1225901"/>
                <a:gd name="connsiteY2" fmla="*/ 631295 h 631295"/>
                <a:gd name="connsiteX3" fmla="*/ 0 w 1225901"/>
                <a:gd name="connsiteY3" fmla="*/ 624179 h 631295"/>
                <a:gd name="connsiteX0" fmla="*/ 0 w 1225901"/>
                <a:gd name="connsiteY0" fmla="*/ 624179 h 631295"/>
                <a:gd name="connsiteX1" fmla="*/ 1225901 w 1225901"/>
                <a:gd name="connsiteY1" fmla="*/ 0 h 631295"/>
                <a:gd name="connsiteX2" fmla="*/ 1220742 w 1225901"/>
                <a:gd name="connsiteY2" fmla="*/ 631295 h 631295"/>
                <a:gd name="connsiteX3" fmla="*/ 0 w 1225901"/>
                <a:gd name="connsiteY3" fmla="*/ 624179 h 631295"/>
                <a:gd name="connsiteX0" fmla="*/ 0 w 1218785"/>
                <a:gd name="connsiteY0" fmla="*/ 631295 h 631295"/>
                <a:gd name="connsiteX1" fmla="*/ 1218785 w 1218785"/>
                <a:gd name="connsiteY1" fmla="*/ 0 h 631295"/>
                <a:gd name="connsiteX2" fmla="*/ 1213626 w 1218785"/>
                <a:gd name="connsiteY2" fmla="*/ 631295 h 631295"/>
                <a:gd name="connsiteX3" fmla="*/ 0 w 1218785"/>
                <a:gd name="connsiteY3" fmla="*/ 631295 h 631295"/>
                <a:gd name="connsiteX0" fmla="*/ 0 w 1229459"/>
                <a:gd name="connsiteY0" fmla="*/ 631295 h 631295"/>
                <a:gd name="connsiteX1" fmla="*/ 1229459 w 1229459"/>
                <a:gd name="connsiteY1" fmla="*/ 0 h 631295"/>
                <a:gd name="connsiteX2" fmla="*/ 1224300 w 1229459"/>
                <a:gd name="connsiteY2" fmla="*/ 631295 h 631295"/>
                <a:gd name="connsiteX3" fmla="*/ 0 w 1229459"/>
                <a:gd name="connsiteY3" fmla="*/ 631295 h 631295"/>
                <a:gd name="connsiteX0" fmla="*/ 0 w 1231416"/>
                <a:gd name="connsiteY0" fmla="*/ 631295 h 634853"/>
                <a:gd name="connsiteX1" fmla="*/ 1229459 w 1231416"/>
                <a:gd name="connsiteY1" fmla="*/ 0 h 634853"/>
                <a:gd name="connsiteX2" fmla="*/ 1231416 w 1231416"/>
                <a:gd name="connsiteY2" fmla="*/ 634853 h 634853"/>
                <a:gd name="connsiteX3" fmla="*/ 0 w 1231416"/>
                <a:gd name="connsiteY3" fmla="*/ 631295 h 634853"/>
                <a:gd name="connsiteX0" fmla="*/ 0 w 1234974"/>
                <a:gd name="connsiteY0" fmla="*/ 634853 h 634853"/>
                <a:gd name="connsiteX1" fmla="*/ 1233017 w 1234974"/>
                <a:gd name="connsiteY1" fmla="*/ 0 h 634853"/>
                <a:gd name="connsiteX2" fmla="*/ 1234974 w 1234974"/>
                <a:gd name="connsiteY2" fmla="*/ 634853 h 634853"/>
                <a:gd name="connsiteX3" fmla="*/ 0 w 1234974"/>
                <a:gd name="connsiteY3" fmla="*/ 634853 h 634853"/>
              </a:gdLst>
              <a:ahLst/>
              <a:cxnLst>
                <a:cxn ang="0">
                  <a:pos x="connsiteX0" y="connsiteY0"/>
                </a:cxn>
                <a:cxn ang="0">
                  <a:pos x="connsiteX1" y="connsiteY1"/>
                </a:cxn>
                <a:cxn ang="0">
                  <a:pos x="connsiteX2" y="connsiteY2"/>
                </a:cxn>
                <a:cxn ang="0">
                  <a:pos x="connsiteX3" y="connsiteY3"/>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rgbClr val="42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等腰三角形 5"/>
            <p:cNvSpPr/>
            <p:nvPr/>
          </p:nvSpPr>
          <p:spPr>
            <a:xfrm flipV="1">
              <a:off x="1608861" y="3167482"/>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 fmla="*/ 0 w 2405548"/>
                <a:gd name="connsiteY0" fmla="*/ 553019 h 553019"/>
                <a:gd name="connsiteX1" fmla="*/ 1937496 w 2405548"/>
                <a:gd name="connsiteY1" fmla="*/ 0 h 553019"/>
                <a:gd name="connsiteX2" fmla="*/ 2405548 w 2405548"/>
                <a:gd name="connsiteY2" fmla="*/ 432048 h 553019"/>
                <a:gd name="connsiteX3" fmla="*/ 0 w 2405548"/>
                <a:gd name="connsiteY3" fmla="*/ 553019 h 553019"/>
                <a:gd name="connsiteX0" fmla="*/ 0 w 2405548"/>
                <a:gd name="connsiteY0" fmla="*/ 1186339 h 1186339"/>
                <a:gd name="connsiteX1" fmla="*/ 1247249 w 2405548"/>
                <a:gd name="connsiteY1" fmla="*/ 0 h 1186339"/>
                <a:gd name="connsiteX2" fmla="*/ 2405548 w 2405548"/>
                <a:gd name="connsiteY2" fmla="*/ 1065368 h 1186339"/>
                <a:gd name="connsiteX3" fmla="*/ 0 w 2405548"/>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0133"/>
                <a:gd name="connsiteY0" fmla="*/ 652643 h 652643"/>
                <a:gd name="connsiteX1" fmla="*/ 1240133 w 1240133"/>
                <a:gd name="connsiteY1" fmla="*/ 0 h 652643"/>
                <a:gd name="connsiteX2" fmla="*/ 1224300 w 1240133"/>
                <a:gd name="connsiteY2" fmla="*/ 638411 h 652643"/>
                <a:gd name="connsiteX3" fmla="*/ 0 w 1240133"/>
                <a:gd name="connsiteY3" fmla="*/ 652643 h 652643"/>
                <a:gd name="connsiteX0" fmla="*/ 0 w 1233017"/>
                <a:gd name="connsiteY0" fmla="*/ 629932 h 629932"/>
                <a:gd name="connsiteX1" fmla="*/ 1233017 w 1233017"/>
                <a:gd name="connsiteY1" fmla="*/ 9311 h 629932"/>
                <a:gd name="connsiteX2" fmla="*/ 1224300 w 1233017"/>
                <a:gd name="connsiteY2" fmla="*/ 615700 h 629932"/>
                <a:gd name="connsiteX3" fmla="*/ 0 w 1233017"/>
                <a:gd name="connsiteY3" fmla="*/ 629932 h 629932"/>
                <a:gd name="connsiteX0" fmla="*/ 0 w 1233017"/>
                <a:gd name="connsiteY0" fmla="*/ 629932 h 644164"/>
                <a:gd name="connsiteX1" fmla="*/ 1233017 w 1233017"/>
                <a:gd name="connsiteY1" fmla="*/ 9311 h 644164"/>
                <a:gd name="connsiteX2" fmla="*/ 1224300 w 1233017"/>
                <a:gd name="connsiteY2" fmla="*/ 644164 h 644164"/>
                <a:gd name="connsiteX3" fmla="*/ 0 w 1233017"/>
                <a:gd name="connsiteY3" fmla="*/ 629932 h 644164"/>
                <a:gd name="connsiteX0" fmla="*/ 0 w 1233017"/>
                <a:gd name="connsiteY0" fmla="*/ 629932 h 644164"/>
                <a:gd name="connsiteX1" fmla="*/ 1233017 w 1233017"/>
                <a:gd name="connsiteY1" fmla="*/ 9311 h 644164"/>
                <a:gd name="connsiteX2" fmla="*/ 1224300 w 1233017"/>
                <a:gd name="connsiteY2" fmla="*/ 644164 h 644164"/>
                <a:gd name="connsiteX3" fmla="*/ 0 w 1233017"/>
                <a:gd name="connsiteY3" fmla="*/ 629932 h 644164"/>
                <a:gd name="connsiteX0" fmla="*/ 0 w 1233017"/>
                <a:gd name="connsiteY0" fmla="*/ 629932 h 644164"/>
                <a:gd name="connsiteX1" fmla="*/ 1233017 w 1233017"/>
                <a:gd name="connsiteY1" fmla="*/ 9311 h 644164"/>
                <a:gd name="connsiteX2" fmla="*/ 1224300 w 1233017"/>
                <a:gd name="connsiteY2" fmla="*/ 644164 h 644164"/>
                <a:gd name="connsiteX3" fmla="*/ 0 w 1233017"/>
                <a:gd name="connsiteY3" fmla="*/ 629932 h 644164"/>
                <a:gd name="connsiteX0" fmla="*/ 0 w 1233017"/>
                <a:gd name="connsiteY0" fmla="*/ 629932 h 640606"/>
                <a:gd name="connsiteX1" fmla="*/ 1233017 w 1233017"/>
                <a:gd name="connsiteY1" fmla="*/ 9311 h 640606"/>
                <a:gd name="connsiteX2" fmla="*/ 1227858 w 1233017"/>
                <a:gd name="connsiteY2" fmla="*/ 640606 h 640606"/>
                <a:gd name="connsiteX3" fmla="*/ 0 w 1233017"/>
                <a:gd name="connsiteY3" fmla="*/ 629932 h 640606"/>
                <a:gd name="connsiteX0" fmla="*/ 0 w 1225901"/>
                <a:gd name="connsiteY0" fmla="*/ 632363 h 639479"/>
                <a:gd name="connsiteX1" fmla="*/ 1225901 w 1225901"/>
                <a:gd name="connsiteY1" fmla="*/ 8184 h 639479"/>
                <a:gd name="connsiteX2" fmla="*/ 1220742 w 1225901"/>
                <a:gd name="connsiteY2" fmla="*/ 639479 h 639479"/>
                <a:gd name="connsiteX3" fmla="*/ 0 w 1225901"/>
                <a:gd name="connsiteY3" fmla="*/ 632363 h 639479"/>
                <a:gd name="connsiteX0" fmla="*/ 0 w 1225901"/>
                <a:gd name="connsiteY0" fmla="*/ 624179 h 631295"/>
                <a:gd name="connsiteX1" fmla="*/ 1225901 w 1225901"/>
                <a:gd name="connsiteY1" fmla="*/ 0 h 631295"/>
                <a:gd name="connsiteX2" fmla="*/ 1220742 w 1225901"/>
                <a:gd name="connsiteY2" fmla="*/ 631295 h 631295"/>
                <a:gd name="connsiteX3" fmla="*/ 0 w 1225901"/>
                <a:gd name="connsiteY3" fmla="*/ 624179 h 631295"/>
                <a:gd name="connsiteX0" fmla="*/ 0 w 1225901"/>
                <a:gd name="connsiteY0" fmla="*/ 624179 h 631295"/>
                <a:gd name="connsiteX1" fmla="*/ 1225901 w 1225901"/>
                <a:gd name="connsiteY1" fmla="*/ 0 h 631295"/>
                <a:gd name="connsiteX2" fmla="*/ 1220742 w 1225901"/>
                <a:gd name="connsiteY2" fmla="*/ 631295 h 631295"/>
                <a:gd name="connsiteX3" fmla="*/ 0 w 1225901"/>
                <a:gd name="connsiteY3" fmla="*/ 624179 h 631295"/>
                <a:gd name="connsiteX0" fmla="*/ 0 w 1225901"/>
                <a:gd name="connsiteY0" fmla="*/ 624179 h 631295"/>
                <a:gd name="connsiteX1" fmla="*/ 1225901 w 1225901"/>
                <a:gd name="connsiteY1" fmla="*/ 0 h 631295"/>
                <a:gd name="connsiteX2" fmla="*/ 1220742 w 1225901"/>
                <a:gd name="connsiteY2" fmla="*/ 631295 h 631295"/>
                <a:gd name="connsiteX3" fmla="*/ 0 w 1225901"/>
                <a:gd name="connsiteY3" fmla="*/ 624179 h 631295"/>
                <a:gd name="connsiteX0" fmla="*/ 0 w 1225901"/>
                <a:gd name="connsiteY0" fmla="*/ 624179 h 631295"/>
                <a:gd name="connsiteX1" fmla="*/ 1225901 w 1225901"/>
                <a:gd name="connsiteY1" fmla="*/ 0 h 631295"/>
                <a:gd name="connsiteX2" fmla="*/ 1220742 w 1225901"/>
                <a:gd name="connsiteY2" fmla="*/ 631295 h 631295"/>
                <a:gd name="connsiteX3" fmla="*/ 0 w 1225901"/>
                <a:gd name="connsiteY3" fmla="*/ 624179 h 631295"/>
                <a:gd name="connsiteX0" fmla="*/ 0 w 1218785"/>
                <a:gd name="connsiteY0" fmla="*/ 631295 h 631295"/>
                <a:gd name="connsiteX1" fmla="*/ 1218785 w 1218785"/>
                <a:gd name="connsiteY1" fmla="*/ 0 h 631295"/>
                <a:gd name="connsiteX2" fmla="*/ 1213626 w 1218785"/>
                <a:gd name="connsiteY2" fmla="*/ 631295 h 631295"/>
                <a:gd name="connsiteX3" fmla="*/ 0 w 1218785"/>
                <a:gd name="connsiteY3" fmla="*/ 631295 h 631295"/>
                <a:gd name="connsiteX0" fmla="*/ 0 w 1229459"/>
                <a:gd name="connsiteY0" fmla="*/ 631295 h 631295"/>
                <a:gd name="connsiteX1" fmla="*/ 1229459 w 1229459"/>
                <a:gd name="connsiteY1" fmla="*/ 0 h 631295"/>
                <a:gd name="connsiteX2" fmla="*/ 1224300 w 1229459"/>
                <a:gd name="connsiteY2" fmla="*/ 631295 h 631295"/>
                <a:gd name="connsiteX3" fmla="*/ 0 w 1229459"/>
                <a:gd name="connsiteY3" fmla="*/ 631295 h 631295"/>
                <a:gd name="connsiteX0" fmla="*/ 0 w 1231416"/>
                <a:gd name="connsiteY0" fmla="*/ 631295 h 634853"/>
                <a:gd name="connsiteX1" fmla="*/ 1229459 w 1231416"/>
                <a:gd name="connsiteY1" fmla="*/ 0 h 634853"/>
                <a:gd name="connsiteX2" fmla="*/ 1231416 w 1231416"/>
                <a:gd name="connsiteY2" fmla="*/ 634853 h 634853"/>
                <a:gd name="connsiteX3" fmla="*/ 0 w 1231416"/>
                <a:gd name="connsiteY3" fmla="*/ 631295 h 634853"/>
                <a:gd name="connsiteX0" fmla="*/ 0 w 1234974"/>
                <a:gd name="connsiteY0" fmla="*/ 634853 h 634853"/>
                <a:gd name="connsiteX1" fmla="*/ 1233017 w 1234974"/>
                <a:gd name="connsiteY1" fmla="*/ 0 h 634853"/>
                <a:gd name="connsiteX2" fmla="*/ 1234974 w 1234974"/>
                <a:gd name="connsiteY2" fmla="*/ 634853 h 634853"/>
                <a:gd name="connsiteX3" fmla="*/ 0 w 1234974"/>
                <a:gd name="connsiteY3" fmla="*/ 634853 h 634853"/>
              </a:gdLst>
              <a:ahLst/>
              <a:cxnLst>
                <a:cxn ang="0">
                  <a:pos x="connsiteX0" y="connsiteY0"/>
                </a:cxn>
                <a:cxn ang="0">
                  <a:pos x="connsiteX1" y="connsiteY1"/>
                </a:cxn>
                <a:cxn ang="0">
                  <a:pos x="connsiteX2" y="connsiteY2"/>
                </a:cxn>
                <a:cxn ang="0">
                  <a:pos x="connsiteX3" y="connsiteY3"/>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rgbClr val="DD1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等腰三角形 5"/>
            <p:cNvSpPr/>
            <p:nvPr/>
          </p:nvSpPr>
          <p:spPr>
            <a:xfrm flipV="1">
              <a:off x="1619672" y="3356821"/>
              <a:ext cx="1247249" cy="1186339"/>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 fmla="*/ 0 w 2405548"/>
                <a:gd name="connsiteY0" fmla="*/ 553019 h 553019"/>
                <a:gd name="connsiteX1" fmla="*/ 1937496 w 2405548"/>
                <a:gd name="connsiteY1" fmla="*/ 0 h 553019"/>
                <a:gd name="connsiteX2" fmla="*/ 2405548 w 2405548"/>
                <a:gd name="connsiteY2" fmla="*/ 432048 h 553019"/>
                <a:gd name="connsiteX3" fmla="*/ 0 w 2405548"/>
                <a:gd name="connsiteY3" fmla="*/ 553019 h 553019"/>
                <a:gd name="connsiteX0" fmla="*/ 0 w 2405548"/>
                <a:gd name="connsiteY0" fmla="*/ 1186339 h 1186339"/>
                <a:gd name="connsiteX1" fmla="*/ 1247249 w 2405548"/>
                <a:gd name="connsiteY1" fmla="*/ 0 h 1186339"/>
                <a:gd name="connsiteX2" fmla="*/ 2405548 w 2405548"/>
                <a:gd name="connsiteY2" fmla="*/ 1065368 h 1186339"/>
                <a:gd name="connsiteX3" fmla="*/ 0 w 2405548"/>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27858 w 1247249"/>
                <a:gd name="connsiteY2" fmla="*/ 634853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 name="connsiteX0" fmla="*/ 0 w 1247249"/>
                <a:gd name="connsiteY0" fmla="*/ 1186339 h 1186339"/>
                <a:gd name="connsiteX1" fmla="*/ 1247249 w 1247249"/>
                <a:gd name="connsiteY1" fmla="*/ 0 h 1186339"/>
                <a:gd name="connsiteX2" fmla="*/ 1231416 w 1247249"/>
                <a:gd name="connsiteY2" fmla="*/ 638411 h 1186339"/>
                <a:gd name="connsiteX3" fmla="*/ 0 w 1247249"/>
                <a:gd name="connsiteY3" fmla="*/ 1186339 h 1186339"/>
              </a:gdLst>
              <a:ahLst/>
              <a:cxnLst>
                <a:cxn ang="0">
                  <a:pos x="connsiteX0" y="connsiteY0"/>
                </a:cxn>
                <a:cxn ang="0">
                  <a:pos x="connsiteX1" y="connsiteY1"/>
                </a:cxn>
                <a:cxn ang="0">
                  <a:pos x="connsiteX2" y="connsiteY2"/>
                </a:cxn>
                <a:cxn ang="0">
                  <a:pos x="connsiteX3" y="connsiteY3"/>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rgbClr val="42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圆角矩形 11"/>
            <p:cNvSpPr/>
            <p:nvPr/>
          </p:nvSpPr>
          <p:spPr>
            <a:xfrm>
              <a:off x="1331640" y="3079858"/>
              <a:ext cx="198918" cy="87624"/>
            </a:xfrm>
            <a:custGeom>
              <a:avLst/>
              <a:gdLst/>
              <a:ahLst/>
              <a:cxnLst/>
              <a:rect l="l" t="t" r="r" b="b"/>
              <a:pathLst>
                <a:path w="198918" h="87624">
                  <a:moveTo>
                    <a:pt x="43812" y="0"/>
                  </a:moveTo>
                  <a:lnTo>
                    <a:pt x="198918" y="0"/>
                  </a:lnTo>
                  <a:lnTo>
                    <a:pt x="198918" y="87624"/>
                  </a:lnTo>
                  <a:lnTo>
                    <a:pt x="43812" y="87624"/>
                  </a:lnTo>
                  <a:cubicBezTo>
                    <a:pt x="19615" y="87624"/>
                    <a:pt x="0" y="68009"/>
                    <a:pt x="0" y="43812"/>
                  </a:cubicBezTo>
                  <a:cubicBezTo>
                    <a:pt x="0" y="19615"/>
                    <a:pt x="19615" y="0"/>
                    <a:pt x="43812" y="0"/>
                  </a:cubicBezTo>
                  <a:close/>
                </a:path>
              </a:pathLst>
            </a:custGeom>
            <a:solidFill>
              <a:srgbClr val="DD1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空心弧 15"/>
            <p:cNvSpPr/>
            <p:nvPr/>
          </p:nvSpPr>
          <p:spPr>
            <a:xfrm rot="5400000">
              <a:off x="3312321" y="2346812"/>
              <a:ext cx="509372" cy="1121419"/>
            </a:xfrm>
            <a:custGeom>
              <a:avLst/>
              <a:gdLst/>
              <a:ahLst/>
              <a:cxnLst/>
              <a:rect l="l" t="t" r="r" b="b"/>
              <a:pathLst>
                <a:path w="509372" h="1121419">
                  <a:moveTo>
                    <a:pt x="507512" y="1121419"/>
                  </a:moveTo>
                  <a:lnTo>
                    <a:pt x="509372" y="1119300"/>
                  </a:lnTo>
                  <a:lnTo>
                    <a:pt x="509372" y="1121419"/>
                  </a:lnTo>
                  <a:close/>
                  <a:moveTo>
                    <a:pt x="430106" y="1116802"/>
                  </a:moveTo>
                  <a:lnTo>
                    <a:pt x="434159" y="1121419"/>
                  </a:lnTo>
                  <a:lnTo>
                    <a:pt x="430599" y="1121419"/>
                  </a:lnTo>
                  <a:cubicBezTo>
                    <a:pt x="430325" y="1119896"/>
                    <a:pt x="430214" y="1118353"/>
                    <a:pt x="430106" y="1116802"/>
                  </a:cubicBezTo>
                  <a:close/>
                  <a:moveTo>
                    <a:pt x="0" y="259419"/>
                  </a:moveTo>
                  <a:lnTo>
                    <a:pt x="832" y="257324"/>
                  </a:lnTo>
                  <a:lnTo>
                    <a:pt x="0" y="257324"/>
                  </a:lnTo>
                  <a:cubicBezTo>
                    <a:pt x="0" y="161091"/>
                    <a:pt x="53696" y="72900"/>
                    <a:pt x="139188" y="28721"/>
                  </a:cubicBezTo>
                  <a:cubicBezTo>
                    <a:pt x="224680" y="-15459"/>
                    <a:pt x="327679" y="-8244"/>
                    <a:pt x="406177" y="47423"/>
                  </a:cubicBezTo>
                  <a:cubicBezTo>
                    <a:pt x="466571" y="90252"/>
                    <a:pt x="504696" y="156253"/>
                    <a:pt x="509372" y="227993"/>
                  </a:cubicBezTo>
                  <a:lnTo>
                    <a:pt x="509372" y="1073841"/>
                  </a:lnTo>
                  <a:cubicBezTo>
                    <a:pt x="502538" y="1059565"/>
                    <a:pt x="487753" y="1050433"/>
                    <a:pt x="470835" y="1050433"/>
                  </a:cubicBezTo>
                  <a:cubicBezTo>
                    <a:pt x="451854" y="1050433"/>
                    <a:pt x="435559" y="1061928"/>
                    <a:pt x="428567" y="1078352"/>
                  </a:cubicBezTo>
                  <a:cubicBezTo>
                    <a:pt x="427251" y="1065847"/>
                    <a:pt x="427023" y="1052948"/>
                    <a:pt x="427023" y="1039779"/>
                  </a:cubicBezTo>
                  <a:lnTo>
                    <a:pt x="427023" y="281216"/>
                  </a:lnTo>
                  <a:lnTo>
                    <a:pt x="427023" y="281216"/>
                  </a:lnTo>
                  <a:lnTo>
                    <a:pt x="427023" y="236015"/>
                  </a:lnTo>
                  <a:lnTo>
                    <a:pt x="426558" y="236015"/>
                  </a:lnTo>
                  <a:cubicBezTo>
                    <a:pt x="420904" y="189157"/>
                    <a:pt x="395728" y="146071"/>
                    <a:pt x="356132" y="117992"/>
                  </a:cubicBezTo>
                  <a:cubicBezTo>
                    <a:pt x="304025" y="81040"/>
                    <a:pt x="235655" y="76251"/>
                    <a:pt x="178905" y="105577"/>
                  </a:cubicBezTo>
                  <a:cubicBezTo>
                    <a:pt x="122253" y="134854"/>
                    <a:pt x="86634" y="193244"/>
                    <a:pt x="86558" y="256996"/>
                  </a:cubicBezTo>
                  <a:cubicBezTo>
                    <a:pt x="87499" y="257768"/>
                    <a:pt x="87520" y="258591"/>
                    <a:pt x="87520" y="259419"/>
                  </a:cubicBezTo>
                  <a:cubicBezTo>
                    <a:pt x="87520" y="284619"/>
                    <a:pt x="67928" y="305047"/>
                    <a:pt x="43760" y="305047"/>
                  </a:cubicBezTo>
                  <a:cubicBezTo>
                    <a:pt x="19592" y="305047"/>
                    <a:pt x="0" y="284619"/>
                    <a:pt x="0" y="259419"/>
                  </a:cubicBezTo>
                  <a:close/>
                </a:path>
              </a:pathLst>
            </a:custGeom>
            <a:solidFill>
              <a:srgbClr val="DD1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8" name="矩形 1"/>
          <p:cNvSpPr>
            <a:spLocks noChangeArrowheads="1"/>
          </p:cNvSpPr>
          <p:nvPr/>
        </p:nvSpPr>
        <p:spPr bwMode="auto">
          <a:xfrm>
            <a:off x="1043608" y="1682322"/>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defRPr/>
            </a:pPr>
            <a:r>
              <a:rPr lang="zh-CN" altLang="en-US" sz="1000" dirty="0">
                <a:latin typeface="微软雅黑" panose="020B0503020204020204" pitchFamily="34" charset="-122"/>
                <a:ea typeface="微软雅黑" panose="020B0503020204020204" pitchFamily="34" charset="-122"/>
              </a:rPr>
              <a:t>此处添加详细文本描述，建议与标题相关并符合整体语言风格，语言描述尽量</a:t>
            </a:r>
            <a:r>
              <a:rPr lang="zh-CN" altLang="en-US" sz="1000" dirty="0" smtClean="0">
                <a:latin typeface="微软雅黑" panose="020B0503020204020204" pitchFamily="34" charset="-122"/>
                <a:ea typeface="微软雅黑" panose="020B0503020204020204" pitchFamily="34" charset="-122"/>
              </a:rPr>
              <a:t>。</a:t>
            </a:r>
            <a:endParaRPr lang="zh-CN" altLang="en-US" sz="1000" dirty="0">
              <a:latin typeface="微软雅黑" panose="020B0503020204020204" pitchFamily="34" charset="-122"/>
              <a:ea typeface="微软雅黑" panose="020B0503020204020204" pitchFamily="34" charset="-122"/>
            </a:endParaRPr>
          </a:p>
        </p:txBody>
      </p:sp>
      <p:sp>
        <p:nvSpPr>
          <p:cNvPr id="19" name="矩形 1"/>
          <p:cNvSpPr>
            <a:spLocks noChangeArrowheads="1"/>
          </p:cNvSpPr>
          <p:nvPr/>
        </p:nvSpPr>
        <p:spPr bwMode="auto">
          <a:xfrm>
            <a:off x="1043608" y="2414417"/>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ts val="1200"/>
              </a:lnSpc>
            </a:pPr>
            <a:r>
              <a:rPr lang="zh-CN" altLang="en-US" sz="1000" dirty="0" smtClean="0">
                <a:latin typeface="微软雅黑" panose="020B0503020204020204" pitchFamily="34" charset="-122"/>
                <a:ea typeface="微软雅黑" panose="020B0503020204020204" pitchFamily="34" charset="-122"/>
              </a:rPr>
              <a:t>此处添加详细文本描述，建议与标题相关并符合整体语言风格，语言描述尽量。</a:t>
            </a:r>
            <a:endParaRPr lang="zh-CN" altLang="en-US" sz="1000" dirty="0">
              <a:latin typeface="微软雅黑" pitchFamily="34" charset="-122"/>
              <a:ea typeface="微软雅黑" pitchFamily="34" charset="-122"/>
            </a:endParaRPr>
          </a:p>
        </p:txBody>
      </p:sp>
      <p:sp>
        <p:nvSpPr>
          <p:cNvPr id="20" name="矩形 1"/>
          <p:cNvSpPr>
            <a:spLocks noChangeArrowheads="1"/>
          </p:cNvSpPr>
          <p:nvPr/>
        </p:nvSpPr>
        <p:spPr bwMode="auto">
          <a:xfrm>
            <a:off x="1043608" y="3146512"/>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ts val="1200"/>
              </a:lnSpc>
            </a:pPr>
            <a:r>
              <a:rPr lang="zh-CN" altLang="en-US" sz="1000" dirty="0" smtClean="0">
                <a:latin typeface="微软雅黑" panose="020B0503020204020204" pitchFamily="34" charset="-122"/>
                <a:ea typeface="微软雅黑" panose="020B0503020204020204" pitchFamily="34" charset="-122"/>
              </a:rPr>
              <a:t>此处添加详细文本描述，建议与标题相关并符合整体语言风格，语言描述尽量。</a:t>
            </a:r>
            <a:endParaRPr lang="zh-CN" altLang="en-US" sz="1000" dirty="0">
              <a:latin typeface="微软雅黑" pitchFamily="34" charset="-122"/>
              <a:ea typeface="微软雅黑" pitchFamily="34" charset="-122"/>
            </a:endParaRPr>
          </a:p>
        </p:txBody>
      </p:sp>
      <p:sp>
        <p:nvSpPr>
          <p:cNvPr id="21" name="矩形 1"/>
          <p:cNvSpPr>
            <a:spLocks noChangeArrowheads="1"/>
          </p:cNvSpPr>
          <p:nvPr/>
        </p:nvSpPr>
        <p:spPr bwMode="auto">
          <a:xfrm>
            <a:off x="1043608" y="3878608"/>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ts val="1200"/>
              </a:lnSpc>
            </a:pPr>
            <a:r>
              <a:rPr lang="zh-CN" altLang="en-US" sz="1000" dirty="0" smtClean="0">
                <a:latin typeface="微软雅黑" panose="020B0503020204020204" pitchFamily="34" charset="-122"/>
                <a:ea typeface="微软雅黑" panose="020B0503020204020204" pitchFamily="34" charset="-122"/>
              </a:rPr>
              <a:t>此处添加详细文本描述，建议与标题相关并符合整体语言风格，语言描述尽量。</a:t>
            </a:r>
            <a:endParaRPr lang="zh-CN" altLang="en-US" sz="1000" dirty="0">
              <a:latin typeface="微软雅黑" pitchFamily="34" charset="-122"/>
              <a:ea typeface="微软雅黑" pitchFamily="34" charset="-122"/>
            </a:endParaRPr>
          </a:p>
        </p:txBody>
      </p:sp>
      <p:cxnSp>
        <p:nvCxnSpPr>
          <p:cNvPr id="22" name="直接连接符 21"/>
          <p:cNvCxnSpPr/>
          <p:nvPr/>
        </p:nvCxnSpPr>
        <p:spPr>
          <a:xfrm flipH="1">
            <a:off x="4662484" y="1897626"/>
            <a:ext cx="792087" cy="0"/>
          </a:xfrm>
          <a:prstGeom prst="line">
            <a:avLst/>
          </a:prstGeom>
          <a:ln w="6350">
            <a:solidFill>
              <a:srgbClr val="DD1C3E"/>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4662484" y="2624638"/>
            <a:ext cx="792087" cy="0"/>
          </a:xfrm>
          <a:prstGeom prst="line">
            <a:avLst/>
          </a:prstGeom>
          <a:ln w="6350">
            <a:solidFill>
              <a:srgbClr val="41514E"/>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662484" y="3351650"/>
            <a:ext cx="792087" cy="0"/>
          </a:xfrm>
          <a:prstGeom prst="line">
            <a:avLst/>
          </a:prstGeom>
          <a:ln w="6350">
            <a:solidFill>
              <a:srgbClr val="DD1C3E"/>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4662484" y="4078663"/>
            <a:ext cx="792087" cy="0"/>
          </a:xfrm>
          <a:prstGeom prst="line">
            <a:avLst/>
          </a:prstGeom>
          <a:ln w="6350">
            <a:solidFill>
              <a:srgbClr val="41514E"/>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067088"/>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ntr" presetSubtype="2"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2" presetClass="entr" presetSubtype="2"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right)">
                                          <p:cBhvr>
                                            <p:cTn id="26" dur="500"/>
                                            <p:tgtEl>
                                              <p:spTgt spid="22"/>
                                            </p:tgtEl>
                                          </p:cBhvr>
                                        </p:animEffect>
                                      </p:childTnLst>
                                    </p:cTn>
                                  </p:par>
                                  <p:par>
                                    <p:cTn id="27" presetID="2" presetClass="entr" presetSubtype="8" fill="hold" grpId="0" nodeType="withEffect" p14:presetBounceEnd="50000">
                                      <p:stCondLst>
                                        <p:cond delay="300"/>
                                      </p:stCondLst>
                                      <p:childTnLst>
                                        <p:set>
                                          <p:cBhvr>
                                            <p:cTn id="28" dur="1" fill="hold">
                                              <p:stCondLst>
                                                <p:cond delay="0"/>
                                              </p:stCondLst>
                                            </p:cTn>
                                            <p:tgtEl>
                                              <p:spTgt spid="18"/>
                                            </p:tgtEl>
                                            <p:attrNameLst>
                                              <p:attrName>style.visibility</p:attrName>
                                            </p:attrNameLst>
                                          </p:cBhvr>
                                          <p:to>
                                            <p:strVal val="visible"/>
                                          </p:to>
                                        </p:set>
                                        <p:anim calcmode="lin" valueType="num" p14:bounceEnd="50000">
                                          <p:cBhvr additive="base">
                                            <p:cTn id="29" dur="300" fill="hold"/>
                                            <p:tgtEl>
                                              <p:spTgt spid="18"/>
                                            </p:tgtEl>
                                            <p:attrNameLst>
                                              <p:attrName>ppt_x</p:attrName>
                                            </p:attrNameLst>
                                          </p:cBhvr>
                                          <p:tavLst>
                                            <p:tav tm="0">
                                              <p:val>
                                                <p:strVal val="0-#ppt_w/2"/>
                                              </p:val>
                                            </p:tav>
                                            <p:tav tm="100000">
                                              <p:val>
                                                <p:strVal val="#ppt_x"/>
                                              </p:val>
                                            </p:tav>
                                          </p:tavLst>
                                        </p:anim>
                                        <p:anim calcmode="lin" valueType="num" p14:bounceEnd="50000">
                                          <p:cBhvr additive="base">
                                            <p:cTn id="30" dur="300" fill="hold"/>
                                            <p:tgtEl>
                                              <p:spTgt spid="18"/>
                                            </p:tgtEl>
                                            <p:attrNameLst>
                                              <p:attrName>ppt_y</p:attrName>
                                            </p:attrNameLst>
                                          </p:cBhvr>
                                          <p:tavLst>
                                            <p:tav tm="0">
                                              <p:val>
                                                <p:strVal val="#ppt_y"/>
                                              </p:val>
                                            </p:tav>
                                            <p:tav tm="100000">
                                              <p:val>
                                                <p:strVal val="#ppt_y"/>
                                              </p:val>
                                            </p:tav>
                                          </p:tavLst>
                                        </p:anim>
                                      </p:childTnLst>
                                    </p:cTn>
                                  </p:par>
                                </p:childTnLst>
                              </p:cTn>
                            </p:par>
                            <p:par>
                              <p:cTn id="31" fill="hold">
                                <p:stCondLst>
                                  <p:cond delay="2100"/>
                                </p:stCondLst>
                                <p:childTnLst>
                                  <p:par>
                                    <p:cTn id="32" presetID="22" presetClass="entr" presetSubtype="2"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right)">
                                          <p:cBhvr>
                                            <p:cTn id="34" dur="500"/>
                                            <p:tgtEl>
                                              <p:spTgt spid="23"/>
                                            </p:tgtEl>
                                          </p:cBhvr>
                                        </p:animEffect>
                                      </p:childTnLst>
                                    </p:cTn>
                                  </p:par>
                                  <p:par>
                                    <p:cTn id="35" presetID="2" presetClass="entr" presetSubtype="8" fill="hold" grpId="0" nodeType="withEffect" p14:presetBounceEnd="50000">
                                      <p:stCondLst>
                                        <p:cond delay="300"/>
                                      </p:stCondLst>
                                      <p:childTnLst>
                                        <p:set>
                                          <p:cBhvr>
                                            <p:cTn id="36" dur="1" fill="hold">
                                              <p:stCondLst>
                                                <p:cond delay="0"/>
                                              </p:stCondLst>
                                            </p:cTn>
                                            <p:tgtEl>
                                              <p:spTgt spid="19"/>
                                            </p:tgtEl>
                                            <p:attrNameLst>
                                              <p:attrName>style.visibility</p:attrName>
                                            </p:attrNameLst>
                                          </p:cBhvr>
                                          <p:to>
                                            <p:strVal val="visible"/>
                                          </p:to>
                                        </p:set>
                                        <p:anim calcmode="lin" valueType="num" p14:bounceEnd="50000">
                                          <p:cBhvr additive="base">
                                            <p:cTn id="37" dur="300" fill="hold"/>
                                            <p:tgtEl>
                                              <p:spTgt spid="19"/>
                                            </p:tgtEl>
                                            <p:attrNameLst>
                                              <p:attrName>ppt_x</p:attrName>
                                            </p:attrNameLst>
                                          </p:cBhvr>
                                          <p:tavLst>
                                            <p:tav tm="0">
                                              <p:val>
                                                <p:strVal val="0-#ppt_w/2"/>
                                              </p:val>
                                            </p:tav>
                                            <p:tav tm="100000">
                                              <p:val>
                                                <p:strVal val="#ppt_x"/>
                                              </p:val>
                                            </p:tav>
                                          </p:tavLst>
                                        </p:anim>
                                        <p:anim calcmode="lin" valueType="num" p14:bounceEnd="50000">
                                          <p:cBhvr additive="base">
                                            <p:cTn id="38" dur="300" fill="hold"/>
                                            <p:tgtEl>
                                              <p:spTgt spid="19"/>
                                            </p:tgtEl>
                                            <p:attrNameLst>
                                              <p:attrName>ppt_y</p:attrName>
                                            </p:attrNameLst>
                                          </p:cBhvr>
                                          <p:tavLst>
                                            <p:tav tm="0">
                                              <p:val>
                                                <p:strVal val="#ppt_y"/>
                                              </p:val>
                                            </p:tav>
                                            <p:tav tm="100000">
                                              <p:val>
                                                <p:strVal val="#ppt_y"/>
                                              </p:val>
                                            </p:tav>
                                          </p:tavLst>
                                        </p:anim>
                                      </p:childTnLst>
                                    </p:cTn>
                                  </p:par>
                                </p:childTnLst>
                              </p:cTn>
                            </p:par>
                            <p:par>
                              <p:cTn id="39" fill="hold">
                                <p:stCondLst>
                                  <p:cond delay="2700"/>
                                </p:stCondLst>
                                <p:childTnLst>
                                  <p:par>
                                    <p:cTn id="40" presetID="22" presetClass="entr" presetSubtype="2"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right)">
                                          <p:cBhvr>
                                            <p:cTn id="42" dur="500"/>
                                            <p:tgtEl>
                                              <p:spTgt spid="24"/>
                                            </p:tgtEl>
                                          </p:cBhvr>
                                        </p:animEffect>
                                      </p:childTnLst>
                                    </p:cTn>
                                  </p:par>
                                  <p:par>
                                    <p:cTn id="43" presetID="2" presetClass="entr" presetSubtype="8" fill="hold" grpId="0" nodeType="withEffect" p14:presetBounceEnd="50000">
                                      <p:stCondLst>
                                        <p:cond delay="300"/>
                                      </p:stCondLst>
                                      <p:childTnLst>
                                        <p:set>
                                          <p:cBhvr>
                                            <p:cTn id="44" dur="1" fill="hold">
                                              <p:stCondLst>
                                                <p:cond delay="0"/>
                                              </p:stCondLst>
                                            </p:cTn>
                                            <p:tgtEl>
                                              <p:spTgt spid="20"/>
                                            </p:tgtEl>
                                            <p:attrNameLst>
                                              <p:attrName>style.visibility</p:attrName>
                                            </p:attrNameLst>
                                          </p:cBhvr>
                                          <p:to>
                                            <p:strVal val="visible"/>
                                          </p:to>
                                        </p:set>
                                        <p:anim calcmode="lin" valueType="num" p14:bounceEnd="50000">
                                          <p:cBhvr additive="base">
                                            <p:cTn id="45" dur="300" fill="hold"/>
                                            <p:tgtEl>
                                              <p:spTgt spid="20"/>
                                            </p:tgtEl>
                                            <p:attrNameLst>
                                              <p:attrName>ppt_x</p:attrName>
                                            </p:attrNameLst>
                                          </p:cBhvr>
                                          <p:tavLst>
                                            <p:tav tm="0">
                                              <p:val>
                                                <p:strVal val="0-#ppt_w/2"/>
                                              </p:val>
                                            </p:tav>
                                            <p:tav tm="100000">
                                              <p:val>
                                                <p:strVal val="#ppt_x"/>
                                              </p:val>
                                            </p:tav>
                                          </p:tavLst>
                                        </p:anim>
                                        <p:anim calcmode="lin" valueType="num" p14:bounceEnd="50000">
                                          <p:cBhvr additive="base">
                                            <p:cTn id="46" dur="300" fill="hold"/>
                                            <p:tgtEl>
                                              <p:spTgt spid="20"/>
                                            </p:tgtEl>
                                            <p:attrNameLst>
                                              <p:attrName>ppt_y</p:attrName>
                                            </p:attrNameLst>
                                          </p:cBhvr>
                                          <p:tavLst>
                                            <p:tav tm="0">
                                              <p:val>
                                                <p:strVal val="#ppt_y"/>
                                              </p:val>
                                            </p:tav>
                                            <p:tav tm="100000">
                                              <p:val>
                                                <p:strVal val="#ppt_y"/>
                                              </p:val>
                                            </p:tav>
                                          </p:tavLst>
                                        </p:anim>
                                      </p:childTnLst>
                                    </p:cTn>
                                  </p:par>
                                </p:childTnLst>
                              </p:cTn>
                            </p:par>
                            <p:par>
                              <p:cTn id="47" fill="hold">
                                <p:stCondLst>
                                  <p:cond delay="3300"/>
                                </p:stCondLst>
                                <p:childTnLst>
                                  <p:par>
                                    <p:cTn id="48" presetID="22" presetClass="entr" presetSubtype="2" fill="hold"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right)">
                                          <p:cBhvr>
                                            <p:cTn id="50" dur="500"/>
                                            <p:tgtEl>
                                              <p:spTgt spid="25"/>
                                            </p:tgtEl>
                                          </p:cBhvr>
                                        </p:animEffect>
                                      </p:childTnLst>
                                    </p:cTn>
                                  </p:par>
                                  <p:par>
                                    <p:cTn id="51" presetID="2" presetClass="entr" presetSubtype="8" fill="hold" grpId="0" nodeType="withEffect" p14:presetBounceEnd="50000">
                                      <p:stCondLst>
                                        <p:cond delay="300"/>
                                      </p:stCondLst>
                                      <p:childTnLst>
                                        <p:set>
                                          <p:cBhvr>
                                            <p:cTn id="52" dur="1" fill="hold">
                                              <p:stCondLst>
                                                <p:cond delay="0"/>
                                              </p:stCondLst>
                                            </p:cTn>
                                            <p:tgtEl>
                                              <p:spTgt spid="21"/>
                                            </p:tgtEl>
                                            <p:attrNameLst>
                                              <p:attrName>style.visibility</p:attrName>
                                            </p:attrNameLst>
                                          </p:cBhvr>
                                          <p:to>
                                            <p:strVal val="visible"/>
                                          </p:to>
                                        </p:set>
                                        <p:anim calcmode="lin" valueType="num" p14:bounceEnd="50000">
                                          <p:cBhvr additive="base">
                                            <p:cTn id="53" dur="300" fill="hold"/>
                                            <p:tgtEl>
                                              <p:spTgt spid="21"/>
                                            </p:tgtEl>
                                            <p:attrNameLst>
                                              <p:attrName>ppt_x</p:attrName>
                                            </p:attrNameLst>
                                          </p:cBhvr>
                                          <p:tavLst>
                                            <p:tav tm="0">
                                              <p:val>
                                                <p:strVal val="0-#ppt_w/2"/>
                                              </p:val>
                                            </p:tav>
                                            <p:tav tm="100000">
                                              <p:val>
                                                <p:strVal val="#ppt_x"/>
                                              </p:val>
                                            </p:tav>
                                          </p:tavLst>
                                        </p:anim>
                                        <p:anim calcmode="lin" valueType="num" p14:bounceEnd="50000">
                                          <p:cBhvr additive="base">
                                            <p:cTn id="54" dur="3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p:bldP spid="19" grpId="0"/>
          <p:bldP spid="20"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ntr" presetSubtype="2"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2" presetClass="entr" presetSubtype="2"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right)">
                                          <p:cBhvr>
                                            <p:cTn id="26" dur="500"/>
                                            <p:tgtEl>
                                              <p:spTgt spid="22"/>
                                            </p:tgtEl>
                                          </p:cBhvr>
                                        </p:animEffect>
                                      </p:childTnLst>
                                    </p:cTn>
                                  </p:par>
                                  <p:par>
                                    <p:cTn id="27" presetID="2" presetClass="entr" presetSubtype="8" fill="hold" grpId="0" nodeType="withEffect">
                                      <p:stCondLst>
                                        <p:cond delay="30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300" fill="hold"/>
                                            <p:tgtEl>
                                              <p:spTgt spid="18"/>
                                            </p:tgtEl>
                                            <p:attrNameLst>
                                              <p:attrName>ppt_x</p:attrName>
                                            </p:attrNameLst>
                                          </p:cBhvr>
                                          <p:tavLst>
                                            <p:tav tm="0">
                                              <p:val>
                                                <p:strVal val="0-#ppt_w/2"/>
                                              </p:val>
                                            </p:tav>
                                            <p:tav tm="100000">
                                              <p:val>
                                                <p:strVal val="#ppt_x"/>
                                              </p:val>
                                            </p:tav>
                                          </p:tavLst>
                                        </p:anim>
                                        <p:anim calcmode="lin" valueType="num">
                                          <p:cBhvr additive="base">
                                            <p:cTn id="30" dur="300" fill="hold"/>
                                            <p:tgtEl>
                                              <p:spTgt spid="18"/>
                                            </p:tgtEl>
                                            <p:attrNameLst>
                                              <p:attrName>ppt_y</p:attrName>
                                            </p:attrNameLst>
                                          </p:cBhvr>
                                          <p:tavLst>
                                            <p:tav tm="0">
                                              <p:val>
                                                <p:strVal val="#ppt_y"/>
                                              </p:val>
                                            </p:tav>
                                            <p:tav tm="100000">
                                              <p:val>
                                                <p:strVal val="#ppt_y"/>
                                              </p:val>
                                            </p:tav>
                                          </p:tavLst>
                                        </p:anim>
                                      </p:childTnLst>
                                    </p:cTn>
                                  </p:par>
                                </p:childTnLst>
                              </p:cTn>
                            </p:par>
                            <p:par>
                              <p:cTn id="31" fill="hold">
                                <p:stCondLst>
                                  <p:cond delay="2100"/>
                                </p:stCondLst>
                                <p:childTnLst>
                                  <p:par>
                                    <p:cTn id="32" presetID="22" presetClass="entr" presetSubtype="2"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right)">
                                          <p:cBhvr>
                                            <p:cTn id="34" dur="500"/>
                                            <p:tgtEl>
                                              <p:spTgt spid="23"/>
                                            </p:tgtEl>
                                          </p:cBhvr>
                                        </p:animEffect>
                                      </p:childTnLst>
                                    </p:cTn>
                                  </p:par>
                                  <p:par>
                                    <p:cTn id="35" presetID="2" presetClass="entr" presetSubtype="8" fill="hold" grpId="0" nodeType="withEffect">
                                      <p:stCondLst>
                                        <p:cond delay="30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300" fill="hold"/>
                                            <p:tgtEl>
                                              <p:spTgt spid="19"/>
                                            </p:tgtEl>
                                            <p:attrNameLst>
                                              <p:attrName>ppt_x</p:attrName>
                                            </p:attrNameLst>
                                          </p:cBhvr>
                                          <p:tavLst>
                                            <p:tav tm="0">
                                              <p:val>
                                                <p:strVal val="0-#ppt_w/2"/>
                                              </p:val>
                                            </p:tav>
                                            <p:tav tm="100000">
                                              <p:val>
                                                <p:strVal val="#ppt_x"/>
                                              </p:val>
                                            </p:tav>
                                          </p:tavLst>
                                        </p:anim>
                                        <p:anim calcmode="lin" valueType="num">
                                          <p:cBhvr additive="base">
                                            <p:cTn id="38" dur="300" fill="hold"/>
                                            <p:tgtEl>
                                              <p:spTgt spid="19"/>
                                            </p:tgtEl>
                                            <p:attrNameLst>
                                              <p:attrName>ppt_y</p:attrName>
                                            </p:attrNameLst>
                                          </p:cBhvr>
                                          <p:tavLst>
                                            <p:tav tm="0">
                                              <p:val>
                                                <p:strVal val="#ppt_y"/>
                                              </p:val>
                                            </p:tav>
                                            <p:tav tm="100000">
                                              <p:val>
                                                <p:strVal val="#ppt_y"/>
                                              </p:val>
                                            </p:tav>
                                          </p:tavLst>
                                        </p:anim>
                                      </p:childTnLst>
                                    </p:cTn>
                                  </p:par>
                                </p:childTnLst>
                              </p:cTn>
                            </p:par>
                            <p:par>
                              <p:cTn id="39" fill="hold">
                                <p:stCondLst>
                                  <p:cond delay="2700"/>
                                </p:stCondLst>
                                <p:childTnLst>
                                  <p:par>
                                    <p:cTn id="40" presetID="22" presetClass="entr" presetSubtype="2"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right)">
                                          <p:cBhvr>
                                            <p:cTn id="42" dur="500"/>
                                            <p:tgtEl>
                                              <p:spTgt spid="24"/>
                                            </p:tgtEl>
                                          </p:cBhvr>
                                        </p:animEffect>
                                      </p:childTnLst>
                                    </p:cTn>
                                  </p:par>
                                  <p:par>
                                    <p:cTn id="43" presetID="2" presetClass="entr" presetSubtype="8" fill="hold" grpId="0" nodeType="withEffect">
                                      <p:stCondLst>
                                        <p:cond delay="3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300" fill="hold"/>
                                            <p:tgtEl>
                                              <p:spTgt spid="20"/>
                                            </p:tgtEl>
                                            <p:attrNameLst>
                                              <p:attrName>ppt_x</p:attrName>
                                            </p:attrNameLst>
                                          </p:cBhvr>
                                          <p:tavLst>
                                            <p:tav tm="0">
                                              <p:val>
                                                <p:strVal val="0-#ppt_w/2"/>
                                              </p:val>
                                            </p:tav>
                                            <p:tav tm="100000">
                                              <p:val>
                                                <p:strVal val="#ppt_x"/>
                                              </p:val>
                                            </p:tav>
                                          </p:tavLst>
                                        </p:anim>
                                        <p:anim calcmode="lin" valueType="num">
                                          <p:cBhvr additive="base">
                                            <p:cTn id="46" dur="300" fill="hold"/>
                                            <p:tgtEl>
                                              <p:spTgt spid="20"/>
                                            </p:tgtEl>
                                            <p:attrNameLst>
                                              <p:attrName>ppt_y</p:attrName>
                                            </p:attrNameLst>
                                          </p:cBhvr>
                                          <p:tavLst>
                                            <p:tav tm="0">
                                              <p:val>
                                                <p:strVal val="#ppt_y"/>
                                              </p:val>
                                            </p:tav>
                                            <p:tav tm="100000">
                                              <p:val>
                                                <p:strVal val="#ppt_y"/>
                                              </p:val>
                                            </p:tav>
                                          </p:tavLst>
                                        </p:anim>
                                      </p:childTnLst>
                                    </p:cTn>
                                  </p:par>
                                </p:childTnLst>
                              </p:cTn>
                            </p:par>
                            <p:par>
                              <p:cTn id="47" fill="hold">
                                <p:stCondLst>
                                  <p:cond delay="3300"/>
                                </p:stCondLst>
                                <p:childTnLst>
                                  <p:par>
                                    <p:cTn id="48" presetID="22" presetClass="entr" presetSubtype="2" fill="hold"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right)">
                                          <p:cBhvr>
                                            <p:cTn id="50" dur="500"/>
                                            <p:tgtEl>
                                              <p:spTgt spid="25"/>
                                            </p:tgtEl>
                                          </p:cBhvr>
                                        </p:animEffect>
                                      </p:childTnLst>
                                    </p:cTn>
                                  </p:par>
                                  <p:par>
                                    <p:cTn id="51" presetID="2" presetClass="entr" presetSubtype="8" fill="hold" grpId="0" nodeType="withEffect">
                                      <p:stCondLst>
                                        <p:cond delay="30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300" fill="hold"/>
                                            <p:tgtEl>
                                              <p:spTgt spid="21"/>
                                            </p:tgtEl>
                                            <p:attrNameLst>
                                              <p:attrName>ppt_x</p:attrName>
                                            </p:attrNameLst>
                                          </p:cBhvr>
                                          <p:tavLst>
                                            <p:tav tm="0">
                                              <p:val>
                                                <p:strVal val="0-#ppt_w/2"/>
                                              </p:val>
                                            </p:tav>
                                            <p:tav tm="100000">
                                              <p:val>
                                                <p:strVal val="#ppt_x"/>
                                              </p:val>
                                            </p:tav>
                                          </p:tavLst>
                                        </p:anim>
                                        <p:anim calcmode="lin" valueType="num">
                                          <p:cBhvr additive="base">
                                            <p:cTn id="54" dur="3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p:bldP spid="19" grpId="0"/>
          <p:bldP spid="20" grpId="0"/>
          <p:bldP spid="21"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1043608" y="1475236"/>
            <a:ext cx="3528392" cy="2968722"/>
            <a:chOff x="873550" y="1447293"/>
            <a:chExt cx="3098949" cy="2582126"/>
          </a:xfrm>
          <a:effectLst/>
        </p:grpSpPr>
        <p:sp>
          <p:nvSpPr>
            <p:cNvPr id="12" name="Rectangle 214"/>
            <p:cNvSpPr>
              <a:spLocks noChangeArrowheads="1"/>
            </p:cNvSpPr>
            <p:nvPr/>
          </p:nvSpPr>
          <p:spPr bwMode="auto">
            <a:xfrm>
              <a:off x="1001795" y="1569795"/>
              <a:ext cx="2842457" cy="1705467"/>
            </a:xfrm>
            <a:prstGeom prst="rect">
              <a:avLst/>
            </a:prstGeom>
            <a:blipFill>
              <a:blip r:embed="rId2"/>
              <a:stretch>
                <a:fillRect/>
              </a:stretch>
            </a:bli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727989"/>
              <a:endParaRPr lang="zh-CN" altLang="en-US" sz="3401">
                <a:solidFill>
                  <a:schemeClr val="lt1"/>
                </a:solidFill>
              </a:endParaRPr>
            </a:p>
          </p:txBody>
        </p:sp>
        <p:sp>
          <p:nvSpPr>
            <p:cNvPr id="13" name="Freeform 210"/>
            <p:cNvSpPr>
              <a:spLocks/>
            </p:cNvSpPr>
            <p:nvPr/>
          </p:nvSpPr>
          <p:spPr bwMode="auto">
            <a:xfrm>
              <a:off x="1964595" y="3554721"/>
              <a:ext cx="916860" cy="403876"/>
            </a:xfrm>
            <a:custGeom>
              <a:avLst/>
              <a:gdLst>
                <a:gd name="T0" fmla="*/ 22 w 203"/>
                <a:gd name="T1" fmla="*/ 0 h 89"/>
                <a:gd name="T2" fmla="*/ 0 w 203"/>
                <a:gd name="T3" fmla="*/ 89 h 89"/>
                <a:gd name="T4" fmla="*/ 203 w 203"/>
                <a:gd name="T5" fmla="*/ 89 h 89"/>
                <a:gd name="T6" fmla="*/ 181 w 203"/>
                <a:gd name="T7" fmla="*/ 0 h 89"/>
                <a:gd name="T8" fmla="*/ 22 w 203"/>
                <a:gd name="T9" fmla="*/ 0 h 89"/>
              </a:gdLst>
              <a:ahLst/>
              <a:cxnLst>
                <a:cxn ang="0">
                  <a:pos x="T0" y="T1"/>
                </a:cxn>
                <a:cxn ang="0">
                  <a:pos x="T2" y="T3"/>
                </a:cxn>
                <a:cxn ang="0">
                  <a:pos x="T4" y="T5"/>
                </a:cxn>
                <a:cxn ang="0">
                  <a:pos x="T6" y="T7"/>
                </a:cxn>
                <a:cxn ang="0">
                  <a:pos x="T8" y="T9"/>
                </a:cxn>
              </a:cxnLst>
              <a:rect l="0" t="0" r="r" b="b"/>
              <a:pathLst>
                <a:path w="203" h="89">
                  <a:moveTo>
                    <a:pt x="22" y="0"/>
                  </a:moveTo>
                  <a:cubicBezTo>
                    <a:pt x="14" y="30"/>
                    <a:pt x="7" y="60"/>
                    <a:pt x="0" y="89"/>
                  </a:cubicBezTo>
                  <a:cubicBezTo>
                    <a:pt x="67" y="89"/>
                    <a:pt x="135" y="89"/>
                    <a:pt x="203" y="89"/>
                  </a:cubicBezTo>
                  <a:cubicBezTo>
                    <a:pt x="195" y="60"/>
                    <a:pt x="188" y="30"/>
                    <a:pt x="181" y="0"/>
                  </a:cubicBezTo>
                  <a:cubicBezTo>
                    <a:pt x="128" y="0"/>
                    <a:pt x="75" y="0"/>
                    <a:pt x="22" y="0"/>
                  </a:cubicBezTo>
                  <a:close/>
                </a:path>
              </a:pathLst>
            </a:custGeom>
            <a:solidFill>
              <a:schemeClr val="tx2">
                <a:lumMod val="50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Freeform 211"/>
            <p:cNvSpPr>
              <a:spLocks/>
            </p:cNvSpPr>
            <p:nvPr/>
          </p:nvSpPr>
          <p:spPr bwMode="auto">
            <a:xfrm>
              <a:off x="1859319" y="3952855"/>
              <a:ext cx="1127413" cy="76564"/>
            </a:xfrm>
            <a:custGeom>
              <a:avLst/>
              <a:gdLst>
                <a:gd name="T0" fmla="*/ 238 w 249"/>
                <a:gd name="T1" fmla="*/ 0 h 17"/>
                <a:gd name="T2" fmla="*/ 10 w 249"/>
                <a:gd name="T3" fmla="*/ 0 h 17"/>
                <a:gd name="T4" fmla="*/ 0 w 249"/>
                <a:gd name="T5" fmla="*/ 12 h 17"/>
                <a:gd name="T6" fmla="*/ 0 w 249"/>
                <a:gd name="T7" fmla="*/ 17 h 17"/>
                <a:gd name="T8" fmla="*/ 249 w 249"/>
                <a:gd name="T9" fmla="*/ 17 h 17"/>
                <a:gd name="T10" fmla="*/ 249 w 249"/>
                <a:gd name="T11" fmla="*/ 12 h 17"/>
                <a:gd name="T12" fmla="*/ 238 w 249"/>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249" h="17">
                  <a:moveTo>
                    <a:pt x="238" y="0"/>
                  </a:moveTo>
                  <a:cubicBezTo>
                    <a:pt x="10" y="0"/>
                    <a:pt x="10" y="0"/>
                    <a:pt x="10" y="0"/>
                  </a:cubicBezTo>
                  <a:cubicBezTo>
                    <a:pt x="4" y="0"/>
                    <a:pt x="0" y="5"/>
                    <a:pt x="0" y="12"/>
                  </a:cubicBezTo>
                  <a:cubicBezTo>
                    <a:pt x="0" y="17"/>
                    <a:pt x="0" y="17"/>
                    <a:pt x="0" y="17"/>
                  </a:cubicBezTo>
                  <a:cubicBezTo>
                    <a:pt x="249" y="17"/>
                    <a:pt x="249" y="17"/>
                    <a:pt x="249" y="17"/>
                  </a:cubicBezTo>
                  <a:cubicBezTo>
                    <a:pt x="249" y="12"/>
                    <a:pt x="249" y="12"/>
                    <a:pt x="249" y="12"/>
                  </a:cubicBezTo>
                  <a:cubicBezTo>
                    <a:pt x="249" y="5"/>
                    <a:pt x="244" y="0"/>
                    <a:pt x="238"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212"/>
            <p:cNvSpPr>
              <a:spLocks/>
            </p:cNvSpPr>
            <p:nvPr/>
          </p:nvSpPr>
          <p:spPr bwMode="auto">
            <a:xfrm>
              <a:off x="873550" y="3401594"/>
              <a:ext cx="3098949" cy="298600"/>
            </a:xfrm>
            <a:custGeom>
              <a:avLst/>
              <a:gdLst>
                <a:gd name="T0" fmla="*/ 0 w 685"/>
                <a:gd name="T1" fmla="*/ 0 h 66"/>
                <a:gd name="T2" fmla="*/ 0 w 685"/>
                <a:gd name="T3" fmla="*/ 49 h 66"/>
                <a:gd name="T4" fmla="*/ 17 w 685"/>
                <a:gd name="T5" fmla="*/ 66 h 66"/>
                <a:gd name="T6" fmla="*/ 668 w 685"/>
                <a:gd name="T7" fmla="*/ 66 h 66"/>
                <a:gd name="T8" fmla="*/ 685 w 685"/>
                <a:gd name="T9" fmla="*/ 49 h 66"/>
                <a:gd name="T10" fmla="*/ 685 w 685"/>
                <a:gd name="T11" fmla="*/ 0 h 66"/>
                <a:gd name="T12" fmla="*/ 0 w 685"/>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685" h="66">
                  <a:moveTo>
                    <a:pt x="0" y="0"/>
                  </a:moveTo>
                  <a:cubicBezTo>
                    <a:pt x="0" y="49"/>
                    <a:pt x="0" y="49"/>
                    <a:pt x="0" y="49"/>
                  </a:cubicBezTo>
                  <a:cubicBezTo>
                    <a:pt x="0" y="58"/>
                    <a:pt x="7" y="66"/>
                    <a:pt x="17" y="66"/>
                  </a:cubicBezTo>
                  <a:cubicBezTo>
                    <a:pt x="668" y="66"/>
                    <a:pt x="668" y="66"/>
                    <a:pt x="668" y="66"/>
                  </a:cubicBezTo>
                  <a:cubicBezTo>
                    <a:pt x="677" y="66"/>
                    <a:pt x="685" y="58"/>
                    <a:pt x="685" y="49"/>
                  </a:cubicBezTo>
                  <a:cubicBezTo>
                    <a:pt x="685" y="0"/>
                    <a:pt x="685" y="0"/>
                    <a:pt x="685" y="0"/>
                  </a:cubicBezTo>
                  <a:lnTo>
                    <a:pt x="0"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213"/>
            <p:cNvSpPr>
              <a:spLocks/>
            </p:cNvSpPr>
            <p:nvPr/>
          </p:nvSpPr>
          <p:spPr bwMode="auto">
            <a:xfrm>
              <a:off x="873550" y="1447293"/>
              <a:ext cx="3098949" cy="1954301"/>
            </a:xfrm>
            <a:prstGeom prst="frame">
              <a:avLst>
                <a:gd name="adj1" fmla="val 7301"/>
              </a:avLst>
            </a:prstGeom>
            <a:solidFill>
              <a:schemeClr val="tx2">
                <a:lumMod val="50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17" name="TextBox 53"/>
          <p:cNvSpPr txBox="1"/>
          <p:nvPr/>
        </p:nvSpPr>
        <p:spPr>
          <a:xfrm>
            <a:off x="5040560" y="1647260"/>
            <a:ext cx="3131840" cy="646331"/>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anose="020B0503020204020204" pitchFamily="34" charset="-122"/>
              </a:rPr>
              <a:t>输入你的文字输入你的文字 输入你的文字 输入你的文字 输入你的文字 输入你的文字 输入你的文字 输入你的文字 输入你的</a:t>
            </a:r>
            <a:r>
              <a:rPr lang="zh-CN" altLang="en-US" sz="1200" dirty="0" smtClean="0">
                <a:solidFill>
                  <a:schemeClr val="tx1">
                    <a:lumMod val="75000"/>
                    <a:lumOff val="25000"/>
                  </a:schemeClr>
                </a:solidFill>
                <a:latin typeface="微软雅黑" pitchFamily="34" charset="-122"/>
                <a:ea typeface="微软雅黑" panose="020B0503020204020204" pitchFamily="34" charset="-122"/>
              </a:rPr>
              <a:t>文字</a:t>
            </a:r>
            <a:endParaRPr lang="zh-CN" altLang="en-US" sz="1200" dirty="0">
              <a:solidFill>
                <a:schemeClr val="tx1">
                  <a:lumMod val="75000"/>
                  <a:lumOff val="25000"/>
                </a:schemeClr>
              </a:solidFill>
              <a:latin typeface="微软雅黑" pitchFamily="34" charset="-122"/>
              <a:ea typeface="微软雅黑" panose="020B0503020204020204" pitchFamily="34" charset="-122"/>
            </a:endParaRPr>
          </a:p>
        </p:txBody>
      </p:sp>
      <p:sp>
        <p:nvSpPr>
          <p:cNvPr id="18" name="矩形 17"/>
          <p:cNvSpPr/>
          <p:nvPr/>
        </p:nvSpPr>
        <p:spPr>
          <a:xfrm>
            <a:off x="5040560" y="1347614"/>
            <a:ext cx="1343678" cy="338554"/>
          </a:xfrm>
          <a:prstGeom prst="rect">
            <a:avLst/>
          </a:prstGeom>
          <a:noFill/>
          <a:ln>
            <a:noFill/>
          </a:ln>
        </p:spPr>
        <p:txBody>
          <a:bodyPr wrap="square">
            <a:spAutoFit/>
          </a:bodyPr>
          <a:lstStyle/>
          <a:p>
            <a:r>
              <a:rPr lang="zh-CN" altLang="en-US" sz="1600" dirty="0" smtClean="0">
                <a:solidFill>
                  <a:srgbClr val="D20000"/>
                </a:solidFill>
                <a:latin typeface="微软雅黑" panose="020B0503020204020204" pitchFamily="34" charset="-122"/>
                <a:ea typeface="微软雅黑" panose="020B0503020204020204" pitchFamily="34" charset="-122"/>
              </a:rPr>
              <a:t>添加小标题</a:t>
            </a:r>
            <a:endParaRPr lang="zh-CN" altLang="en-US" sz="1600" dirty="0">
              <a:solidFill>
                <a:srgbClr val="D20000"/>
              </a:solidFill>
              <a:latin typeface="微软雅黑" pitchFamily="34" charset="-122"/>
              <a:ea typeface="微软雅黑" panose="020B0503020204020204" pitchFamily="34" charset="-122"/>
            </a:endParaRPr>
          </a:p>
        </p:txBody>
      </p:sp>
      <p:sp>
        <p:nvSpPr>
          <p:cNvPr id="19" name="TextBox 22"/>
          <p:cNvSpPr txBox="1"/>
          <p:nvPr/>
        </p:nvSpPr>
        <p:spPr>
          <a:xfrm>
            <a:off x="5040560" y="2654025"/>
            <a:ext cx="3131840" cy="646331"/>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anose="020B0503020204020204" pitchFamily="34" charset="-122"/>
              </a:rPr>
              <a:t>输入你的文字输入你的文字 输入你的文字 输入你的文字 输入你的文字 输入你的文字 输入你的文字 输入你的文字 输入你的文字</a:t>
            </a:r>
          </a:p>
        </p:txBody>
      </p:sp>
      <p:sp>
        <p:nvSpPr>
          <p:cNvPr id="20" name="矩形 19"/>
          <p:cNvSpPr/>
          <p:nvPr/>
        </p:nvSpPr>
        <p:spPr>
          <a:xfrm>
            <a:off x="5040560" y="2354379"/>
            <a:ext cx="1343678" cy="338554"/>
          </a:xfrm>
          <a:prstGeom prst="rect">
            <a:avLst/>
          </a:prstGeom>
          <a:noFill/>
          <a:ln>
            <a:noFill/>
          </a:ln>
        </p:spPr>
        <p:txBody>
          <a:bodyPr wrap="square">
            <a:spAutoFit/>
          </a:bodyPr>
          <a:lstStyle/>
          <a:p>
            <a:r>
              <a:rPr lang="zh-CN" altLang="en-US" sz="1600" dirty="0" smtClean="0">
                <a:solidFill>
                  <a:srgbClr val="D20000"/>
                </a:solidFill>
                <a:latin typeface="微软雅黑" panose="020B0503020204020204" pitchFamily="34" charset="-122"/>
                <a:ea typeface="微软雅黑" panose="020B0503020204020204" pitchFamily="34" charset="-122"/>
              </a:rPr>
              <a:t>添加小标题</a:t>
            </a:r>
            <a:endParaRPr lang="zh-CN" altLang="en-US" sz="1600" dirty="0">
              <a:solidFill>
                <a:srgbClr val="D20000"/>
              </a:solidFill>
              <a:latin typeface="微软雅黑" pitchFamily="34" charset="-122"/>
              <a:ea typeface="微软雅黑" panose="020B0503020204020204" pitchFamily="34" charset="-122"/>
            </a:endParaRPr>
          </a:p>
        </p:txBody>
      </p:sp>
      <p:sp>
        <p:nvSpPr>
          <p:cNvPr id="21" name="TextBox 24"/>
          <p:cNvSpPr txBox="1"/>
          <p:nvPr/>
        </p:nvSpPr>
        <p:spPr>
          <a:xfrm>
            <a:off x="5040560" y="3650128"/>
            <a:ext cx="3131840" cy="646331"/>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anose="020B0503020204020204" pitchFamily="34" charset="-122"/>
              </a:rPr>
              <a:t>输入你的文字输入你的文字 输入你的文字 输入你的文字 输入你的文字 输入你的文字 输入你的文字 输入你的文字 输入你的文字</a:t>
            </a:r>
          </a:p>
        </p:txBody>
      </p:sp>
      <p:sp>
        <p:nvSpPr>
          <p:cNvPr id="22" name="矩形 21"/>
          <p:cNvSpPr/>
          <p:nvPr/>
        </p:nvSpPr>
        <p:spPr>
          <a:xfrm>
            <a:off x="5040560" y="3350482"/>
            <a:ext cx="1343678" cy="338554"/>
          </a:xfrm>
          <a:prstGeom prst="rect">
            <a:avLst/>
          </a:prstGeom>
          <a:noFill/>
          <a:ln>
            <a:noFill/>
          </a:ln>
        </p:spPr>
        <p:txBody>
          <a:bodyPr wrap="square">
            <a:spAutoFit/>
          </a:bodyPr>
          <a:lstStyle/>
          <a:p>
            <a:r>
              <a:rPr lang="zh-CN" altLang="en-US" sz="1600" dirty="0" smtClean="0">
                <a:solidFill>
                  <a:srgbClr val="D20000"/>
                </a:solidFill>
                <a:latin typeface="微软雅黑" panose="020B0503020204020204" pitchFamily="34" charset="-122"/>
                <a:ea typeface="微软雅黑" panose="020B0503020204020204" pitchFamily="34" charset="-122"/>
              </a:rPr>
              <a:t>添加小标题</a:t>
            </a:r>
            <a:endParaRPr lang="zh-CN" altLang="en-US" sz="1600" dirty="0">
              <a:solidFill>
                <a:srgbClr val="D20000"/>
              </a:solidFill>
              <a:latin typeface="微软雅黑" pitchFamily="34" charset="-122"/>
              <a:ea typeface="微软雅黑" panose="020B0503020204020204" pitchFamily="34" charset="-122"/>
            </a:endParaRPr>
          </a:p>
        </p:txBody>
      </p:sp>
    </p:spTree>
    <p:extLst>
      <p:ext uri="{BB962C8B-B14F-4D97-AF65-F5344CB8AC3E}">
        <p14:creationId xmlns:p14="http://schemas.microsoft.com/office/powerpoint/2010/main" val="1870077362"/>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par>
                                <p:cTn id="18" presetID="53" presetClass="entr" presetSubtype="16" fill="hold" nodeType="withEffect">
                                  <p:stCondLst>
                                    <p:cond delay="75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par>
                                <p:cTn id="23" presetID="22" presetClass="entr" presetSubtype="8" fill="hold" grpId="0" nodeType="withEffect">
                                  <p:stCondLst>
                                    <p:cond delay="75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par>
                                <p:cTn id="26" presetID="22" presetClass="entr" presetSubtype="8" fill="hold" grpId="0" nodeType="withEffect">
                                  <p:stCondLst>
                                    <p:cond delay="75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par>
                                <p:cTn id="29" presetID="22" presetClass="entr" presetSubtype="8" fill="hold" grpId="0" nodeType="withEffect">
                                  <p:stCondLst>
                                    <p:cond delay="150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grpId="0" nodeType="withEffect">
                                  <p:stCondLst>
                                    <p:cond delay="150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8" fill="hold" grpId="0" nodeType="withEffect">
                                  <p:stCondLst>
                                    <p:cond delay="225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grpId="0" nodeType="withEffect">
                                  <p:stCondLst>
                                    <p:cond delay="225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P spid="18" grpId="0"/>
      <p:bldP spid="19" grpId="0"/>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6"/>
          <p:cNvSpPr>
            <a:spLocks/>
          </p:cNvSpPr>
          <p:nvPr/>
        </p:nvSpPr>
        <p:spPr bwMode="auto">
          <a:xfrm>
            <a:off x="4276726" y="0"/>
            <a:ext cx="594122" cy="5143500"/>
          </a:xfrm>
          <a:custGeom>
            <a:avLst/>
            <a:gdLst>
              <a:gd name="T0" fmla="*/ 2147483647 w 84"/>
              <a:gd name="T1" fmla="*/ 2147483647 h 740"/>
              <a:gd name="T2" fmla="*/ 2147483647 w 84"/>
              <a:gd name="T3" fmla="*/ 2147483647 h 740"/>
              <a:gd name="T4" fmla="*/ 2147483647 w 84"/>
              <a:gd name="T5" fmla="*/ 2147483647 h 740"/>
              <a:gd name="T6" fmla="*/ 0 w 84"/>
              <a:gd name="T7" fmla="*/ 2147483647 h 740"/>
              <a:gd name="T8" fmla="*/ 0 w 84"/>
              <a:gd name="T9" fmla="*/ 2147483647 h 740"/>
              <a:gd name="T10" fmla="*/ 0 w 84"/>
              <a:gd name="T11" fmla="*/ 2147483647 h 740"/>
              <a:gd name="T12" fmla="*/ 2147483647 w 84"/>
              <a:gd name="T13" fmla="*/ 2147483647 h 740"/>
              <a:gd name="T14" fmla="*/ 2147483647 w 84"/>
              <a:gd name="T15" fmla="*/ 0 h 740"/>
              <a:gd name="T16" fmla="*/ 2147483647 w 84"/>
              <a:gd name="T17" fmla="*/ 2147483647 h 7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
              <a:gd name="T28" fmla="*/ 0 h 740"/>
              <a:gd name="T29" fmla="*/ 84 w 84"/>
              <a:gd name="T30" fmla="*/ 740 h 7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 h="740">
                <a:moveTo>
                  <a:pt x="84" y="370"/>
                </a:moveTo>
                <a:cubicBezTo>
                  <a:pt x="84" y="740"/>
                  <a:pt x="84" y="740"/>
                  <a:pt x="84" y="740"/>
                </a:cubicBezTo>
                <a:cubicBezTo>
                  <a:pt x="13" y="630"/>
                  <a:pt x="13" y="630"/>
                  <a:pt x="13" y="630"/>
                </a:cubicBezTo>
                <a:cubicBezTo>
                  <a:pt x="4" y="617"/>
                  <a:pt x="0" y="602"/>
                  <a:pt x="0" y="587"/>
                </a:cubicBezTo>
                <a:cubicBezTo>
                  <a:pt x="0" y="370"/>
                  <a:pt x="0" y="370"/>
                  <a:pt x="0" y="370"/>
                </a:cubicBezTo>
                <a:cubicBezTo>
                  <a:pt x="0" y="154"/>
                  <a:pt x="0" y="154"/>
                  <a:pt x="0" y="154"/>
                </a:cubicBezTo>
                <a:cubicBezTo>
                  <a:pt x="0" y="138"/>
                  <a:pt x="4" y="123"/>
                  <a:pt x="13" y="110"/>
                </a:cubicBezTo>
                <a:cubicBezTo>
                  <a:pt x="84" y="0"/>
                  <a:pt x="84" y="0"/>
                  <a:pt x="84" y="0"/>
                </a:cubicBezTo>
                <a:lnTo>
                  <a:pt x="84" y="370"/>
                </a:lnTo>
                <a:close/>
              </a:path>
            </a:pathLst>
          </a:custGeom>
          <a:solidFill>
            <a:srgbClr val="C92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Rectangle 7"/>
          <p:cNvSpPr>
            <a:spLocks noChangeArrowheads="1"/>
          </p:cNvSpPr>
          <p:nvPr/>
        </p:nvSpPr>
        <p:spPr bwMode="auto">
          <a:xfrm>
            <a:off x="4861323" y="0"/>
            <a:ext cx="4282678" cy="5143500"/>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28" name="Freeform 8"/>
          <p:cNvSpPr>
            <a:spLocks/>
          </p:cNvSpPr>
          <p:nvPr/>
        </p:nvSpPr>
        <p:spPr bwMode="auto">
          <a:xfrm>
            <a:off x="2" y="0"/>
            <a:ext cx="636985" cy="5143500"/>
          </a:xfrm>
          <a:custGeom>
            <a:avLst/>
            <a:gdLst>
              <a:gd name="T0" fmla="*/ 0 w 90"/>
              <a:gd name="T1" fmla="*/ 2147483647 h 684"/>
              <a:gd name="T2" fmla="*/ 0 w 90"/>
              <a:gd name="T3" fmla="*/ 0 h 684"/>
              <a:gd name="T4" fmla="*/ 2147483647 w 90"/>
              <a:gd name="T5" fmla="*/ 2147483647 h 684"/>
              <a:gd name="T6" fmla="*/ 2147483647 w 90"/>
              <a:gd name="T7" fmla="*/ 2147483647 h 684"/>
              <a:gd name="T8" fmla="*/ 2147483647 w 90"/>
              <a:gd name="T9" fmla="*/ 2147483647 h 684"/>
              <a:gd name="T10" fmla="*/ 2147483647 w 90"/>
              <a:gd name="T11" fmla="*/ 2147483647 h 684"/>
              <a:gd name="T12" fmla="*/ 2147483647 w 90"/>
              <a:gd name="T13" fmla="*/ 2147483647 h 684"/>
              <a:gd name="T14" fmla="*/ 0 w 90"/>
              <a:gd name="T15" fmla="*/ 2147483647 h 684"/>
              <a:gd name="T16" fmla="*/ 0 w 90"/>
              <a:gd name="T17" fmla="*/ 2147483647 h 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684"/>
              <a:gd name="T29" fmla="*/ 90 w 90"/>
              <a:gd name="T30" fmla="*/ 684 h 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684">
                <a:moveTo>
                  <a:pt x="0" y="342"/>
                </a:moveTo>
                <a:cubicBezTo>
                  <a:pt x="0" y="0"/>
                  <a:pt x="0" y="0"/>
                  <a:pt x="0" y="0"/>
                </a:cubicBezTo>
                <a:cubicBezTo>
                  <a:pt x="78" y="101"/>
                  <a:pt x="78" y="101"/>
                  <a:pt x="78" y="101"/>
                </a:cubicBezTo>
                <a:cubicBezTo>
                  <a:pt x="86" y="113"/>
                  <a:pt x="90" y="127"/>
                  <a:pt x="90" y="142"/>
                </a:cubicBezTo>
                <a:cubicBezTo>
                  <a:pt x="90" y="342"/>
                  <a:pt x="90" y="342"/>
                  <a:pt x="90" y="342"/>
                </a:cubicBezTo>
                <a:cubicBezTo>
                  <a:pt x="90" y="543"/>
                  <a:pt x="90" y="543"/>
                  <a:pt x="90" y="543"/>
                </a:cubicBezTo>
                <a:cubicBezTo>
                  <a:pt x="90" y="557"/>
                  <a:pt x="86" y="571"/>
                  <a:pt x="78" y="583"/>
                </a:cubicBezTo>
                <a:cubicBezTo>
                  <a:pt x="0" y="684"/>
                  <a:pt x="0" y="684"/>
                  <a:pt x="0" y="684"/>
                </a:cubicBezTo>
                <a:lnTo>
                  <a:pt x="0" y="342"/>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9" name="组合 26"/>
          <p:cNvGrpSpPr>
            <a:grpSpLocks/>
          </p:cNvGrpSpPr>
          <p:nvPr/>
        </p:nvGrpSpPr>
        <p:grpSpPr bwMode="auto">
          <a:xfrm>
            <a:off x="410000" y="2232656"/>
            <a:ext cx="453970" cy="439300"/>
            <a:chOff x="0" y="0"/>
            <a:chExt cx="605367" cy="585665"/>
          </a:xfrm>
        </p:grpSpPr>
        <p:sp>
          <p:nvSpPr>
            <p:cNvPr id="30" name="Freeform 9"/>
            <p:cNvSpPr>
              <a:spLocks/>
            </p:cNvSpPr>
            <p:nvPr/>
          </p:nvSpPr>
          <p:spPr bwMode="auto">
            <a:xfrm>
              <a:off x="15562" y="0"/>
              <a:ext cx="566738" cy="566738"/>
            </a:xfrm>
            <a:custGeom>
              <a:avLst/>
              <a:gdLst>
                <a:gd name="T0" fmla="*/ 2147483647 w 60"/>
                <a:gd name="T1" fmla="*/ 2147483647 h 60"/>
                <a:gd name="T2" fmla="*/ 2147483647 w 60"/>
                <a:gd name="T3" fmla="*/ 2147483647 h 60"/>
                <a:gd name="T4" fmla="*/ 0 w 60"/>
                <a:gd name="T5" fmla="*/ 2147483647 h 60"/>
                <a:gd name="T6" fmla="*/ 0 w 60"/>
                <a:gd name="T7" fmla="*/ 2147483647 h 60"/>
                <a:gd name="T8" fmla="*/ 2147483647 w 60"/>
                <a:gd name="T9" fmla="*/ 0 h 60"/>
                <a:gd name="T10" fmla="*/ 2147483647 w 60"/>
                <a:gd name="T11" fmla="*/ 0 h 60"/>
                <a:gd name="T12" fmla="*/ 2147483647 w 60"/>
                <a:gd name="T13" fmla="*/ 2147483647 h 60"/>
                <a:gd name="T14" fmla="*/ 2147483647 w 60"/>
                <a:gd name="T15" fmla="*/ 2147483647 h 60"/>
                <a:gd name="T16" fmla="*/ 2147483647 w 60"/>
                <a:gd name="T17" fmla="*/ 2147483647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0"/>
                <a:gd name="T29" fmla="*/ 60 w 6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0">
                  <a:moveTo>
                    <a:pt x="30" y="60"/>
                  </a:moveTo>
                  <a:cubicBezTo>
                    <a:pt x="30" y="60"/>
                    <a:pt x="30" y="60"/>
                    <a:pt x="30" y="60"/>
                  </a:cubicBezTo>
                  <a:cubicBezTo>
                    <a:pt x="14" y="60"/>
                    <a:pt x="0" y="46"/>
                    <a:pt x="0" y="30"/>
                  </a:cubicBezTo>
                  <a:cubicBezTo>
                    <a:pt x="0" y="30"/>
                    <a:pt x="0" y="30"/>
                    <a:pt x="0" y="30"/>
                  </a:cubicBezTo>
                  <a:cubicBezTo>
                    <a:pt x="0" y="14"/>
                    <a:pt x="14" y="0"/>
                    <a:pt x="30" y="0"/>
                  </a:cubicBezTo>
                  <a:cubicBezTo>
                    <a:pt x="30" y="0"/>
                    <a:pt x="30" y="0"/>
                    <a:pt x="30" y="0"/>
                  </a:cubicBezTo>
                  <a:cubicBezTo>
                    <a:pt x="46" y="0"/>
                    <a:pt x="60" y="14"/>
                    <a:pt x="60" y="30"/>
                  </a:cubicBezTo>
                  <a:cubicBezTo>
                    <a:pt x="60" y="30"/>
                    <a:pt x="60" y="30"/>
                    <a:pt x="60" y="30"/>
                  </a:cubicBezTo>
                  <a:cubicBezTo>
                    <a:pt x="60" y="46"/>
                    <a:pt x="46" y="60"/>
                    <a:pt x="30" y="60"/>
                  </a:cubicBez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文本框 3"/>
            <p:cNvSpPr txBox="1">
              <a:spLocks noChangeArrowheads="1"/>
            </p:cNvSpPr>
            <p:nvPr/>
          </p:nvSpPr>
          <p:spPr bwMode="auto">
            <a:xfrm>
              <a:off x="0" y="31732"/>
              <a:ext cx="605367" cy="553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100" b="1" dirty="0">
                  <a:solidFill>
                    <a:schemeClr val="bg1"/>
                  </a:solidFill>
                  <a:latin typeface="微软雅黑" panose="020B0503020204020204" pitchFamily="34" charset="-122"/>
                  <a:ea typeface="微软雅黑" panose="020B0503020204020204" pitchFamily="34" charset="-122"/>
                </a:rPr>
                <a:t>二</a:t>
              </a:r>
              <a:endParaRPr lang="zh-CN" altLang="zh-CN" sz="2100" b="1" dirty="0">
                <a:solidFill>
                  <a:schemeClr val="bg1"/>
                </a:solidFill>
                <a:latin typeface="微软雅黑" panose="020B0503020204020204" pitchFamily="34" charset="-122"/>
                <a:ea typeface="微软雅黑" panose="020B0503020204020204" pitchFamily="34" charset="-122"/>
              </a:endParaRPr>
            </a:p>
          </p:txBody>
        </p:sp>
      </p:grpSp>
      <p:sp>
        <p:nvSpPr>
          <p:cNvPr id="32" name="矩形 4"/>
          <p:cNvSpPr>
            <a:spLocks noChangeArrowheads="1"/>
          </p:cNvSpPr>
          <p:nvPr/>
        </p:nvSpPr>
        <p:spPr bwMode="auto">
          <a:xfrm>
            <a:off x="875640" y="2242261"/>
            <a:ext cx="23391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100" b="1" dirty="0" smtClean="0">
                <a:latin typeface="微软雅黑" panose="020B0503020204020204" pitchFamily="34" charset="-122"/>
                <a:ea typeface="微软雅黑" panose="020B0503020204020204" pitchFamily="34" charset="-122"/>
              </a:rPr>
              <a:t>单击此处添加标题</a:t>
            </a:r>
            <a:endParaRPr lang="zh-CN" altLang="en-US" sz="2100" b="1" dirty="0">
              <a:latin typeface="微软雅黑" panose="020B0503020204020204" pitchFamily="34" charset="-122"/>
              <a:ea typeface="微软雅黑" panose="020B0503020204020204" pitchFamily="34" charset="-122"/>
            </a:endParaRPr>
          </a:p>
        </p:txBody>
      </p:sp>
      <p:sp>
        <p:nvSpPr>
          <p:cNvPr id="49" name="文本框 1"/>
          <p:cNvSpPr txBox="1">
            <a:spLocks noChangeArrowheads="1"/>
          </p:cNvSpPr>
          <p:nvPr/>
        </p:nvSpPr>
        <p:spPr bwMode="auto">
          <a:xfrm>
            <a:off x="6357314" y="1909491"/>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dirty="0" smtClean="0">
                <a:solidFill>
                  <a:schemeClr val="bg1"/>
                </a:solidFill>
                <a:latin typeface="微软雅黑" panose="020B0503020204020204" pitchFamily="34" charset="-122"/>
                <a:ea typeface="微软雅黑" panose="020B0503020204020204" pitchFamily="34" charset="-122"/>
              </a:rPr>
              <a:t>过渡页</a:t>
            </a:r>
            <a:endParaRPr lang="zh-CN" altLang="zh-CN" sz="3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1057338"/>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righ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p:cTn id="21" dur="500" fill="hold"/>
                                        <p:tgtEl>
                                          <p:spTgt spid="49"/>
                                        </p:tgtEl>
                                        <p:attrNameLst>
                                          <p:attrName>ppt_w</p:attrName>
                                        </p:attrNameLst>
                                      </p:cBhvr>
                                      <p:tavLst>
                                        <p:tav tm="0">
                                          <p:val>
                                            <p:fltVal val="0"/>
                                          </p:val>
                                        </p:tav>
                                        <p:tav tm="100000">
                                          <p:val>
                                            <p:strVal val="#ppt_w"/>
                                          </p:val>
                                        </p:tav>
                                      </p:tavLst>
                                    </p:anim>
                                    <p:anim calcmode="lin" valueType="num">
                                      <p:cBhvr>
                                        <p:cTn id="22" dur="500" fill="hold"/>
                                        <p:tgtEl>
                                          <p:spTgt spid="49"/>
                                        </p:tgtEl>
                                        <p:attrNameLst>
                                          <p:attrName>ppt_h</p:attrName>
                                        </p:attrNameLst>
                                      </p:cBhvr>
                                      <p:tavLst>
                                        <p:tav tm="0">
                                          <p:val>
                                            <p:fltVal val="0"/>
                                          </p:val>
                                        </p:tav>
                                        <p:tav tm="100000">
                                          <p:val>
                                            <p:strVal val="#ppt_h"/>
                                          </p:val>
                                        </p:tav>
                                      </p:tavLst>
                                    </p:anim>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2"/>
                                        </p:tgtEl>
                                        <p:attrNameLst>
                                          <p:attrName>ppt_y</p:attrName>
                                        </p:attrNameLst>
                                      </p:cBhvr>
                                      <p:tavLst>
                                        <p:tav tm="0">
                                          <p:val>
                                            <p:strVal val="#ppt_y"/>
                                          </p:val>
                                        </p:tav>
                                        <p:tav tm="100000">
                                          <p:val>
                                            <p:strVal val="#ppt_y"/>
                                          </p:val>
                                        </p:tav>
                                      </p:tavLst>
                                    </p:anim>
                                    <p:anim calcmode="lin" valueType="num">
                                      <p:cBhvr>
                                        <p:cTn id="36"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2" grpId="0"/>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a:grpSpLocks/>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a:spLocks/>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4025"/>
            <a:chOff x="1744266" y="0"/>
            <a:chExt cx="5656659" cy="534025"/>
          </a:xfrm>
        </p:grpSpPr>
        <p:sp>
          <p:nvSpPr>
            <p:cNvPr id="8" name="Freeform 7"/>
            <p:cNvSpPr>
              <a:spLocks/>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文本框 11"/>
            <p:cNvSpPr txBox="1">
              <a:spLocks noChangeArrowheads="1"/>
            </p:cNvSpPr>
            <p:nvPr/>
          </p:nvSpPr>
          <p:spPr bwMode="auto">
            <a:xfrm>
              <a:off x="3463528" y="26194"/>
              <a:ext cx="1569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700" b="1" dirty="0" smtClean="0">
                  <a:solidFill>
                    <a:schemeClr val="bg1"/>
                  </a:solidFill>
                  <a:latin typeface="微软雅黑" panose="020B0503020204020204" pitchFamily="34" charset="-122"/>
                  <a:ea typeface="微软雅黑" panose="020B0503020204020204" pitchFamily="34" charset="-122"/>
                </a:rPr>
                <a:t>添加标题</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sp>
        <p:nvSpPr>
          <p:cNvPr id="27" name="TextBox 10"/>
          <p:cNvSpPr>
            <a:spLocks noChangeArrowheads="1"/>
          </p:cNvSpPr>
          <p:nvPr/>
        </p:nvSpPr>
        <p:spPr bwMode="auto">
          <a:xfrm>
            <a:off x="740177" y="839747"/>
            <a:ext cx="75612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400" dirty="0">
                <a:latin typeface="微软雅黑" panose="020B0503020204020204" pitchFamily="34" charset="-122"/>
                <a:ea typeface="微软雅黑" panose="020B0503020204020204" pitchFamily="34" charset="-122"/>
                <a:sym typeface="宋体" panose="02010600030101010101" pitchFamily="2" charset="-122"/>
              </a:rPr>
              <a:t>这里输入简单的文字概述这里输入简单文字概述这里输入简单的文字概述这里入简单的文字概述这里输入述简单的文字概述这里输入简单文字概述这里输入简单</a:t>
            </a:r>
          </a:p>
        </p:txBody>
      </p:sp>
      <p:sp>
        <p:nvSpPr>
          <p:cNvPr id="28" name="矩形 27"/>
          <p:cNvSpPr>
            <a:spLocks noChangeArrowheads="1"/>
          </p:cNvSpPr>
          <p:nvPr/>
        </p:nvSpPr>
        <p:spPr bwMode="auto">
          <a:xfrm>
            <a:off x="668739" y="1785897"/>
            <a:ext cx="2376487" cy="165735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29" name="组合 28"/>
          <p:cNvGrpSpPr/>
          <p:nvPr/>
        </p:nvGrpSpPr>
        <p:grpSpPr>
          <a:xfrm>
            <a:off x="668739" y="3443248"/>
            <a:ext cx="2376487" cy="358775"/>
            <a:chOff x="611188" y="3876675"/>
            <a:chExt cx="2376487" cy="358775"/>
          </a:xfrm>
        </p:grpSpPr>
        <p:sp>
          <p:nvSpPr>
            <p:cNvPr id="30" name="矩形 29"/>
            <p:cNvSpPr>
              <a:spLocks noChangeArrowheads="1"/>
            </p:cNvSpPr>
            <p:nvPr/>
          </p:nvSpPr>
          <p:spPr bwMode="auto">
            <a:xfrm>
              <a:off x="611188" y="3876675"/>
              <a:ext cx="2376487" cy="358775"/>
            </a:xfrm>
            <a:prstGeom prst="rect">
              <a:avLst/>
            </a:prstGeom>
            <a:solidFill>
              <a:srgbClr val="424A53"/>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TextBox 13"/>
            <p:cNvSpPr>
              <a:spLocks noChangeArrowheads="1"/>
            </p:cNvSpPr>
            <p:nvPr/>
          </p:nvSpPr>
          <p:spPr bwMode="auto">
            <a:xfrm>
              <a:off x="1317625" y="3878263"/>
              <a:ext cx="70403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标题一</a:t>
              </a:r>
            </a:p>
          </p:txBody>
        </p:sp>
      </p:grpSp>
      <p:sp>
        <p:nvSpPr>
          <p:cNvPr id="32" name="TextBox 14"/>
          <p:cNvSpPr>
            <a:spLocks noChangeArrowheads="1"/>
          </p:cNvSpPr>
          <p:nvPr/>
        </p:nvSpPr>
        <p:spPr bwMode="auto">
          <a:xfrm>
            <a:off x="668739" y="3935372"/>
            <a:ext cx="237648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400" dirty="0">
                <a:latin typeface="微软雅黑" panose="020B0503020204020204" pitchFamily="34" charset="-122"/>
                <a:ea typeface="微软雅黑" panose="020B0503020204020204" pitchFamily="34" charset="-122"/>
                <a:sym typeface="宋体" panose="02010600030101010101" pitchFamily="2" charset="-122"/>
              </a:rPr>
              <a:t>这里输入简单的文字概述里输入简单文字概述这里简单</a:t>
            </a:r>
            <a:endParaRPr lang="en-US" sz="14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33" name="矩形 32"/>
          <p:cNvSpPr>
            <a:spLocks noChangeArrowheads="1"/>
          </p:cNvSpPr>
          <p:nvPr/>
        </p:nvSpPr>
        <p:spPr bwMode="auto">
          <a:xfrm>
            <a:off x="3334150" y="1785897"/>
            <a:ext cx="2374900" cy="165735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34" name="组合 33"/>
          <p:cNvGrpSpPr/>
          <p:nvPr/>
        </p:nvGrpSpPr>
        <p:grpSpPr>
          <a:xfrm>
            <a:off x="3334150" y="3443248"/>
            <a:ext cx="2374900" cy="358775"/>
            <a:chOff x="3276600" y="3876675"/>
            <a:chExt cx="2374900" cy="358775"/>
          </a:xfrm>
        </p:grpSpPr>
        <p:sp>
          <p:nvSpPr>
            <p:cNvPr id="35" name="矩形 34"/>
            <p:cNvSpPr>
              <a:spLocks noChangeArrowheads="1"/>
            </p:cNvSpPr>
            <p:nvPr/>
          </p:nvSpPr>
          <p:spPr bwMode="auto">
            <a:xfrm>
              <a:off x="3276600" y="3876675"/>
              <a:ext cx="2374900" cy="358775"/>
            </a:xfrm>
            <a:prstGeom prst="rect">
              <a:avLst/>
            </a:prstGeom>
            <a:solidFill>
              <a:srgbClr val="DD1C3E"/>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6" name="TextBox 17"/>
            <p:cNvSpPr>
              <a:spLocks noChangeArrowheads="1"/>
            </p:cNvSpPr>
            <p:nvPr/>
          </p:nvSpPr>
          <p:spPr bwMode="auto">
            <a:xfrm>
              <a:off x="3983038" y="3878263"/>
              <a:ext cx="70403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标题一</a:t>
              </a:r>
            </a:p>
          </p:txBody>
        </p:sp>
      </p:grpSp>
      <p:sp>
        <p:nvSpPr>
          <p:cNvPr id="37" name="TextBox 18"/>
          <p:cNvSpPr>
            <a:spLocks noChangeArrowheads="1"/>
          </p:cNvSpPr>
          <p:nvPr/>
        </p:nvSpPr>
        <p:spPr bwMode="auto">
          <a:xfrm>
            <a:off x="3334150" y="3935372"/>
            <a:ext cx="23749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400">
                <a:latin typeface="微软雅黑" panose="020B0503020204020204" pitchFamily="34" charset="-122"/>
                <a:ea typeface="微软雅黑" panose="020B0503020204020204" pitchFamily="34" charset="-122"/>
                <a:sym typeface="宋体" panose="02010600030101010101" pitchFamily="2" charset="-122"/>
              </a:rPr>
              <a:t>这里输入简单的文字概述里输入简单文字概述这里简单</a:t>
            </a:r>
            <a:endParaRPr lang="en-US" sz="1400">
              <a:latin typeface="微软雅黑" panose="020B0503020204020204" pitchFamily="34" charset="-122"/>
              <a:ea typeface="微软雅黑" panose="020B0503020204020204" pitchFamily="34" charset="-122"/>
              <a:sym typeface="Calibri" panose="020F0502020204030204" pitchFamily="34" charset="0"/>
            </a:endParaRPr>
          </a:p>
        </p:txBody>
      </p:sp>
      <p:sp>
        <p:nvSpPr>
          <p:cNvPr id="38" name="矩形 37"/>
          <p:cNvSpPr>
            <a:spLocks noChangeArrowheads="1"/>
          </p:cNvSpPr>
          <p:nvPr/>
        </p:nvSpPr>
        <p:spPr bwMode="auto">
          <a:xfrm>
            <a:off x="5997975" y="1785897"/>
            <a:ext cx="2376488" cy="1657350"/>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39" name="组合 38"/>
          <p:cNvGrpSpPr/>
          <p:nvPr/>
        </p:nvGrpSpPr>
        <p:grpSpPr>
          <a:xfrm>
            <a:off x="5997975" y="3443248"/>
            <a:ext cx="2376488" cy="358775"/>
            <a:chOff x="5940425" y="3876675"/>
            <a:chExt cx="2376488" cy="358775"/>
          </a:xfrm>
        </p:grpSpPr>
        <p:sp>
          <p:nvSpPr>
            <p:cNvPr id="40" name="矩形 39"/>
            <p:cNvSpPr>
              <a:spLocks noChangeArrowheads="1"/>
            </p:cNvSpPr>
            <p:nvPr/>
          </p:nvSpPr>
          <p:spPr bwMode="auto">
            <a:xfrm>
              <a:off x="5940425" y="3876675"/>
              <a:ext cx="2376488" cy="358775"/>
            </a:xfrm>
            <a:prstGeom prst="rect">
              <a:avLst/>
            </a:prstGeom>
            <a:solidFill>
              <a:srgbClr val="41514E"/>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1" name="TextBox 21"/>
            <p:cNvSpPr>
              <a:spLocks noChangeArrowheads="1"/>
            </p:cNvSpPr>
            <p:nvPr/>
          </p:nvSpPr>
          <p:spPr bwMode="auto">
            <a:xfrm>
              <a:off x="6646863" y="3878263"/>
              <a:ext cx="70403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标题一</a:t>
              </a:r>
            </a:p>
          </p:txBody>
        </p:sp>
      </p:grpSp>
      <p:sp>
        <p:nvSpPr>
          <p:cNvPr id="42" name="TextBox 22"/>
          <p:cNvSpPr>
            <a:spLocks noChangeArrowheads="1"/>
          </p:cNvSpPr>
          <p:nvPr/>
        </p:nvSpPr>
        <p:spPr bwMode="auto">
          <a:xfrm>
            <a:off x="5997975" y="3935372"/>
            <a:ext cx="23764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400">
                <a:latin typeface="微软雅黑" panose="020B0503020204020204" pitchFamily="34" charset="-122"/>
                <a:ea typeface="微软雅黑" panose="020B0503020204020204" pitchFamily="34" charset="-122"/>
                <a:sym typeface="宋体" panose="02010600030101010101" pitchFamily="2" charset="-122"/>
              </a:rPr>
              <a:t>这里输入简单的文字概述里输入简单文字概述这里简单</a:t>
            </a:r>
            <a:endParaRPr lang="en-US" sz="1400">
              <a:latin typeface="微软雅黑" panose="020B0503020204020204" pitchFamily="34" charset="-122"/>
              <a:ea typeface="微软雅黑" panose="020B0503020204020204" pitchFamily="34" charset="-122"/>
              <a:sym typeface="Calibri" panose="020F0502020204030204" pitchFamily="34" charset="0"/>
            </a:endParaRPr>
          </a:p>
        </p:txBody>
      </p:sp>
    </p:spTree>
    <p:extLst>
      <p:ext uri="{BB962C8B-B14F-4D97-AF65-F5344CB8AC3E}">
        <p14:creationId xmlns:p14="http://schemas.microsoft.com/office/powerpoint/2010/main" val="1691593926"/>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animEffect>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arn(inVertical)">
                                      <p:cBhvr>
                                        <p:cTn id="34" dur="500"/>
                                        <p:tgtEl>
                                          <p:spTgt spid="29"/>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p:cBhvr>
                                        <p:cTn id="38" dur="500"/>
                                        <p:tgtEl>
                                          <p:spTgt spid="32"/>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p:cTn id="42" dur="500" fill="hold"/>
                                        <p:tgtEl>
                                          <p:spTgt spid="33"/>
                                        </p:tgtEl>
                                        <p:attrNameLst>
                                          <p:attrName>ppt_w</p:attrName>
                                        </p:attrNameLst>
                                      </p:cBhvr>
                                      <p:tavLst>
                                        <p:tav tm="0">
                                          <p:val>
                                            <p:fltVal val="0"/>
                                          </p:val>
                                        </p:tav>
                                        <p:tav tm="100000">
                                          <p:val>
                                            <p:strVal val="#ppt_w"/>
                                          </p:val>
                                        </p:tav>
                                      </p:tavLst>
                                    </p:anim>
                                    <p:anim calcmode="lin" valueType="num">
                                      <p:cBhvr>
                                        <p:cTn id="43" dur="500" fill="hold"/>
                                        <p:tgtEl>
                                          <p:spTgt spid="33"/>
                                        </p:tgtEl>
                                        <p:attrNameLst>
                                          <p:attrName>ppt_h</p:attrName>
                                        </p:attrNameLst>
                                      </p:cBhvr>
                                      <p:tavLst>
                                        <p:tav tm="0">
                                          <p:val>
                                            <p:fltVal val="0"/>
                                          </p:val>
                                        </p:tav>
                                        <p:tav tm="100000">
                                          <p:val>
                                            <p:strVal val="#ppt_h"/>
                                          </p:val>
                                        </p:tav>
                                      </p:tavLst>
                                    </p:anim>
                                    <p:animEffect>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barn(inVertical)">
                                      <p:cBhvr>
                                        <p:cTn id="49" dur="500"/>
                                        <p:tgtEl>
                                          <p:spTgt spid="34"/>
                                        </p:tgtEl>
                                      </p:cBhvr>
                                    </p:animEffect>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37"/>
                                        </p:tgtEl>
                                        <p:attrNameLst>
                                          <p:attrName>style.visibility</p:attrName>
                                        </p:attrNameLst>
                                      </p:cBhvr>
                                      <p:to>
                                        <p:strVal val="visible"/>
                                      </p:to>
                                    </p:set>
                                    <p:animEffect>
                                      <p:cBhvr>
                                        <p:cTn id="53" dur="500"/>
                                        <p:tgtEl>
                                          <p:spTgt spid="37"/>
                                        </p:tgtEl>
                                      </p:cBhvr>
                                    </p:animEffect>
                                  </p:childTnLst>
                                </p:cTn>
                              </p:par>
                            </p:childTnLst>
                          </p:cTn>
                        </p:par>
                        <p:par>
                          <p:cTn id="54" fill="hold">
                            <p:stCondLst>
                              <p:cond delay="1000"/>
                            </p:stCondLst>
                            <p:childTnLst>
                              <p:par>
                                <p:cTn id="55" presetID="10" presetClass="entr" presetSubtype="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p:cTn id="57" dur="500" fill="hold"/>
                                        <p:tgtEl>
                                          <p:spTgt spid="38"/>
                                        </p:tgtEl>
                                        <p:attrNameLst>
                                          <p:attrName>ppt_w</p:attrName>
                                        </p:attrNameLst>
                                      </p:cBhvr>
                                      <p:tavLst>
                                        <p:tav tm="0">
                                          <p:val>
                                            <p:fltVal val="0"/>
                                          </p:val>
                                        </p:tav>
                                        <p:tav tm="100000">
                                          <p:val>
                                            <p:strVal val="#ppt_w"/>
                                          </p:val>
                                        </p:tav>
                                      </p:tavLst>
                                    </p:anim>
                                    <p:anim calcmode="lin" valueType="num">
                                      <p:cBhvr>
                                        <p:cTn id="58" dur="500" fill="hold"/>
                                        <p:tgtEl>
                                          <p:spTgt spid="38"/>
                                        </p:tgtEl>
                                        <p:attrNameLst>
                                          <p:attrName>ppt_h</p:attrName>
                                        </p:attrNameLst>
                                      </p:cBhvr>
                                      <p:tavLst>
                                        <p:tav tm="0">
                                          <p:val>
                                            <p:fltVal val="0"/>
                                          </p:val>
                                        </p:tav>
                                        <p:tav tm="100000">
                                          <p:val>
                                            <p:strVal val="#ppt_h"/>
                                          </p:val>
                                        </p:tav>
                                      </p:tavLst>
                                    </p:anim>
                                    <p:animEffect>
                                      <p:cBhvr>
                                        <p:cTn id="59" dur="5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barn(inVertical)">
                                      <p:cBhvr>
                                        <p:cTn id="64" dur="500"/>
                                        <p:tgtEl>
                                          <p:spTgt spid="39"/>
                                        </p:tgtEl>
                                      </p:cBhvr>
                                    </p:animEffect>
                                  </p:childTnLst>
                                </p:cTn>
                              </p:par>
                            </p:childTnLst>
                          </p:cTn>
                        </p:par>
                        <p:par>
                          <p:cTn id="65" fill="hold">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42"/>
                                        </p:tgtEl>
                                        <p:attrNameLst>
                                          <p:attrName>style.visibility</p:attrName>
                                        </p:attrNameLst>
                                      </p:cBhvr>
                                      <p:to>
                                        <p:strVal val="visible"/>
                                      </p:to>
                                    </p:set>
                                    <p:animEffect>
                                      <p:cBhvr>
                                        <p:cTn id="6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bldLvl="0" autoUpdateAnimBg="0"/>
      <p:bldP spid="28" grpId="0" bldLvl="0" animBg="1" autoUpdateAnimBg="0"/>
      <p:bldP spid="32" grpId="0" bldLvl="0" autoUpdateAnimBg="0"/>
      <p:bldP spid="33" grpId="0" bldLvl="0" animBg="1" autoUpdateAnimBg="0"/>
      <p:bldP spid="37" grpId="0" bldLvl="0" autoUpdateAnimBg="0"/>
      <p:bldP spid="38" grpId="0" bldLvl="0" animBg="1" autoUpdateAnimBg="0"/>
      <p:bldP spid="42" grpId="0" bldLvl="0"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28</TotalTime>
  <Words>2050</Words>
  <Application>Microsoft Office PowerPoint</Application>
  <PresentationFormat>全屏显示(16:9)</PresentationFormat>
  <Paragraphs>277</Paragraphs>
  <Slides>29</Slides>
  <Notes>0</Notes>
  <HiddenSlides>0</HiddenSlides>
  <MMClips>0</MMClips>
  <ScaleCrop>false</ScaleCrop>
  <HeadingPairs>
    <vt:vector size="4" baseType="variant">
      <vt:variant>
        <vt:lpstr>主题</vt:lpstr>
      </vt:variant>
      <vt:variant>
        <vt:i4>2</vt:i4>
      </vt:variant>
      <vt:variant>
        <vt:lpstr>幻灯片标题</vt:lpstr>
      </vt:variant>
      <vt:variant>
        <vt:i4>29</vt:i4>
      </vt:variant>
    </vt:vector>
  </HeadingPairs>
  <TitlesOfParts>
    <vt:vector size="31" baseType="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Windows User</cp:lastModifiedBy>
  <cp:revision>6</cp:revision>
  <dcterms:created xsi:type="dcterms:W3CDTF">2016-08-09T01:56:47Z</dcterms:created>
  <dcterms:modified xsi:type="dcterms:W3CDTF">2017-05-16T08:02:25Z</dcterms:modified>
</cp:coreProperties>
</file>